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8"/>
  </p:notesMasterIdLst>
  <p:sldIdLst>
    <p:sldId id="259" r:id="rId2"/>
    <p:sldId id="305" r:id="rId3"/>
    <p:sldId id="314" r:id="rId4"/>
    <p:sldId id="256" r:id="rId5"/>
    <p:sldId id="258" r:id="rId6"/>
    <p:sldId id="312" r:id="rId7"/>
    <p:sldId id="313" r:id="rId8"/>
    <p:sldId id="304" r:id="rId9"/>
    <p:sldId id="260" r:id="rId10"/>
    <p:sldId id="315" r:id="rId11"/>
    <p:sldId id="316" r:id="rId12"/>
    <p:sldId id="319" r:id="rId13"/>
    <p:sldId id="320" r:id="rId14"/>
    <p:sldId id="321" r:id="rId15"/>
    <p:sldId id="317" r:id="rId16"/>
    <p:sldId id="318" r:id="rId17"/>
    <p:sldId id="322" r:id="rId18"/>
    <p:sldId id="323" r:id="rId19"/>
    <p:sldId id="324" r:id="rId20"/>
    <p:sldId id="325" r:id="rId21"/>
    <p:sldId id="326" r:id="rId22"/>
    <p:sldId id="327" r:id="rId23"/>
    <p:sldId id="328" r:id="rId24"/>
    <p:sldId id="330" r:id="rId25"/>
    <p:sldId id="331" r:id="rId26"/>
    <p:sldId id="334" r:id="rId27"/>
    <p:sldId id="261" r:id="rId28"/>
    <p:sldId id="329" r:id="rId29"/>
    <p:sldId id="335" r:id="rId30"/>
    <p:sldId id="270" r:id="rId31"/>
    <p:sldId id="283" r:id="rId32"/>
    <p:sldId id="307" r:id="rId33"/>
    <p:sldId id="308" r:id="rId34"/>
    <p:sldId id="309" r:id="rId35"/>
    <p:sldId id="310" r:id="rId36"/>
    <p:sldId id="311" r:id="rId37"/>
  </p:sldIdLst>
  <p:sldSz cx="9144000" cy="5143500" type="screen16x9"/>
  <p:notesSz cx="6858000" cy="9144000"/>
  <p:embeddedFontLst>
    <p:embeddedFont>
      <p:font typeface="Hind" panose="020B0604020202020204" charset="0"/>
      <p:regular r:id="rId39"/>
      <p:bold r:id="rId40"/>
    </p:embeddedFont>
    <p:embeddedFont>
      <p:font typeface="Bebas Neue" panose="020B0604020202020204" charset="0"/>
      <p:regular r:id="rId41"/>
    </p:embeddedFont>
    <p:embeddedFont>
      <p:font typeface="Calibri" panose="020F0502020204030204" pitchFamily="34" charset="0"/>
      <p:regular r:id="rId42"/>
      <p:bold r:id="rId43"/>
      <p:italic r:id="rId44"/>
      <p:boldItalic r:id="rId45"/>
    </p:embeddedFont>
    <p:embeddedFont>
      <p:font typeface="Roboto Condensed" panose="020B0604020202020204" charset="0"/>
      <p:regular r:id="rId46"/>
      <p:bold r:id="rId47"/>
      <p:italic r:id="rId48"/>
      <p:boldItalic r:id="rId49"/>
    </p:embeddedFont>
    <p:embeddedFont>
      <p:font typeface="Fira Sans Condensed" panose="020B0604020202020204" charset="0"/>
      <p:regular r:id="rId50"/>
      <p:bold r:id="rId51"/>
      <p:italic r:id="rId52"/>
      <p:boldItalic r:id="rId53"/>
    </p:embeddedFont>
    <p:embeddedFont>
      <p:font typeface="Open Sans" panose="020B0604020202020204" charset="0"/>
      <p:regular r:id="rId54"/>
      <p:bold r:id="rId55"/>
      <p:italic r:id="rId56"/>
      <p:boldItalic r:id="rId57"/>
    </p:embeddedFont>
    <p:embeddedFont>
      <p:font typeface="Fira Sans Extra Condensed" panose="020B0604020202020204" charset="0"/>
      <p:regular r:id="rId58"/>
      <p:bold r:id="rId59"/>
      <p:italic r:id="rId60"/>
      <p:boldItalic r:id="rId61"/>
    </p:embeddedFont>
    <p:embeddedFont>
      <p:font typeface="Fredoka One" panose="020B0604020202020204" charset="0"/>
      <p:regular r:id="rId62"/>
    </p:embeddedFont>
    <p:embeddedFont>
      <p:font typeface="Calibri Light" panose="020F0302020204030204" pitchFamily="34" charset="0"/>
      <p:regular r:id="rId63"/>
      <p: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65A365-2722-48B9-8C5E-FB3E44126160}">
  <a:tblStyle styleId="{CB65A365-2722-48B9-8C5E-FB3E441261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snapToObjects="1">
      <p:cViewPr varScale="1">
        <p:scale>
          <a:sx n="86" d="100"/>
          <a:sy n="86" d="100"/>
        </p:scale>
        <p:origin x="72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0F3687-015A-064B-9727-14AA5E2882CF}"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F6223FE4-E5BB-8846-A031-008517D860A8}">
      <dgm:prSet phldrT="[Text]" custT="1"/>
      <dgm:spPr>
        <a:solidFill>
          <a:schemeClr val="accent3">
            <a:lumMod val="60000"/>
            <a:lumOff val="40000"/>
          </a:schemeClr>
        </a:solidFill>
        <a:ln>
          <a:solidFill>
            <a:schemeClr val="accent5">
              <a:lumMod val="10000"/>
            </a:schemeClr>
          </a:solidFill>
        </a:ln>
      </dgm:spPr>
      <dgm:t>
        <a:bodyPr/>
        <a:lstStyle/>
        <a:p>
          <a:pPr algn="ctr"/>
          <a:r>
            <a:rPr lang="en-US" sz="3600" b="1" i="0">
              <a:solidFill>
                <a:schemeClr val="accent5">
                  <a:lumMod val="10000"/>
                </a:schemeClr>
              </a:solidFill>
              <a:latin typeface="Calibri Light" panose="020F0302020204030204" pitchFamily="34" charset="0"/>
              <a:cs typeface="Calibri Light" panose="020F0302020204030204" pitchFamily="34" charset="0"/>
            </a:rPr>
            <a:t>ĐỐI VỚI CÁ NHÂN</a:t>
          </a:r>
        </a:p>
      </dgm:t>
    </dgm:pt>
    <dgm:pt modelId="{F88777F2-E233-574B-88E7-F1FB9D92E65B}" type="parTrans" cxnId="{E47AD0EE-9FE9-6247-94D8-96F27B3DC759}">
      <dgm:prSet/>
      <dgm:spPr/>
      <dgm:t>
        <a:bodyPr/>
        <a:lstStyle/>
        <a:p>
          <a:endParaRPr lang="en-US"/>
        </a:p>
      </dgm:t>
    </dgm:pt>
    <dgm:pt modelId="{BBF245A8-FA93-7F42-8BB8-6F61922D2126}" type="sibTrans" cxnId="{E47AD0EE-9FE9-6247-94D8-96F27B3DC759}">
      <dgm:prSet/>
      <dgm:spPr/>
      <dgm:t>
        <a:bodyPr/>
        <a:lstStyle/>
        <a:p>
          <a:endParaRPr lang="en-US"/>
        </a:p>
      </dgm:t>
    </dgm:pt>
    <dgm:pt modelId="{58E8C8CB-6C0A-4C40-9A1A-DA53275DC0CC}">
      <dgm:prSet phldrT="[Text]"/>
      <dgm:spPr>
        <a:solidFill>
          <a:schemeClr val="accent4">
            <a:lumMod val="40000"/>
            <a:lumOff val="60000"/>
          </a:schemeClr>
        </a:solidFill>
        <a:ln>
          <a:solidFill>
            <a:schemeClr val="accent5">
              <a:lumMod val="10000"/>
            </a:schemeClr>
          </a:solidFill>
        </a:ln>
      </dgm:spPr>
      <dgm:t>
        <a:bodyPr/>
        <a:lstStyle/>
        <a:p>
          <a:pPr marL="96838" indent="0" algn="just">
            <a:tabLst/>
          </a:pPr>
          <a:r>
            <a:rPr lang="en-US" b="0" i="0">
              <a:solidFill>
                <a:schemeClr val="accent5">
                  <a:lumMod val="10000"/>
                </a:schemeClr>
              </a:solidFill>
              <a:latin typeface="Calibri Light" panose="020F0302020204030204" pitchFamily="34" charset="0"/>
              <a:cs typeface="Calibri Light" panose="020F0302020204030204" pitchFamily="34" charset="0"/>
            </a:rPr>
            <a:t>Giúp thành công trong cuộc sống và được mọi người tôn trọng.</a:t>
          </a:r>
        </a:p>
      </dgm:t>
    </dgm:pt>
    <dgm:pt modelId="{6ACD0CEC-6E0E-DA40-B443-C24D37BACE71}" type="parTrans" cxnId="{CDD9D1CC-908C-CD42-ACEB-891E02DD11C5}">
      <dgm:prSet/>
      <dgm:spPr>
        <a:ln>
          <a:solidFill>
            <a:schemeClr val="accent5">
              <a:lumMod val="10000"/>
            </a:schemeClr>
          </a:solidFill>
        </a:ln>
      </dgm:spPr>
      <dgm:t>
        <a:bodyPr/>
        <a:lstStyle/>
        <a:p>
          <a:endParaRPr lang="en-US"/>
        </a:p>
      </dgm:t>
    </dgm:pt>
    <dgm:pt modelId="{55685244-FE54-0849-9FCC-7E7AA9345ED2}" type="sibTrans" cxnId="{CDD9D1CC-908C-CD42-ACEB-891E02DD11C5}">
      <dgm:prSet/>
      <dgm:spPr/>
      <dgm:t>
        <a:bodyPr/>
        <a:lstStyle/>
        <a:p>
          <a:endParaRPr lang="en-US"/>
        </a:p>
      </dgm:t>
    </dgm:pt>
    <dgm:pt modelId="{7925AE50-00D6-EF4C-B591-AE2CEB4E2657}">
      <dgm:prSet phldrT="[Text]"/>
      <dgm:spPr>
        <a:solidFill>
          <a:schemeClr val="accent4">
            <a:lumMod val="40000"/>
            <a:lumOff val="60000"/>
          </a:schemeClr>
        </a:solidFill>
        <a:ln>
          <a:solidFill>
            <a:schemeClr val="accent5">
              <a:lumMod val="10000"/>
            </a:schemeClr>
          </a:solidFill>
        </a:ln>
      </dgm:spPr>
      <dgm:t>
        <a:bodyPr/>
        <a:lstStyle/>
        <a:p>
          <a:pPr marL="96838" indent="0" algn="just">
            <a:tabLst/>
          </a:pPr>
          <a:r>
            <a:rPr lang="en-US" b="0" i="0">
              <a:solidFill>
                <a:schemeClr val="accent5">
                  <a:lumMod val="10000"/>
                </a:schemeClr>
              </a:solidFill>
              <a:latin typeface="Calibri Light" panose="020F0302020204030204" pitchFamily="34" charset="0"/>
              <a:cs typeface="Calibri Light" panose="020F0302020204030204" pitchFamily="34" charset="0"/>
            </a:rPr>
            <a:t>Có thêm kinh nghiệm sống, kinh nghiệm trong công việc.</a:t>
          </a:r>
        </a:p>
      </dgm:t>
    </dgm:pt>
    <dgm:pt modelId="{4D1CD045-BEF0-674E-BB54-914A05532956}" type="parTrans" cxnId="{085092AE-C46E-364F-8D9D-3110437C2504}">
      <dgm:prSet/>
      <dgm:spPr>
        <a:ln>
          <a:solidFill>
            <a:schemeClr val="accent5">
              <a:lumMod val="10000"/>
            </a:schemeClr>
          </a:solidFill>
        </a:ln>
      </dgm:spPr>
      <dgm:t>
        <a:bodyPr/>
        <a:lstStyle/>
        <a:p>
          <a:endParaRPr lang="en-US"/>
        </a:p>
      </dgm:t>
    </dgm:pt>
    <dgm:pt modelId="{C6261157-D058-C34B-899E-C71EF291E42E}" type="sibTrans" cxnId="{085092AE-C46E-364F-8D9D-3110437C2504}">
      <dgm:prSet/>
      <dgm:spPr/>
      <dgm:t>
        <a:bodyPr/>
        <a:lstStyle/>
        <a:p>
          <a:endParaRPr lang="en-US"/>
        </a:p>
      </dgm:t>
    </dgm:pt>
    <dgm:pt modelId="{039280DF-61A7-1E41-BA32-21BB98BCCD9E}">
      <dgm:prSet phldrT="[Text]"/>
      <dgm:spPr>
        <a:solidFill>
          <a:schemeClr val="accent4">
            <a:lumMod val="40000"/>
            <a:lumOff val="60000"/>
          </a:schemeClr>
        </a:solidFill>
        <a:ln>
          <a:solidFill>
            <a:schemeClr val="accent5">
              <a:lumMod val="10000"/>
            </a:schemeClr>
          </a:solidFill>
        </a:ln>
      </dgm:spPr>
      <dgm:t>
        <a:bodyPr/>
        <a:lstStyle/>
        <a:p>
          <a:pPr marL="96838" indent="0" algn="just">
            <a:tabLst/>
          </a:pPr>
          <a:r>
            <a:rPr lang="en-US" b="0" i="0">
              <a:solidFill>
                <a:schemeClr val="accent5">
                  <a:lumMod val="10000"/>
                </a:schemeClr>
              </a:solidFill>
              <a:latin typeface="Calibri Light" panose="020F0302020204030204" pitchFamily="34" charset="0"/>
              <a:cs typeface="Calibri Light" panose="020F0302020204030204" pitchFamily="34" charset="0"/>
            </a:rPr>
            <a:t>Rèn đức tính kiên trì, nhẫn nại để vượt lên mọi hoàn cảnh.</a:t>
          </a:r>
        </a:p>
      </dgm:t>
    </dgm:pt>
    <dgm:pt modelId="{9108D812-2655-0444-AA3E-03B194DC1019}" type="parTrans" cxnId="{4EBF37B1-29B4-1F47-BBC5-FCD3930B477E}">
      <dgm:prSet/>
      <dgm:spPr>
        <a:ln>
          <a:solidFill>
            <a:schemeClr val="accent5">
              <a:lumMod val="10000"/>
            </a:schemeClr>
          </a:solidFill>
        </a:ln>
      </dgm:spPr>
      <dgm:t>
        <a:bodyPr/>
        <a:lstStyle/>
        <a:p>
          <a:endParaRPr lang="en-US"/>
        </a:p>
      </dgm:t>
    </dgm:pt>
    <dgm:pt modelId="{C4C3371F-EA88-D344-9254-C31D4CA82380}" type="sibTrans" cxnId="{4EBF37B1-29B4-1F47-BBC5-FCD3930B477E}">
      <dgm:prSet/>
      <dgm:spPr/>
      <dgm:t>
        <a:bodyPr/>
        <a:lstStyle/>
        <a:p>
          <a:endParaRPr lang="en-US"/>
        </a:p>
      </dgm:t>
    </dgm:pt>
    <dgm:pt modelId="{87E3277F-7817-FB42-9213-CE21D662EF57}" type="pres">
      <dgm:prSet presAssocID="{B70F3687-015A-064B-9727-14AA5E2882CF}" presName="Name0" presStyleCnt="0">
        <dgm:presLayoutVars>
          <dgm:chPref val="1"/>
          <dgm:dir/>
          <dgm:animOne val="branch"/>
          <dgm:animLvl val="lvl"/>
          <dgm:resizeHandles val="exact"/>
        </dgm:presLayoutVars>
      </dgm:prSet>
      <dgm:spPr/>
      <dgm:t>
        <a:bodyPr/>
        <a:lstStyle/>
        <a:p>
          <a:endParaRPr lang="en-US"/>
        </a:p>
      </dgm:t>
    </dgm:pt>
    <dgm:pt modelId="{0E2E9A0E-8B9F-FD4A-A2AB-3D8617CB5D5A}" type="pres">
      <dgm:prSet presAssocID="{F6223FE4-E5BB-8846-A031-008517D860A8}" presName="root1" presStyleCnt="0"/>
      <dgm:spPr/>
    </dgm:pt>
    <dgm:pt modelId="{23A3D380-4E8B-0F4E-983C-8C6305A4B77A}" type="pres">
      <dgm:prSet presAssocID="{F6223FE4-E5BB-8846-A031-008517D860A8}" presName="LevelOneTextNode" presStyleLbl="node0" presStyleIdx="0" presStyleCnt="1">
        <dgm:presLayoutVars>
          <dgm:chPref val="3"/>
        </dgm:presLayoutVars>
      </dgm:prSet>
      <dgm:spPr/>
      <dgm:t>
        <a:bodyPr/>
        <a:lstStyle/>
        <a:p>
          <a:endParaRPr lang="en-US"/>
        </a:p>
      </dgm:t>
    </dgm:pt>
    <dgm:pt modelId="{7902D29B-DC42-E846-9DF5-A994DAF2D7A0}" type="pres">
      <dgm:prSet presAssocID="{F6223FE4-E5BB-8846-A031-008517D860A8}" presName="level2hierChild" presStyleCnt="0"/>
      <dgm:spPr/>
    </dgm:pt>
    <dgm:pt modelId="{6913FDA9-D1A5-ED4A-B16F-E7967530F853}" type="pres">
      <dgm:prSet presAssocID="{6ACD0CEC-6E0E-DA40-B443-C24D37BACE71}" presName="conn2-1" presStyleLbl="parChTrans1D2" presStyleIdx="0" presStyleCnt="3"/>
      <dgm:spPr/>
      <dgm:t>
        <a:bodyPr/>
        <a:lstStyle/>
        <a:p>
          <a:endParaRPr lang="en-US"/>
        </a:p>
      </dgm:t>
    </dgm:pt>
    <dgm:pt modelId="{AA79EA84-9030-4842-8889-34E3B0E2E9FE}" type="pres">
      <dgm:prSet presAssocID="{6ACD0CEC-6E0E-DA40-B443-C24D37BACE71}" presName="connTx" presStyleLbl="parChTrans1D2" presStyleIdx="0" presStyleCnt="3"/>
      <dgm:spPr/>
      <dgm:t>
        <a:bodyPr/>
        <a:lstStyle/>
        <a:p>
          <a:endParaRPr lang="en-US"/>
        </a:p>
      </dgm:t>
    </dgm:pt>
    <dgm:pt modelId="{A40818E7-373E-184C-AD68-A708472448B5}" type="pres">
      <dgm:prSet presAssocID="{58E8C8CB-6C0A-4C40-9A1A-DA53275DC0CC}" presName="root2" presStyleCnt="0"/>
      <dgm:spPr/>
    </dgm:pt>
    <dgm:pt modelId="{93566097-6630-254D-AACF-15A142990A5D}" type="pres">
      <dgm:prSet presAssocID="{58E8C8CB-6C0A-4C40-9A1A-DA53275DC0CC}" presName="LevelTwoTextNode" presStyleLbl="node2" presStyleIdx="0" presStyleCnt="3" custScaleX="185547">
        <dgm:presLayoutVars>
          <dgm:chPref val="3"/>
        </dgm:presLayoutVars>
      </dgm:prSet>
      <dgm:spPr/>
      <dgm:t>
        <a:bodyPr/>
        <a:lstStyle/>
        <a:p>
          <a:endParaRPr lang="en-US"/>
        </a:p>
      </dgm:t>
    </dgm:pt>
    <dgm:pt modelId="{FE31E3AC-4246-1D43-9F17-AEDA10F7EC97}" type="pres">
      <dgm:prSet presAssocID="{58E8C8CB-6C0A-4C40-9A1A-DA53275DC0CC}" presName="level3hierChild" presStyleCnt="0"/>
      <dgm:spPr/>
    </dgm:pt>
    <dgm:pt modelId="{C24371A1-3C5E-7841-B6C8-5EE73911DF6C}" type="pres">
      <dgm:prSet presAssocID="{4D1CD045-BEF0-674E-BB54-914A05532956}" presName="conn2-1" presStyleLbl="parChTrans1D2" presStyleIdx="1" presStyleCnt="3"/>
      <dgm:spPr/>
      <dgm:t>
        <a:bodyPr/>
        <a:lstStyle/>
        <a:p>
          <a:endParaRPr lang="en-US"/>
        </a:p>
      </dgm:t>
    </dgm:pt>
    <dgm:pt modelId="{7A36BFFE-6187-814D-BA9F-6E08CCCD5A43}" type="pres">
      <dgm:prSet presAssocID="{4D1CD045-BEF0-674E-BB54-914A05532956}" presName="connTx" presStyleLbl="parChTrans1D2" presStyleIdx="1" presStyleCnt="3"/>
      <dgm:spPr/>
      <dgm:t>
        <a:bodyPr/>
        <a:lstStyle/>
        <a:p>
          <a:endParaRPr lang="en-US"/>
        </a:p>
      </dgm:t>
    </dgm:pt>
    <dgm:pt modelId="{BC22DD83-5040-194F-A469-FD2E0534EE8A}" type="pres">
      <dgm:prSet presAssocID="{7925AE50-00D6-EF4C-B591-AE2CEB4E2657}" presName="root2" presStyleCnt="0"/>
      <dgm:spPr/>
    </dgm:pt>
    <dgm:pt modelId="{00C76ACB-3F29-F941-8C5F-B668788F0142}" type="pres">
      <dgm:prSet presAssocID="{7925AE50-00D6-EF4C-B591-AE2CEB4E2657}" presName="LevelTwoTextNode" presStyleLbl="node2" presStyleIdx="1" presStyleCnt="3" custScaleX="185547">
        <dgm:presLayoutVars>
          <dgm:chPref val="3"/>
        </dgm:presLayoutVars>
      </dgm:prSet>
      <dgm:spPr/>
      <dgm:t>
        <a:bodyPr/>
        <a:lstStyle/>
        <a:p>
          <a:endParaRPr lang="en-US"/>
        </a:p>
      </dgm:t>
    </dgm:pt>
    <dgm:pt modelId="{C85CC894-4BC9-5544-A50D-9B049903280A}" type="pres">
      <dgm:prSet presAssocID="{7925AE50-00D6-EF4C-B591-AE2CEB4E2657}" presName="level3hierChild" presStyleCnt="0"/>
      <dgm:spPr/>
    </dgm:pt>
    <dgm:pt modelId="{E6CBA7C1-7DDF-EA4F-B9F8-F89E02C8806E}" type="pres">
      <dgm:prSet presAssocID="{9108D812-2655-0444-AA3E-03B194DC1019}" presName="conn2-1" presStyleLbl="parChTrans1D2" presStyleIdx="2" presStyleCnt="3"/>
      <dgm:spPr/>
      <dgm:t>
        <a:bodyPr/>
        <a:lstStyle/>
        <a:p>
          <a:endParaRPr lang="en-US"/>
        </a:p>
      </dgm:t>
    </dgm:pt>
    <dgm:pt modelId="{83A42F78-39E1-784F-AA91-D50D785F800F}" type="pres">
      <dgm:prSet presAssocID="{9108D812-2655-0444-AA3E-03B194DC1019}" presName="connTx" presStyleLbl="parChTrans1D2" presStyleIdx="2" presStyleCnt="3"/>
      <dgm:spPr/>
      <dgm:t>
        <a:bodyPr/>
        <a:lstStyle/>
        <a:p>
          <a:endParaRPr lang="en-US"/>
        </a:p>
      </dgm:t>
    </dgm:pt>
    <dgm:pt modelId="{BBD842CA-5072-C641-8C55-258CB4919A30}" type="pres">
      <dgm:prSet presAssocID="{039280DF-61A7-1E41-BA32-21BB98BCCD9E}" presName="root2" presStyleCnt="0"/>
      <dgm:spPr/>
    </dgm:pt>
    <dgm:pt modelId="{B782C231-7E0B-DE4F-A67F-7F3999E08B98}" type="pres">
      <dgm:prSet presAssocID="{039280DF-61A7-1E41-BA32-21BB98BCCD9E}" presName="LevelTwoTextNode" presStyleLbl="node2" presStyleIdx="2" presStyleCnt="3" custScaleX="185547">
        <dgm:presLayoutVars>
          <dgm:chPref val="3"/>
        </dgm:presLayoutVars>
      </dgm:prSet>
      <dgm:spPr/>
      <dgm:t>
        <a:bodyPr/>
        <a:lstStyle/>
        <a:p>
          <a:endParaRPr lang="en-US"/>
        </a:p>
      </dgm:t>
    </dgm:pt>
    <dgm:pt modelId="{F8094670-7E2C-B244-875A-3F861CA602E3}" type="pres">
      <dgm:prSet presAssocID="{039280DF-61A7-1E41-BA32-21BB98BCCD9E}" presName="level3hierChild" presStyleCnt="0"/>
      <dgm:spPr/>
    </dgm:pt>
  </dgm:ptLst>
  <dgm:cxnLst>
    <dgm:cxn modelId="{03FAA3E9-8CCB-4641-9FEC-903BD79143DF}" type="presOf" srcId="{4D1CD045-BEF0-674E-BB54-914A05532956}" destId="{7A36BFFE-6187-814D-BA9F-6E08CCCD5A43}" srcOrd="1" destOrd="0" presId="urn:microsoft.com/office/officeart/2008/layout/HorizontalMultiLevelHierarchy"/>
    <dgm:cxn modelId="{A2576AD4-4BD2-0C46-B4AD-9A75A778B633}" type="presOf" srcId="{9108D812-2655-0444-AA3E-03B194DC1019}" destId="{E6CBA7C1-7DDF-EA4F-B9F8-F89E02C8806E}" srcOrd="0" destOrd="0" presId="urn:microsoft.com/office/officeart/2008/layout/HorizontalMultiLevelHierarchy"/>
    <dgm:cxn modelId="{CDD9D1CC-908C-CD42-ACEB-891E02DD11C5}" srcId="{F6223FE4-E5BB-8846-A031-008517D860A8}" destId="{58E8C8CB-6C0A-4C40-9A1A-DA53275DC0CC}" srcOrd="0" destOrd="0" parTransId="{6ACD0CEC-6E0E-DA40-B443-C24D37BACE71}" sibTransId="{55685244-FE54-0849-9FCC-7E7AA9345ED2}"/>
    <dgm:cxn modelId="{E47AD0EE-9FE9-6247-94D8-96F27B3DC759}" srcId="{B70F3687-015A-064B-9727-14AA5E2882CF}" destId="{F6223FE4-E5BB-8846-A031-008517D860A8}" srcOrd="0" destOrd="0" parTransId="{F88777F2-E233-574B-88E7-F1FB9D92E65B}" sibTransId="{BBF245A8-FA93-7F42-8BB8-6F61922D2126}"/>
    <dgm:cxn modelId="{F3A8A8FA-A639-624E-9602-FCE3DC2D0A1C}" type="presOf" srcId="{7925AE50-00D6-EF4C-B591-AE2CEB4E2657}" destId="{00C76ACB-3F29-F941-8C5F-B668788F0142}" srcOrd="0" destOrd="0" presId="urn:microsoft.com/office/officeart/2008/layout/HorizontalMultiLevelHierarchy"/>
    <dgm:cxn modelId="{4E137AE2-94DE-0E4C-B4E8-3FDBEE9C4DE9}" type="presOf" srcId="{039280DF-61A7-1E41-BA32-21BB98BCCD9E}" destId="{B782C231-7E0B-DE4F-A67F-7F3999E08B98}" srcOrd="0" destOrd="0" presId="urn:microsoft.com/office/officeart/2008/layout/HorizontalMultiLevelHierarchy"/>
    <dgm:cxn modelId="{526B0044-6C24-144C-A833-81E5A1A85FBC}" type="presOf" srcId="{F6223FE4-E5BB-8846-A031-008517D860A8}" destId="{23A3D380-4E8B-0F4E-983C-8C6305A4B77A}" srcOrd="0" destOrd="0" presId="urn:microsoft.com/office/officeart/2008/layout/HorizontalMultiLevelHierarchy"/>
    <dgm:cxn modelId="{ED58A751-6983-544E-A34D-FCF2DF3ECD1C}" type="presOf" srcId="{6ACD0CEC-6E0E-DA40-B443-C24D37BACE71}" destId="{6913FDA9-D1A5-ED4A-B16F-E7967530F853}" srcOrd="0" destOrd="0" presId="urn:microsoft.com/office/officeart/2008/layout/HorizontalMultiLevelHierarchy"/>
    <dgm:cxn modelId="{3888565B-0CC9-1147-B415-C23E813EF957}" type="presOf" srcId="{6ACD0CEC-6E0E-DA40-B443-C24D37BACE71}" destId="{AA79EA84-9030-4842-8889-34E3B0E2E9FE}" srcOrd="1" destOrd="0" presId="urn:microsoft.com/office/officeart/2008/layout/HorizontalMultiLevelHierarchy"/>
    <dgm:cxn modelId="{54FDCA2D-D805-0745-BE5B-98C7B371A4E3}" type="presOf" srcId="{58E8C8CB-6C0A-4C40-9A1A-DA53275DC0CC}" destId="{93566097-6630-254D-AACF-15A142990A5D}" srcOrd="0" destOrd="0" presId="urn:microsoft.com/office/officeart/2008/layout/HorizontalMultiLevelHierarchy"/>
    <dgm:cxn modelId="{7563A8B9-7B4E-C341-BAE3-F689C4E775B2}" type="presOf" srcId="{4D1CD045-BEF0-674E-BB54-914A05532956}" destId="{C24371A1-3C5E-7841-B6C8-5EE73911DF6C}" srcOrd="0" destOrd="0" presId="urn:microsoft.com/office/officeart/2008/layout/HorizontalMultiLevelHierarchy"/>
    <dgm:cxn modelId="{4EBF37B1-29B4-1F47-BBC5-FCD3930B477E}" srcId="{F6223FE4-E5BB-8846-A031-008517D860A8}" destId="{039280DF-61A7-1E41-BA32-21BB98BCCD9E}" srcOrd="2" destOrd="0" parTransId="{9108D812-2655-0444-AA3E-03B194DC1019}" sibTransId="{C4C3371F-EA88-D344-9254-C31D4CA82380}"/>
    <dgm:cxn modelId="{085092AE-C46E-364F-8D9D-3110437C2504}" srcId="{F6223FE4-E5BB-8846-A031-008517D860A8}" destId="{7925AE50-00D6-EF4C-B591-AE2CEB4E2657}" srcOrd="1" destOrd="0" parTransId="{4D1CD045-BEF0-674E-BB54-914A05532956}" sibTransId="{C6261157-D058-C34B-899E-C71EF291E42E}"/>
    <dgm:cxn modelId="{4836BEF5-4845-6347-BA19-F735235D25F9}" type="presOf" srcId="{9108D812-2655-0444-AA3E-03B194DC1019}" destId="{83A42F78-39E1-784F-AA91-D50D785F800F}" srcOrd="1" destOrd="0" presId="urn:microsoft.com/office/officeart/2008/layout/HorizontalMultiLevelHierarchy"/>
    <dgm:cxn modelId="{83BF25BD-F2F6-164C-AF2A-0978B797565A}" type="presOf" srcId="{B70F3687-015A-064B-9727-14AA5E2882CF}" destId="{87E3277F-7817-FB42-9213-CE21D662EF57}" srcOrd="0" destOrd="0" presId="urn:microsoft.com/office/officeart/2008/layout/HorizontalMultiLevelHierarchy"/>
    <dgm:cxn modelId="{1D3586FA-990A-9A4B-B0BA-8C015A8A5F5A}" type="presParOf" srcId="{87E3277F-7817-FB42-9213-CE21D662EF57}" destId="{0E2E9A0E-8B9F-FD4A-A2AB-3D8617CB5D5A}" srcOrd="0" destOrd="0" presId="urn:microsoft.com/office/officeart/2008/layout/HorizontalMultiLevelHierarchy"/>
    <dgm:cxn modelId="{095B4CD7-EEA8-CE43-B4F9-72DB473AF836}" type="presParOf" srcId="{0E2E9A0E-8B9F-FD4A-A2AB-3D8617CB5D5A}" destId="{23A3D380-4E8B-0F4E-983C-8C6305A4B77A}" srcOrd="0" destOrd="0" presId="urn:microsoft.com/office/officeart/2008/layout/HorizontalMultiLevelHierarchy"/>
    <dgm:cxn modelId="{A6DF325D-CA8C-5043-8E79-627ACEEF2BD8}" type="presParOf" srcId="{0E2E9A0E-8B9F-FD4A-A2AB-3D8617CB5D5A}" destId="{7902D29B-DC42-E846-9DF5-A994DAF2D7A0}" srcOrd="1" destOrd="0" presId="urn:microsoft.com/office/officeart/2008/layout/HorizontalMultiLevelHierarchy"/>
    <dgm:cxn modelId="{CE234794-D582-C84C-A178-5C2A39A7A043}" type="presParOf" srcId="{7902D29B-DC42-E846-9DF5-A994DAF2D7A0}" destId="{6913FDA9-D1A5-ED4A-B16F-E7967530F853}" srcOrd="0" destOrd="0" presId="urn:microsoft.com/office/officeart/2008/layout/HorizontalMultiLevelHierarchy"/>
    <dgm:cxn modelId="{FDA5E915-74D4-EB41-978B-8024641EB1CB}" type="presParOf" srcId="{6913FDA9-D1A5-ED4A-B16F-E7967530F853}" destId="{AA79EA84-9030-4842-8889-34E3B0E2E9FE}" srcOrd="0" destOrd="0" presId="urn:microsoft.com/office/officeart/2008/layout/HorizontalMultiLevelHierarchy"/>
    <dgm:cxn modelId="{0D0DA9BA-6020-8344-A2AC-B8E31F00DC27}" type="presParOf" srcId="{7902D29B-DC42-E846-9DF5-A994DAF2D7A0}" destId="{A40818E7-373E-184C-AD68-A708472448B5}" srcOrd="1" destOrd="0" presId="urn:microsoft.com/office/officeart/2008/layout/HorizontalMultiLevelHierarchy"/>
    <dgm:cxn modelId="{15B05853-7A59-774F-A6E1-70CBB75A66C7}" type="presParOf" srcId="{A40818E7-373E-184C-AD68-A708472448B5}" destId="{93566097-6630-254D-AACF-15A142990A5D}" srcOrd="0" destOrd="0" presId="urn:microsoft.com/office/officeart/2008/layout/HorizontalMultiLevelHierarchy"/>
    <dgm:cxn modelId="{028AE924-302A-AA4D-AECB-7AC780A189C1}" type="presParOf" srcId="{A40818E7-373E-184C-AD68-A708472448B5}" destId="{FE31E3AC-4246-1D43-9F17-AEDA10F7EC97}" srcOrd="1" destOrd="0" presId="urn:microsoft.com/office/officeart/2008/layout/HorizontalMultiLevelHierarchy"/>
    <dgm:cxn modelId="{538C66A4-1799-5842-8411-B54C6835F08F}" type="presParOf" srcId="{7902D29B-DC42-E846-9DF5-A994DAF2D7A0}" destId="{C24371A1-3C5E-7841-B6C8-5EE73911DF6C}" srcOrd="2" destOrd="0" presId="urn:microsoft.com/office/officeart/2008/layout/HorizontalMultiLevelHierarchy"/>
    <dgm:cxn modelId="{C85FB370-BA74-6149-AAAD-DB951150381F}" type="presParOf" srcId="{C24371A1-3C5E-7841-B6C8-5EE73911DF6C}" destId="{7A36BFFE-6187-814D-BA9F-6E08CCCD5A43}" srcOrd="0" destOrd="0" presId="urn:microsoft.com/office/officeart/2008/layout/HorizontalMultiLevelHierarchy"/>
    <dgm:cxn modelId="{257BCE4E-9D63-2B4E-AEB8-227AF55F169E}" type="presParOf" srcId="{7902D29B-DC42-E846-9DF5-A994DAF2D7A0}" destId="{BC22DD83-5040-194F-A469-FD2E0534EE8A}" srcOrd="3" destOrd="0" presId="urn:microsoft.com/office/officeart/2008/layout/HorizontalMultiLevelHierarchy"/>
    <dgm:cxn modelId="{CE0CA03A-5CB0-5149-9792-970E991691BE}" type="presParOf" srcId="{BC22DD83-5040-194F-A469-FD2E0534EE8A}" destId="{00C76ACB-3F29-F941-8C5F-B668788F0142}" srcOrd="0" destOrd="0" presId="urn:microsoft.com/office/officeart/2008/layout/HorizontalMultiLevelHierarchy"/>
    <dgm:cxn modelId="{3B6445B7-D82A-694E-B980-CD015F6D3845}" type="presParOf" srcId="{BC22DD83-5040-194F-A469-FD2E0534EE8A}" destId="{C85CC894-4BC9-5544-A50D-9B049903280A}" srcOrd="1" destOrd="0" presId="urn:microsoft.com/office/officeart/2008/layout/HorizontalMultiLevelHierarchy"/>
    <dgm:cxn modelId="{18297D46-A032-E448-9407-929355AC6254}" type="presParOf" srcId="{7902D29B-DC42-E846-9DF5-A994DAF2D7A0}" destId="{E6CBA7C1-7DDF-EA4F-B9F8-F89E02C8806E}" srcOrd="4" destOrd="0" presId="urn:microsoft.com/office/officeart/2008/layout/HorizontalMultiLevelHierarchy"/>
    <dgm:cxn modelId="{FA8DE393-53A7-8844-9704-18B9E54ABAEA}" type="presParOf" srcId="{E6CBA7C1-7DDF-EA4F-B9F8-F89E02C8806E}" destId="{83A42F78-39E1-784F-AA91-D50D785F800F}" srcOrd="0" destOrd="0" presId="urn:microsoft.com/office/officeart/2008/layout/HorizontalMultiLevelHierarchy"/>
    <dgm:cxn modelId="{8396345D-B04E-0B4A-93E5-6D16B262E226}" type="presParOf" srcId="{7902D29B-DC42-E846-9DF5-A994DAF2D7A0}" destId="{BBD842CA-5072-C641-8C55-258CB4919A30}" srcOrd="5" destOrd="0" presId="urn:microsoft.com/office/officeart/2008/layout/HorizontalMultiLevelHierarchy"/>
    <dgm:cxn modelId="{F5B59F8F-C3C0-404A-8771-B8796BD80237}" type="presParOf" srcId="{BBD842CA-5072-C641-8C55-258CB4919A30}" destId="{B782C231-7E0B-DE4F-A67F-7F3999E08B98}" srcOrd="0" destOrd="0" presId="urn:microsoft.com/office/officeart/2008/layout/HorizontalMultiLevelHierarchy"/>
    <dgm:cxn modelId="{E94CA3D8-0343-2D4E-B03D-2E82820C4320}" type="presParOf" srcId="{BBD842CA-5072-C641-8C55-258CB4919A30}" destId="{F8094670-7E2C-B244-875A-3F861CA602E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BA7C1-7DDF-EA4F-B9F8-F89E02C8806E}">
      <dsp:nvSpPr>
        <dsp:cNvPr id="0" name=""/>
        <dsp:cNvSpPr/>
      </dsp:nvSpPr>
      <dsp:spPr>
        <a:xfrm>
          <a:off x="831151" y="2032000"/>
          <a:ext cx="506536" cy="965199"/>
        </a:xfrm>
        <a:custGeom>
          <a:avLst/>
          <a:gdLst/>
          <a:ahLst/>
          <a:cxnLst/>
          <a:rect l="0" t="0" r="0" b="0"/>
          <a:pathLst>
            <a:path>
              <a:moveTo>
                <a:pt x="0" y="0"/>
              </a:moveTo>
              <a:lnTo>
                <a:pt x="253268" y="0"/>
              </a:lnTo>
              <a:lnTo>
                <a:pt x="253268" y="965199"/>
              </a:lnTo>
              <a:lnTo>
                <a:pt x="506536" y="965199"/>
              </a:lnTo>
            </a:path>
          </a:pathLst>
        </a:custGeom>
        <a:noFill/>
        <a:ln w="25400" cap="flat" cmpd="sng" algn="ctr">
          <a:solidFill>
            <a:schemeClr val="accent5">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7168" y="2487348"/>
        <a:ext cx="54502" cy="54502"/>
      </dsp:txXfrm>
    </dsp:sp>
    <dsp:sp modelId="{C24371A1-3C5E-7841-B6C8-5EE73911DF6C}">
      <dsp:nvSpPr>
        <dsp:cNvPr id="0" name=""/>
        <dsp:cNvSpPr/>
      </dsp:nvSpPr>
      <dsp:spPr>
        <a:xfrm>
          <a:off x="831151" y="1986280"/>
          <a:ext cx="506536" cy="91440"/>
        </a:xfrm>
        <a:custGeom>
          <a:avLst/>
          <a:gdLst/>
          <a:ahLst/>
          <a:cxnLst/>
          <a:rect l="0" t="0" r="0" b="0"/>
          <a:pathLst>
            <a:path>
              <a:moveTo>
                <a:pt x="0" y="45720"/>
              </a:moveTo>
              <a:lnTo>
                <a:pt x="506536" y="45720"/>
              </a:lnTo>
            </a:path>
          </a:pathLst>
        </a:custGeom>
        <a:noFill/>
        <a:ln w="25400" cap="flat" cmpd="sng" algn="ctr">
          <a:solidFill>
            <a:schemeClr val="accent5">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71756" y="2019336"/>
        <a:ext cx="25326" cy="25326"/>
      </dsp:txXfrm>
    </dsp:sp>
    <dsp:sp modelId="{6913FDA9-D1A5-ED4A-B16F-E7967530F853}">
      <dsp:nvSpPr>
        <dsp:cNvPr id="0" name=""/>
        <dsp:cNvSpPr/>
      </dsp:nvSpPr>
      <dsp:spPr>
        <a:xfrm>
          <a:off x="831151" y="1066799"/>
          <a:ext cx="506536" cy="965200"/>
        </a:xfrm>
        <a:custGeom>
          <a:avLst/>
          <a:gdLst/>
          <a:ahLst/>
          <a:cxnLst/>
          <a:rect l="0" t="0" r="0" b="0"/>
          <a:pathLst>
            <a:path>
              <a:moveTo>
                <a:pt x="0" y="965200"/>
              </a:moveTo>
              <a:lnTo>
                <a:pt x="253268" y="965200"/>
              </a:lnTo>
              <a:lnTo>
                <a:pt x="253268" y="0"/>
              </a:lnTo>
              <a:lnTo>
                <a:pt x="506536" y="0"/>
              </a:lnTo>
            </a:path>
          </a:pathLst>
        </a:custGeom>
        <a:noFill/>
        <a:ln w="25400" cap="flat" cmpd="sng" algn="ctr">
          <a:solidFill>
            <a:schemeClr val="accent5">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057168" y="1522148"/>
        <a:ext cx="54502" cy="54502"/>
      </dsp:txXfrm>
    </dsp:sp>
    <dsp:sp modelId="{23A3D380-4E8B-0F4E-983C-8C6305A4B77A}">
      <dsp:nvSpPr>
        <dsp:cNvPr id="0" name=""/>
        <dsp:cNvSpPr/>
      </dsp:nvSpPr>
      <dsp:spPr>
        <a:xfrm rot="16200000">
          <a:off x="-1586928" y="1645920"/>
          <a:ext cx="4064000" cy="772160"/>
        </a:xfrm>
        <a:prstGeom prst="rect">
          <a:avLst/>
        </a:prstGeom>
        <a:solidFill>
          <a:schemeClr val="accent3">
            <a:lumMod val="60000"/>
            <a:lumOff val="4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i="0" kern="1200">
              <a:solidFill>
                <a:schemeClr val="accent5">
                  <a:lumMod val="10000"/>
                </a:schemeClr>
              </a:solidFill>
              <a:latin typeface="Calibri Light" panose="020F0302020204030204" pitchFamily="34" charset="0"/>
              <a:cs typeface="Calibri Light" panose="020F0302020204030204" pitchFamily="34" charset="0"/>
            </a:rPr>
            <a:t>ĐỐI VỚI CÁ NHÂN</a:t>
          </a:r>
        </a:p>
      </dsp:txBody>
      <dsp:txXfrm>
        <a:off x="-1586928" y="1645920"/>
        <a:ext cx="4064000" cy="772160"/>
      </dsp:txXfrm>
    </dsp:sp>
    <dsp:sp modelId="{93566097-6630-254D-AACF-15A142990A5D}">
      <dsp:nvSpPr>
        <dsp:cNvPr id="0" name=""/>
        <dsp:cNvSpPr/>
      </dsp:nvSpPr>
      <dsp:spPr>
        <a:xfrm>
          <a:off x="1337688" y="680719"/>
          <a:ext cx="4699320" cy="772160"/>
        </a:xfrm>
        <a:prstGeom prst="rect">
          <a:avLst/>
        </a:prstGeom>
        <a:solidFill>
          <a:schemeClr val="accent4">
            <a:lumMod val="40000"/>
            <a:lumOff val="6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96838" lvl="0" indent="0" algn="just" defTabSz="889000">
            <a:lnSpc>
              <a:spcPct val="90000"/>
            </a:lnSpc>
            <a:spcBef>
              <a:spcPct val="0"/>
            </a:spcBef>
            <a:spcAft>
              <a:spcPct val="35000"/>
            </a:spcAft>
            <a:tabLst/>
          </a:pPr>
          <a:r>
            <a:rPr lang="en-US" sz="2000" b="0" i="0" kern="1200">
              <a:solidFill>
                <a:schemeClr val="accent5">
                  <a:lumMod val="10000"/>
                </a:schemeClr>
              </a:solidFill>
              <a:latin typeface="Calibri Light" panose="020F0302020204030204" pitchFamily="34" charset="0"/>
              <a:cs typeface="Calibri Light" panose="020F0302020204030204" pitchFamily="34" charset="0"/>
            </a:rPr>
            <a:t>Giúp thành công trong cuộc sống và được mọi người tôn trọng.</a:t>
          </a:r>
        </a:p>
      </dsp:txBody>
      <dsp:txXfrm>
        <a:off x="1337688" y="680719"/>
        <a:ext cx="4699320" cy="772160"/>
      </dsp:txXfrm>
    </dsp:sp>
    <dsp:sp modelId="{00C76ACB-3F29-F941-8C5F-B668788F0142}">
      <dsp:nvSpPr>
        <dsp:cNvPr id="0" name=""/>
        <dsp:cNvSpPr/>
      </dsp:nvSpPr>
      <dsp:spPr>
        <a:xfrm>
          <a:off x="1337688" y="1645920"/>
          <a:ext cx="4699320" cy="772160"/>
        </a:xfrm>
        <a:prstGeom prst="rect">
          <a:avLst/>
        </a:prstGeom>
        <a:solidFill>
          <a:schemeClr val="accent4">
            <a:lumMod val="40000"/>
            <a:lumOff val="6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96838" lvl="0" indent="0" algn="just" defTabSz="844550">
            <a:lnSpc>
              <a:spcPct val="90000"/>
            </a:lnSpc>
            <a:spcBef>
              <a:spcPct val="0"/>
            </a:spcBef>
            <a:spcAft>
              <a:spcPct val="35000"/>
            </a:spcAft>
            <a:tabLst/>
          </a:pPr>
          <a:r>
            <a:rPr lang="en-US" sz="1900" b="0" i="0" kern="1200">
              <a:solidFill>
                <a:schemeClr val="accent5">
                  <a:lumMod val="10000"/>
                </a:schemeClr>
              </a:solidFill>
              <a:latin typeface="Calibri Light" panose="020F0302020204030204" pitchFamily="34" charset="0"/>
              <a:cs typeface="Calibri Light" panose="020F0302020204030204" pitchFamily="34" charset="0"/>
            </a:rPr>
            <a:t>Có thêm kinh nghiệm sống, kinh nghiệm trong công việc.</a:t>
          </a:r>
        </a:p>
      </dsp:txBody>
      <dsp:txXfrm>
        <a:off x="1337688" y="1645920"/>
        <a:ext cx="4699320" cy="772160"/>
      </dsp:txXfrm>
    </dsp:sp>
    <dsp:sp modelId="{B782C231-7E0B-DE4F-A67F-7F3999E08B98}">
      <dsp:nvSpPr>
        <dsp:cNvPr id="0" name=""/>
        <dsp:cNvSpPr/>
      </dsp:nvSpPr>
      <dsp:spPr>
        <a:xfrm>
          <a:off x="1337688" y="2611119"/>
          <a:ext cx="4699320" cy="772160"/>
        </a:xfrm>
        <a:prstGeom prst="rect">
          <a:avLst/>
        </a:prstGeom>
        <a:solidFill>
          <a:schemeClr val="accent4">
            <a:lumMod val="40000"/>
            <a:lumOff val="60000"/>
          </a:schemeClr>
        </a:solidFill>
        <a:ln w="25400" cap="flat" cmpd="sng" algn="ctr">
          <a:solidFill>
            <a:schemeClr val="accent5">
              <a:lumMod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96838" lvl="0" indent="0" algn="just" defTabSz="844550">
            <a:lnSpc>
              <a:spcPct val="90000"/>
            </a:lnSpc>
            <a:spcBef>
              <a:spcPct val="0"/>
            </a:spcBef>
            <a:spcAft>
              <a:spcPct val="35000"/>
            </a:spcAft>
            <a:tabLst/>
          </a:pPr>
          <a:r>
            <a:rPr lang="en-US" sz="1900" b="0" i="0" kern="1200">
              <a:solidFill>
                <a:schemeClr val="accent5">
                  <a:lumMod val="10000"/>
                </a:schemeClr>
              </a:solidFill>
              <a:latin typeface="Calibri Light" panose="020F0302020204030204" pitchFamily="34" charset="0"/>
              <a:cs typeface="Calibri Light" panose="020F0302020204030204" pitchFamily="34" charset="0"/>
            </a:rPr>
            <a:t>Rèn đức tính kiên trì, nhẫn nại để vượt lên mọi hoàn cảnh.</a:t>
          </a:r>
        </a:p>
      </dsp:txBody>
      <dsp:txXfrm>
        <a:off x="1337688" y="2611119"/>
        <a:ext cx="4699320" cy="77216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37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dd7bc0a862_0_2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dd7bc0a862_0_2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55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42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de1f25ea0e_0_16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de1f25ea0e_0_16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171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25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0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47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960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d7bc0a86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d7bc0a86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837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43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d7bc0a862_0_1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d7bc0a862_0_1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52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3642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dd7bc0a86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dd7bc0a86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689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dd7bc0a862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dd7bc0a862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900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4930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1023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0807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dd7bc0a862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dd7bc0a862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26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161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341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61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14_1_1">
    <p:spTree>
      <p:nvGrpSpPr>
        <p:cNvPr id="1" name="Shape 328"/>
        <p:cNvGrpSpPr/>
        <p:nvPr/>
      </p:nvGrpSpPr>
      <p:grpSpPr>
        <a:xfrm>
          <a:off x="0" y="0"/>
          <a:ext cx="0" cy="0"/>
          <a:chOff x="0" y="0"/>
          <a:chExt cx="0" cy="0"/>
        </a:xfrm>
      </p:grpSpPr>
      <p:sp>
        <p:nvSpPr>
          <p:cNvPr id="329" name="Google Shape;329;p17"/>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30" name="Google Shape;330;p17"/>
          <p:cNvSpPr/>
          <p:nvPr/>
        </p:nvSpPr>
        <p:spPr>
          <a:xfrm>
            <a:off x="792826" y="435640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8735714" y="4118238"/>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7"/>
          <p:cNvSpPr/>
          <p:nvPr/>
        </p:nvSpPr>
        <p:spPr>
          <a:xfrm>
            <a:off x="-128500" y="-314835"/>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7"/>
          <p:cNvSpPr/>
          <p:nvPr/>
        </p:nvSpPr>
        <p:spPr>
          <a:xfrm>
            <a:off x="104690" y="4926934"/>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7"/>
          <p:cNvSpPr/>
          <p:nvPr/>
        </p:nvSpPr>
        <p:spPr>
          <a:xfrm>
            <a:off x="8430769" y="45719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7"/>
          <p:cNvSpPr/>
          <p:nvPr/>
        </p:nvSpPr>
        <p:spPr>
          <a:xfrm>
            <a:off x="-290574" y="4356404"/>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7"/>
          <p:cNvSpPr/>
          <p:nvPr/>
        </p:nvSpPr>
        <p:spPr>
          <a:xfrm>
            <a:off x="149115" y="206090"/>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7"/>
          <p:cNvSpPr/>
          <p:nvPr/>
        </p:nvSpPr>
        <p:spPr>
          <a:xfrm>
            <a:off x="8657330" y="2997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7"/>
          <p:cNvSpPr/>
          <p:nvPr/>
        </p:nvSpPr>
        <p:spPr>
          <a:xfrm>
            <a:off x="8455665" y="-79268"/>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7"/>
          <p:cNvSpPr/>
          <p:nvPr/>
        </p:nvSpPr>
        <p:spPr>
          <a:xfrm>
            <a:off x="1056428" y="1854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7"/>
          <p:cNvSpPr/>
          <p:nvPr/>
        </p:nvSpPr>
        <p:spPr>
          <a:xfrm>
            <a:off x="22187" y="84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7"/>
          <p:cNvSpPr/>
          <p:nvPr/>
        </p:nvSpPr>
        <p:spPr>
          <a:xfrm>
            <a:off x="8884212" y="393766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7"/>
          <p:cNvSpPr/>
          <p:nvPr/>
        </p:nvSpPr>
        <p:spPr>
          <a:xfrm>
            <a:off x="8149253" y="-246146"/>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3_1_1">
    <p:spTree>
      <p:nvGrpSpPr>
        <p:cNvPr id="1" name="Shape 433"/>
        <p:cNvGrpSpPr/>
        <p:nvPr/>
      </p:nvGrpSpPr>
      <p:grpSpPr>
        <a:xfrm>
          <a:off x="0" y="0"/>
          <a:ext cx="0" cy="0"/>
          <a:chOff x="0" y="0"/>
          <a:chExt cx="0" cy="0"/>
        </a:xfrm>
      </p:grpSpPr>
      <p:sp>
        <p:nvSpPr>
          <p:cNvPr id="434" name="Google Shape;434;p22"/>
          <p:cNvSpPr txBox="1">
            <a:spLocks noGrp="1"/>
          </p:cNvSpPr>
          <p:nvPr>
            <p:ph type="ctrTitle"/>
          </p:nvPr>
        </p:nvSpPr>
        <p:spPr>
          <a:xfrm>
            <a:off x="722400" y="348473"/>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5" name="Google Shape;435;p22"/>
          <p:cNvSpPr txBox="1">
            <a:spLocks noGrp="1"/>
          </p:cNvSpPr>
          <p:nvPr>
            <p:ph type="subTitle" idx="1"/>
          </p:nvPr>
        </p:nvSpPr>
        <p:spPr>
          <a:xfrm>
            <a:off x="910383" y="2027600"/>
            <a:ext cx="2709600" cy="1612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36" name="Google Shape;436;p22"/>
          <p:cNvSpPr/>
          <p:nvPr/>
        </p:nvSpPr>
        <p:spPr>
          <a:xfrm rot="-6214461">
            <a:off x="7743182" y="1665164"/>
            <a:ext cx="1069223" cy="378152"/>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rot="-6214461">
            <a:off x="8198383" y="-41446"/>
            <a:ext cx="553994" cy="56507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rot="-6214461">
            <a:off x="8449755" y="1085667"/>
            <a:ext cx="696625" cy="543548"/>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rot="-6214461">
            <a:off x="8556543" y="512374"/>
            <a:ext cx="938273" cy="43102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rot="-6214461">
            <a:off x="8352996" y="100131"/>
            <a:ext cx="721858" cy="408300"/>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958501" y="431184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958501" y="46770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848005" y="361238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596965" y="38500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97400" y="4177765"/>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rot="-5216220">
            <a:off x="-16952" y="148598"/>
            <a:ext cx="553953" cy="565015"/>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rot="-5216220">
            <a:off x="61816" y="784749"/>
            <a:ext cx="403951" cy="44084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rot="-5216220">
            <a:off x="744671" y="-46010"/>
            <a:ext cx="256989" cy="28037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7876158" y="41281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7534919" y="44619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7438543" y="367538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8222433" y="44516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ITLE_AND_BODY_1_1">
    <p:spTree>
      <p:nvGrpSpPr>
        <p:cNvPr id="1" name="Shape 615"/>
        <p:cNvGrpSpPr/>
        <p:nvPr/>
      </p:nvGrpSpPr>
      <p:grpSpPr>
        <a:xfrm>
          <a:off x="0" y="0"/>
          <a:ext cx="0" cy="0"/>
          <a:chOff x="0" y="0"/>
          <a:chExt cx="0" cy="0"/>
        </a:xfrm>
      </p:grpSpPr>
      <p:grpSp>
        <p:nvGrpSpPr>
          <p:cNvPr id="616" name="Google Shape;616;p31"/>
          <p:cNvGrpSpPr/>
          <p:nvPr/>
        </p:nvGrpSpPr>
        <p:grpSpPr>
          <a:xfrm flipH="1">
            <a:off x="2405316" y="181151"/>
            <a:ext cx="4388432" cy="3644878"/>
            <a:chOff x="1282762" y="26746"/>
            <a:chExt cx="6692744" cy="5205481"/>
          </a:xfrm>
        </p:grpSpPr>
        <p:sp>
          <p:nvSpPr>
            <p:cNvPr id="617" name="Google Shape;617;p3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rot="350212">
              <a:off x="1504688" y="420547"/>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9" name="Google Shape;619;p31"/>
          <p:cNvSpPr txBox="1">
            <a:spLocks noGrp="1"/>
          </p:cNvSpPr>
          <p:nvPr>
            <p:ph type="title"/>
          </p:nvPr>
        </p:nvSpPr>
        <p:spPr>
          <a:xfrm>
            <a:off x="2086525" y="591443"/>
            <a:ext cx="49710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5100"/>
            </a:lvl1pPr>
            <a:lvl2pPr lvl="1" rtl="0">
              <a:spcBef>
                <a:spcPts val="0"/>
              </a:spcBef>
              <a:spcAft>
                <a:spcPts val="0"/>
              </a:spcAft>
              <a:buSzPts val="1700"/>
              <a:buNone/>
              <a:defRPr sz="1700"/>
            </a:lvl2pPr>
            <a:lvl3pPr lvl="2" rtl="0">
              <a:spcBef>
                <a:spcPts val="0"/>
              </a:spcBef>
              <a:spcAft>
                <a:spcPts val="0"/>
              </a:spcAft>
              <a:buSzPts val="1700"/>
              <a:buNone/>
              <a:defRPr sz="1700"/>
            </a:lvl3pPr>
            <a:lvl4pPr lvl="3" rtl="0">
              <a:spcBef>
                <a:spcPts val="0"/>
              </a:spcBef>
              <a:spcAft>
                <a:spcPts val="0"/>
              </a:spcAft>
              <a:buSzPts val="1700"/>
              <a:buNone/>
              <a:defRPr sz="1700"/>
            </a:lvl4pPr>
            <a:lvl5pPr lvl="4" rtl="0">
              <a:spcBef>
                <a:spcPts val="0"/>
              </a:spcBef>
              <a:spcAft>
                <a:spcPts val="0"/>
              </a:spcAft>
              <a:buSzPts val="1700"/>
              <a:buNone/>
              <a:defRPr sz="1700"/>
            </a:lvl5pPr>
            <a:lvl6pPr lvl="5" rtl="0">
              <a:spcBef>
                <a:spcPts val="0"/>
              </a:spcBef>
              <a:spcAft>
                <a:spcPts val="0"/>
              </a:spcAft>
              <a:buSzPts val="1700"/>
              <a:buNone/>
              <a:defRPr sz="1700"/>
            </a:lvl6pPr>
            <a:lvl7pPr lvl="6" rtl="0">
              <a:spcBef>
                <a:spcPts val="0"/>
              </a:spcBef>
              <a:spcAft>
                <a:spcPts val="0"/>
              </a:spcAft>
              <a:buSzPts val="1700"/>
              <a:buNone/>
              <a:defRPr sz="1700"/>
            </a:lvl7pPr>
            <a:lvl8pPr lvl="7" rtl="0">
              <a:spcBef>
                <a:spcPts val="0"/>
              </a:spcBef>
              <a:spcAft>
                <a:spcPts val="0"/>
              </a:spcAft>
              <a:buSzPts val="1700"/>
              <a:buNone/>
              <a:defRPr sz="1700"/>
            </a:lvl8pPr>
            <a:lvl9pPr lvl="8" rtl="0">
              <a:spcBef>
                <a:spcPts val="0"/>
              </a:spcBef>
              <a:spcAft>
                <a:spcPts val="0"/>
              </a:spcAft>
              <a:buSzPts val="1700"/>
              <a:buNone/>
              <a:defRPr sz="1700"/>
            </a:lvl9pPr>
          </a:lstStyle>
          <a:p>
            <a:endParaRPr/>
          </a:p>
        </p:txBody>
      </p:sp>
      <p:sp>
        <p:nvSpPr>
          <p:cNvPr id="620" name="Google Shape;620;p31"/>
          <p:cNvSpPr txBox="1">
            <a:spLocks noGrp="1"/>
          </p:cNvSpPr>
          <p:nvPr>
            <p:ph type="subTitle" idx="1"/>
          </p:nvPr>
        </p:nvSpPr>
        <p:spPr>
          <a:xfrm>
            <a:off x="3406050" y="1838700"/>
            <a:ext cx="2332200" cy="135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22" name="Google Shape;622;p31"/>
          <p:cNvSpPr/>
          <p:nvPr/>
        </p:nvSpPr>
        <p:spPr>
          <a:xfrm>
            <a:off x="435839" y="2053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668665" y="25067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1"/>
          <p:cNvSpPr/>
          <p:nvPr/>
        </p:nvSpPr>
        <p:spPr>
          <a:xfrm>
            <a:off x="465348" y="539502"/>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371890" y="10147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374970" y="440687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346700" y="365614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601853" y="18946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346700" y="29951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8333087" y="41961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1"/>
          <p:cNvSpPr/>
          <p:nvPr/>
        </p:nvSpPr>
        <p:spPr>
          <a:xfrm>
            <a:off x="7830750" y="121785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7926065" y="31859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8519344" y="35401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7416753" y="3669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8083385" y="434550"/>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8101290" y="2860115"/>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8277078" y="21124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8432678" y="613456"/>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8084695" y="260125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239512" y="-485040"/>
            <a:ext cx="4492839" cy="6113586"/>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3"/>
          <p:cNvSpPr txBox="1">
            <a:spLocks noGrp="1"/>
          </p:cNvSpPr>
          <p:nvPr>
            <p:ph type="title" hasCustomPrompt="1"/>
          </p:nvPr>
        </p:nvSpPr>
        <p:spPr>
          <a:xfrm>
            <a:off x="2653275" y="1104928"/>
            <a:ext cx="3362100" cy="1347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 name="Google Shape;43;p3"/>
          <p:cNvSpPr txBox="1">
            <a:spLocks noGrp="1"/>
          </p:cNvSpPr>
          <p:nvPr>
            <p:ph type="subTitle" idx="1"/>
          </p:nvPr>
        </p:nvSpPr>
        <p:spPr>
          <a:xfrm>
            <a:off x="2680655" y="3132383"/>
            <a:ext cx="2449800" cy="68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796571" y="1116171"/>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4564996">
            <a:off x="7348908" y="404909"/>
            <a:ext cx="611671" cy="658419"/>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931075" y="31889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62537" y="4339888"/>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rot="-4564996">
            <a:off x="6347812" y="364243"/>
            <a:ext cx="661893" cy="1155695"/>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084150" y="782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934538" y="-1521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rot="-4564996">
            <a:off x="6456058" y="1077584"/>
            <a:ext cx="1083848" cy="1316287"/>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68863" y="3821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162513" y="380345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442025" y="35135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849350" y="3716475"/>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7671350" y="7830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424950" y="1327738"/>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104888" y="41522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txBox="1">
            <a:spLocks noGrp="1"/>
          </p:cNvSpPr>
          <p:nvPr>
            <p:ph type="title" idx="2"/>
          </p:nvPr>
        </p:nvSpPr>
        <p:spPr>
          <a:xfrm>
            <a:off x="2683225" y="2432248"/>
            <a:ext cx="3362100" cy="684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sp>
        <p:nvSpPr>
          <p:cNvPr id="61" name="Google Shape;61;p4"/>
          <p:cNvSpPr txBox="1">
            <a:spLocks noGrp="1"/>
          </p:cNvSpPr>
          <p:nvPr>
            <p:ph type="title"/>
          </p:nvPr>
        </p:nvSpPr>
        <p:spPr>
          <a:xfrm>
            <a:off x="712350" y="347607"/>
            <a:ext cx="7719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2" name="Google Shape;62;p4"/>
          <p:cNvSpPr txBox="1">
            <a:spLocks noGrp="1"/>
          </p:cNvSpPr>
          <p:nvPr>
            <p:ph type="subTitle" idx="1"/>
          </p:nvPr>
        </p:nvSpPr>
        <p:spPr>
          <a:xfrm>
            <a:off x="709875" y="1059075"/>
            <a:ext cx="7719300" cy="3621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a:buAutoNum type="alphaLcPeriod"/>
              <a:defRPr/>
            </a:lvl2pPr>
            <a:lvl3pPr lvl="2">
              <a:spcBef>
                <a:spcPts val="0"/>
              </a:spcBef>
              <a:spcAft>
                <a:spcPts val="0"/>
              </a:spcAft>
              <a:buClr>
                <a:srgbClr val="434343"/>
              </a:buClr>
              <a:buSzPts val="1200"/>
              <a:buFont typeface="Roboto Condensed"/>
              <a:buAutoNum type="romanLcPeriod"/>
              <a:defRPr/>
            </a:lvl3pPr>
            <a:lvl4pPr lvl="3">
              <a:spcBef>
                <a:spcPts val="0"/>
              </a:spcBef>
              <a:spcAft>
                <a:spcPts val="0"/>
              </a:spcAft>
              <a:buClr>
                <a:srgbClr val="434343"/>
              </a:buClr>
              <a:buSzPts val="1200"/>
              <a:buFont typeface="Roboto Condensed"/>
              <a:buAutoNum type="arabicPeriod"/>
              <a:defRPr/>
            </a:lvl4pPr>
            <a:lvl5pPr lvl="4">
              <a:spcBef>
                <a:spcPts val="0"/>
              </a:spcBef>
              <a:spcAft>
                <a:spcPts val="0"/>
              </a:spcAft>
              <a:buClr>
                <a:srgbClr val="434343"/>
              </a:buClr>
              <a:buSzPts val="1200"/>
              <a:buFont typeface="Roboto Condensed"/>
              <a:buAutoNum type="alphaLcPeriod"/>
              <a:defRPr/>
            </a:lvl5pPr>
            <a:lvl6pPr lvl="5">
              <a:spcBef>
                <a:spcPts val="0"/>
              </a:spcBef>
              <a:spcAft>
                <a:spcPts val="0"/>
              </a:spcAft>
              <a:buClr>
                <a:srgbClr val="434343"/>
              </a:buClr>
              <a:buSzPts val="1200"/>
              <a:buFont typeface="Roboto Condensed"/>
              <a:buAutoNum type="romanLcPeriod"/>
              <a:defRPr/>
            </a:lvl6pPr>
            <a:lvl7pPr lvl="6">
              <a:spcBef>
                <a:spcPts val="0"/>
              </a:spcBef>
              <a:spcAft>
                <a:spcPts val="0"/>
              </a:spcAft>
              <a:buClr>
                <a:srgbClr val="434343"/>
              </a:buClr>
              <a:buSzPts val="1200"/>
              <a:buFont typeface="Roboto Condensed"/>
              <a:buAutoNum type="arabicPeriod"/>
              <a:defRPr/>
            </a:lvl7pPr>
            <a:lvl8pPr lvl="7">
              <a:spcBef>
                <a:spcPts val="0"/>
              </a:spcBef>
              <a:spcAft>
                <a:spcPts val="0"/>
              </a:spcAft>
              <a:buClr>
                <a:srgbClr val="434343"/>
              </a:buClr>
              <a:buSzPts val="1200"/>
              <a:buFont typeface="Roboto Condensed"/>
              <a:buAutoNum type="alphaLcPeriod"/>
              <a:defRPr/>
            </a:lvl8pPr>
            <a:lvl9pPr lvl="8">
              <a:spcBef>
                <a:spcPts val="0"/>
              </a:spcBef>
              <a:spcAft>
                <a:spcPts val="0"/>
              </a:spcAft>
              <a:buClr>
                <a:srgbClr val="434343"/>
              </a:buClr>
              <a:buSzPts val="1200"/>
              <a:buFont typeface="Roboto Condensed"/>
              <a:buAutoNum type="romanLcPeriod"/>
              <a:defRPr/>
            </a:lvl9pPr>
          </a:lstStyle>
          <a:p>
            <a:endParaRPr/>
          </a:p>
        </p:txBody>
      </p:sp>
      <p:sp>
        <p:nvSpPr>
          <p:cNvPr id="63" name="Google Shape;63;p4"/>
          <p:cNvSpPr/>
          <p:nvPr/>
        </p:nvSpPr>
        <p:spPr>
          <a:xfrm>
            <a:off x="8033739" y="53951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8503493" y="-2977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8431653" y="5907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68515" y="178043"/>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487905" y="130088"/>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35953" y="-29777"/>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402362" y="45192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rot="-6113319">
            <a:off x="7903520" y="4127939"/>
            <a:ext cx="583493" cy="101880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578844" y="3863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8513" y="3938832"/>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07389" y="4729055"/>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656934" y="4819452"/>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6"/>
        <p:cNvGrpSpPr/>
        <p:nvPr/>
      </p:nvGrpSpPr>
      <p:grpSpPr>
        <a:xfrm>
          <a:off x="0" y="0"/>
          <a:ext cx="0" cy="0"/>
          <a:chOff x="0" y="0"/>
          <a:chExt cx="0" cy="0"/>
        </a:xfrm>
      </p:grpSpPr>
      <p:sp>
        <p:nvSpPr>
          <p:cNvPr id="137" name="Google Shape;137;p8"/>
          <p:cNvSpPr/>
          <p:nvPr/>
        </p:nvSpPr>
        <p:spPr>
          <a:xfrm>
            <a:off x="21626" y="769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75569" y="1632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1128165" y="433702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503774" y="35514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5" y="40437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rot="-9185691">
            <a:off x="353706" y="4266223"/>
            <a:ext cx="955478" cy="1160387"/>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7991164" y="4663022"/>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8671617" y="3662584"/>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336690" y="4285190"/>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8380312" y="435816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7949831" y="382484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642119" y="-38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7955502" y="-389971"/>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431703" y="4394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7637338" y="767165"/>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7637338" y="1062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662790" y="6091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1208162" y="4867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162578" y="9565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txBox="1">
            <a:spLocks noGrp="1"/>
          </p:cNvSpPr>
          <p:nvPr>
            <p:ph type="title"/>
          </p:nvPr>
        </p:nvSpPr>
        <p:spPr>
          <a:xfrm>
            <a:off x="803250" y="1088000"/>
            <a:ext cx="7537500" cy="2914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8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8" r:id="rId7"/>
    <p:sldLayoutId id="2147483659" r:id="rId8"/>
    <p:sldLayoutId id="2147483660" r:id="rId9"/>
    <p:sldLayoutId id="2147483663" r:id="rId10"/>
    <p:sldLayoutId id="2147483666" r:id="rId11"/>
    <p:sldLayoutId id="2147483667" r:id="rId12"/>
    <p:sldLayoutId id="2147483668" r:id="rId13"/>
    <p:sldLayoutId id="2147483672" r:id="rId14"/>
    <p:sldLayoutId id="2147483673" r:id="rId15"/>
    <p:sldLayoutId id="2147483674" r:id="rId16"/>
    <p:sldLayoutId id="2147483677" r:id="rId17"/>
    <p:sldLayoutId id="2147483678" r:id="rId18"/>
    <p:sldLayoutId id="214748367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spreadsheets/d/1CvU6qivxfwoO2PIj4uMVq8up_U7dWEsDnMdyQNneOVw/copy#gid=509368585"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2.xml"/><Relationship Id="rId1" Type="http://schemas.openxmlformats.org/officeDocument/2006/relationships/slideLayout" Target="../slideLayouts/slideLayout15.xml"/><Relationship Id="rId6" Type="http://schemas.openxmlformats.org/officeDocument/2006/relationships/slide" Target="slide36.xml"/><Relationship Id="rId5" Type="http://schemas.openxmlformats.org/officeDocument/2006/relationships/slide" Target="slide35.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KHỞI ĐỘNG</a:t>
            </a:r>
            <a:endParaRPr sz="4400" b="1">
              <a:solidFill>
                <a:schemeClr val="dk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679725" y="1445342"/>
            <a:ext cx="3434100" cy="772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HAI BÀN TAY</a:t>
            </a:r>
            <a:endParaRPr>
              <a:solidFill>
                <a:schemeClr val="dk1"/>
              </a:solidFill>
            </a:endParaRPr>
          </a:p>
        </p:txBody>
      </p:sp>
      <p:sp>
        <p:nvSpPr>
          <p:cNvPr id="736" name="Google Shape;736;p40"/>
          <p:cNvSpPr txBox="1">
            <a:spLocks noGrp="1"/>
          </p:cNvSpPr>
          <p:nvPr>
            <p:ph type="body" idx="1"/>
          </p:nvPr>
        </p:nvSpPr>
        <p:spPr>
          <a:xfrm>
            <a:off x="4721475" y="1350990"/>
            <a:ext cx="3742800" cy="1733796"/>
          </a:xfrm>
          <a:prstGeom prst="rect">
            <a:avLst/>
          </a:prstGeom>
        </p:spPr>
        <p:txBody>
          <a:bodyPr spcFirstLastPara="1" wrap="square" lIns="91425" tIns="91425" rIns="91425" bIns="91425" anchor="t" anchorCtr="0">
            <a:noAutofit/>
          </a:bodyPr>
          <a:lstStyle/>
          <a:p>
            <a:pPr marL="457200" lvl="0" indent="-330200" algn="just" rtl="0">
              <a:spcBef>
                <a:spcPts val="1000"/>
              </a:spcBef>
              <a:spcAft>
                <a:spcPts val="0"/>
              </a:spcAft>
              <a:buClr>
                <a:schemeClr val="accent6"/>
              </a:buClr>
              <a:buSzPts val="1600"/>
              <a:buFont typeface="Hind"/>
              <a:buChar char="●"/>
            </a:pPr>
            <a:r>
              <a:rPr lang="vi-VN" sz="1800">
                <a:latin typeface="Calibri Light" panose="020F0302020204030204" pitchFamily="34" charset="0"/>
                <a:ea typeface="Hind"/>
                <a:cs typeface="Calibri Light" panose="020F0302020204030204" pitchFamily="34" charset="0"/>
                <a:sym typeface="Hind"/>
              </a:rPr>
              <a:t>THỂ HIỆN VIỆC KHÔNG SỢ KHÓ KHĂN GIAN KHỔ, THỂ HIỆN TÍNH TỰ LẬP CAO CỦA BÁC HỒ. </a:t>
            </a:r>
          </a:p>
          <a:p>
            <a:pPr marL="457200" lvl="0" indent="-330200" algn="just" rtl="0">
              <a:spcBef>
                <a:spcPts val="1000"/>
              </a:spcBef>
              <a:spcAft>
                <a:spcPts val="0"/>
              </a:spcAft>
              <a:buClr>
                <a:schemeClr val="accent6"/>
              </a:buClr>
              <a:buSzPts val="1600"/>
              <a:buFont typeface="Hind"/>
              <a:buChar char="●"/>
            </a:pPr>
            <a:r>
              <a:rPr lang="vi-VN" sz="1800">
                <a:latin typeface="Calibri Light" panose="020F0302020204030204" pitchFamily="34" charset="0"/>
                <a:ea typeface="Hind"/>
                <a:cs typeface="Calibri Light" panose="020F0302020204030204" pitchFamily="34" charset="0"/>
                <a:sym typeface="Hind"/>
              </a:rPr>
              <a:t>BÁC CÓ LÒNG QUYẾT TÂM HĂNG HÁI CỦA TUỔI TRẺ, TIN VÀO CHÍNH MÌNH, SỨC LỰC CỦA MÌNH, CÓ THỂ NUÔI SỐNG MÌNH TỪ HAI BÀN TAY VÀ TÌM ĐƯỜNG CỨU NƯỚC.</a:t>
            </a:r>
          </a:p>
        </p:txBody>
      </p:sp>
    </p:spTree>
    <p:extLst>
      <p:ext uri="{BB962C8B-B14F-4D97-AF65-F5344CB8AC3E}">
        <p14:creationId xmlns:p14="http://schemas.microsoft.com/office/powerpoint/2010/main" val="666405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0"/>
          <p:cNvSpPr txBox="1">
            <a:spLocks noGrp="1"/>
          </p:cNvSpPr>
          <p:nvPr>
            <p:ph type="title"/>
          </p:nvPr>
        </p:nvSpPr>
        <p:spPr>
          <a:xfrm>
            <a:off x="2916900" y="1180314"/>
            <a:ext cx="33102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b="1">
                <a:latin typeface="Calibri" panose="020F0502020204030204" pitchFamily="34" charset="0"/>
                <a:cs typeface="Calibri" panose="020F0502020204030204" pitchFamily="34" charset="0"/>
              </a:rPr>
              <a:t>—TỰ LẬP LÀ GÌ?</a:t>
            </a:r>
            <a:endParaRPr sz="3200" b="1">
              <a:latin typeface="Calibri" panose="020F0502020204030204" pitchFamily="34" charset="0"/>
              <a:cs typeface="Calibri" panose="020F0502020204030204" pitchFamily="34" charset="0"/>
            </a:endParaRPr>
          </a:p>
        </p:txBody>
      </p:sp>
      <p:sp>
        <p:nvSpPr>
          <p:cNvPr id="938" name="Google Shape;938;p50"/>
          <p:cNvSpPr txBox="1">
            <a:spLocks noGrp="1"/>
          </p:cNvSpPr>
          <p:nvPr>
            <p:ph type="subTitle" idx="1"/>
          </p:nvPr>
        </p:nvSpPr>
        <p:spPr>
          <a:xfrm>
            <a:off x="2401819" y="1786446"/>
            <a:ext cx="4596000" cy="1989141"/>
          </a:xfrm>
          <a:prstGeom prst="rect">
            <a:avLst/>
          </a:prstGeom>
        </p:spPr>
        <p:txBody>
          <a:bodyPr spcFirstLastPara="1" wrap="square" lIns="91425" tIns="91425" rIns="91425" bIns="91425" anchor="t" anchorCtr="0">
            <a:noAutofit/>
          </a:bodyPr>
          <a:lstStyle/>
          <a:p>
            <a:pPr marL="47625" indent="9525" algn="just"/>
            <a:r>
              <a:rPr lang="vi-VN" dirty="0">
                <a:latin typeface="Calibri Light" panose="020F0302020204030204" pitchFamily="34" charset="0"/>
                <a:cs typeface="Calibri Light" panose="020F0302020204030204" pitchFamily="34" charset="0"/>
              </a:rPr>
              <a:t>	Tự lập là tự làm lấy, tự giải quyết công việc của mình, tự lo liệu, tạo dựng cho cuộc sống của </a:t>
            </a:r>
            <a:r>
              <a:rPr lang="vi-VN" dirty="0" smtClean="0">
                <a:latin typeface="Calibri Light" panose="020F0302020204030204" pitchFamily="34" charset="0"/>
                <a:cs typeface="Calibri Light" panose="020F0302020204030204" pitchFamily="34" charset="0"/>
              </a:rPr>
              <a:t>mìn</a:t>
            </a:r>
            <a:r>
              <a:rPr lang="en-US" dirty="0" smtClean="0">
                <a:latin typeface="Calibri Light" panose="020F0302020204030204" pitchFamily="34" charset="0"/>
                <a:cs typeface="Calibri Light" panose="020F0302020204030204" pitchFamily="34" charset="0"/>
              </a:rPr>
              <a:t>, k</a:t>
            </a:r>
            <a:r>
              <a:rPr lang="vi-VN" dirty="0" smtClean="0">
                <a:latin typeface="Calibri Light" panose="020F0302020204030204" pitchFamily="34" charset="0"/>
                <a:cs typeface="Calibri Light" panose="020F0302020204030204" pitchFamily="34" charset="0"/>
              </a:rPr>
              <a:t>hông </a:t>
            </a:r>
            <a:r>
              <a:rPr lang="vi-VN" dirty="0">
                <a:latin typeface="Calibri Light" panose="020F0302020204030204" pitchFamily="34" charset="0"/>
                <a:cs typeface="Calibri Light" panose="020F0302020204030204" pitchFamily="34" charset="0"/>
              </a:rPr>
              <a:t>trông chờ, dựa dẫm, phụ thuộc vào người khác.</a:t>
            </a:r>
          </a:p>
        </p:txBody>
      </p:sp>
      <p:sp>
        <p:nvSpPr>
          <p:cNvPr id="4" name="Rectangle 3">
            <a:extLst>
              <a:ext uri="{FF2B5EF4-FFF2-40B4-BE49-F238E27FC236}">
                <a16:creationId xmlns:a16="http://schemas.microsoft.com/office/drawing/2014/main" id="{A36EDE68-A8A8-1645-BAD5-E7A59A30CE91}"/>
              </a:ext>
            </a:extLst>
          </p:cNvPr>
          <p:cNvSpPr/>
          <p:nvPr/>
        </p:nvSpPr>
        <p:spPr>
          <a:xfrm>
            <a:off x="2646810" y="1711138"/>
            <a:ext cx="540180" cy="584775"/>
          </a:xfrm>
          <a:prstGeom prst="rect">
            <a:avLst/>
          </a:prstGeom>
        </p:spPr>
        <p:txBody>
          <a:bodyPr wrap="square">
            <a:spAutoFit/>
          </a:bodyPr>
          <a:lstStyle/>
          <a:p>
            <a:pPr algn="ctr"/>
            <a:r>
              <a:rPr lang="en-US" sz="3200" b="1" dirty="0">
                <a:solidFill>
                  <a:schemeClr val="tx1"/>
                </a:solidFill>
                <a:latin typeface="Calibri" panose="020F0502020204030204" pitchFamily="34" charset="0"/>
                <a:cs typeface="Calibri" panose="020F0502020204030204" pitchFamily="34" charset="0"/>
                <a:sym typeface="Wingdings" panose="05000000000000000000" pitchFamily="2" charset="2"/>
              </a:rPr>
              <a:t></a:t>
            </a:r>
            <a:endParaRPr lang="en-US" sz="3200" b="1" dirty="0">
              <a:solidFill>
                <a:schemeClr val="tx1"/>
              </a:solidFill>
              <a:latin typeface="Calibri" panose="020F0502020204030204" pitchFamily="34" charset="0"/>
              <a:cs typeface="Calibri" panose="020F0502020204030204" pitchFamily="34" charset="0"/>
            </a:endParaRPr>
          </a:p>
        </p:txBody>
      </p:sp>
      <p:sp>
        <p:nvSpPr>
          <p:cNvPr id="2" name="AutoShape 2" descr="data:image/pjpeg;base64,/9j/4AAQSkZJRgABAQEAYABgAAD/2wBDAAEBAQEBAQEBAQEBAQEBAQEBAQEBAQEBAQEBAQEBAQEBAQEBAQEBAQEBAQEBAQEBAQEBAQEBAQEBAQEBAQEBAQH/2wBDAQEBAQEBAQEBAQEBAQEBAQEBAQEBAQEBAQEBAQEBAQEBAQEBAQEBAQEBAQEBAQEBAQEBAQEBAQEBAQEBAQEBAQH/wAARCAA/AD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wCikyfQfn/8AWoyfQfn/APWr523r98/L/N/0mft2v5fzf3f+D+v2haKTJ9B+f/1qMn0H5/8A1qLev3z8v83/AEmGv5fzf3f+D+v2haKTJ9B+f/1qMn0H5/8A1qLev3z8v83/AEmGv5fzf3f+D+v2haKTJ9B+f/1qMn0H5/8A1qLev3z8v83/AEmGv5fzf3f+D+v2ha81+IXxn+D/AMJH0OL4q/FX4bfDSXxM99H4bi+IHjrwt4Mk8QyaY1gupR6GniTVdMbVpNPbVNNF6lgLh7Y6hZCZUN1AJPSq/np/4LefDiP4xfGr/gnD8JZtYPh+L4ofEr4k/DxtdWxGptov/CaeJvgB4cGrDTjead9vOnHUheCyN/Zi6MAtzcwCQypFSbhBySu1ZW1W7il36vbrr539TJ8DSzHH0sJWqzo0pwr1J1YRvKEaGHnXcuWTs1an7y35b2u00/6FjxnPGCQ3B4KkhgQATkEEEAZyMYzxXD+A/ib8NvippF34g+F/xB8EfErQLDU7nRL3Xfh/4r0Hxlo1nrVnBbXV3o13qfh2/wBRsrTV7W1vrG7uNLuZor6G1vrO4kt1huYXf85/+CZ37SXjrxd4d8bfsl/tEG5039qP9le8fwh4rh1jVZdQ1H4g+AraSGHwl8RNMn1K1sNY1q3jsLnT9K1XXnTVoNd0+48GePJNcmf4hxWVn4j/AMEFCf8Ahkf4u/8AZ1XxB/L/AIVt8Hf6Uo1FNwUU/ejJ3lfRxSdmk3uvO9+6bb6J5NOhRzCpWq+9gq+CjD2abpV8Pi3NwrQm2206cIzj/M5Si7JNn64/Dr41/Br4wPrMfwk+Lnwx+KbeHBp58QD4cePvCnjg6GNW+3/2WdXHhnVtTOmDUv7L1I2BvRALwafffZjKbS5EXc65rejeGdE1jxL4k1fTPD/h3w9pd/rmv6/rd/aaTouh6LpdtJe6nq+sarqE1vYaZpenWcMt1f6hfXEFpZ20Uk9xNHEjOP40/wDglt4j1r9mr4ufs5/tFXixp8Ivj94/+IX7H/xC1GLT7idNB8R3K+CvFfg291jWtS+y+H9Bj1jxDrfg66tjHqB1CTwt4B+IF3HYzG1d4/3a/wCCqfibxD4/8PfAf9hr4fzSQeNv2yvippfh7xBqFvpzatceFfg38P7mw8V/EPxRFDZa7pV3aXWmzroF/MlzFNpus+CdJ+Idg1xazxxTLMK3NTc+Vpq3u6tu9uW2vX0776368bw79WzXDYGnXnUw2ITk8TKKUqccO3HHOUVeP7hwur7xnG6TbR+lfw++KPwz+LWjXXiL4VfETwL8TPD1lqc2i3mvfD7xd4f8aaLaazb21pe3GkXOq+G9Q1Owh1OCy1DT72awkuFuorTULG5eIQ3cDv3dfhl/wb+nd+xx8Tn2BN37TvjQ7FJYJ/xaz4MHaHLOXC5wGLMSBksc1+5taU5c8Iy2v0957NLf5fn538nNcHDL8xxeCp1JVYYes6cZzjaUklBpySdlLWztdXvvZ3K/DT/gqsCf2yf+CRXXA/aVvieOB/xc79mrkn8K/cuuO8R/DzwB4w1jwv4h8W+B/CHinX/BF8+qeC9b8R+GtG1zVvCGpyT2N1JqXhfUNTsrq78P6hJc6Xplw97pMtpcvPpunzNKZLG1aJTi5JJWupQlrFr4Zwl3fRW+T7CyzGxwGLjiZUnUSoYqkox913xGGqYdSu7q0fa8zXVRt01/Lf8A4KQ/CDxd8LfEvgT/AIKN/s+6Yo+LP7O0U3/C4PD1r9sWL4sfAxxMviOy1aCCy1SwMnhjSrrVBqGqTaZb31n4Rv7/AF/+3E1H4e+CbK383/4IHyx3H7IfxXliEoSf9qXx5MiTIiTqkvwy+DUqrLFHJKqSBXUMiyyBSQN7dT+3lxBDdQT2t1DHcWtzFJBc206LLb3MEqlJYLiFw0c0MqErJFKrRupwykVyfgb4d/D/AOGGk3Og/DXwJ4M+HmhXmpSazeaJ4G8L6H4S0i71ea3trObVbnTNAsNPsp9RltLOztZb2WB7mS2tLaB5WigiRJVPlqqotFaV4JWXNNQXMl00Vn030ujuWduWTTyytRdSt7XDqlim0pQwtGbn7CSteXLKrP2bk3yRbjso8v8AMp+xL+zdJ+1B/wAEb/j98P8ASbBb7xzo/wAbvGfxD+FwSwF7qJ8d+C/Bfw71XTrLQS15YxW+q+LNKGr+A4b2S5iS1tPF95ciVDErH6s/4JgeIPG37bvx/wDFn7dnxW0+C4T4UfB/4c/sz/DiS+0vQfJ/4TmDwnpfiD41+LNHfT5Vu9N1Aa9rOs3Oh3MsEcw8G/F6+8NSXF7BpksNr+4Pgn4e+AfhppMmgfDnwR4R8A6DNfTanLofgvw3o3hbRpNRuI4YbjUH0vQ7KxsWvbiG2top7owGeaK3gjkdkhjC2PCHgnwb8PtKOg+AvCXhrwVoZv7vVDo3hPQtM8PaSdSv5FlvtQOnaTa2lmb29kVXu7ow+dcMqmZ3KjBGDUqTeqgo82m/J8LttpzP8eyOmtxE6tPMoLDOM8XiJ1cLVc+aWFpYlUVjqOya9v7Gm7xlaL59NXzfiv8A8G/Rz+xr8S8c5/ab8ZEehB+FPwWII7YI5BHUY9q/c+uO8EfDv4ffDLSbnQfhv4E8G/D7Q7zUp9Zu9G8D+GNE8J6Vdaxc21nZ3Oq3OnaDY2FpPqVxaafYWs19LC1zLb2VpC8rR28Sp2NVTi4wjF2ul/L6Pe679unkeRmmNWY5hisbGm6axNX2ihKzcbqCs2rJ6re3321TA9B+VGB6D8qWitPl+Hp5/wBW8lfg+X4enn/VvJXTA9B+VGB6D8qWij5fh6ef9W8lc+X4enn/AFbyV0wPQflRgeg/Kloo+X4enn/VvJXPl+Hp5/1byV0wPQflRgeg/Kloo+X4enn/AFbyVz5fh6ef9W8l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152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1609E1-565E-D24B-AB37-24150DA9156F}"/>
              </a:ext>
            </a:extLst>
          </p:cNvPr>
          <p:cNvSpPr>
            <a:spLocks noGrp="1"/>
          </p:cNvSpPr>
          <p:nvPr>
            <p:ph type="subTitle" idx="1"/>
          </p:nvPr>
        </p:nvSpPr>
        <p:spPr>
          <a:xfrm>
            <a:off x="1741715" y="2362201"/>
            <a:ext cx="5660570" cy="685622"/>
          </a:xfrm>
        </p:spPr>
        <p:txBody>
          <a:bodyPr/>
          <a:lstStyle/>
          <a:p>
            <a:r>
              <a:rPr lang="en-VN" sz="3200" b="1">
                <a:latin typeface="Calibri" panose="020F0502020204030204" pitchFamily="34" charset="0"/>
                <a:cs typeface="Calibri" panose="020F0502020204030204" pitchFamily="34" charset="0"/>
              </a:rPr>
              <a:t>XEM NHỮNG HÌNH ẢNH SAU</a:t>
            </a:r>
          </a:p>
        </p:txBody>
      </p:sp>
    </p:spTree>
    <p:extLst>
      <p:ext uri="{BB962C8B-B14F-4D97-AF65-F5344CB8AC3E}">
        <p14:creationId xmlns:p14="http://schemas.microsoft.com/office/powerpoint/2010/main" val="12633127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D86DDF9-9321-3B4C-BF77-94761BED41ED}"/>
              </a:ext>
            </a:extLst>
          </p:cNvPr>
          <p:cNvPicPr>
            <a:picLocks noChangeAspect="1"/>
          </p:cNvPicPr>
          <p:nvPr/>
        </p:nvPicPr>
        <p:blipFill rotWithShape="1">
          <a:blip r:embed="rId2"/>
          <a:srcRect l="48925" t="-420" b="-1"/>
          <a:stretch/>
        </p:blipFill>
        <p:spPr>
          <a:xfrm>
            <a:off x="4783058" y="78921"/>
            <a:ext cx="3778739" cy="341539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7A65732-617B-C241-A434-0E04D1247956}"/>
              </a:ext>
            </a:extLst>
          </p:cNvPr>
          <p:cNvPicPr>
            <a:picLocks noChangeAspect="1"/>
          </p:cNvPicPr>
          <p:nvPr/>
        </p:nvPicPr>
        <p:blipFill rotWithShape="1">
          <a:blip r:embed="rId2"/>
          <a:srcRect t="27180" r="51398"/>
          <a:stretch/>
        </p:blipFill>
        <p:spPr>
          <a:xfrm>
            <a:off x="320186" y="163001"/>
            <a:ext cx="4251814" cy="292854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104605C-9195-284B-8335-734419ED325C}"/>
              </a:ext>
            </a:extLst>
          </p:cNvPr>
          <p:cNvPicPr>
            <a:picLocks noChangeAspect="1"/>
          </p:cNvPicPr>
          <p:nvPr/>
        </p:nvPicPr>
        <p:blipFill>
          <a:blip r:embed="rId3"/>
          <a:stretch>
            <a:fillRect/>
          </a:stretch>
        </p:blipFill>
        <p:spPr>
          <a:xfrm>
            <a:off x="2222003" y="2836716"/>
            <a:ext cx="4277880" cy="2306784"/>
          </a:xfrm>
          <a:prstGeom prst="rect">
            <a:avLst/>
          </a:prstGeom>
        </p:spPr>
      </p:pic>
    </p:spTree>
    <p:extLst>
      <p:ext uri="{BB962C8B-B14F-4D97-AF65-F5344CB8AC3E}">
        <p14:creationId xmlns:p14="http://schemas.microsoft.com/office/powerpoint/2010/main" val="23198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QUESTIONS</a:t>
            </a:r>
            <a:endParaRPr>
              <a:solidFill>
                <a:schemeClr val="dk1"/>
              </a:solidFill>
            </a:endParaRPr>
          </a:p>
        </p:txBody>
      </p:sp>
      <p:sp>
        <p:nvSpPr>
          <p:cNvPr id="742" name="Google Shape;742;p41"/>
          <p:cNvSpPr txBox="1">
            <a:spLocks noGrp="1"/>
          </p:cNvSpPr>
          <p:nvPr>
            <p:ph type="subTitle" idx="1"/>
          </p:nvPr>
        </p:nvSpPr>
        <p:spPr>
          <a:xfrm>
            <a:off x="714900" y="1531017"/>
            <a:ext cx="3187550" cy="1355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HÃY XĐ BIỂU HIỆN CỦA TỰ LẬP VÀ CHƯA TỰ LẬP TRONG NHỮNG HÌNH ẢNH TRÊN VÀ THÔNG TIN TRÊN.</a:t>
            </a:r>
            <a:endParaRPr sz="2000">
              <a:solidFill>
                <a:schemeClr val="dk1"/>
              </a:solidFill>
              <a:latin typeface="Calibri Light" panose="020F0302020204030204" pitchFamily="34" charset="0"/>
              <a:cs typeface="Calibri Light" panose="020F0302020204030204" pitchFamily="34" charset="0"/>
            </a:endParaRPr>
          </a:p>
        </p:txBody>
      </p:sp>
      <p:sp>
        <p:nvSpPr>
          <p:cNvPr id="743" name="Google Shape;743;p41"/>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EM CÒN BIẾT NHỮNG BIỂU HIỆN NÀO KHÁC CỦA TÍNH TỰ LẬP?</a:t>
            </a:r>
            <a:endParaRPr sz="2000">
              <a:solidFill>
                <a:schemeClr val="dk1"/>
              </a:solidFill>
              <a:latin typeface="Calibri Light" panose="020F0302020204030204" pitchFamily="34" charset="0"/>
              <a:cs typeface="Calibri Light" panose="020F0302020204030204" pitchFamily="34" charset="0"/>
            </a:endParaRPr>
          </a:p>
        </p:txBody>
      </p:sp>
      <p:sp>
        <p:nvSpPr>
          <p:cNvPr id="744" name="Google Shape;744;p41"/>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dk1"/>
                </a:solidFill>
              </a:rPr>
              <a:t>Q 1</a:t>
            </a:r>
            <a:endParaRPr>
              <a:solidFill>
                <a:schemeClr val="dk1"/>
              </a:solidFill>
            </a:endParaRPr>
          </a:p>
        </p:txBody>
      </p:sp>
      <p:sp>
        <p:nvSpPr>
          <p:cNvPr id="745" name="Google Shape;745;p41"/>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chemeClr val="dk1"/>
                </a:solidFill>
              </a:rPr>
              <a:t>Q 2</a:t>
            </a:r>
            <a:endParaRPr>
              <a:solidFill>
                <a:schemeClr val="dk1"/>
              </a:solidFill>
            </a:endParaRPr>
          </a:p>
        </p:txBody>
      </p:sp>
    </p:spTree>
    <p:extLst>
      <p:ext uri="{BB962C8B-B14F-4D97-AF65-F5344CB8AC3E}">
        <p14:creationId xmlns:p14="http://schemas.microsoft.com/office/powerpoint/2010/main" val="662137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grpSp>
        <p:nvGrpSpPr>
          <p:cNvPr id="1042" name="Google Shape;1042;p56"/>
          <p:cNvGrpSpPr/>
          <p:nvPr/>
        </p:nvGrpSpPr>
        <p:grpSpPr>
          <a:xfrm>
            <a:off x="5293696" y="2807689"/>
            <a:ext cx="1163791" cy="692754"/>
            <a:chOff x="5293696" y="2807689"/>
            <a:chExt cx="1163791" cy="692754"/>
          </a:xfrm>
        </p:grpSpPr>
        <p:sp>
          <p:nvSpPr>
            <p:cNvPr id="1043" name="Google Shape;1043;p56"/>
            <p:cNvSpPr/>
            <p:nvPr/>
          </p:nvSpPr>
          <p:spPr>
            <a:xfrm rot="4726880">
              <a:off x="5922140" y="2910969"/>
              <a:ext cx="507101" cy="47399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6"/>
            <p:cNvSpPr/>
            <p:nvPr/>
          </p:nvSpPr>
          <p:spPr>
            <a:xfrm rot="8665266">
              <a:off x="5690848" y="2910969"/>
              <a:ext cx="507102" cy="47398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6"/>
            <p:cNvSpPr/>
            <p:nvPr/>
          </p:nvSpPr>
          <p:spPr>
            <a:xfrm rot="-1431505">
              <a:off x="5367893" y="2944125"/>
              <a:ext cx="507106" cy="47401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6"/>
          <p:cNvGrpSpPr/>
          <p:nvPr/>
        </p:nvGrpSpPr>
        <p:grpSpPr>
          <a:xfrm>
            <a:off x="5339645" y="1606175"/>
            <a:ext cx="1154359" cy="749228"/>
            <a:chOff x="5339645" y="1606175"/>
            <a:chExt cx="1154359" cy="749228"/>
          </a:xfrm>
        </p:grpSpPr>
        <p:sp>
          <p:nvSpPr>
            <p:cNvPr id="1047" name="Google Shape;1047;p56"/>
            <p:cNvSpPr/>
            <p:nvPr/>
          </p:nvSpPr>
          <p:spPr>
            <a:xfrm rot="959672">
              <a:off x="5919303" y="1698714"/>
              <a:ext cx="512779" cy="521488"/>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6"/>
            <p:cNvSpPr/>
            <p:nvPr/>
          </p:nvSpPr>
          <p:spPr>
            <a:xfrm rot="1773157">
              <a:off x="5767389" y="1695518"/>
              <a:ext cx="512792" cy="570541"/>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6"/>
            <p:cNvSpPr/>
            <p:nvPr/>
          </p:nvSpPr>
          <p:spPr>
            <a:xfrm rot="4074510">
              <a:off x="5421277" y="1698725"/>
              <a:ext cx="512750" cy="521459"/>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 name="Google Shape;1050;p56"/>
          <p:cNvGrpSpPr/>
          <p:nvPr/>
        </p:nvGrpSpPr>
        <p:grpSpPr>
          <a:xfrm>
            <a:off x="2678907" y="1642259"/>
            <a:ext cx="1072322" cy="634419"/>
            <a:chOff x="2678907" y="1642259"/>
            <a:chExt cx="1072322" cy="634419"/>
          </a:xfrm>
        </p:grpSpPr>
        <p:sp>
          <p:nvSpPr>
            <p:cNvPr id="1051" name="Google Shape;1051;p56"/>
            <p:cNvSpPr/>
            <p:nvPr/>
          </p:nvSpPr>
          <p:spPr>
            <a:xfrm rot="10800000">
              <a:off x="2678907" y="1731884"/>
              <a:ext cx="607544" cy="455141"/>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6"/>
            <p:cNvSpPr/>
            <p:nvPr/>
          </p:nvSpPr>
          <p:spPr>
            <a:xfrm rot="-603088">
              <a:off x="2904861" y="1762382"/>
              <a:ext cx="512734" cy="45511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6"/>
            <p:cNvSpPr/>
            <p:nvPr/>
          </p:nvSpPr>
          <p:spPr>
            <a:xfrm rot="9232268">
              <a:off x="3164472" y="1731907"/>
              <a:ext cx="512740" cy="455124"/>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 name="Google Shape;1054;p56"/>
          <p:cNvGrpSpPr/>
          <p:nvPr/>
        </p:nvGrpSpPr>
        <p:grpSpPr>
          <a:xfrm>
            <a:off x="2678921" y="2790925"/>
            <a:ext cx="1072302" cy="714096"/>
            <a:chOff x="2678921" y="2790925"/>
            <a:chExt cx="1072302" cy="714096"/>
          </a:xfrm>
        </p:grpSpPr>
        <p:sp>
          <p:nvSpPr>
            <p:cNvPr id="1055" name="Google Shape;1055;p56"/>
            <p:cNvSpPr/>
            <p:nvPr/>
          </p:nvSpPr>
          <p:spPr>
            <a:xfrm>
              <a:off x="2678921" y="2887222"/>
              <a:ext cx="512778" cy="521487"/>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6"/>
            <p:cNvSpPr/>
            <p:nvPr/>
          </p:nvSpPr>
          <p:spPr>
            <a:xfrm rot="-5194525">
              <a:off x="2856416" y="2887262"/>
              <a:ext cx="512733" cy="521441"/>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6"/>
            <p:cNvSpPr/>
            <p:nvPr/>
          </p:nvSpPr>
          <p:spPr>
            <a:xfrm rot="-7380922">
              <a:off x="3136514" y="2887237"/>
              <a:ext cx="512764" cy="52147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 name="Google Shape;1058;p56"/>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BIỂU HIỆN CỦA TÍNH TỰ LẬP</a:t>
            </a:r>
            <a:endParaRPr b="1">
              <a:latin typeface="Calibri" panose="020F0502020204030204" pitchFamily="34" charset="0"/>
              <a:cs typeface="Calibri" panose="020F0502020204030204" pitchFamily="34" charset="0"/>
            </a:endParaRPr>
          </a:p>
        </p:txBody>
      </p:sp>
      <p:sp>
        <p:nvSpPr>
          <p:cNvPr id="1059" name="Google Shape;1059;p56"/>
          <p:cNvSpPr txBox="1"/>
          <p:nvPr/>
        </p:nvSpPr>
        <p:spPr>
          <a:xfrm>
            <a:off x="6336059" y="1119678"/>
            <a:ext cx="2790925"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vi-VN" sz="2400" dirty="0" smtClean="0">
                <a:solidFill>
                  <a:schemeClr val="dk1"/>
                </a:solidFill>
                <a:latin typeface="Calibri Light" panose="020F0302020204030204" pitchFamily="34" charset="0"/>
                <a:ea typeface="Hind"/>
                <a:cs typeface="Calibri Light" panose="020F0302020204030204" pitchFamily="34" charset="0"/>
                <a:sym typeface="Hind"/>
              </a:rPr>
              <a:t>Luôn nỗ lực phấn đấu vươn lên trong công việc và cuộc sống</a:t>
            </a:r>
            <a:endParaRPr lang="vi-VN" sz="2400" dirty="0">
              <a:solidFill>
                <a:schemeClr val="dk1"/>
              </a:solidFill>
              <a:latin typeface="Calibri Light" panose="020F0302020204030204" pitchFamily="34" charset="0"/>
              <a:ea typeface="Hind"/>
              <a:cs typeface="Calibri Light" panose="020F0302020204030204" pitchFamily="34" charset="0"/>
              <a:sym typeface="Hind"/>
            </a:endParaRPr>
          </a:p>
        </p:txBody>
      </p:sp>
      <p:sp>
        <p:nvSpPr>
          <p:cNvPr id="1061" name="Google Shape;1061;p56"/>
          <p:cNvSpPr txBox="1"/>
          <p:nvPr/>
        </p:nvSpPr>
        <p:spPr>
          <a:xfrm>
            <a:off x="6386644" y="2763812"/>
            <a:ext cx="2790924"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vi-VN" sz="2400" dirty="0" smtClean="0">
                <a:solidFill>
                  <a:schemeClr val="dk1"/>
                </a:solidFill>
                <a:latin typeface="Calibri Light" panose="020F0302020204030204" pitchFamily="34" charset="0"/>
                <a:ea typeface="Hind"/>
                <a:cs typeface="Calibri Light" panose="020F0302020204030204" pitchFamily="34" charset="0"/>
                <a:sym typeface="Hind"/>
              </a:rPr>
              <a:t>Không trông chờ, dựa dẫm, ỷ lại vào người khác</a:t>
            </a:r>
            <a:endParaRPr lang="vi-VN" sz="2400" dirty="0">
              <a:solidFill>
                <a:schemeClr val="dk1"/>
              </a:solidFill>
              <a:latin typeface="Calibri Light" panose="020F0302020204030204" pitchFamily="34" charset="0"/>
              <a:ea typeface="Hind"/>
              <a:cs typeface="Calibri Light" panose="020F0302020204030204" pitchFamily="34" charset="0"/>
              <a:sym typeface="Hind"/>
            </a:endParaRPr>
          </a:p>
        </p:txBody>
      </p:sp>
      <p:sp>
        <p:nvSpPr>
          <p:cNvPr id="1063" name="Google Shape;1063;p56"/>
          <p:cNvSpPr txBox="1"/>
          <p:nvPr/>
        </p:nvSpPr>
        <p:spPr>
          <a:xfrm>
            <a:off x="227086" y="1288795"/>
            <a:ext cx="2252901"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Luôn</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thể</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hiện</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sự</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tự</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tin,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bản</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lĩnh</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cá</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nhân</a:t>
            </a:r>
            <a:endParaRPr lang="en-US" sz="2400" dirty="0">
              <a:solidFill>
                <a:schemeClr val="dk1"/>
              </a:solidFill>
              <a:latin typeface="Calibri Light" panose="020F0302020204030204" pitchFamily="34" charset="0"/>
              <a:ea typeface="Hind"/>
              <a:cs typeface="Calibri Light" panose="020F0302020204030204" pitchFamily="34" charset="0"/>
              <a:sym typeface="Hind"/>
            </a:endParaRPr>
          </a:p>
        </p:txBody>
      </p:sp>
      <p:sp>
        <p:nvSpPr>
          <p:cNvPr id="1065" name="Google Shape;1065;p56"/>
          <p:cNvSpPr txBox="1"/>
          <p:nvPr/>
        </p:nvSpPr>
        <p:spPr>
          <a:xfrm>
            <a:off x="52039" y="2551797"/>
            <a:ext cx="2588658" cy="7683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1600"/>
              </a:spcAft>
              <a:buNone/>
            </a:pP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Luôn</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cố</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gắng</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khắc</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phục</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khó</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khăn</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tự</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giải</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quyết</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các</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vấn</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đề</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trong</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khả</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năng</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của</a:t>
            </a:r>
            <a:r>
              <a:rPr lang="en-US" sz="2400" dirty="0" smtClean="0">
                <a:solidFill>
                  <a:schemeClr val="dk1"/>
                </a:solidFill>
                <a:latin typeface="Calibri Light" panose="020F0302020204030204" pitchFamily="34" charset="0"/>
                <a:ea typeface="Hind"/>
                <a:cs typeface="Calibri Light" panose="020F0302020204030204" pitchFamily="34" charset="0"/>
                <a:sym typeface="Hind"/>
              </a:rPr>
              <a:t> </a:t>
            </a:r>
            <a:r>
              <a:rPr lang="en-US" sz="2400" dirty="0" err="1" smtClean="0">
                <a:solidFill>
                  <a:schemeClr val="dk1"/>
                </a:solidFill>
                <a:latin typeface="Calibri Light" panose="020F0302020204030204" pitchFamily="34" charset="0"/>
                <a:ea typeface="Hind"/>
                <a:cs typeface="Calibri Light" panose="020F0302020204030204" pitchFamily="34" charset="0"/>
                <a:sym typeface="Hind"/>
              </a:rPr>
              <a:t>mình</a:t>
            </a:r>
            <a:endParaRPr lang="en-US" sz="2400" dirty="0">
              <a:solidFill>
                <a:schemeClr val="dk1"/>
              </a:solidFill>
              <a:latin typeface="Calibri Light" panose="020F0302020204030204" pitchFamily="34" charset="0"/>
              <a:ea typeface="Hind"/>
              <a:cs typeface="Calibri Light" panose="020F0302020204030204" pitchFamily="34" charset="0"/>
              <a:sym typeface="Hind"/>
            </a:endParaRPr>
          </a:p>
        </p:txBody>
      </p:sp>
      <p:pic>
        <p:nvPicPr>
          <p:cNvPr id="1068" name="Google Shape;1068;p56" title="Points scored">
            <a:hlinkClick r:id="rId3"/>
          </p:cNvPr>
          <p:cNvPicPr preferRelativeResize="0"/>
          <p:nvPr/>
        </p:nvPicPr>
        <p:blipFill>
          <a:blip r:embed="rId4">
            <a:alphaModFix/>
          </a:blip>
          <a:stretch>
            <a:fillRect/>
          </a:stretch>
        </p:blipFill>
        <p:spPr>
          <a:xfrm>
            <a:off x="2969576" y="1580924"/>
            <a:ext cx="3204849" cy="1981665"/>
          </a:xfrm>
          <a:prstGeom prst="rect">
            <a:avLst/>
          </a:prstGeom>
          <a:noFill/>
          <a:ln>
            <a:noFill/>
          </a:ln>
        </p:spPr>
      </p:pic>
      <p:sp>
        <p:nvSpPr>
          <p:cNvPr id="1069" name="Google Shape;1069;p56"/>
          <p:cNvSpPr txBox="1">
            <a:spLocks noGrp="1"/>
          </p:cNvSpPr>
          <p:nvPr>
            <p:ph type="ctrTitle" idx="4294967295"/>
          </p:nvPr>
        </p:nvSpPr>
        <p:spPr>
          <a:xfrm>
            <a:off x="2485692" y="1728433"/>
            <a:ext cx="1252200" cy="38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01</a:t>
            </a:r>
            <a:endParaRPr sz="2200"/>
          </a:p>
        </p:txBody>
      </p:sp>
      <p:sp>
        <p:nvSpPr>
          <p:cNvPr id="1070" name="Google Shape;1070;p56"/>
          <p:cNvSpPr txBox="1">
            <a:spLocks noGrp="1"/>
          </p:cNvSpPr>
          <p:nvPr>
            <p:ph type="ctrTitle" idx="4294967295"/>
          </p:nvPr>
        </p:nvSpPr>
        <p:spPr>
          <a:xfrm>
            <a:off x="5388075" y="1728433"/>
            <a:ext cx="12522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   02</a:t>
            </a:r>
            <a:endParaRPr sz="2200"/>
          </a:p>
        </p:txBody>
      </p:sp>
      <p:sp>
        <p:nvSpPr>
          <p:cNvPr id="1071" name="Google Shape;1071;p56"/>
          <p:cNvSpPr txBox="1">
            <a:spLocks noGrp="1"/>
          </p:cNvSpPr>
          <p:nvPr>
            <p:ph type="ctrTitle" idx="4294967295"/>
          </p:nvPr>
        </p:nvSpPr>
        <p:spPr>
          <a:xfrm>
            <a:off x="2486682" y="2898279"/>
            <a:ext cx="1252200" cy="38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04</a:t>
            </a:r>
            <a:endParaRPr sz="2200"/>
          </a:p>
        </p:txBody>
      </p:sp>
      <p:sp>
        <p:nvSpPr>
          <p:cNvPr id="1072" name="Google Shape;1072;p56"/>
          <p:cNvSpPr txBox="1">
            <a:spLocks noGrp="1"/>
          </p:cNvSpPr>
          <p:nvPr>
            <p:ph type="ctrTitle" idx="4294967295"/>
          </p:nvPr>
        </p:nvSpPr>
        <p:spPr>
          <a:xfrm>
            <a:off x="5388075" y="2917861"/>
            <a:ext cx="12522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   03</a:t>
            </a:r>
            <a:endParaRPr sz="2200"/>
          </a:p>
        </p:txBody>
      </p:sp>
      <p:sp>
        <p:nvSpPr>
          <p:cNvPr id="33" name="Rectangle 32">
            <a:extLst>
              <a:ext uri="{FF2B5EF4-FFF2-40B4-BE49-F238E27FC236}">
                <a16:creationId xmlns:a16="http://schemas.microsoft.com/office/drawing/2014/main" id="{9736B901-4897-2B48-8C7B-98FC7166A36D}"/>
              </a:ext>
            </a:extLst>
          </p:cNvPr>
          <p:cNvSpPr/>
          <p:nvPr/>
        </p:nvSpPr>
        <p:spPr>
          <a:xfrm>
            <a:off x="1249955" y="423462"/>
            <a:ext cx="540180" cy="584775"/>
          </a:xfrm>
          <a:prstGeom prst="rect">
            <a:avLst/>
          </a:prstGeom>
        </p:spPr>
        <p:txBody>
          <a:bodyPr wrap="square">
            <a:spAutoFit/>
          </a:bodyPr>
          <a:lstStyle/>
          <a:p>
            <a:pPr algn="ctr"/>
            <a:r>
              <a:rPr lang="en-US" sz="3200" b="1" dirty="0">
                <a:solidFill>
                  <a:schemeClr val="tx1"/>
                </a:solidFill>
                <a:latin typeface="Calibri" panose="020F0502020204030204" pitchFamily="34" charset="0"/>
                <a:cs typeface="Calibri" panose="020F0502020204030204" pitchFamily="34" charset="0"/>
                <a:sym typeface="Wingdings" panose="05000000000000000000" pitchFamily="2" charset="2"/>
              </a:rPr>
              <a:t></a:t>
            </a:r>
            <a:endParaRPr lang="en-US" sz="3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
                                        <p:tgtEl>
                                          <p:spTgt spid="33"/>
                                        </p:tgtEl>
                                      </p:cBhvr>
                                    </p:animEffect>
                                    <p:anim calcmode="lin" valueType="num">
                                      <p:cBhvr>
                                        <p:cTn id="8" dur="400" fill="hold"/>
                                        <p:tgtEl>
                                          <p:spTgt spid="33"/>
                                        </p:tgtEl>
                                        <p:attrNameLst>
                                          <p:attrName>ppt_x</p:attrName>
                                        </p:attrNameLst>
                                      </p:cBhvr>
                                      <p:tavLst>
                                        <p:tav tm="0">
                                          <p:val>
                                            <p:strVal val="#ppt_x"/>
                                          </p:val>
                                        </p:tav>
                                        <p:tav tm="100000">
                                          <p:val>
                                            <p:strVal val="#ppt_x"/>
                                          </p:val>
                                        </p:tav>
                                      </p:tavLst>
                                    </p:anim>
                                    <p:anim calcmode="lin" valueType="num">
                                      <p:cBhvr>
                                        <p:cTn id="9" dur="400" fill="hold"/>
                                        <p:tgtEl>
                                          <p:spTgt spid="3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Google Shape;793;p44"/>
          <p:cNvSpPr txBox="1">
            <a:spLocks noGrp="1"/>
          </p:cNvSpPr>
          <p:nvPr>
            <p:ph type="subTitle" idx="1"/>
          </p:nvPr>
        </p:nvSpPr>
        <p:spPr>
          <a:xfrm>
            <a:off x="572975" y="2597970"/>
            <a:ext cx="18843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LƯỜI BIẾNG, </a:t>
            </a:r>
          </a:p>
          <a:p>
            <a:pPr marL="0" lvl="0" indent="0" rtl="0">
              <a:spcBef>
                <a:spcPts val="0"/>
              </a:spcBef>
              <a:buNone/>
            </a:pPr>
            <a:r>
              <a:rPr lang="en" sz="1800" b="1">
                <a:latin typeface="Calibri Light" panose="020F0302020204030204" pitchFamily="34" charset="0"/>
                <a:cs typeface="Calibri Light" panose="020F0302020204030204" pitchFamily="34" charset="0"/>
              </a:rPr>
              <a:t>HÈN NHÁT</a:t>
            </a:r>
            <a:endParaRPr sz="1800" b="1">
              <a:latin typeface="Calibri Light" panose="020F0302020204030204" pitchFamily="34" charset="0"/>
              <a:cs typeface="Calibri Light" panose="020F0302020204030204" pitchFamily="34" charset="0"/>
            </a:endParaRPr>
          </a:p>
        </p:txBody>
      </p:sp>
      <p:sp>
        <p:nvSpPr>
          <p:cNvPr id="794" name="Google Shape;794;p44"/>
          <p:cNvSpPr txBox="1">
            <a:spLocks noGrp="1"/>
          </p:cNvSpPr>
          <p:nvPr>
            <p:ph type="subTitle" idx="2"/>
          </p:nvPr>
        </p:nvSpPr>
        <p:spPr>
          <a:xfrm>
            <a:off x="2612521" y="2597974"/>
            <a:ext cx="18828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LUÔN DỰA DẪM, </a:t>
            </a:r>
          </a:p>
          <a:p>
            <a:pPr marL="0" lvl="0" indent="0" rtl="0">
              <a:spcBef>
                <a:spcPts val="0"/>
              </a:spcBef>
              <a:buNone/>
            </a:pPr>
            <a:r>
              <a:rPr lang="en" sz="1800" b="1">
                <a:latin typeface="Calibri Light" panose="020F0302020204030204" pitchFamily="34" charset="0"/>
                <a:cs typeface="Calibri Light" panose="020F0302020204030204" pitchFamily="34" charset="0"/>
              </a:rPr>
              <a:t>Ỷ LẠI VÀO </a:t>
            </a:r>
          </a:p>
          <a:p>
            <a:pPr marL="0" lvl="0" indent="0" rtl="0">
              <a:spcBef>
                <a:spcPts val="0"/>
              </a:spcBef>
              <a:buNone/>
            </a:pPr>
            <a:r>
              <a:rPr lang="en" sz="1800" b="1">
                <a:latin typeface="Calibri Light" panose="020F0302020204030204" pitchFamily="34" charset="0"/>
                <a:cs typeface="Calibri Light" panose="020F0302020204030204" pitchFamily="34" charset="0"/>
              </a:rPr>
              <a:t>NGƯỜI KHÁC</a:t>
            </a:r>
            <a:endParaRPr sz="1800" b="1">
              <a:latin typeface="Calibri Light" panose="020F0302020204030204" pitchFamily="34" charset="0"/>
              <a:cs typeface="Calibri Light" panose="020F0302020204030204" pitchFamily="34" charset="0"/>
            </a:endParaRPr>
          </a:p>
        </p:txBody>
      </p:sp>
      <p:sp>
        <p:nvSpPr>
          <p:cNvPr id="795" name="Google Shape;795;p44"/>
          <p:cNvSpPr txBox="1">
            <a:spLocks noGrp="1"/>
          </p:cNvSpPr>
          <p:nvPr>
            <p:ph type="subTitle" idx="3"/>
          </p:nvPr>
        </p:nvSpPr>
        <p:spPr>
          <a:xfrm>
            <a:off x="4650561" y="2597974"/>
            <a:ext cx="18840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ĐÙN ĐẨY </a:t>
            </a:r>
          </a:p>
          <a:p>
            <a:pPr marL="0" lvl="0" indent="0" rtl="0">
              <a:spcBef>
                <a:spcPts val="0"/>
              </a:spcBef>
              <a:buNone/>
            </a:pPr>
            <a:r>
              <a:rPr lang="en" sz="1800" b="1">
                <a:latin typeface="Calibri Light" panose="020F0302020204030204" pitchFamily="34" charset="0"/>
                <a:cs typeface="Calibri Light" panose="020F0302020204030204" pitchFamily="34" charset="0"/>
              </a:rPr>
              <a:t>TRÁCH NHIỆM, </a:t>
            </a:r>
          </a:p>
          <a:p>
            <a:pPr marL="0" lvl="0" indent="0" rtl="0">
              <a:spcBef>
                <a:spcPts val="0"/>
              </a:spcBef>
              <a:buNone/>
            </a:pPr>
            <a:r>
              <a:rPr lang="en" sz="1800" b="1">
                <a:latin typeface="Calibri Light" panose="020F0302020204030204" pitchFamily="34" charset="0"/>
                <a:cs typeface="Calibri Light" panose="020F0302020204030204" pitchFamily="34" charset="0"/>
              </a:rPr>
              <a:t>TRỐN TRÁNH CÔNG VIỆC</a:t>
            </a:r>
            <a:endParaRPr sz="1800" b="1">
              <a:latin typeface="Calibri Light" panose="020F0302020204030204" pitchFamily="34" charset="0"/>
              <a:cs typeface="Calibri Light" panose="020F0302020204030204" pitchFamily="34" charset="0"/>
            </a:endParaRPr>
          </a:p>
        </p:txBody>
      </p:sp>
      <p:sp>
        <p:nvSpPr>
          <p:cNvPr id="799" name="Google Shape;799;p44"/>
          <p:cNvSpPr txBox="1">
            <a:spLocks noGrp="1"/>
          </p:cNvSpPr>
          <p:nvPr>
            <p:ph type="subTitle" idx="7"/>
          </p:nvPr>
        </p:nvSpPr>
        <p:spPr>
          <a:xfrm>
            <a:off x="6689920" y="2597974"/>
            <a:ext cx="1883700" cy="1865872"/>
          </a:xfrm>
          <a:prstGeom prst="rect">
            <a:avLst/>
          </a:prstGeom>
        </p:spPr>
        <p:txBody>
          <a:bodyPr spcFirstLastPara="1" wrap="square" lIns="91425" tIns="91425" rIns="91425" bIns="91425" anchor="t" anchorCtr="0">
            <a:noAutofit/>
          </a:bodyPr>
          <a:lstStyle/>
          <a:p>
            <a:pPr marL="0" lvl="0" indent="0" rtl="0">
              <a:spcBef>
                <a:spcPts val="0"/>
              </a:spcBef>
              <a:buNone/>
            </a:pPr>
            <a:r>
              <a:rPr lang="en" sz="1800" b="1">
                <a:latin typeface="Calibri Light" panose="020F0302020204030204" pitchFamily="34" charset="0"/>
                <a:cs typeface="Calibri Light" panose="020F0302020204030204" pitchFamily="34" charset="0"/>
              </a:rPr>
              <a:t>KHÔNG TỰ GIÁC TRONG HỌC TẬP VÀ SINH HOẠT HÀNG NGÀY</a:t>
            </a:r>
            <a:endParaRPr sz="1800" b="1">
              <a:latin typeface="Calibri Light" panose="020F0302020204030204" pitchFamily="34" charset="0"/>
              <a:cs typeface="Calibri Light" panose="020F0302020204030204" pitchFamily="34" charset="0"/>
            </a:endParaRPr>
          </a:p>
        </p:txBody>
      </p:sp>
      <p:grpSp>
        <p:nvGrpSpPr>
          <p:cNvPr id="801" name="Google Shape;801;p44"/>
          <p:cNvGrpSpPr/>
          <p:nvPr/>
        </p:nvGrpSpPr>
        <p:grpSpPr>
          <a:xfrm>
            <a:off x="860227" y="1109921"/>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3020200" y="1130249"/>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4854480" y="1030669"/>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21" name="Google Shape;821;p44"/>
          <p:cNvGrpSpPr/>
          <p:nvPr/>
        </p:nvGrpSpPr>
        <p:grpSpPr>
          <a:xfrm>
            <a:off x="7131388" y="1300437"/>
            <a:ext cx="999971" cy="887605"/>
            <a:chOff x="7207588" y="1634738"/>
            <a:chExt cx="999971" cy="887605"/>
          </a:xfrm>
        </p:grpSpPr>
        <p:sp>
          <p:nvSpPr>
            <p:cNvPr id="822" name="Google Shape;822;p44"/>
            <p:cNvSpPr/>
            <p:nvPr/>
          </p:nvSpPr>
          <p:spPr>
            <a:xfrm>
              <a:off x="7207588" y="1634738"/>
              <a:ext cx="999971" cy="887605"/>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44"/>
            <p:cNvGrpSpPr/>
            <p:nvPr/>
          </p:nvGrpSpPr>
          <p:grpSpPr>
            <a:xfrm>
              <a:off x="7511231" y="1913819"/>
              <a:ext cx="432245" cy="329191"/>
              <a:chOff x="3271200" y="3863875"/>
              <a:chExt cx="481825" cy="366950"/>
            </a:xfrm>
          </p:grpSpPr>
          <p:sp>
            <p:nvSpPr>
              <p:cNvPr id="824" name="Google Shape;824;p44"/>
              <p:cNvSpPr/>
              <p:nvPr/>
            </p:nvSpPr>
            <p:spPr>
              <a:xfrm>
                <a:off x="3271200" y="3920350"/>
                <a:ext cx="283225" cy="310475"/>
              </a:xfrm>
              <a:custGeom>
                <a:avLst/>
                <a:gdLst/>
                <a:ahLst/>
                <a:cxnLst/>
                <a:rect l="l" t="t" r="r" b="b"/>
                <a:pathLst>
                  <a:path w="11329" h="12419" extrusionOk="0">
                    <a:moveTo>
                      <a:pt x="1693" y="0"/>
                    </a:moveTo>
                    <a:cubicBezTo>
                      <a:pt x="756" y="0"/>
                      <a:pt x="0" y="756"/>
                      <a:pt x="0" y="1693"/>
                    </a:cubicBezTo>
                    <a:lnTo>
                      <a:pt x="0" y="8468"/>
                    </a:lnTo>
                    <a:cubicBezTo>
                      <a:pt x="0" y="9405"/>
                      <a:pt x="756" y="10160"/>
                      <a:pt x="1693" y="10163"/>
                    </a:cubicBezTo>
                    <a:lnTo>
                      <a:pt x="2861" y="10163"/>
                    </a:lnTo>
                    <a:cubicBezTo>
                      <a:pt x="2861" y="11410"/>
                      <a:pt x="3870" y="12419"/>
                      <a:pt x="5120" y="12419"/>
                    </a:cubicBezTo>
                    <a:cubicBezTo>
                      <a:pt x="6366" y="12419"/>
                      <a:pt x="7378" y="11410"/>
                      <a:pt x="7378" y="10163"/>
                    </a:cubicBezTo>
                    <a:lnTo>
                      <a:pt x="9070" y="10163"/>
                    </a:lnTo>
                    <a:lnTo>
                      <a:pt x="9070" y="6679"/>
                    </a:lnTo>
                    <a:cubicBezTo>
                      <a:pt x="9070" y="6356"/>
                      <a:pt x="9350" y="6116"/>
                      <a:pt x="9645" y="6116"/>
                    </a:cubicBezTo>
                    <a:cubicBezTo>
                      <a:pt x="9705" y="6116"/>
                      <a:pt x="9765" y="6126"/>
                      <a:pt x="9823" y="6146"/>
                    </a:cubicBezTo>
                    <a:cubicBezTo>
                      <a:pt x="9938" y="6187"/>
                      <a:pt x="10055" y="6206"/>
                      <a:pt x="10172" y="6206"/>
                    </a:cubicBezTo>
                    <a:cubicBezTo>
                      <a:pt x="10766" y="6206"/>
                      <a:pt x="11329" y="5708"/>
                      <a:pt x="11329" y="5080"/>
                    </a:cubicBezTo>
                    <a:cubicBezTo>
                      <a:pt x="11329" y="4453"/>
                      <a:pt x="10766" y="3954"/>
                      <a:pt x="10172" y="3954"/>
                    </a:cubicBezTo>
                    <a:cubicBezTo>
                      <a:pt x="10055" y="3954"/>
                      <a:pt x="9938" y="3974"/>
                      <a:pt x="9823" y="4014"/>
                    </a:cubicBezTo>
                    <a:cubicBezTo>
                      <a:pt x="9759" y="4037"/>
                      <a:pt x="9695" y="4048"/>
                      <a:pt x="9632" y="4048"/>
                    </a:cubicBezTo>
                    <a:cubicBezTo>
                      <a:pt x="9333" y="4048"/>
                      <a:pt x="9070" y="3805"/>
                      <a:pt x="9070" y="3484"/>
                    </a:cubicBezTo>
                    <a:lnTo>
                      <a:pt x="9070" y="0"/>
                    </a:lnTo>
                    <a:lnTo>
                      <a:pt x="6381" y="0"/>
                    </a:lnTo>
                    <a:cubicBezTo>
                      <a:pt x="5894" y="0"/>
                      <a:pt x="5635" y="576"/>
                      <a:pt x="5960" y="940"/>
                    </a:cubicBezTo>
                    <a:cubicBezTo>
                      <a:pt x="6610" y="1669"/>
                      <a:pt x="6095" y="2822"/>
                      <a:pt x="5120" y="2822"/>
                    </a:cubicBezTo>
                    <a:cubicBezTo>
                      <a:pt x="4141" y="2822"/>
                      <a:pt x="3626" y="1669"/>
                      <a:pt x="4276" y="940"/>
                    </a:cubicBezTo>
                    <a:cubicBezTo>
                      <a:pt x="4602" y="576"/>
                      <a:pt x="4343" y="0"/>
                      <a:pt x="3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5" name="Google Shape;825;p44"/>
              <p:cNvSpPr/>
              <p:nvPr/>
            </p:nvSpPr>
            <p:spPr>
              <a:xfrm>
                <a:off x="3526175" y="3863875"/>
                <a:ext cx="226850" cy="310575"/>
              </a:xfrm>
              <a:custGeom>
                <a:avLst/>
                <a:gdLst/>
                <a:ahLst/>
                <a:cxnLst/>
                <a:rect l="l" t="t" r="r" b="b"/>
                <a:pathLst>
                  <a:path w="9074" h="12423" extrusionOk="0">
                    <a:moveTo>
                      <a:pt x="3954" y="1"/>
                    </a:moveTo>
                    <a:cubicBezTo>
                      <a:pt x="2705" y="1"/>
                      <a:pt x="1696" y="1010"/>
                      <a:pt x="1696" y="2259"/>
                    </a:cubicBezTo>
                    <a:lnTo>
                      <a:pt x="1" y="2259"/>
                    </a:lnTo>
                    <a:lnTo>
                      <a:pt x="1" y="5081"/>
                    </a:lnTo>
                    <a:cubicBezTo>
                      <a:pt x="1247" y="5081"/>
                      <a:pt x="2259" y="6093"/>
                      <a:pt x="2259" y="7339"/>
                    </a:cubicBezTo>
                    <a:cubicBezTo>
                      <a:pt x="2259" y="8586"/>
                      <a:pt x="1247" y="9598"/>
                      <a:pt x="1" y="9598"/>
                    </a:cubicBezTo>
                    <a:lnTo>
                      <a:pt x="1" y="12422"/>
                    </a:lnTo>
                    <a:lnTo>
                      <a:pt x="7378" y="12422"/>
                    </a:lnTo>
                    <a:cubicBezTo>
                      <a:pt x="8315" y="12419"/>
                      <a:pt x="9070" y="11664"/>
                      <a:pt x="9073" y="10727"/>
                    </a:cubicBezTo>
                    <a:lnTo>
                      <a:pt x="9073" y="3952"/>
                    </a:lnTo>
                    <a:cubicBezTo>
                      <a:pt x="9070" y="3015"/>
                      <a:pt x="8315" y="2259"/>
                      <a:pt x="7378" y="2259"/>
                    </a:cubicBezTo>
                    <a:lnTo>
                      <a:pt x="6213" y="2259"/>
                    </a:lnTo>
                    <a:cubicBezTo>
                      <a:pt x="6213" y="1010"/>
                      <a:pt x="5201" y="1"/>
                      <a:pt x="39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38" name="Google Shape;1058;p56">
            <a:extLst>
              <a:ext uri="{FF2B5EF4-FFF2-40B4-BE49-F238E27FC236}">
                <a16:creationId xmlns:a16="http://schemas.microsoft.com/office/drawing/2014/main" id="{E490649F-8097-CD4C-9189-D72A840CC0A3}"/>
              </a:ext>
            </a:extLst>
          </p:cNvPr>
          <p:cNvSpPr txBox="1">
            <a:spLocks/>
          </p:cNvSpPr>
          <p:nvPr/>
        </p:nvSpPr>
        <p:spPr>
          <a:xfrm>
            <a:off x="791559" y="122719"/>
            <a:ext cx="7717500" cy="94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b="1">
                <a:latin typeface="Calibri" panose="020F0502020204030204" pitchFamily="34" charset="0"/>
                <a:cs typeface="Calibri" panose="020F0502020204030204" pitchFamily="34" charset="0"/>
              </a:rPr>
              <a:t>BIỂU HIỆN TRÁI VỚI TÍNH TỰ LẬP</a:t>
            </a:r>
          </a:p>
        </p:txBody>
      </p:sp>
    </p:spTree>
    <p:extLst>
      <p:ext uri="{BB962C8B-B14F-4D97-AF65-F5344CB8AC3E}">
        <p14:creationId xmlns:p14="http://schemas.microsoft.com/office/powerpoint/2010/main" val="2578860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48"/>
          <p:cNvSpPr txBox="1">
            <a:spLocks noGrp="1"/>
          </p:cNvSpPr>
          <p:nvPr>
            <p:ph type="title"/>
          </p:nvPr>
        </p:nvSpPr>
        <p:spPr>
          <a:xfrm>
            <a:off x="3282540" y="996773"/>
            <a:ext cx="3362100" cy="134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02</a:t>
            </a:r>
            <a:endParaRPr/>
          </a:p>
        </p:txBody>
      </p:sp>
      <p:sp>
        <p:nvSpPr>
          <p:cNvPr id="926" name="Google Shape;926;p48"/>
          <p:cNvSpPr txBox="1">
            <a:spLocks noGrp="1"/>
          </p:cNvSpPr>
          <p:nvPr>
            <p:ph type="subTitle" idx="1"/>
          </p:nvPr>
        </p:nvSpPr>
        <p:spPr>
          <a:xfrm>
            <a:off x="2285397" y="2799428"/>
            <a:ext cx="4359243" cy="684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3600" b="1">
                <a:latin typeface="Calibri" panose="020F0502020204030204" pitchFamily="34" charset="0"/>
                <a:cs typeface="Calibri" panose="020F0502020204030204" pitchFamily="34" charset="0"/>
              </a:rPr>
              <a:t>Ý NGHĨA CỦA TỰ LẬP</a:t>
            </a:r>
            <a:endParaRPr sz="36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1101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41609E1-565E-D24B-AB37-24150DA9156F}"/>
              </a:ext>
            </a:extLst>
          </p:cNvPr>
          <p:cNvSpPr>
            <a:spLocks noGrp="1"/>
          </p:cNvSpPr>
          <p:nvPr>
            <p:ph type="subTitle" idx="1"/>
          </p:nvPr>
        </p:nvSpPr>
        <p:spPr>
          <a:xfrm>
            <a:off x="1741715" y="2106562"/>
            <a:ext cx="5660570" cy="685622"/>
          </a:xfrm>
        </p:spPr>
        <p:txBody>
          <a:bodyPr/>
          <a:lstStyle/>
          <a:p>
            <a:r>
              <a:rPr lang="en-VN" sz="3200" b="1">
                <a:latin typeface="Calibri" panose="020F0502020204030204" pitchFamily="34" charset="0"/>
                <a:cs typeface="Calibri" panose="020F0502020204030204" pitchFamily="34" charset="0"/>
              </a:rPr>
              <a:t>ĐỌC VÀ XỬ LÝ </a:t>
            </a:r>
          </a:p>
          <a:p>
            <a:r>
              <a:rPr lang="en-VN" sz="3200" b="1">
                <a:latin typeface="Calibri" panose="020F0502020204030204" pitchFamily="34" charset="0"/>
                <a:cs typeface="Calibri" panose="020F0502020204030204" pitchFamily="34" charset="0"/>
              </a:rPr>
              <a:t>TÌNH HUỐNG SGK</a:t>
            </a:r>
          </a:p>
        </p:txBody>
      </p:sp>
    </p:spTree>
    <p:extLst>
      <p:ext uri="{BB962C8B-B14F-4D97-AF65-F5344CB8AC3E}">
        <p14:creationId xmlns:p14="http://schemas.microsoft.com/office/powerpoint/2010/main" val="367169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QUESTIONS</a:t>
            </a:r>
            <a:endParaRPr>
              <a:solidFill>
                <a:schemeClr val="dk1"/>
              </a:solidFill>
            </a:endParaRPr>
          </a:p>
        </p:txBody>
      </p:sp>
      <p:sp>
        <p:nvSpPr>
          <p:cNvPr id="742" name="Google Shape;742;p41"/>
          <p:cNvSpPr txBox="1">
            <a:spLocks noGrp="1"/>
          </p:cNvSpPr>
          <p:nvPr>
            <p:ph type="subTitle" idx="1"/>
          </p:nvPr>
        </p:nvSpPr>
        <p:spPr>
          <a:xfrm>
            <a:off x="714900" y="1531017"/>
            <a:ext cx="318755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HƯNG ĐÃ THỂ HIỆN TÍNH TỰ LẬP NTN? VÀ TÍNH TỰ LẬP ĐÃ ĐEM LẠI ĐIỀU GÌ CHO HƯNG?</a:t>
            </a:r>
            <a:endParaRPr sz="2000">
              <a:solidFill>
                <a:schemeClr val="dk1"/>
              </a:solidFill>
              <a:latin typeface="Calibri Light" panose="020F0302020204030204" pitchFamily="34" charset="0"/>
              <a:cs typeface="Calibri Light" panose="020F0302020204030204" pitchFamily="34" charset="0"/>
            </a:endParaRPr>
          </a:p>
        </p:txBody>
      </p:sp>
      <p:sp>
        <p:nvSpPr>
          <p:cNvPr id="743" name="Google Shape;743;p41"/>
          <p:cNvSpPr txBox="1">
            <a:spLocks noGrp="1"/>
          </p:cNvSpPr>
          <p:nvPr>
            <p:ph type="subTitle" idx="2"/>
          </p:nvPr>
        </p:nvSpPr>
        <p:spPr>
          <a:xfrm>
            <a:off x="5339872" y="3220541"/>
            <a:ext cx="29934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a:solidFill>
                  <a:schemeClr val="dk1"/>
                </a:solidFill>
                <a:latin typeface="Calibri Light" panose="020F0302020204030204" pitchFamily="34" charset="0"/>
                <a:cs typeface="Calibri Light" panose="020F0302020204030204" pitchFamily="34" charset="0"/>
              </a:rPr>
              <a:t>TÍNH TỰ LẬP CỦA ANH LUẬN ĐÃ MANG LẠI ĐIỀU GÌ CHO ANH LUẬN VÀ CHO XÃ HỘI?</a:t>
            </a:r>
            <a:endParaRPr sz="2000">
              <a:solidFill>
                <a:schemeClr val="dk1"/>
              </a:solidFill>
              <a:latin typeface="Calibri Light" panose="020F0302020204030204" pitchFamily="34" charset="0"/>
              <a:cs typeface="Calibri Light" panose="020F0302020204030204" pitchFamily="34" charset="0"/>
            </a:endParaRPr>
          </a:p>
        </p:txBody>
      </p:sp>
      <p:sp>
        <p:nvSpPr>
          <p:cNvPr id="744" name="Google Shape;744;p41"/>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dk1"/>
                </a:solidFill>
              </a:rPr>
              <a:t>TH1</a:t>
            </a:r>
            <a:endParaRPr>
              <a:solidFill>
                <a:schemeClr val="dk1"/>
              </a:solidFill>
            </a:endParaRPr>
          </a:p>
        </p:txBody>
      </p:sp>
      <p:sp>
        <p:nvSpPr>
          <p:cNvPr id="745" name="Google Shape;745;p41"/>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chemeClr val="dk1"/>
                </a:solidFill>
              </a:rPr>
              <a:t>TH2</a:t>
            </a:r>
            <a:endParaRPr>
              <a:solidFill>
                <a:schemeClr val="dk1"/>
              </a:solidFill>
            </a:endParaRPr>
          </a:p>
        </p:txBody>
      </p:sp>
    </p:spTree>
    <p:extLst>
      <p:ext uri="{BB962C8B-B14F-4D97-AF65-F5344CB8AC3E}">
        <p14:creationId xmlns:p14="http://schemas.microsoft.com/office/powerpoint/2010/main" val="231353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3CFE546F-3BAB-3547-9152-DEC974FA7F4A}"/>
              </a:ext>
            </a:extLst>
          </p:cNvPr>
          <p:cNvGraphicFramePr>
            <a:graphicFrameLocks noGrp="1"/>
          </p:cNvGraphicFramePr>
          <p:nvPr>
            <p:extLst>
              <p:ext uri="{D42A27DB-BD31-4B8C-83A1-F6EECF244321}">
                <p14:modId xmlns:p14="http://schemas.microsoft.com/office/powerpoint/2010/main" val="3722224196"/>
              </p:ext>
            </p:extLst>
          </p:nvPr>
        </p:nvGraphicFramePr>
        <p:xfrm>
          <a:off x="2467897" y="854381"/>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0" name="Table 9">
            <a:extLst>
              <a:ext uri="{FF2B5EF4-FFF2-40B4-BE49-F238E27FC236}">
                <a16:creationId xmlns:a16="http://schemas.microsoft.com/office/drawing/2014/main" id="{CC71C64B-FEC2-6447-8E51-658ADD978AEF}"/>
              </a:ext>
            </a:extLst>
          </p:cNvPr>
          <p:cNvGraphicFramePr>
            <a:graphicFrameLocks noGrp="1"/>
          </p:cNvGraphicFramePr>
          <p:nvPr>
            <p:extLst>
              <p:ext uri="{D42A27DB-BD31-4B8C-83A1-F6EECF244321}">
                <p14:modId xmlns:p14="http://schemas.microsoft.com/office/powerpoint/2010/main" val="1682351477"/>
              </p:ext>
            </p:extLst>
          </p:nvPr>
        </p:nvGraphicFramePr>
        <p:xfrm>
          <a:off x="2467897" y="854381"/>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1" name="Table 9">
            <a:extLst>
              <a:ext uri="{FF2B5EF4-FFF2-40B4-BE49-F238E27FC236}">
                <a16:creationId xmlns:a16="http://schemas.microsoft.com/office/drawing/2014/main" id="{86874EEF-2228-464A-8BC2-A37F57564728}"/>
              </a:ext>
            </a:extLst>
          </p:cNvPr>
          <p:cNvGraphicFramePr>
            <a:graphicFrameLocks noGrp="1"/>
          </p:cNvGraphicFramePr>
          <p:nvPr>
            <p:extLst>
              <p:ext uri="{D42A27DB-BD31-4B8C-83A1-F6EECF244321}">
                <p14:modId xmlns:p14="http://schemas.microsoft.com/office/powerpoint/2010/main" val="397757927"/>
              </p:ext>
            </p:extLst>
          </p:nvPr>
        </p:nvGraphicFramePr>
        <p:xfrm>
          <a:off x="3765755" y="1545481"/>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2" name="Table 11">
            <a:extLst>
              <a:ext uri="{FF2B5EF4-FFF2-40B4-BE49-F238E27FC236}">
                <a16:creationId xmlns:a16="http://schemas.microsoft.com/office/drawing/2014/main" id="{0F90FE64-F7EB-1A43-8BC5-82D1DFE9A560}"/>
              </a:ext>
            </a:extLst>
          </p:cNvPr>
          <p:cNvGraphicFramePr>
            <a:graphicFrameLocks noGrp="1"/>
          </p:cNvGraphicFramePr>
          <p:nvPr>
            <p:extLst>
              <p:ext uri="{D42A27DB-BD31-4B8C-83A1-F6EECF244321}">
                <p14:modId xmlns:p14="http://schemas.microsoft.com/office/powerpoint/2010/main" val="965927571"/>
              </p:ext>
            </p:extLst>
          </p:nvPr>
        </p:nvGraphicFramePr>
        <p:xfrm>
          <a:off x="3765755" y="1543957"/>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3" name="Table 9">
            <a:extLst>
              <a:ext uri="{FF2B5EF4-FFF2-40B4-BE49-F238E27FC236}">
                <a16:creationId xmlns:a16="http://schemas.microsoft.com/office/drawing/2014/main" id="{B4230A3D-56B1-5449-B466-BB4CAAD7B4BE}"/>
              </a:ext>
            </a:extLst>
          </p:cNvPr>
          <p:cNvGraphicFramePr>
            <a:graphicFrameLocks noGrp="1"/>
          </p:cNvGraphicFramePr>
          <p:nvPr>
            <p:extLst>
              <p:ext uri="{D42A27DB-BD31-4B8C-83A1-F6EECF244321}">
                <p14:modId xmlns:p14="http://schemas.microsoft.com/office/powerpoint/2010/main" val="2311388270"/>
              </p:ext>
            </p:extLst>
          </p:nvPr>
        </p:nvGraphicFramePr>
        <p:xfrm>
          <a:off x="4399935" y="2206154"/>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4" name="Table 13">
            <a:extLst>
              <a:ext uri="{FF2B5EF4-FFF2-40B4-BE49-F238E27FC236}">
                <a16:creationId xmlns:a16="http://schemas.microsoft.com/office/drawing/2014/main" id="{EFA9C16D-293F-0143-9132-D94EF7EF1C16}"/>
              </a:ext>
            </a:extLst>
          </p:cNvPr>
          <p:cNvGraphicFramePr>
            <a:graphicFrameLocks noGrp="1"/>
          </p:cNvGraphicFramePr>
          <p:nvPr>
            <p:extLst>
              <p:ext uri="{D42A27DB-BD31-4B8C-83A1-F6EECF244321}">
                <p14:modId xmlns:p14="http://schemas.microsoft.com/office/powerpoint/2010/main" val="744231982"/>
              </p:ext>
            </p:extLst>
          </p:nvPr>
        </p:nvGraphicFramePr>
        <p:xfrm>
          <a:off x="4399935" y="2203676"/>
          <a:ext cx="4503177"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gridCol w="643311">
                  <a:extLst>
                    <a:ext uri="{9D8B030D-6E8A-4147-A177-3AD203B41FA5}">
                      <a16:colId xmlns:a16="http://schemas.microsoft.com/office/drawing/2014/main" val="2224664738"/>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5" name="Table 9">
            <a:extLst>
              <a:ext uri="{FF2B5EF4-FFF2-40B4-BE49-F238E27FC236}">
                <a16:creationId xmlns:a16="http://schemas.microsoft.com/office/drawing/2014/main" id="{1D803F19-6B6B-DA44-88A5-0774CFBB2747}"/>
              </a:ext>
            </a:extLst>
          </p:cNvPr>
          <p:cNvGraphicFramePr>
            <a:graphicFrameLocks noGrp="1"/>
          </p:cNvGraphicFramePr>
          <p:nvPr>
            <p:extLst>
              <p:ext uri="{D42A27DB-BD31-4B8C-83A1-F6EECF244321}">
                <p14:modId xmlns:p14="http://schemas.microsoft.com/office/powerpoint/2010/main" val="4022168922"/>
              </p:ext>
            </p:extLst>
          </p:nvPr>
        </p:nvGraphicFramePr>
        <p:xfrm>
          <a:off x="1835822" y="2869624"/>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6" name="Table 15">
            <a:extLst>
              <a:ext uri="{FF2B5EF4-FFF2-40B4-BE49-F238E27FC236}">
                <a16:creationId xmlns:a16="http://schemas.microsoft.com/office/drawing/2014/main" id="{9F1B6885-DEA4-6B4F-A6DD-0F0A9E979665}"/>
              </a:ext>
            </a:extLst>
          </p:cNvPr>
          <p:cNvGraphicFramePr>
            <a:graphicFrameLocks noGrp="1"/>
          </p:cNvGraphicFramePr>
          <p:nvPr>
            <p:extLst>
              <p:ext uri="{D42A27DB-BD31-4B8C-83A1-F6EECF244321}">
                <p14:modId xmlns:p14="http://schemas.microsoft.com/office/powerpoint/2010/main" val="368585630"/>
              </p:ext>
            </p:extLst>
          </p:nvPr>
        </p:nvGraphicFramePr>
        <p:xfrm>
          <a:off x="1835822" y="2869624"/>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7" name="Table 9">
            <a:extLst>
              <a:ext uri="{FF2B5EF4-FFF2-40B4-BE49-F238E27FC236}">
                <a16:creationId xmlns:a16="http://schemas.microsoft.com/office/drawing/2014/main" id="{0A8B266C-00E2-0349-91E4-34B0B120F79F}"/>
              </a:ext>
            </a:extLst>
          </p:cNvPr>
          <p:cNvGraphicFramePr>
            <a:graphicFrameLocks noGrp="1"/>
          </p:cNvGraphicFramePr>
          <p:nvPr>
            <p:extLst>
              <p:ext uri="{D42A27DB-BD31-4B8C-83A1-F6EECF244321}">
                <p14:modId xmlns:p14="http://schemas.microsoft.com/office/powerpoint/2010/main" val="3359830165"/>
              </p:ext>
            </p:extLst>
          </p:nvPr>
        </p:nvGraphicFramePr>
        <p:xfrm>
          <a:off x="3111208" y="3530297"/>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aphicFrame>
        <p:nvGraphicFramePr>
          <p:cNvPr id="18" name="Table 17">
            <a:extLst>
              <a:ext uri="{FF2B5EF4-FFF2-40B4-BE49-F238E27FC236}">
                <a16:creationId xmlns:a16="http://schemas.microsoft.com/office/drawing/2014/main" id="{74F3EE34-C29C-734D-9E33-346B69B5AFAA}"/>
              </a:ext>
            </a:extLst>
          </p:cNvPr>
          <p:cNvGraphicFramePr>
            <a:graphicFrameLocks noGrp="1"/>
          </p:cNvGraphicFramePr>
          <p:nvPr>
            <p:extLst>
              <p:ext uri="{D42A27DB-BD31-4B8C-83A1-F6EECF244321}">
                <p14:modId xmlns:p14="http://schemas.microsoft.com/office/powerpoint/2010/main" val="3898713030"/>
              </p:ext>
            </p:extLst>
          </p:nvPr>
        </p:nvGraphicFramePr>
        <p:xfrm>
          <a:off x="3111208" y="3525740"/>
          <a:ext cx="3859866" cy="463140"/>
        </p:xfrm>
        <a:graphic>
          <a:graphicData uri="http://schemas.openxmlformats.org/drawingml/2006/table">
            <a:tbl>
              <a:tblPr firstRow="1" bandRow="1">
                <a:tableStyleId>{CB65A365-2722-48B9-8C5E-FB3E44126160}</a:tableStyleId>
              </a:tblPr>
              <a:tblGrid>
                <a:gridCol w="643311">
                  <a:extLst>
                    <a:ext uri="{9D8B030D-6E8A-4147-A177-3AD203B41FA5}">
                      <a16:colId xmlns:a16="http://schemas.microsoft.com/office/drawing/2014/main" val="1886748079"/>
                    </a:ext>
                  </a:extLst>
                </a:gridCol>
                <a:gridCol w="643311">
                  <a:extLst>
                    <a:ext uri="{9D8B030D-6E8A-4147-A177-3AD203B41FA5}">
                      <a16:colId xmlns:a16="http://schemas.microsoft.com/office/drawing/2014/main" val="350743185"/>
                    </a:ext>
                  </a:extLst>
                </a:gridCol>
                <a:gridCol w="643311">
                  <a:extLst>
                    <a:ext uri="{9D8B030D-6E8A-4147-A177-3AD203B41FA5}">
                      <a16:colId xmlns:a16="http://schemas.microsoft.com/office/drawing/2014/main" val="1323318446"/>
                    </a:ext>
                  </a:extLst>
                </a:gridCol>
                <a:gridCol w="643311">
                  <a:extLst>
                    <a:ext uri="{9D8B030D-6E8A-4147-A177-3AD203B41FA5}">
                      <a16:colId xmlns:a16="http://schemas.microsoft.com/office/drawing/2014/main" val="2211226599"/>
                    </a:ext>
                  </a:extLst>
                </a:gridCol>
                <a:gridCol w="643311">
                  <a:extLst>
                    <a:ext uri="{9D8B030D-6E8A-4147-A177-3AD203B41FA5}">
                      <a16:colId xmlns:a16="http://schemas.microsoft.com/office/drawing/2014/main" val="552823526"/>
                    </a:ext>
                  </a:extLst>
                </a:gridCol>
                <a:gridCol w="643311">
                  <a:extLst>
                    <a:ext uri="{9D8B030D-6E8A-4147-A177-3AD203B41FA5}">
                      <a16:colId xmlns:a16="http://schemas.microsoft.com/office/drawing/2014/main" val="2190648383"/>
                    </a:ext>
                  </a:extLst>
                </a:gridCol>
              </a:tblGrid>
              <a:tr h="463140">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VN" sz="2000">
                        <a:ln w="38100">
                          <a:solidFill>
                            <a:schemeClr val="accent5">
                              <a:lumMod val="50000"/>
                            </a:schemeClr>
                          </a:solidFill>
                        </a:ln>
                        <a:solidFill>
                          <a:schemeClr val="accent5">
                            <a:lumMod val="25000"/>
                          </a:schemeClr>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27992123"/>
                  </a:ext>
                </a:extLst>
              </a:tr>
            </a:tbl>
          </a:graphicData>
        </a:graphic>
      </p:graphicFrame>
      <p:grpSp>
        <p:nvGrpSpPr>
          <p:cNvPr id="21" name="Google Shape;1119;p58">
            <a:extLst>
              <a:ext uri="{FF2B5EF4-FFF2-40B4-BE49-F238E27FC236}">
                <a16:creationId xmlns:a16="http://schemas.microsoft.com/office/drawing/2014/main" id="{FABDA0F6-5AAF-7748-9385-6DE97FE7CD92}"/>
              </a:ext>
            </a:extLst>
          </p:cNvPr>
          <p:cNvGrpSpPr/>
          <p:nvPr/>
        </p:nvGrpSpPr>
        <p:grpSpPr>
          <a:xfrm>
            <a:off x="7485426" y="4410831"/>
            <a:ext cx="431103" cy="565668"/>
            <a:chOff x="-46007225" y="3937825"/>
            <a:chExt cx="229225" cy="300775"/>
          </a:xfrm>
          <a:solidFill>
            <a:schemeClr val="accent5">
              <a:lumMod val="75000"/>
            </a:schemeClr>
          </a:solidFill>
        </p:grpSpPr>
        <p:sp>
          <p:nvSpPr>
            <p:cNvPr id="22" name="Google Shape;1120;p58">
              <a:extLst>
                <a:ext uri="{FF2B5EF4-FFF2-40B4-BE49-F238E27FC236}">
                  <a16:creationId xmlns:a16="http://schemas.microsoft.com/office/drawing/2014/main" id="{4C0B3840-E356-4547-AE04-E2A919507383}"/>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21;p58">
              <a:extLst>
                <a:ext uri="{FF2B5EF4-FFF2-40B4-BE49-F238E27FC236}">
                  <a16:creationId xmlns:a16="http://schemas.microsoft.com/office/drawing/2014/main" id="{67AD6D0C-2217-C546-9AAB-73F8A11D8513}"/>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22;p58">
              <a:extLst>
                <a:ext uri="{FF2B5EF4-FFF2-40B4-BE49-F238E27FC236}">
                  <a16:creationId xmlns:a16="http://schemas.microsoft.com/office/drawing/2014/main" id="{2DC3C1A6-A42C-CE4C-BE72-5B0287092647}"/>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23;p58">
              <a:extLst>
                <a:ext uri="{FF2B5EF4-FFF2-40B4-BE49-F238E27FC236}">
                  <a16:creationId xmlns:a16="http://schemas.microsoft.com/office/drawing/2014/main" id="{83EF365F-EB20-454C-8D05-550ACB1A912D}"/>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24;p58">
              <a:extLst>
                <a:ext uri="{FF2B5EF4-FFF2-40B4-BE49-F238E27FC236}">
                  <a16:creationId xmlns:a16="http://schemas.microsoft.com/office/drawing/2014/main" id="{C31A3022-B670-9D49-A80F-C3A43CECA124}"/>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25;p58">
              <a:extLst>
                <a:ext uri="{FF2B5EF4-FFF2-40B4-BE49-F238E27FC236}">
                  <a16:creationId xmlns:a16="http://schemas.microsoft.com/office/drawing/2014/main" id="{B8D15F11-A452-0443-AF6F-570298D0BFA9}"/>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26;p58">
              <a:extLst>
                <a:ext uri="{FF2B5EF4-FFF2-40B4-BE49-F238E27FC236}">
                  <a16:creationId xmlns:a16="http://schemas.microsoft.com/office/drawing/2014/main" id="{C39E4432-9F78-5443-93E3-8FE9E322C687}"/>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27;p58">
              <a:extLst>
                <a:ext uri="{FF2B5EF4-FFF2-40B4-BE49-F238E27FC236}">
                  <a16:creationId xmlns:a16="http://schemas.microsoft.com/office/drawing/2014/main" id="{E293B196-09D4-9B43-9B60-9B9C627DA660}"/>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8;p58">
              <a:extLst>
                <a:ext uri="{FF2B5EF4-FFF2-40B4-BE49-F238E27FC236}">
                  <a16:creationId xmlns:a16="http://schemas.microsoft.com/office/drawing/2014/main" id="{05BC26D0-980D-4D43-AA74-9628A22DF415}"/>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29;p58">
              <a:extLst>
                <a:ext uri="{FF2B5EF4-FFF2-40B4-BE49-F238E27FC236}">
                  <a16:creationId xmlns:a16="http://schemas.microsoft.com/office/drawing/2014/main" id="{A4AF70D3-9712-B04D-8C87-724EDBE33BFB}"/>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771;p43">
            <a:extLst>
              <a:ext uri="{FF2B5EF4-FFF2-40B4-BE49-F238E27FC236}">
                <a16:creationId xmlns:a16="http://schemas.microsoft.com/office/drawing/2014/main" id="{33BA3192-6D70-7F4E-9832-61D5C51E7F24}"/>
              </a:ext>
            </a:extLst>
          </p:cNvPr>
          <p:cNvSpPr/>
          <p:nvPr/>
        </p:nvSpPr>
        <p:spPr>
          <a:xfrm>
            <a:off x="1036647" y="773163"/>
            <a:ext cx="752119" cy="544358"/>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endParaRPr lang="en"/>
          </a:p>
        </p:txBody>
      </p:sp>
      <p:sp>
        <p:nvSpPr>
          <p:cNvPr id="40" name="Google Shape;771;p43">
            <a:extLst>
              <a:ext uri="{FF2B5EF4-FFF2-40B4-BE49-F238E27FC236}">
                <a16:creationId xmlns:a16="http://schemas.microsoft.com/office/drawing/2014/main" id="{6BEA2032-FDBA-D645-BF63-319955EC07C5}"/>
              </a:ext>
            </a:extLst>
          </p:cNvPr>
          <p:cNvSpPr/>
          <p:nvPr/>
        </p:nvSpPr>
        <p:spPr>
          <a:xfrm>
            <a:off x="1031026" y="1405080"/>
            <a:ext cx="752119" cy="58476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71;p43">
            <a:extLst>
              <a:ext uri="{FF2B5EF4-FFF2-40B4-BE49-F238E27FC236}">
                <a16:creationId xmlns:a16="http://schemas.microsoft.com/office/drawing/2014/main" id="{01210032-C3A8-BC47-A7CB-33978CFBEFA8}"/>
              </a:ext>
            </a:extLst>
          </p:cNvPr>
          <p:cNvSpPr/>
          <p:nvPr/>
        </p:nvSpPr>
        <p:spPr>
          <a:xfrm>
            <a:off x="1031026" y="2067366"/>
            <a:ext cx="796711" cy="5994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71;p43">
            <a:extLst>
              <a:ext uri="{FF2B5EF4-FFF2-40B4-BE49-F238E27FC236}">
                <a16:creationId xmlns:a16="http://schemas.microsoft.com/office/drawing/2014/main" id="{742D5AD5-B64B-8B4F-AB09-896140358A8C}"/>
              </a:ext>
            </a:extLst>
          </p:cNvPr>
          <p:cNvSpPr/>
          <p:nvPr/>
        </p:nvSpPr>
        <p:spPr>
          <a:xfrm>
            <a:off x="1031026" y="2812877"/>
            <a:ext cx="752119" cy="5994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71;p43">
            <a:extLst>
              <a:ext uri="{FF2B5EF4-FFF2-40B4-BE49-F238E27FC236}">
                <a16:creationId xmlns:a16="http://schemas.microsoft.com/office/drawing/2014/main" id="{A2DD5701-7077-2941-8ACC-8D8544FA3BF3}"/>
              </a:ext>
            </a:extLst>
          </p:cNvPr>
          <p:cNvSpPr/>
          <p:nvPr/>
        </p:nvSpPr>
        <p:spPr>
          <a:xfrm>
            <a:off x="1056749" y="3576961"/>
            <a:ext cx="763766" cy="63671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5">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42">
            <a:hlinkClick r:id="rId2" action="ppaction://hlinksldjump"/>
            <a:extLst>
              <a:ext uri="{FF2B5EF4-FFF2-40B4-BE49-F238E27FC236}">
                <a16:creationId xmlns:a16="http://schemas.microsoft.com/office/drawing/2014/main" id="{5896BC7A-CBF4-F746-8360-BD0CFE162044}"/>
              </a:ext>
            </a:extLst>
          </p:cNvPr>
          <p:cNvSpPr txBox="1">
            <a:spLocks/>
          </p:cNvSpPr>
          <p:nvPr/>
        </p:nvSpPr>
        <p:spPr>
          <a:xfrm>
            <a:off x="1107118" y="714661"/>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1</a:t>
            </a:r>
          </a:p>
        </p:txBody>
      </p:sp>
      <p:sp>
        <p:nvSpPr>
          <p:cNvPr id="53" name="Google Shape;750;p42">
            <a:hlinkClick r:id="rId3" action="ppaction://hlinksldjump"/>
            <a:extLst>
              <a:ext uri="{FF2B5EF4-FFF2-40B4-BE49-F238E27FC236}">
                <a16:creationId xmlns:a16="http://schemas.microsoft.com/office/drawing/2014/main" id="{AABD3128-405F-5A4A-8C00-B509B320023B}"/>
              </a:ext>
            </a:extLst>
          </p:cNvPr>
          <p:cNvSpPr txBox="1">
            <a:spLocks/>
          </p:cNvSpPr>
          <p:nvPr/>
        </p:nvSpPr>
        <p:spPr>
          <a:xfrm>
            <a:off x="1129414" y="1338563"/>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2</a:t>
            </a:r>
          </a:p>
        </p:txBody>
      </p:sp>
      <p:sp>
        <p:nvSpPr>
          <p:cNvPr id="54" name="Google Shape;750;p42">
            <a:hlinkClick r:id="rId4" action="ppaction://hlinksldjump"/>
            <a:extLst>
              <a:ext uri="{FF2B5EF4-FFF2-40B4-BE49-F238E27FC236}">
                <a16:creationId xmlns:a16="http://schemas.microsoft.com/office/drawing/2014/main" id="{151445FD-8F41-1B44-AE7C-90C77546B715}"/>
              </a:ext>
            </a:extLst>
          </p:cNvPr>
          <p:cNvSpPr txBox="1">
            <a:spLocks/>
          </p:cNvSpPr>
          <p:nvPr/>
        </p:nvSpPr>
        <p:spPr>
          <a:xfrm>
            <a:off x="1138665" y="2023965"/>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3</a:t>
            </a:r>
          </a:p>
        </p:txBody>
      </p:sp>
      <p:sp>
        <p:nvSpPr>
          <p:cNvPr id="55" name="Google Shape;750;p42">
            <a:hlinkClick r:id="rId5" action="ppaction://hlinksldjump"/>
            <a:extLst>
              <a:ext uri="{FF2B5EF4-FFF2-40B4-BE49-F238E27FC236}">
                <a16:creationId xmlns:a16="http://schemas.microsoft.com/office/drawing/2014/main" id="{A170FF0E-A64E-8249-A2AF-26203104B726}"/>
              </a:ext>
            </a:extLst>
          </p:cNvPr>
          <p:cNvSpPr txBox="1">
            <a:spLocks/>
          </p:cNvSpPr>
          <p:nvPr/>
        </p:nvSpPr>
        <p:spPr>
          <a:xfrm>
            <a:off x="1101673" y="2785531"/>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4</a:t>
            </a:r>
          </a:p>
        </p:txBody>
      </p:sp>
      <p:sp>
        <p:nvSpPr>
          <p:cNvPr id="56" name="Google Shape;750;p42">
            <a:hlinkClick r:id="rId6" action="ppaction://hlinksldjump"/>
            <a:extLst>
              <a:ext uri="{FF2B5EF4-FFF2-40B4-BE49-F238E27FC236}">
                <a16:creationId xmlns:a16="http://schemas.microsoft.com/office/drawing/2014/main" id="{CB0DDDEE-11FC-D845-A720-26E8FF78DAE8}"/>
              </a:ext>
            </a:extLst>
          </p:cNvPr>
          <p:cNvSpPr txBox="1">
            <a:spLocks/>
          </p:cNvSpPr>
          <p:nvPr/>
        </p:nvSpPr>
        <p:spPr>
          <a:xfrm>
            <a:off x="1129414" y="3533912"/>
            <a:ext cx="599934" cy="5443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2pPr>
            <a:lvl3pPr marR="0" lvl="2"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3pPr>
            <a:lvl4pPr marR="0" lvl="3"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4pPr>
            <a:lvl5pPr marR="0" lvl="4"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5pPr>
            <a:lvl6pPr marR="0" lvl="5"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6pPr>
            <a:lvl7pPr marR="0" lvl="6"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7pPr>
            <a:lvl8pPr marR="0" lvl="7"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8pPr>
            <a:lvl9pPr marR="0" lvl="8" algn="r" rtl="0">
              <a:lnSpc>
                <a:spcPct val="100000"/>
              </a:lnSpc>
              <a:spcBef>
                <a:spcPts val="0"/>
              </a:spcBef>
              <a:spcAft>
                <a:spcPts val="0"/>
              </a:spcAft>
              <a:buClr>
                <a:schemeClr val="dk1"/>
              </a:buClr>
              <a:buSzPts val="1800"/>
              <a:buFont typeface="Fredoka One"/>
              <a:buNone/>
              <a:defRPr sz="1800" b="0" i="0" u="none" strike="noStrike" cap="none">
                <a:solidFill>
                  <a:schemeClr val="dk1"/>
                </a:solidFill>
                <a:latin typeface="Fredoka One"/>
                <a:ea typeface="Fredoka One"/>
                <a:cs typeface="Fredoka One"/>
                <a:sym typeface="Fredoka One"/>
              </a:defRPr>
            </a:lvl9pPr>
          </a:lstStyle>
          <a:p>
            <a:r>
              <a:rPr lang="en-US" sz="3200">
                <a:solidFill>
                  <a:schemeClr val="accent6">
                    <a:lumMod val="40000"/>
                    <a:lumOff val="60000"/>
                  </a:schemeClr>
                </a:solidFill>
              </a:rPr>
              <a:t>5</a:t>
            </a:r>
          </a:p>
        </p:txBody>
      </p:sp>
    </p:spTree>
    <p:extLst>
      <p:ext uri="{BB962C8B-B14F-4D97-AF65-F5344CB8AC3E}">
        <p14:creationId xmlns:p14="http://schemas.microsoft.com/office/powerpoint/2010/main" val="696213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43"/>
          <p:cNvSpPr txBox="1">
            <a:spLocks noGrp="1"/>
          </p:cNvSpPr>
          <p:nvPr>
            <p:ph type="subTitle" idx="5"/>
          </p:nvPr>
        </p:nvSpPr>
        <p:spPr>
          <a:xfrm>
            <a:off x="6138300" y="3206375"/>
            <a:ext cx="2294100" cy="1112400"/>
          </a:xfrm>
          <a:prstGeom prst="rect">
            <a:avLst/>
          </a:prstGeom>
        </p:spPr>
        <p:txBody>
          <a:bodyPr spcFirstLastPara="1" wrap="square" lIns="91425" tIns="91425" rIns="91425" bIns="91425" anchor="t" anchorCtr="0">
            <a:noAutofit/>
          </a:bodyPr>
          <a:lstStyle/>
          <a:p>
            <a:pPr marL="0" lvl="0" indent="0">
              <a:buSzPts val="1100"/>
            </a:pPr>
            <a:r>
              <a:rPr lang="en-US" sz="1800" b="1">
                <a:latin typeface="Calibri Light" panose="020F0302020204030204" pitchFamily="34" charset="0"/>
                <a:cs typeface="Calibri Light" panose="020F0302020204030204" pitchFamily="34" charset="0"/>
              </a:rPr>
              <a:t>Ý NGHĨA CỦA TỰ LẬP ĐỐI VỚI XÃ HỘI?</a:t>
            </a:r>
          </a:p>
        </p:txBody>
      </p:sp>
      <p:sp>
        <p:nvSpPr>
          <p:cNvPr id="759" name="Google Shape;759;p43"/>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p>
            <a:pPr marL="0" lvl="0" indent="0">
              <a:buSzPts val="1100"/>
            </a:pPr>
            <a:r>
              <a:rPr lang="en-US" sz="1800" b="1">
                <a:latin typeface="Calibri Light" panose="020F0302020204030204" pitchFamily="34" charset="0"/>
                <a:cs typeface="Calibri Light" panose="020F0302020204030204" pitchFamily="34" charset="0"/>
              </a:rPr>
              <a:t>Ý NGHĨA CỦA TỰ LẬP ĐỐI VỚI GIA ĐÌNH?</a:t>
            </a:r>
          </a:p>
        </p:txBody>
      </p:sp>
      <p:sp>
        <p:nvSpPr>
          <p:cNvPr id="760" name="Google Shape;760;p43"/>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latin typeface="Calibri Light" panose="020F0302020204030204" pitchFamily="34" charset="0"/>
                <a:cs typeface="Calibri Light" panose="020F0302020204030204" pitchFamily="34" charset="0"/>
              </a:rPr>
              <a:t>Ý NGHĨA CỦA TỰ LẬP ĐỐI VỚI CÁ NHÂN?</a:t>
            </a:r>
            <a:endParaRPr sz="1800" b="1">
              <a:latin typeface="Calibri Light" panose="020F0302020204030204" pitchFamily="34" charset="0"/>
              <a:cs typeface="Calibri Light" panose="020F0302020204030204" pitchFamily="34" charset="0"/>
            </a:endParaRPr>
          </a:p>
        </p:txBody>
      </p:sp>
      <p:sp>
        <p:nvSpPr>
          <p:cNvPr id="763" name="Google Shape;763;p43"/>
          <p:cNvSpPr txBox="1">
            <a:spLocks noGrp="1"/>
          </p:cNvSpPr>
          <p:nvPr>
            <p:ph type="ctrTitle"/>
          </p:nvPr>
        </p:nvSpPr>
        <p:spPr>
          <a:xfrm>
            <a:off x="724275" y="292492"/>
            <a:ext cx="7699200" cy="9462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US" sz="4400" b="1">
                <a:latin typeface="Calibri" panose="020F0502020204030204" pitchFamily="34" charset="0"/>
                <a:cs typeface="Calibri" panose="020F0502020204030204" pitchFamily="34" charset="0"/>
              </a:rPr>
              <a:t>THẢO LUẬN NHÓM</a:t>
            </a:r>
            <a:endParaRPr sz="4400" b="1">
              <a:latin typeface="Calibri" panose="020F0502020204030204" pitchFamily="34" charset="0"/>
              <a:cs typeface="Calibri" panose="020F0502020204030204" pitchFamily="34" charset="0"/>
            </a:endParaRPr>
          </a:p>
        </p:txBody>
      </p:sp>
      <p:cxnSp>
        <p:nvCxnSpPr>
          <p:cNvPr id="39" name="Google Shape;1093;p58">
            <a:extLst>
              <a:ext uri="{FF2B5EF4-FFF2-40B4-BE49-F238E27FC236}">
                <a16:creationId xmlns:a16="http://schemas.microsoft.com/office/drawing/2014/main" id="{06F48D08-D281-194F-8AB3-F8B4782032AD}"/>
              </a:ext>
            </a:extLst>
          </p:cNvPr>
          <p:cNvCxnSpPr/>
          <p:nvPr/>
        </p:nvCxnSpPr>
        <p:spPr>
          <a:xfrm>
            <a:off x="1840946" y="2045935"/>
            <a:ext cx="2593200" cy="0"/>
          </a:xfrm>
          <a:prstGeom prst="straightConnector1">
            <a:avLst/>
          </a:prstGeom>
          <a:noFill/>
          <a:ln w="28575" cap="flat" cmpd="sng">
            <a:solidFill>
              <a:schemeClr val="dk2"/>
            </a:solidFill>
            <a:prstDash val="solid"/>
            <a:round/>
            <a:headEnd type="none" w="med" len="med"/>
            <a:tailEnd type="none" w="med" len="med"/>
          </a:ln>
        </p:spPr>
      </p:cxnSp>
      <p:cxnSp>
        <p:nvCxnSpPr>
          <p:cNvPr id="40" name="Google Shape;1094;p58">
            <a:extLst>
              <a:ext uri="{FF2B5EF4-FFF2-40B4-BE49-F238E27FC236}">
                <a16:creationId xmlns:a16="http://schemas.microsoft.com/office/drawing/2014/main" id="{EDFB950D-2EE7-624C-8060-C6EC7CFCB9CB}"/>
              </a:ext>
            </a:extLst>
          </p:cNvPr>
          <p:cNvCxnSpPr/>
          <p:nvPr/>
        </p:nvCxnSpPr>
        <p:spPr>
          <a:xfrm>
            <a:off x="4502091" y="2047413"/>
            <a:ext cx="2593200" cy="0"/>
          </a:xfrm>
          <a:prstGeom prst="straightConnector1">
            <a:avLst/>
          </a:prstGeom>
          <a:noFill/>
          <a:ln w="28575" cap="flat" cmpd="sng">
            <a:solidFill>
              <a:schemeClr val="dk2"/>
            </a:solidFill>
            <a:prstDash val="solid"/>
            <a:round/>
            <a:headEnd type="none" w="med" len="med"/>
            <a:tailEnd type="none" w="med" len="med"/>
          </a:ln>
        </p:spPr>
      </p:cxnSp>
      <p:grpSp>
        <p:nvGrpSpPr>
          <p:cNvPr id="53" name="Google Shape;1110;p58">
            <a:extLst>
              <a:ext uri="{FF2B5EF4-FFF2-40B4-BE49-F238E27FC236}">
                <a16:creationId xmlns:a16="http://schemas.microsoft.com/office/drawing/2014/main" id="{C3F6038E-1E8D-5C47-94F3-3F6597BF55BC}"/>
              </a:ext>
            </a:extLst>
          </p:cNvPr>
          <p:cNvGrpSpPr/>
          <p:nvPr/>
        </p:nvGrpSpPr>
        <p:grpSpPr>
          <a:xfrm>
            <a:off x="6962906" y="1431653"/>
            <a:ext cx="1067175" cy="1085300"/>
            <a:chOff x="3991575" y="2562338"/>
            <a:chExt cx="1067175" cy="1085300"/>
          </a:xfrm>
        </p:grpSpPr>
        <p:sp>
          <p:nvSpPr>
            <p:cNvPr id="54" name="Google Shape;1111;p58">
              <a:extLst>
                <a:ext uri="{FF2B5EF4-FFF2-40B4-BE49-F238E27FC236}">
                  <a16:creationId xmlns:a16="http://schemas.microsoft.com/office/drawing/2014/main" id="{884CBF0D-970B-3C42-AAC2-F157C60F58B7}"/>
                </a:ext>
              </a:extLst>
            </p:cNvPr>
            <p:cNvSpPr/>
            <p:nvPr/>
          </p:nvSpPr>
          <p:spPr>
            <a:xfrm>
              <a:off x="3991575" y="2562338"/>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1112;p58">
              <a:extLst>
                <a:ext uri="{FF2B5EF4-FFF2-40B4-BE49-F238E27FC236}">
                  <a16:creationId xmlns:a16="http://schemas.microsoft.com/office/drawing/2014/main" id="{284B1C82-5E6D-2F46-A41C-506AAC7E743C}"/>
                </a:ext>
              </a:extLst>
            </p:cNvPr>
            <p:cNvGrpSpPr/>
            <p:nvPr/>
          </p:nvGrpSpPr>
          <p:grpSpPr>
            <a:xfrm>
              <a:off x="4288430" y="2850395"/>
              <a:ext cx="503914" cy="503944"/>
              <a:chOff x="-49027775" y="3183175"/>
              <a:chExt cx="299325" cy="299325"/>
            </a:xfrm>
          </p:grpSpPr>
          <p:sp>
            <p:nvSpPr>
              <p:cNvPr id="56" name="Google Shape;1113;p58">
                <a:extLst>
                  <a:ext uri="{FF2B5EF4-FFF2-40B4-BE49-F238E27FC236}">
                    <a16:creationId xmlns:a16="http://schemas.microsoft.com/office/drawing/2014/main" id="{3248E868-EF4C-D749-8413-BC964C917D37}"/>
                  </a:ext>
                </a:extLst>
              </p:cNvPr>
              <p:cNvSpPr/>
              <p:nvPr/>
            </p:nvSpPr>
            <p:spPr>
              <a:xfrm>
                <a:off x="-48870250" y="3183175"/>
                <a:ext cx="141800" cy="185900"/>
              </a:xfrm>
              <a:custGeom>
                <a:avLst/>
                <a:gdLst/>
                <a:ahLst/>
                <a:cxnLst/>
                <a:rect l="l" t="t" r="r" b="b"/>
                <a:pathLst>
                  <a:path w="5672" h="7436" extrusionOk="0">
                    <a:moveTo>
                      <a:pt x="1" y="0"/>
                    </a:moveTo>
                    <a:lnTo>
                      <a:pt x="1" y="1796"/>
                    </a:lnTo>
                    <a:lnTo>
                      <a:pt x="32" y="1796"/>
                    </a:lnTo>
                    <a:cubicBezTo>
                      <a:pt x="158" y="1765"/>
                      <a:pt x="284" y="1765"/>
                      <a:pt x="379" y="1765"/>
                    </a:cubicBezTo>
                    <a:cubicBezTo>
                      <a:pt x="1166" y="1765"/>
                      <a:pt x="1828" y="2395"/>
                      <a:pt x="1828" y="3182"/>
                    </a:cubicBezTo>
                    <a:cubicBezTo>
                      <a:pt x="1828" y="3970"/>
                      <a:pt x="1166" y="4600"/>
                      <a:pt x="379" y="4600"/>
                    </a:cubicBezTo>
                    <a:cubicBezTo>
                      <a:pt x="284" y="4600"/>
                      <a:pt x="158" y="4600"/>
                      <a:pt x="32" y="4568"/>
                    </a:cubicBezTo>
                    <a:lnTo>
                      <a:pt x="32" y="5671"/>
                    </a:lnTo>
                    <a:lnTo>
                      <a:pt x="1702" y="5671"/>
                    </a:lnTo>
                    <a:cubicBezTo>
                      <a:pt x="2017" y="5671"/>
                      <a:pt x="2175" y="6018"/>
                      <a:pt x="1954" y="6270"/>
                    </a:cubicBezTo>
                    <a:cubicBezTo>
                      <a:pt x="1860" y="6364"/>
                      <a:pt x="1765" y="6585"/>
                      <a:pt x="1765" y="6742"/>
                    </a:cubicBezTo>
                    <a:cubicBezTo>
                      <a:pt x="1765" y="7120"/>
                      <a:pt x="2080" y="7435"/>
                      <a:pt x="2490" y="7435"/>
                    </a:cubicBezTo>
                    <a:cubicBezTo>
                      <a:pt x="2868" y="7435"/>
                      <a:pt x="3183" y="7120"/>
                      <a:pt x="3183" y="6742"/>
                    </a:cubicBezTo>
                    <a:cubicBezTo>
                      <a:pt x="3183" y="6585"/>
                      <a:pt x="3120" y="6364"/>
                      <a:pt x="2994" y="6270"/>
                    </a:cubicBezTo>
                    <a:cubicBezTo>
                      <a:pt x="2805" y="6018"/>
                      <a:pt x="2962" y="5671"/>
                      <a:pt x="3277" y="5671"/>
                    </a:cubicBezTo>
                    <a:lnTo>
                      <a:pt x="5672" y="5671"/>
                    </a:lnTo>
                    <a:lnTo>
                      <a:pt x="5672" y="1765"/>
                    </a:lnTo>
                    <a:cubicBezTo>
                      <a:pt x="5672" y="788"/>
                      <a:pt x="4884" y="0"/>
                      <a:pt x="39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14;p58">
                <a:extLst>
                  <a:ext uri="{FF2B5EF4-FFF2-40B4-BE49-F238E27FC236}">
                    <a16:creationId xmlns:a16="http://schemas.microsoft.com/office/drawing/2014/main" id="{7D086D11-1851-8048-84A7-2CDA5783D6FD}"/>
                  </a:ext>
                </a:extLst>
              </p:cNvPr>
              <p:cNvSpPr/>
              <p:nvPr/>
            </p:nvSpPr>
            <p:spPr>
              <a:xfrm>
                <a:off x="-49027775" y="3183175"/>
                <a:ext cx="185900" cy="141800"/>
              </a:xfrm>
              <a:custGeom>
                <a:avLst/>
                <a:gdLst/>
                <a:ahLst/>
                <a:cxnLst/>
                <a:rect l="l" t="t" r="r" b="b"/>
                <a:pathLst>
                  <a:path w="7436" h="5672" extrusionOk="0">
                    <a:moveTo>
                      <a:pt x="1765" y="0"/>
                    </a:moveTo>
                    <a:cubicBezTo>
                      <a:pt x="788" y="0"/>
                      <a:pt x="1" y="788"/>
                      <a:pt x="1" y="1765"/>
                    </a:cubicBezTo>
                    <a:lnTo>
                      <a:pt x="1" y="5671"/>
                    </a:lnTo>
                    <a:lnTo>
                      <a:pt x="1828" y="5671"/>
                    </a:lnTo>
                    <a:lnTo>
                      <a:pt x="1828" y="5640"/>
                    </a:lnTo>
                    <a:cubicBezTo>
                      <a:pt x="1765" y="5514"/>
                      <a:pt x="1765" y="5388"/>
                      <a:pt x="1765" y="5262"/>
                    </a:cubicBezTo>
                    <a:cubicBezTo>
                      <a:pt x="1765" y="4474"/>
                      <a:pt x="2395" y="3844"/>
                      <a:pt x="3183" y="3844"/>
                    </a:cubicBezTo>
                    <a:cubicBezTo>
                      <a:pt x="3970" y="3844"/>
                      <a:pt x="4600" y="4474"/>
                      <a:pt x="4600" y="5262"/>
                    </a:cubicBezTo>
                    <a:cubicBezTo>
                      <a:pt x="4600" y="5388"/>
                      <a:pt x="4569" y="5514"/>
                      <a:pt x="4569" y="5640"/>
                    </a:cubicBezTo>
                    <a:lnTo>
                      <a:pt x="5672" y="5640"/>
                    </a:lnTo>
                    <a:lnTo>
                      <a:pt x="5672" y="3970"/>
                    </a:lnTo>
                    <a:cubicBezTo>
                      <a:pt x="5672" y="3748"/>
                      <a:pt x="5843" y="3605"/>
                      <a:pt x="6032" y="3605"/>
                    </a:cubicBezTo>
                    <a:cubicBezTo>
                      <a:pt x="6112" y="3605"/>
                      <a:pt x="6195" y="3630"/>
                      <a:pt x="6270" y="3686"/>
                    </a:cubicBezTo>
                    <a:cubicBezTo>
                      <a:pt x="6396" y="3812"/>
                      <a:pt x="6585" y="3907"/>
                      <a:pt x="6743" y="3907"/>
                    </a:cubicBezTo>
                    <a:cubicBezTo>
                      <a:pt x="7121" y="3907"/>
                      <a:pt x="7436" y="3592"/>
                      <a:pt x="7436" y="3182"/>
                    </a:cubicBezTo>
                    <a:cubicBezTo>
                      <a:pt x="7436" y="2804"/>
                      <a:pt x="7121" y="2489"/>
                      <a:pt x="6743" y="2489"/>
                    </a:cubicBezTo>
                    <a:cubicBezTo>
                      <a:pt x="6585" y="2489"/>
                      <a:pt x="6396" y="2552"/>
                      <a:pt x="6270" y="2678"/>
                    </a:cubicBezTo>
                    <a:cubicBezTo>
                      <a:pt x="6195" y="2734"/>
                      <a:pt x="6112" y="2760"/>
                      <a:pt x="6032" y="2760"/>
                    </a:cubicBezTo>
                    <a:cubicBezTo>
                      <a:pt x="5843" y="2760"/>
                      <a:pt x="5672" y="2616"/>
                      <a:pt x="5672" y="2395"/>
                    </a:cubicBezTo>
                    <a:lnTo>
                      <a:pt x="56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15;p58">
                <a:extLst>
                  <a:ext uri="{FF2B5EF4-FFF2-40B4-BE49-F238E27FC236}">
                    <a16:creationId xmlns:a16="http://schemas.microsoft.com/office/drawing/2014/main" id="{CA6CA363-FF87-CD4F-9ACE-A0972A651E76}"/>
                  </a:ext>
                </a:extLst>
              </p:cNvPr>
              <p:cNvSpPr/>
              <p:nvPr/>
            </p:nvSpPr>
            <p:spPr>
              <a:xfrm>
                <a:off x="-49027775" y="3295800"/>
                <a:ext cx="141800" cy="186700"/>
              </a:xfrm>
              <a:custGeom>
                <a:avLst/>
                <a:gdLst/>
                <a:ahLst/>
                <a:cxnLst/>
                <a:rect l="l" t="t" r="r" b="b"/>
                <a:pathLst>
                  <a:path w="5672" h="7468" extrusionOk="0">
                    <a:moveTo>
                      <a:pt x="3183" y="0"/>
                    </a:moveTo>
                    <a:cubicBezTo>
                      <a:pt x="2805" y="0"/>
                      <a:pt x="2490" y="315"/>
                      <a:pt x="2490" y="725"/>
                    </a:cubicBezTo>
                    <a:cubicBezTo>
                      <a:pt x="2490" y="883"/>
                      <a:pt x="2553" y="1072"/>
                      <a:pt x="2679" y="1198"/>
                    </a:cubicBezTo>
                    <a:cubicBezTo>
                      <a:pt x="2868" y="1418"/>
                      <a:pt x="2710" y="1796"/>
                      <a:pt x="2395" y="1796"/>
                    </a:cubicBezTo>
                    <a:lnTo>
                      <a:pt x="1" y="1796"/>
                    </a:lnTo>
                    <a:lnTo>
                      <a:pt x="1" y="5671"/>
                    </a:lnTo>
                    <a:cubicBezTo>
                      <a:pt x="1" y="6679"/>
                      <a:pt x="788" y="7467"/>
                      <a:pt x="1765" y="7467"/>
                    </a:cubicBezTo>
                    <a:lnTo>
                      <a:pt x="5672" y="7467"/>
                    </a:lnTo>
                    <a:lnTo>
                      <a:pt x="5672" y="5640"/>
                    </a:lnTo>
                    <a:lnTo>
                      <a:pt x="5640" y="5640"/>
                    </a:lnTo>
                    <a:cubicBezTo>
                      <a:pt x="5514" y="5703"/>
                      <a:pt x="5388" y="5703"/>
                      <a:pt x="5294" y="5703"/>
                    </a:cubicBezTo>
                    <a:cubicBezTo>
                      <a:pt x="4506" y="5703"/>
                      <a:pt x="3844" y="5041"/>
                      <a:pt x="3844" y="4254"/>
                    </a:cubicBezTo>
                    <a:cubicBezTo>
                      <a:pt x="3844" y="3466"/>
                      <a:pt x="4506" y="2867"/>
                      <a:pt x="5294" y="2867"/>
                    </a:cubicBezTo>
                    <a:cubicBezTo>
                      <a:pt x="5388" y="2867"/>
                      <a:pt x="5514" y="2867"/>
                      <a:pt x="5640" y="2899"/>
                    </a:cubicBezTo>
                    <a:lnTo>
                      <a:pt x="5640" y="1796"/>
                    </a:lnTo>
                    <a:lnTo>
                      <a:pt x="3970" y="1796"/>
                    </a:lnTo>
                    <a:cubicBezTo>
                      <a:pt x="3655" y="1796"/>
                      <a:pt x="3498" y="1418"/>
                      <a:pt x="3718" y="1198"/>
                    </a:cubicBezTo>
                    <a:cubicBezTo>
                      <a:pt x="3813" y="1072"/>
                      <a:pt x="3907" y="883"/>
                      <a:pt x="3907" y="725"/>
                    </a:cubicBezTo>
                    <a:cubicBezTo>
                      <a:pt x="3907" y="315"/>
                      <a:pt x="3592" y="0"/>
                      <a:pt x="31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16;p58">
                <a:extLst>
                  <a:ext uri="{FF2B5EF4-FFF2-40B4-BE49-F238E27FC236}">
                    <a16:creationId xmlns:a16="http://schemas.microsoft.com/office/drawing/2014/main" id="{AB35B20F-1DD4-9C4F-8D58-8F0ACF63E0DD}"/>
                  </a:ext>
                </a:extLst>
              </p:cNvPr>
              <p:cNvSpPr/>
              <p:nvPr/>
            </p:nvSpPr>
            <p:spPr>
              <a:xfrm>
                <a:off x="-48914350" y="3340700"/>
                <a:ext cx="185900" cy="141800"/>
              </a:xfrm>
              <a:custGeom>
                <a:avLst/>
                <a:gdLst/>
                <a:ahLst/>
                <a:cxnLst/>
                <a:rect l="l" t="t" r="r" b="b"/>
                <a:pathLst>
                  <a:path w="7436" h="5672" extrusionOk="0">
                    <a:moveTo>
                      <a:pt x="5608" y="0"/>
                    </a:moveTo>
                    <a:lnTo>
                      <a:pt x="5608" y="32"/>
                    </a:lnTo>
                    <a:cubicBezTo>
                      <a:pt x="5671" y="158"/>
                      <a:pt x="5671" y="284"/>
                      <a:pt x="5671" y="378"/>
                    </a:cubicBezTo>
                    <a:cubicBezTo>
                      <a:pt x="5671" y="1166"/>
                      <a:pt x="5041" y="1796"/>
                      <a:pt x="4254" y="1796"/>
                    </a:cubicBezTo>
                    <a:cubicBezTo>
                      <a:pt x="3466" y="1796"/>
                      <a:pt x="2836" y="1166"/>
                      <a:pt x="2836" y="378"/>
                    </a:cubicBezTo>
                    <a:cubicBezTo>
                      <a:pt x="2836" y="284"/>
                      <a:pt x="2867" y="158"/>
                      <a:pt x="2867" y="32"/>
                    </a:cubicBezTo>
                    <a:lnTo>
                      <a:pt x="1765" y="32"/>
                    </a:lnTo>
                    <a:lnTo>
                      <a:pt x="1765" y="1670"/>
                    </a:lnTo>
                    <a:cubicBezTo>
                      <a:pt x="1765" y="1907"/>
                      <a:pt x="1602" y="2041"/>
                      <a:pt x="1419" y="2041"/>
                    </a:cubicBezTo>
                    <a:cubicBezTo>
                      <a:pt x="1334" y="2041"/>
                      <a:pt x="1245" y="2013"/>
                      <a:pt x="1166" y="1954"/>
                    </a:cubicBezTo>
                    <a:cubicBezTo>
                      <a:pt x="1040" y="1827"/>
                      <a:pt x="851" y="1764"/>
                      <a:pt x="694" y="1764"/>
                    </a:cubicBezTo>
                    <a:cubicBezTo>
                      <a:pt x="315" y="1764"/>
                      <a:pt x="0" y="2080"/>
                      <a:pt x="0" y="2458"/>
                    </a:cubicBezTo>
                    <a:cubicBezTo>
                      <a:pt x="0" y="2867"/>
                      <a:pt x="315" y="3182"/>
                      <a:pt x="694" y="3182"/>
                    </a:cubicBezTo>
                    <a:cubicBezTo>
                      <a:pt x="851" y="3182"/>
                      <a:pt x="1040" y="3119"/>
                      <a:pt x="1166" y="2993"/>
                    </a:cubicBezTo>
                    <a:cubicBezTo>
                      <a:pt x="1247" y="2933"/>
                      <a:pt x="1337" y="2904"/>
                      <a:pt x="1423" y="2904"/>
                    </a:cubicBezTo>
                    <a:cubicBezTo>
                      <a:pt x="1605" y="2904"/>
                      <a:pt x="1765" y="3031"/>
                      <a:pt x="1765" y="3245"/>
                    </a:cubicBezTo>
                    <a:lnTo>
                      <a:pt x="1765" y="5671"/>
                    </a:lnTo>
                    <a:lnTo>
                      <a:pt x="5671" y="5671"/>
                    </a:lnTo>
                    <a:cubicBezTo>
                      <a:pt x="6648" y="5671"/>
                      <a:pt x="7436" y="4883"/>
                      <a:pt x="7436" y="3907"/>
                    </a:cubicBezTo>
                    <a:lnTo>
                      <a:pt x="74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1117;p58">
            <a:extLst>
              <a:ext uri="{FF2B5EF4-FFF2-40B4-BE49-F238E27FC236}">
                <a16:creationId xmlns:a16="http://schemas.microsoft.com/office/drawing/2014/main" id="{426B67AB-9352-6546-91A1-8978782DC77F}"/>
              </a:ext>
            </a:extLst>
          </p:cNvPr>
          <p:cNvGrpSpPr/>
          <p:nvPr/>
        </p:nvGrpSpPr>
        <p:grpSpPr>
          <a:xfrm>
            <a:off x="3908546" y="1487543"/>
            <a:ext cx="1159727" cy="1029410"/>
            <a:chOff x="6854787" y="2587777"/>
            <a:chExt cx="1159727" cy="1029410"/>
          </a:xfrm>
        </p:grpSpPr>
        <p:sp>
          <p:nvSpPr>
            <p:cNvPr id="61" name="Google Shape;1118;p58">
              <a:extLst>
                <a:ext uri="{FF2B5EF4-FFF2-40B4-BE49-F238E27FC236}">
                  <a16:creationId xmlns:a16="http://schemas.microsoft.com/office/drawing/2014/main" id="{41FAF75B-CA0C-0346-8418-C6AA7FC1A8AF}"/>
                </a:ext>
              </a:extLst>
            </p:cNvPr>
            <p:cNvSpPr/>
            <p:nvPr/>
          </p:nvSpPr>
          <p:spPr>
            <a:xfrm>
              <a:off x="6854787" y="2587777"/>
              <a:ext cx="1159727" cy="102941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19;p58">
              <a:extLst>
                <a:ext uri="{FF2B5EF4-FFF2-40B4-BE49-F238E27FC236}">
                  <a16:creationId xmlns:a16="http://schemas.microsoft.com/office/drawing/2014/main" id="{E4462BB8-9B8A-FF4E-A9B5-66D632BBEADA}"/>
                </a:ext>
              </a:extLst>
            </p:cNvPr>
            <p:cNvGrpSpPr/>
            <p:nvPr/>
          </p:nvGrpSpPr>
          <p:grpSpPr>
            <a:xfrm>
              <a:off x="7219955" y="2819544"/>
              <a:ext cx="431103" cy="565668"/>
              <a:chOff x="-46007225" y="3937825"/>
              <a:chExt cx="229225" cy="300775"/>
            </a:xfrm>
          </p:grpSpPr>
          <p:sp>
            <p:nvSpPr>
              <p:cNvPr id="63" name="Google Shape;1120;p58">
                <a:extLst>
                  <a:ext uri="{FF2B5EF4-FFF2-40B4-BE49-F238E27FC236}">
                    <a16:creationId xmlns:a16="http://schemas.microsoft.com/office/drawing/2014/main" id="{9045BF14-9BEE-3C4E-9483-079F93BEEDBA}"/>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1;p58">
                <a:extLst>
                  <a:ext uri="{FF2B5EF4-FFF2-40B4-BE49-F238E27FC236}">
                    <a16:creationId xmlns:a16="http://schemas.microsoft.com/office/drawing/2014/main" id="{F37C8B01-3B27-DC4E-A2EE-D9817776E8DE}"/>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2;p58">
                <a:extLst>
                  <a:ext uri="{FF2B5EF4-FFF2-40B4-BE49-F238E27FC236}">
                    <a16:creationId xmlns:a16="http://schemas.microsoft.com/office/drawing/2014/main" id="{9BA72D60-6F36-C646-8880-286F45B1C624}"/>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23;p58">
                <a:extLst>
                  <a:ext uri="{FF2B5EF4-FFF2-40B4-BE49-F238E27FC236}">
                    <a16:creationId xmlns:a16="http://schemas.microsoft.com/office/drawing/2014/main" id="{1F7C7B6A-4CDF-704F-88AF-6EB3D4F24B39}"/>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24;p58">
                <a:extLst>
                  <a:ext uri="{FF2B5EF4-FFF2-40B4-BE49-F238E27FC236}">
                    <a16:creationId xmlns:a16="http://schemas.microsoft.com/office/drawing/2014/main" id="{ED99E1A5-FE24-7144-B190-C877998BB966}"/>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25;p58">
                <a:extLst>
                  <a:ext uri="{FF2B5EF4-FFF2-40B4-BE49-F238E27FC236}">
                    <a16:creationId xmlns:a16="http://schemas.microsoft.com/office/drawing/2014/main" id="{D507CDE0-7AA2-5642-923B-D6D2AC4887EC}"/>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26;p58">
                <a:extLst>
                  <a:ext uri="{FF2B5EF4-FFF2-40B4-BE49-F238E27FC236}">
                    <a16:creationId xmlns:a16="http://schemas.microsoft.com/office/drawing/2014/main" id="{30EDEA0E-B6CA-254F-A36A-C4ACB9D2F2E2}"/>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27;p58">
                <a:extLst>
                  <a:ext uri="{FF2B5EF4-FFF2-40B4-BE49-F238E27FC236}">
                    <a16:creationId xmlns:a16="http://schemas.microsoft.com/office/drawing/2014/main" id="{E5D58805-090A-624E-99B0-8064D5161228}"/>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28;p58">
                <a:extLst>
                  <a:ext uri="{FF2B5EF4-FFF2-40B4-BE49-F238E27FC236}">
                    <a16:creationId xmlns:a16="http://schemas.microsoft.com/office/drawing/2014/main" id="{B857128C-F254-2246-B370-CCCFFF2AEA97}"/>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29;p58">
                <a:extLst>
                  <a:ext uri="{FF2B5EF4-FFF2-40B4-BE49-F238E27FC236}">
                    <a16:creationId xmlns:a16="http://schemas.microsoft.com/office/drawing/2014/main" id="{B6A774E3-657D-BF4A-A216-CD4356C162B0}"/>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78;p43">
            <a:extLst>
              <a:ext uri="{FF2B5EF4-FFF2-40B4-BE49-F238E27FC236}">
                <a16:creationId xmlns:a16="http://schemas.microsoft.com/office/drawing/2014/main" id="{322839C6-9486-BA4E-BE9B-9CCCD34C991C}"/>
              </a:ext>
            </a:extLst>
          </p:cNvPr>
          <p:cNvGrpSpPr/>
          <p:nvPr/>
        </p:nvGrpSpPr>
        <p:grpSpPr>
          <a:xfrm>
            <a:off x="1113919" y="1324144"/>
            <a:ext cx="1475682" cy="1427146"/>
            <a:chOff x="1036392" y="1324144"/>
            <a:chExt cx="1475682" cy="1427146"/>
          </a:xfrm>
        </p:grpSpPr>
        <p:sp>
          <p:nvSpPr>
            <p:cNvPr id="74" name="Google Shape;779;p43">
              <a:extLst>
                <a:ext uri="{FF2B5EF4-FFF2-40B4-BE49-F238E27FC236}">
                  <a16:creationId xmlns:a16="http://schemas.microsoft.com/office/drawing/2014/main" id="{14FB8ACF-03B5-9A4E-879D-504E388D5769}"/>
                </a:ext>
              </a:extLst>
            </p:cNvPr>
            <p:cNvSpPr/>
            <p:nvPr/>
          </p:nvSpPr>
          <p:spPr>
            <a:xfrm rot="-1272592">
              <a:off x="1192159" y="1498183"/>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80;p43">
              <a:extLst>
                <a:ext uri="{FF2B5EF4-FFF2-40B4-BE49-F238E27FC236}">
                  <a16:creationId xmlns:a16="http://schemas.microsoft.com/office/drawing/2014/main" id="{AD5D1879-ED79-A447-A14E-C6792AE4DA58}"/>
                </a:ext>
              </a:extLst>
            </p:cNvPr>
            <p:cNvGrpSpPr/>
            <p:nvPr/>
          </p:nvGrpSpPr>
          <p:grpSpPr>
            <a:xfrm>
              <a:off x="1597943" y="1811005"/>
              <a:ext cx="366364" cy="367290"/>
              <a:chOff x="-61784125" y="3377700"/>
              <a:chExt cx="316650" cy="317450"/>
            </a:xfrm>
          </p:grpSpPr>
          <p:sp>
            <p:nvSpPr>
              <p:cNvPr id="76" name="Google Shape;781;p43">
                <a:extLst>
                  <a:ext uri="{FF2B5EF4-FFF2-40B4-BE49-F238E27FC236}">
                    <a16:creationId xmlns:a16="http://schemas.microsoft.com/office/drawing/2014/main" id="{D518B540-512D-F74B-B98D-5947B83BEA81}"/>
                  </a:ext>
                </a:extLst>
              </p:cNvPr>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82;p43">
                <a:extLst>
                  <a:ext uri="{FF2B5EF4-FFF2-40B4-BE49-F238E27FC236}">
                    <a16:creationId xmlns:a16="http://schemas.microsoft.com/office/drawing/2014/main" id="{1F1A2568-6288-2B43-89AE-4DCB69EE3F7A}"/>
                  </a:ext>
                </a:extLst>
              </p:cNvPr>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3;p43">
                <a:extLst>
                  <a:ext uri="{FF2B5EF4-FFF2-40B4-BE49-F238E27FC236}">
                    <a16:creationId xmlns:a16="http://schemas.microsoft.com/office/drawing/2014/main" id="{6FE4D811-32E5-B948-9B7A-BB6CF1AA4045}"/>
                  </a:ext>
                </a:extLst>
              </p:cNvPr>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84;p43">
                <a:extLst>
                  <a:ext uri="{FF2B5EF4-FFF2-40B4-BE49-F238E27FC236}">
                    <a16:creationId xmlns:a16="http://schemas.microsoft.com/office/drawing/2014/main" id="{F4F3815A-3A2A-DB42-8020-4238A6536EF8}"/>
                  </a:ext>
                </a:extLst>
              </p:cNvPr>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85;p43">
                <a:extLst>
                  <a:ext uri="{FF2B5EF4-FFF2-40B4-BE49-F238E27FC236}">
                    <a16:creationId xmlns:a16="http://schemas.microsoft.com/office/drawing/2014/main" id="{39B4A87F-6D9B-764B-9103-F6A88F7B4597}"/>
                  </a:ext>
                </a:extLst>
              </p:cNvPr>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86;p43">
                <a:extLst>
                  <a:ext uri="{FF2B5EF4-FFF2-40B4-BE49-F238E27FC236}">
                    <a16:creationId xmlns:a16="http://schemas.microsoft.com/office/drawing/2014/main" id="{573902C7-4FDD-2445-AAAB-0EF7584FF4F6}"/>
                  </a:ext>
                </a:extLst>
              </p:cNvPr>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87;p43">
                <a:extLst>
                  <a:ext uri="{FF2B5EF4-FFF2-40B4-BE49-F238E27FC236}">
                    <a16:creationId xmlns:a16="http://schemas.microsoft.com/office/drawing/2014/main" id="{554FCD88-0228-DD45-8525-FA0DAB105D64}"/>
                  </a:ext>
                </a:extLst>
              </p:cNvPr>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8492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0BC8628F-A6CB-0247-8088-AF403D3A0629}"/>
              </a:ext>
            </a:extLst>
          </p:cNvPr>
          <p:cNvGraphicFramePr/>
          <p:nvPr>
            <p:extLst>
              <p:ext uri="{D42A27DB-BD31-4B8C-83A1-F6EECF244321}">
                <p14:modId xmlns:p14="http://schemas.microsoft.com/office/powerpoint/2010/main" val="391825236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6614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F78C09-C4C8-174A-9893-73A549018CC9}"/>
              </a:ext>
            </a:extLst>
          </p:cNvPr>
          <p:cNvSpPr/>
          <p:nvPr/>
        </p:nvSpPr>
        <p:spPr>
          <a:xfrm>
            <a:off x="388374" y="1657350"/>
            <a:ext cx="3839498" cy="2414432"/>
          </a:xfrm>
          <a:prstGeom prst="rect">
            <a:avLst/>
          </a:prstGeom>
          <a:solidFill>
            <a:schemeClr val="accent4">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000">
                <a:solidFill>
                  <a:schemeClr val="accent5">
                    <a:lumMod val="10000"/>
                  </a:schemeClr>
                </a:solidFill>
                <a:latin typeface="Calibri Light" panose="020F0302020204030204" pitchFamily="34" charset="0"/>
                <a:cs typeface="Calibri Light" panose="020F0302020204030204" pitchFamily="34" charset="0"/>
              </a:rPr>
              <a:t>Khi con biết tự lập, cha mẹ rất hạnh phúc vì thấy con mình trưởng thành. Tự lo được cho bản thân. Mọi thành viên trong gia đình cũng yên tâm hơn khi mỗi cá nhân đều tự lo cho bản thân, không ỷ lại, dựa dẫm vào người khác.</a:t>
            </a:r>
          </a:p>
        </p:txBody>
      </p:sp>
      <p:sp>
        <p:nvSpPr>
          <p:cNvPr id="12" name="Rectangle 11">
            <a:extLst>
              <a:ext uri="{FF2B5EF4-FFF2-40B4-BE49-F238E27FC236}">
                <a16:creationId xmlns:a16="http://schemas.microsoft.com/office/drawing/2014/main" id="{25C4DAF7-3558-F94E-B5D8-80D39B27004D}"/>
              </a:ext>
            </a:extLst>
          </p:cNvPr>
          <p:cNvSpPr/>
          <p:nvPr/>
        </p:nvSpPr>
        <p:spPr>
          <a:xfrm>
            <a:off x="4685072" y="1657349"/>
            <a:ext cx="3873907" cy="2414432"/>
          </a:xfrm>
          <a:prstGeom prst="rect">
            <a:avLst/>
          </a:prstGeom>
          <a:solidFill>
            <a:schemeClr val="accent4">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a:solidFill>
                  <a:schemeClr val="accent5">
                    <a:lumMod val="10000"/>
                  </a:schemeClr>
                </a:solidFill>
                <a:latin typeface="Calibri Light" panose="020F0302020204030204" pitchFamily="34" charset="0"/>
                <a:cs typeface="Calibri Light" panose="020F0302020204030204" pitchFamily="34" charset="0"/>
              </a:rPr>
              <a:t>Góp phần phát triển xã hội. Giúp xã hội trở nên ngày càng tốt đẹp hơn.</a:t>
            </a:r>
          </a:p>
        </p:txBody>
      </p:sp>
      <p:sp>
        <p:nvSpPr>
          <p:cNvPr id="13" name="Rounded Rectangle 12">
            <a:extLst>
              <a:ext uri="{FF2B5EF4-FFF2-40B4-BE49-F238E27FC236}">
                <a16:creationId xmlns:a16="http://schemas.microsoft.com/office/drawing/2014/main" id="{EE3CB310-BEF7-1E4B-8E6C-61E1E27125CB}"/>
              </a:ext>
            </a:extLst>
          </p:cNvPr>
          <p:cNvSpPr/>
          <p:nvPr/>
        </p:nvSpPr>
        <p:spPr>
          <a:xfrm>
            <a:off x="688258" y="1071717"/>
            <a:ext cx="3283974" cy="688257"/>
          </a:xfrm>
          <a:prstGeom prst="roundRect">
            <a:avLst/>
          </a:prstGeom>
          <a:solidFill>
            <a:schemeClr val="accent3">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a:solidFill>
                  <a:schemeClr val="accent5">
                    <a:lumMod val="10000"/>
                  </a:schemeClr>
                </a:solidFill>
                <a:latin typeface="Calibri" panose="020F0502020204030204" pitchFamily="34" charset="0"/>
                <a:cs typeface="Calibri" panose="020F0502020204030204" pitchFamily="34" charset="0"/>
              </a:rPr>
              <a:t>ĐỐI VỚI GIA ĐÌNH</a:t>
            </a:r>
          </a:p>
        </p:txBody>
      </p:sp>
      <p:sp>
        <p:nvSpPr>
          <p:cNvPr id="14" name="Rounded Rectangle 13">
            <a:extLst>
              <a:ext uri="{FF2B5EF4-FFF2-40B4-BE49-F238E27FC236}">
                <a16:creationId xmlns:a16="http://schemas.microsoft.com/office/drawing/2014/main" id="{03BEAF34-2BAE-B248-A499-62346F03F157}"/>
              </a:ext>
            </a:extLst>
          </p:cNvPr>
          <p:cNvSpPr/>
          <p:nvPr/>
        </p:nvSpPr>
        <p:spPr>
          <a:xfrm>
            <a:off x="5068529" y="1081549"/>
            <a:ext cx="3283974" cy="688257"/>
          </a:xfrm>
          <a:prstGeom prst="roundRect">
            <a:avLst/>
          </a:prstGeom>
          <a:solidFill>
            <a:schemeClr val="accent3">
              <a:lumMod val="40000"/>
              <a:lumOff val="60000"/>
            </a:schemeClr>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800" b="1">
                <a:solidFill>
                  <a:schemeClr val="accent5">
                    <a:lumMod val="10000"/>
                  </a:schemeClr>
                </a:solidFill>
                <a:latin typeface="Calibri" panose="020F0502020204030204" pitchFamily="34" charset="0"/>
                <a:cs typeface="Calibri" panose="020F0502020204030204" pitchFamily="34" charset="0"/>
              </a:rPr>
              <a:t>ĐỐI VỚI XÃ HỘI</a:t>
            </a:r>
          </a:p>
        </p:txBody>
      </p:sp>
    </p:spTree>
    <p:extLst>
      <p:ext uri="{BB962C8B-B14F-4D97-AF65-F5344CB8AC3E}">
        <p14:creationId xmlns:p14="http://schemas.microsoft.com/office/powerpoint/2010/main" val="230551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LUYỆN TẬP </a:t>
            </a:r>
            <a:endParaRPr sz="4400" b="1">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8543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0"/>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b="1">
                <a:latin typeface="Calibri" panose="020F0502020204030204" pitchFamily="34" charset="0"/>
                <a:cs typeface="Calibri" panose="020F0502020204030204" pitchFamily="34" charset="0"/>
              </a:rPr>
              <a:t>—TRÒ CHƠI TIẾP SỨC</a:t>
            </a:r>
            <a:endParaRPr sz="2400" b="1">
              <a:latin typeface="Calibri" panose="020F0502020204030204" pitchFamily="34" charset="0"/>
              <a:cs typeface="Calibri" panose="020F0502020204030204" pitchFamily="34" charset="0"/>
            </a:endParaRPr>
          </a:p>
        </p:txBody>
      </p:sp>
      <p:sp>
        <p:nvSpPr>
          <p:cNvPr id="938" name="Google Shape;938;p50"/>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1800">
                <a:latin typeface="Calibri Light" panose="020F0302020204030204" pitchFamily="34" charset="0"/>
                <a:cs typeface="Calibri Light" panose="020F0302020204030204" pitchFamily="34" charset="0"/>
              </a:rPr>
              <a:t>CHIA LỚP LÀM 2 ĐỘI.</a:t>
            </a:r>
          </a:p>
          <a:p>
            <a:pPr marL="0" lvl="0" indent="0" algn="ctr" rtl="0">
              <a:spcBef>
                <a:spcPts val="0"/>
              </a:spcBef>
              <a:spcAft>
                <a:spcPts val="1200"/>
              </a:spcAft>
              <a:buNone/>
            </a:pPr>
            <a:r>
              <a:rPr lang="en" sz="1800">
                <a:latin typeface="Calibri Light" panose="020F0302020204030204" pitchFamily="34" charset="0"/>
                <a:cs typeface="Calibri Light" panose="020F0302020204030204" pitchFamily="34" charset="0"/>
              </a:rPr>
              <a:t>1 ĐỘI KỂ BIÊỦ HIỆN CỦA TÍNH TỰ LẬP CỦA BẢN THÂN CÁC EM HÀNG NGÀY</a:t>
            </a:r>
          </a:p>
          <a:p>
            <a:pPr marL="0" lvl="0" indent="0" algn="ctr" rtl="0">
              <a:spcBef>
                <a:spcPts val="0"/>
              </a:spcBef>
              <a:spcAft>
                <a:spcPts val="1200"/>
              </a:spcAft>
              <a:buNone/>
            </a:pPr>
            <a:r>
              <a:rPr lang="en" sz="1800">
                <a:latin typeface="Calibri Light" panose="020F0302020204030204" pitchFamily="34" charset="0"/>
                <a:cs typeface="Calibri Light" panose="020F0302020204030204" pitchFamily="34" charset="0"/>
              </a:rPr>
              <a:t>1 ĐỘI KỂ BIỂU HIỆN TRÁI TÍNH TỰ LẬP CỦA BẢN THÂN CÁC EM. </a:t>
            </a:r>
            <a:endParaRPr sz="18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56804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7"/>
          <p:cNvSpPr txBox="1">
            <a:spLocks noGrp="1"/>
          </p:cNvSpPr>
          <p:nvPr>
            <p:ph type="title"/>
          </p:nvPr>
        </p:nvSpPr>
        <p:spPr>
          <a:xfrm>
            <a:off x="712350" y="347607"/>
            <a:ext cx="771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panose="020F0502020204030204" pitchFamily="34" charset="0"/>
                <a:cs typeface="Calibri" panose="020F0502020204030204" pitchFamily="34" charset="0"/>
              </a:rPr>
              <a:t>PHIẾU HỌC TẬP</a:t>
            </a:r>
            <a:endParaRPr>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F973760C-0064-6145-9F09-44B914EFFEC2}"/>
              </a:ext>
            </a:extLst>
          </p:cNvPr>
          <p:cNvGraphicFramePr>
            <a:graphicFrameLocks noGrp="1"/>
          </p:cNvGraphicFramePr>
          <p:nvPr>
            <p:extLst>
              <p:ext uri="{D42A27DB-BD31-4B8C-83A1-F6EECF244321}">
                <p14:modId xmlns:p14="http://schemas.microsoft.com/office/powerpoint/2010/main" val="1638115346"/>
              </p:ext>
            </p:extLst>
          </p:nvPr>
        </p:nvGraphicFramePr>
        <p:xfrm>
          <a:off x="1524000" y="1644650"/>
          <a:ext cx="6096000" cy="2397760"/>
        </p:xfrm>
        <a:graphic>
          <a:graphicData uri="http://schemas.openxmlformats.org/drawingml/2006/table">
            <a:tbl>
              <a:tblPr firstRow="1" bandRow="1">
                <a:tableStyleId>{CB65A365-2722-48B9-8C5E-FB3E44126160}</a:tableStyleId>
              </a:tblPr>
              <a:tblGrid>
                <a:gridCol w="3048000">
                  <a:extLst>
                    <a:ext uri="{9D8B030D-6E8A-4147-A177-3AD203B41FA5}">
                      <a16:colId xmlns:a16="http://schemas.microsoft.com/office/drawing/2014/main" val="3075912888"/>
                    </a:ext>
                  </a:extLst>
                </a:gridCol>
                <a:gridCol w="3048000">
                  <a:extLst>
                    <a:ext uri="{9D8B030D-6E8A-4147-A177-3AD203B41FA5}">
                      <a16:colId xmlns:a16="http://schemas.microsoft.com/office/drawing/2014/main" val="2546460651"/>
                    </a:ext>
                  </a:extLst>
                </a:gridCol>
              </a:tblGrid>
              <a:tr h="370840">
                <a:tc>
                  <a:txBody>
                    <a:bodyPr/>
                    <a:lstStyle/>
                    <a:p>
                      <a:pPr algn="ctr"/>
                      <a:r>
                        <a:rPr lang="en-VN" sz="1800" b="1" i="0">
                          <a:solidFill>
                            <a:schemeClr val="accent5">
                              <a:lumMod val="25000"/>
                            </a:schemeClr>
                          </a:solidFill>
                          <a:latin typeface="Calibri Light" panose="020F0302020204030204" pitchFamily="34" charset="0"/>
                          <a:cs typeface="Calibri Light" panose="020F0302020204030204" pitchFamily="34" charset="0"/>
                        </a:rPr>
                        <a:t>HÀNH VI Ỷ LẠI, DỰA DẪM, PHỤ THUỘC VÀO NGƯỜI KHÁC TRONG HỌC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VN" sz="1800" b="1" i="0">
                          <a:solidFill>
                            <a:schemeClr val="accent5">
                              <a:lumMod val="25000"/>
                            </a:schemeClr>
                          </a:solidFill>
                          <a:latin typeface="Calibri Light" panose="020F0302020204030204" pitchFamily="34" charset="0"/>
                          <a:cs typeface="Calibri Light" panose="020F0302020204030204" pitchFamily="34" charset="0"/>
                        </a:rPr>
                        <a:t>HÀNH VI Ỷ LẠI, DỰA DẪM, PHỤ THUỘC VÀO NGƯỜI KHÁC TRONG SINH H</a:t>
                      </a:r>
                      <a:r>
                        <a:rPr lang="en-US" sz="1800" b="1" i="0">
                          <a:solidFill>
                            <a:schemeClr val="accent5">
                              <a:lumMod val="25000"/>
                            </a:schemeClr>
                          </a:solidFill>
                          <a:latin typeface="Calibri Light" panose="020F0302020204030204" pitchFamily="34" charset="0"/>
                          <a:cs typeface="Calibri Light" panose="020F0302020204030204" pitchFamily="34" charset="0"/>
                        </a:rPr>
                        <a:t>O</a:t>
                      </a:r>
                      <a:r>
                        <a:rPr lang="en-VN" sz="1800" b="1" i="0">
                          <a:solidFill>
                            <a:schemeClr val="accent5">
                              <a:lumMod val="25000"/>
                            </a:schemeClr>
                          </a:solidFill>
                          <a:latin typeface="Calibri Light" panose="020F0302020204030204" pitchFamily="34" charset="0"/>
                          <a:cs typeface="Calibri Light" panose="020F0302020204030204" pitchFamily="34" charset="0"/>
                        </a:rPr>
                        <a:t>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053502552"/>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268135"/>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2651832"/>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032419"/>
                  </a:ext>
                </a:extLst>
              </a:tr>
              <a:tr h="370840">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1" i="0">
                        <a:latin typeface="Calibri Light" panose="020F0302020204030204" pitchFamily="34" charset="0"/>
                        <a:cs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821126"/>
                  </a:ext>
                </a:extLst>
              </a:tr>
            </a:tbl>
          </a:graphicData>
        </a:graphic>
      </p:graphicFrame>
    </p:spTree>
    <p:extLst>
      <p:ext uri="{BB962C8B-B14F-4D97-AF65-F5344CB8AC3E}">
        <p14:creationId xmlns:p14="http://schemas.microsoft.com/office/powerpoint/2010/main" val="330772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7" name="Google Shape;741;p41">
            <a:extLst>
              <a:ext uri="{FF2B5EF4-FFF2-40B4-BE49-F238E27FC236}">
                <a16:creationId xmlns:a16="http://schemas.microsoft.com/office/drawing/2014/main" id="{6E3860F4-F469-404D-9342-A78779A49394}"/>
              </a:ext>
            </a:extLst>
          </p:cNvPr>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latin typeface="Calibri" panose="020F0502020204030204" pitchFamily="34" charset="0"/>
                <a:cs typeface="Calibri" panose="020F0502020204030204" pitchFamily="34" charset="0"/>
              </a:rPr>
              <a:t>XỬ LÝ TÌNH HUỐNG</a:t>
            </a:r>
            <a:endParaRPr sz="4000" b="1">
              <a:solidFill>
                <a:schemeClr val="dk1"/>
              </a:solidFill>
              <a:latin typeface="Calibri" panose="020F0502020204030204" pitchFamily="34" charset="0"/>
              <a:cs typeface="Calibri" panose="020F0502020204030204" pitchFamily="34" charset="0"/>
            </a:endParaRPr>
          </a:p>
        </p:txBody>
      </p:sp>
      <p:sp>
        <p:nvSpPr>
          <p:cNvPr id="19" name="Google Shape;745;p41">
            <a:extLst>
              <a:ext uri="{FF2B5EF4-FFF2-40B4-BE49-F238E27FC236}">
                <a16:creationId xmlns:a16="http://schemas.microsoft.com/office/drawing/2014/main" id="{5C3900E5-B6AA-CB4A-9E5B-78467E050F98}"/>
              </a:ext>
            </a:extLst>
          </p:cNvPr>
          <p:cNvSpPr txBox="1">
            <a:spLocks/>
          </p:cNvSpPr>
          <p:nvPr/>
        </p:nvSpPr>
        <p:spPr>
          <a:xfrm>
            <a:off x="5167026" y="4150066"/>
            <a:ext cx="3390191" cy="533400"/>
          </a:xfrm>
          <a:prstGeom prst="rect">
            <a:avLst/>
          </a:prstGeom>
          <a:solidFill>
            <a:schemeClr val="accent4">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a:t>TH 2</a:t>
            </a:r>
          </a:p>
        </p:txBody>
      </p:sp>
      <p:pic>
        <p:nvPicPr>
          <p:cNvPr id="20" name="Picture 19" descr="Graphical user interface, text, application, chat or text message&#10;&#10;Description automatically generated">
            <a:extLst>
              <a:ext uri="{FF2B5EF4-FFF2-40B4-BE49-F238E27FC236}">
                <a16:creationId xmlns:a16="http://schemas.microsoft.com/office/drawing/2014/main" id="{6B7F5687-AB94-E84D-947C-D878F18AA34C}"/>
              </a:ext>
            </a:extLst>
          </p:cNvPr>
          <p:cNvPicPr>
            <a:picLocks noChangeAspect="1"/>
          </p:cNvPicPr>
          <p:nvPr/>
        </p:nvPicPr>
        <p:blipFill rotWithShape="1">
          <a:blip r:embed="rId3"/>
          <a:srcRect r="52150" b="2103"/>
          <a:stretch/>
        </p:blipFill>
        <p:spPr>
          <a:xfrm>
            <a:off x="512259" y="1533833"/>
            <a:ext cx="3390191" cy="3339085"/>
          </a:xfrm>
          <a:prstGeom prst="rect">
            <a:avLst/>
          </a:prstGeom>
        </p:spPr>
      </p:pic>
      <p:pic>
        <p:nvPicPr>
          <p:cNvPr id="21" name="Picture 20" descr="Graphical user interface, text, application, chat or text message&#10;&#10;Description automatically generated">
            <a:extLst>
              <a:ext uri="{FF2B5EF4-FFF2-40B4-BE49-F238E27FC236}">
                <a16:creationId xmlns:a16="http://schemas.microsoft.com/office/drawing/2014/main" id="{EE762CA6-AFFD-2042-9794-3C0AE464E327}"/>
              </a:ext>
            </a:extLst>
          </p:cNvPr>
          <p:cNvPicPr>
            <a:picLocks noChangeAspect="1"/>
          </p:cNvPicPr>
          <p:nvPr/>
        </p:nvPicPr>
        <p:blipFill rotWithShape="1">
          <a:blip r:embed="rId3"/>
          <a:srcRect l="47849" t="-595"/>
          <a:stretch/>
        </p:blipFill>
        <p:spPr>
          <a:xfrm>
            <a:off x="5167026" y="1001937"/>
            <a:ext cx="3390191" cy="3148129"/>
          </a:xfrm>
          <a:prstGeom prst="rect">
            <a:avLst/>
          </a:prstGeom>
        </p:spPr>
      </p:pic>
      <p:sp>
        <p:nvSpPr>
          <p:cNvPr id="22" name="Google Shape;744;p41">
            <a:extLst>
              <a:ext uri="{FF2B5EF4-FFF2-40B4-BE49-F238E27FC236}">
                <a16:creationId xmlns:a16="http://schemas.microsoft.com/office/drawing/2014/main" id="{B7360964-69DA-1B42-A7CC-FC7B6EFBF375}"/>
              </a:ext>
            </a:extLst>
          </p:cNvPr>
          <p:cNvSpPr txBox="1">
            <a:spLocks/>
          </p:cNvSpPr>
          <p:nvPr/>
        </p:nvSpPr>
        <p:spPr>
          <a:xfrm>
            <a:off x="512259" y="1079091"/>
            <a:ext cx="3390190" cy="533400"/>
          </a:xfrm>
          <a:prstGeom prst="rect">
            <a:avLst/>
          </a:prstGeom>
          <a:solidFill>
            <a:schemeClr val="accent4">
              <a:lumMod val="60000"/>
              <a:lumOff val="4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a:t>TH 1</a:t>
            </a:r>
          </a:p>
        </p:txBody>
      </p:sp>
    </p:spTree>
    <p:extLst>
      <p:ext uri="{BB962C8B-B14F-4D97-AF65-F5344CB8AC3E}">
        <p14:creationId xmlns:p14="http://schemas.microsoft.com/office/powerpoint/2010/main" val="348118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1"/>
                </a:solidFill>
                <a:latin typeface="Calibri" panose="020F0502020204030204" pitchFamily="34" charset="0"/>
                <a:cs typeface="Calibri" panose="020F0502020204030204" pitchFamily="34" charset="0"/>
              </a:rPr>
              <a:t>XỬ LÝ TÌNH HUỐNG</a:t>
            </a:r>
            <a:endParaRPr sz="4000" b="1">
              <a:solidFill>
                <a:schemeClr val="dk1"/>
              </a:solidFill>
              <a:latin typeface="Calibri" panose="020F0502020204030204" pitchFamily="34" charset="0"/>
              <a:cs typeface="Calibri" panose="020F0502020204030204" pitchFamily="34" charset="0"/>
            </a:endParaRPr>
          </a:p>
        </p:txBody>
      </p:sp>
      <p:sp>
        <p:nvSpPr>
          <p:cNvPr id="742" name="Google Shape;742;p41"/>
          <p:cNvSpPr txBox="1">
            <a:spLocks noGrp="1"/>
          </p:cNvSpPr>
          <p:nvPr>
            <p:ph type="subTitle" idx="1"/>
          </p:nvPr>
        </p:nvSpPr>
        <p:spPr>
          <a:xfrm>
            <a:off x="868850" y="1546269"/>
            <a:ext cx="30336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a:solidFill>
                  <a:schemeClr val="dk1"/>
                </a:solidFill>
                <a:latin typeface="Calibri Light" panose="020F0302020204030204" pitchFamily="34" charset="0"/>
                <a:cs typeface="Calibri Light" panose="020F0302020204030204" pitchFamily="34" charset="0"/>
              </a:rPr>
              <a:t>CÁC BẠN CHƯA TỰ LẬP TRONG CUỘC SỐNG, PHỤ THUỘC VÀO SỰ CHĂM SÓC CỦA BỐ MẸ. CÁC BẠN NÊN NHỜ NGƯỜI THÂN HD HOẶC TỰ TÌM HIỂU TRÊN MXH.</a:t>
            </a:r>
            <a:endParaRPr>
              <a:solidFill>
                <a:schemeClr val="dk1"/>
              </a:solidFill>
              <a:latin typeface="Calibri Light" panose="020F0302020204030204" pitchFamily="34" charset="0"/>
              <a:cs typeface="Calibri Light" panose="020F0302020204030204" pitchFamily="34" charset="0"/>
            </a:endParaRPr>
          </a:p>
        </p:txBody>
      </p:sp>
      <p:sp>
        <p:nvSpPr>
          <p:cNvPr id="743" name="Google Shape;743;p41"/>
          <p:cNvSpPr txBox="1">
            <a:spLocks noGrp="1"/>
          </p:cNvSpPr>
          <p:nvPr>
            <p:ph type="subTitle" idx="2"/>
          </p:nvPr>
        </p:nvSpPr>
        <p:spPr>
          <a:xfrm>
            <a:off x="5435700" y="3434769"/>
            <a:ext cx="2993400" cy="1355100"/>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a:solidFill>
                  <a:schemeClr val="dk1"/>
                </a:solidFill>
                <a:latin typeface="Calibri Light" panose="020F0302020204030204" pitchFamily="34" charset="0"/>
                <a:cs typeface="Calibri Light" panose="020F0302020204030204" pitchFamily="34" charset="0"/>
              </a:rPr>
              <a:t>AN CHƯA TỰ LẬP, BẠN NÊN TỰ ĐI XE ĐẠP ĐI HỌC HOẶC ĐI BỘ</a:t>
            </a:r>
            <a:endParaRPr>
              <a:solidFill>
                <a:schemeClr val="dk1"/>
              </a:solidFill>
              <a:latin typeface="Calibri Light" panose="020F0302020204030204" pitchFamily="34" charset="0"/>
              <a:cs typeface="Calibri Light" panose="020F0302020204030204" pitchFamily="34" charset="0"/>
            </a:endParaRPr>
          </a:p>
        </p:txBody>
      </p:sp>
      <p:sp>
        <p:nvSpPr>
          <p:cNvPr id="744" name="Google Shape;744;p41"/>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dk1"/>
                </a:solidFill>
              </a:rPr>
              <a:t>TH 1</a:t>
            </a:r>
            <a:endParaRPr>
              <a:solidFill>
                <a:schemeClr val="dk1"/>
              </a:solidFill>
            </a:endParaRPr>
          </a:p>
        </p:txBody>
      </p:sp>
      <p:sp>
        <p:nvSpPr>
          <p:cNvPr id="745" name="Google Shape;745;p41"/>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solidFill>
                  <a:schemeClr val="dk1"/>
                </a:solidFill>
              </a:rPr>
              <a:t>TH 2</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VẬN DỤNG </a:t>
            </a:r>
            <a:endParaRPr sz="4400" b="1">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6656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37"/>
          <p:cNvSpPr txBox="1">
            <a:spLocks noGrp="1"/>
          </p:cNvSpPr>
          <p:nvPr>
            <p:ph type="title"/>
          </p:nvPr>
        </p:nvSpPr>
        <p:spPr>
          <a:xfrm>
            <a:off x="712350" y="347607"/>
            <a:ext cx="771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libri" panose="020F0502020204030204" pitchFamily="34" charset="0"/>
                <a:cs typeface="Calibri" panose="020F0502020204030204" pitchFamily="34" charset="0"/>
              </a:rPr>
              <a:t>PHIẾU KẾ HOẠCH HOẠT ĐỘNG</a:t>
            </a:r>
            <a:endParaRPr>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CEB55636-6D8E-014D-8B4B-241536B50FDB}"/>
              </a:ext>
            </a:extLst>
          </p:cNvPr>
          <p:cNvGraphicFramePr>
            <a:graphicFrameLocks noGrp="1"/>
          </p:cNvGraphicFramePr>
          <p:nvPr>
            <p:extLst>
              <p:ext uri="{D42A27DB-BD31-4B8C-83A1-F6EECF244321}">
                <p14:modId xmlns:p14="http://schemas.microsoft.com/office/powerpoint/2010/main" val="3102682504"/>
              </p:ext>
            </p:extLst>
          </p:nvPr>
        </p:nvGraphicFramePr>
        <p:xfrm>
          <a:off x="1042218" y="1418508"/>
          <a:ext cx="6833418" cy="2675192"/>
        </p:xfrm>
        <a:graphic>
          <a:graphicData uri="http://schemas.openxmlformats.org/drawingml/2006/table">
            <a:tbl>
              <a:tblPr firstRow="1" bandRow="1">
                <a:tableStyleId>{CB65A365-2722-48B9-8C5E-FB3E44126160}</a:tableStyleId>
              </a:tblPr>
              <a:tblGrid>
                <a:gridCol w="2277806">
                  <a:extLst>
                    <a:ext uri="{9D8B030D-6E8A-4147-A177-3AD203B41FA5}">
                      <a16:colId xmlns:a16="http://schemas.microsoft.com/office/drawing/2014/main" val="1552302420"/>
                    </a:ext>
                  </a:extLst>
                </a:gridCol>
                <a:gridCol w="2277806">
                  <a:extLst>
                    <a:ext uri="{9D8B030D-6E8A-4147-A177-3AD203B41FA5}">
                      <a16:colId xmlns:a16="http://schemas.microsoft.com/office/drawing/2014/main" val="1236281028"/>
                    </a:ext>
                  </a:extLst>
                </a:gridCol>
                <a:gridCol w="2277806">
                  <a:extLst>
                    <a:ext uri="{9D8B030D-6E8A-4147-A177-3AD203B41FA5}">
                      <a16:colId xmlns:a16="http://schemas.microsoft.com/office/drawing/2014/main" val="2691841874"/>
                    </a:ext>
                  </a:extLst>
                </a:gridCol>
              </a:tblGrid>
              <a:tr h="508778">
                <a:tc>
                  <a:txBody>
                    <a:bodyPr/>
                    <a:lstStyle/>
                    <a:p>
                      <a:pPr algn="ctr"/>
                      <a:r>
                        <a:rPr lang="en-VN" sz="1800" b="1" i="0">
                          <a:latin typeface="Calibri" panose="020F0502020204030204" pitchFamily="34" charset="0"/>
                          <a:cs typeface="Calibri" panose="020F0502020204030204" pitchFamily="34" charset="0"/>
                        </a:rPr>
                        <a:t>CÁC LĨNH VỰC </a:t>
                      </a:r>
                    </a:p>
                    <a:p>
                      <a:pPr algn="ctr"/>
                      <a:r>
                        <a:rPr lang="en-VN" sz="1800" b="1" i="0">
                          <a:latin typeface="Calibri" panose="020F0502020204030204" pitchFamily="34" charset="0"/>
                          <a:cs typeface="Calibri" panose="020F0502020204030204" pitchFamily="34" charset="0"/>
                        </a:rPr>
                        <a:t>RÈN LUYỆN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VN" sz="1800" b="1" i="0">
                          <a:latin typeface="Calibri" panose="020F0502020204030204" pitchFamily="34" charset="0"/>
                          <a:cs typeface="Calibri" panose="020F0502020204030204" pitchFamily="34" charset="0"/>
                        </a:rPr>
                        <a:t>CÔNG VIỆC </a:t>
                      </a:r>
                    </a:p>
                    <a:p>
                      <a:pPr algn="ctr"/>
                      <a:r>
                        <a:rPr lang="en-VN" sz="1800" b="1" i="0">
                          <a:latin typeface="Calibri" panose="020F0502020204030204" pitchFamily="34" charset="0"/>
                          <a:cs typeface="Calibri" panose="020F0502020204030204" pitchFamily="34" charset="0"/>
                        </a:rPr>
                        <a:t>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VN" sz="1800" b="1" i="0">
                          <a:latin typeface="Calibri" panose="020F0502020204030204" pitchFamily="34" charset="0"/>
                          <a:cs typeface="Calibri" panose="020F0502020204030204" pitchFamily="34" charset="0"/>
                        </a:rPr>
                        <a:t>BIỆN PHÁP </a:t>
                      </a:r>
                    </a:p>
                    <a:p>
                      <a:pPr algn="ctr"/>
                      <a:r>
                        <a:rPr lang="en-VN" sz="1800" b="1" i="0">
                          <a:latin typeface="Calibri" panose="020F0502020204030204" pitchFamily="34" charset="0"/>
                          <a:cs typeface="Calibri" panose="020F0502020204030204" pitchFamily="34" charset="0"/>
                        </a:rPr>
                        <a:t>THỰC HIỆN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445857818"/>
                  </a:ext>
                </a:extLst>
              </a:tr>
              <a:tr h="508778">
                <a:tc>
                  <a:txBody>
                    <a:bodyPr/>
                    <a:lstStyle/>
                    <a:p>
                      <a:pPr algn="ctr"/>
                      <a:r>
                        <a:rPr lang="en-VN" sz="1800" b="0" i="0">
                          <a:latin typeface="Calibri" panose="020F0502020204030204" pitchFamily="34" charset="0"/>
                          <a:cs typeface="Calibri" panose="020F0502020204030204" pitchFamily="34" charset="0"/>
                        </a:rPr>
                        <a:t>Học tập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1800" b="0" i="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1800" b="0" i="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405050"/>
                  </a:ext>
                </a:extLst>
              </a:tr>
              <a:tr h="508778">
                <a:tc>
                  <a:txBody>
                    <a:bodyPr/>
                    <a:lstStyle/>
                    <a:p>
                      <a:pPr algn="ctr"/>
                      <a:r>
                        <a:rPr lang="en-VN" sz="1800" b="0" i="0">
                          <a:latin typeface="Calibri" panose="020F0502020204030204" pitchFamily="34" charset="0"/>
                          <a:cs typeface="Calibri" panose="020F0502020204030204" pitchFamily="34" charset="0"/>
                        </a:rPr>
                        <a:t>Sinh hoạt hàng ngày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786061"/>
                  </a:ext>
                </a:extLst>
              </a:tr>
              <a:tr h="508778">
                <a:tc>
                  <a:txBody>
                    <a:bodyPr/>
                    <a:lstStyle/>
                    <a:p>
                      <a:pPr algn="ctr"/>
                      <a:r>
                        <a:rPr lang="en-VN" sz="1800" b="0" i="0">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3235559"/>
                  </a:ext>
                </a:extLst>
              </a:tr>
              <a:tr h="508778">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1800" b="0" i="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688646"/>
                  </a:ext>
                </a:extLst>
              </a:tr>
            </a:tbl>
          </a:graphicData>
        </a:graphic>
      </p:graphicFrame>
    </p:spTree>
    <p:extLst>
      <p:ext uri="{BB962C8B-B14F-4D97-AF65-F5344CB8AC3E}">
        <p14:creationId xmlns:p14="http://schemas.microsoft.com/office/powerpoint/2010/main" val="213899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52"/>
          <p:cNvSpPr txBox="1">
            <a:spLocks noGrp="1"/>
          </p:cNvSpPr>
          <p:nvPr>
            <p:ph type="ctrTitle"/>
          </p:nvPr>
        </p:nvSpPr>
        <p:spPr>
          <a:xfrm>
            <a:off x="722400" y="348473"/>
            <a:ext cx="7699200" cy="94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t>
            </a:r>
            <a:endParaRPr/>
          </a:p>
        </p:txBody>
      </p:sp>
      <p:sp>
        <p:nvSpPr>
          <p:cNvPr id="949" name="Google Shape;949;p52"/>
          <p:cNvSpPr txBox="1">
            <a:spLocks noGrp="1"/>
          </p:cNvSpPr>
          <p:nvPr>
            <p:ph type="subTitle" idx="1"/>
          </p:nvPr>
        </p:nvSpPr>
        <p:spPr>
          <a:xfrm>
            <a:off x="1195100" y="1123031"/>
            <a:ext cx="3224399" cy="1612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a:latin typeface="Calibri Light" panose="020F0302020204030204" pitchFamily="34" charset="0"/>
                <a:cs typeface="Calibri Light" panose="020F0302020204030204" pitchFamily="34" charset="0"/>
              </a:rPr>
              <a:t>- TRONG CUỘC SỐNG HÀNG NGÀY EM THƯỜNG TỰ LÀM NHỮNG VIỆC GÌ? CẢM XÚC CỦA EM NHƯ THẾ NÀO KHI LÀM NHỮNG VIỆC ĐÓ? </a:t>
            </a:r>
          </a:p>
          <a:p>
            <a:pPr marL="0" lvl="0" indent="0" algn="just" rtl="0">
              <a:spcBef>
                <a:spcPts val="0"/>
              </a:spcBef>
              <a:spcAft>
                <a:spcPts val="0"/>
              </a:spcAft>
              <a:buNone/>
            </a:pPr>
            <a:r>
              <a:rPr lang="vi-VN" sz="1800">
                <a:latin typeface="Calibri Light" panose="020F0302020204030204" pitchFamily="34" charset="0"/>
                <a:cs typeface="Calibri Light" panose="020F0302020204030204" pitchFamily="34" charset="0"/>
              </a:rPr>
              <a:t>- NHỮNG VIỆC NÀO EM THƯỜNG KHÔNG TỰ LÀM ĐƯỢC  MÀ PHẢI NHỜ SỰ GIÚP ĐỠ TỪ NHỮNG NGƯỜI THÂN? VÌ SAO EM KHÔNG TỰ LÀM ĐƯỢC NHỮNG VIỆC ĐÓ?</a:t>
            </a:r>
            <a:endParaRPr sz="1800">
              <a:latin typeface="Calibri Light" panose="020F0302020204030204" pitchFamily="34" charset="0"/>
              <a:cs typeface="Calibri Light" panose="020F0302020204030204" pitchFamily="34" charset="0"/>
            </a:endParaRPr>
          </a:p>
        </p:txBody>
      </p:sp>
      <p:pic>
        <p:nvPicPr>
          <p:cNvPr id="950" name="Google Shape;950;p52"/>
          <p:cNvPicPr preferRelativeResize="0"/>
          <p:nvPr/>
        </p:nvPicPr>
        <p:blipFill rotWithShape="1">
          <a:blip r:embed="rId3">
            <a:alphaModFix/>
          </a:blip>
          <a:srcRect l="20373" r="23531"/>
          <a:stretch/>
        </p:blipFill>
        <p:spPr>
          <a:xfrm>
            <a:off x="4724500" y="1219700"/>
            <a:ext cx="3224400" cy="3228300"/>
          </a:xfrm>
          <a:prstGeom prst="ellipse">
            <a:avLst/>
          </a:prstGeom>
          <a:noFill/>
          <a:ln>
            <a:noFill/>
          </a:ln>
        </p:spPr>
      </p:pic>
    </p:spTree>
    <p:extLst>
      <p:ext uri="{BB962C8B-B14F-4D97-AF65-F5344CB8AC3E}">
        <p14:creationId xmlns:p14="http://schemas.microsoft.com/office/powerpoint/2010/main" val="3546618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50"/>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b="1">
                <a:latin typeface="Calibri" panose="020F0502020204030204" pitchFamily="34" charset="0"/>
                <a:cs typeface="Calibri" panose="020F0502020204030204" pitchFamily="34" charset="0"/>
              </a:rPr>
              <a:t>—THIẾT KẾ SỔ TAY</a:t>
            </a:r>
            <a:endParaRPr sz="2800" b="1">
              <a:latin typeface="Calibri" panose="020F0502020204030204" pitchFamily="34" charset="0"/>
              <a:cs typeface="Calibri" panose="020F0502020204030204" pitchFamily="34" charset="0"/>
            </a:endParaRPr>
          </a:p>
        </p:txBody>
      </p:sp>
      <p:sp>
        <p:nvSpPr>
          <p:cNvPr id="938" name="Google Shape;938;p50"/>
          <p:cNvSpPr txBox="1">
            <a:spLocks noGrp="1"/>
          </p:cNvSpPr>
          <p:nvPr>
            <p:ph type="subTitle" idx="1"/>
          </p:nvPr>
        </p:nvSpPr>
        <p:spPr>
          <a:xfrm>
            <a:off x="2133600" y="1511143"/>
            <a:ext cx="5024284" cy="1930589"/>
          </a:xfrm>
          <a:prstGeom prst="rect">
            <a:avLst/>
          </a:prstGeom>
        </p:spPr>
        <p:txBody>
          <a:bodyPr spcFirstLastPara="1" wrap="square" lIns="91425" tIns="91425" rIns="91425" bIns="91425" anchor="t" anchorCtr="0">
            <a:noAutofit/>
          </a:bodyPr>
          <a:lstStyle/>
          <a:p>
            <a:pPr marL="0" lvl="0" indent="0" algn="just" rtl="0">
              <a:spcBef>
                <a:spcPts val="0"/>
              </a:spcBef>
              <a:spcAft>
                <a:spcPts val="1200"/>
              </a:spcAft>
              <a:buNone/>
            </a:pPr>
            <a:r>
              <a:rPr lang="en" sz="2000" b="1">
                <a:latin typeface="Calibri Light" panose="020F0302020204030204" pitchFamily="34" charset="0"/>
                <a:cs typeface="Calibri Light" panose="020F0302020204030204" pitchFamily="34" charset="0"/>
              </a:rPr>
              <a:t>SẮP TỚI KÌ NGHỈ HÈ. BA MẸ DỰ ĐỊNH CHO EM VỀ QUÊ NGOẠI 1 THÁNG ĐỂ SỐNG CÙNG ÔNG BÀ. EM HÃY THIẾT KẾ MỘT CUỐN SỔ TAY ĐỂ NHẮC NHỞ BẢN THÂN SINH HOẠT VÀ HỌC TẬP. (ND: TG, ND NHẮC NHỞ, CÁCH THỨC TH, TỰ ĐÁNH GIÁ)  </a:t>
            </a:r>
            <a:endParaRPr sz="2000" b="1">
              <a:latin typeface="Calibri Light" panose="020F0302020204030204" pitchFamily="34" charset="0"/>
              <a:cs typeface="Calibri Light" panose="020F03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63"/>
          <p:cNvSpPr txBox="1">
            <a:spLocks noGrp="1"/>
          </p:cNvSpPr>
          <p:nvPr>
            <p:ph type="title"/>
          </p:nvPr>
        </p:nvSpPr>
        <p:spPr>
          <a:xfrm>
            <a:off x="2086525" y="591443"/>
            <a:ext cx="4971000" cy="90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grpSp>
        <p:nvGrpSpPr>
          <p:cNvPr id="1187" name="Google Shape;1187;p63"/>
          <p:cNvGrpSpPr/>
          <p:nvPr/>
        </p:nvGrpSpPr>
        <p:grpSpPr>
          <a:xfrm>
            <a:off x="4858106" y="1495990"/>
            <a:ext cx="328933" cy="328933"/>
            <a:chOff x="1379798" y="1723250"/>
            <a:chExt cx="397887" cy="397887"/>
          </a:xfrm>
        </p:grpSpPr>
        <p:sp>
          <p:nvSpPr>
            <p:cNvPr id="1188" name="Google Shape;1188;p63"/>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3"/>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3"/>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3"/>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63"/>
          <p:cNvGrpSpPr/>
          <p:nvPr/>
        </p:nvGrpSpPr>
        <p:grpSpPr>
          <a:xfrm>
            <a:off x="3956891" y="1495990"/>
            <a:ext cx="328950" cy="328933"/>
            <a:chOff x="266768" y="1721375"/>
            <a:chExt cx="397907" cy="397887"/>
          </a:xfrm>
        </p:grpSpPr>
        <p:sp>
          <p:nvSpPr>
            <p:cNvPr id="1193" name="Google Shape;1193;p63"/>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3"/>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63"/>
          <p:cNvGrpSpPr/>
          <p:nvPr/>
        </p:nvGrpSpPr>
        <p:grpSpPr>
          <a:xfrm>
            <a:off x="4407514" y="1495990"/>
            <a:ext cx="328916" cy="328933"/>
            <a:chOff x="864491" y="1723250"/>
            <a:chExt cx="397866" cy="397887"/>
          </a:xfrm>
        </p:grpSpPr>
        <p:sp>
          <p:nvSpPr>
            <p:cNvPr id="1196" name="Google Shape;1196;p63"/>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3"/>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3"/>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a:extLst>
              <a:ext uri="{FF2B5EF4-FFF2-40B4-BE49-F238E27FC236}">
                <a16:creationId xmlns:a16="http://schemas.microsoft.com/office/drawing/2014/main" id="{E3881D2E-3061-45A3-99DD-75967E5344E6}"/>
              </a:ext>
            </a:extLst>
          </p:cNvPr>
          <p:cNvSpPr>
            <a:spLocks noGrp="1"/>
          </p:cNvSpPr>
          <p:nvPr>
            <p:ph type="subTitle"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1088000"/>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latin typeface="Calibri" panose="020F0502020204030204" pitchFamily="34" charset="0"/>
                <a:cs typeface="Calibri" panose="020F0502020204030204" pitchFamily="34" charset="0"/>
              </a:rPr>
              <a:t>Thành tích nỗi bật của HS hơn mức bình thường?</a:t>
            </a:r>
            <a:endParaRPr sz="4800" b="1">
              <a:latin typeface="Calibri" panose="020F0502020204030204" pitchFamily="34" charset="0"/>
              <a:cs typeface="Calibri" panose="020F0502020204030204" pitchFamily="34" charset="0"/>
            </a:endParaRPr>
          </a:p>
        </p:txBody>
      </p:sp>
      <p:pic>
        <p:nvPicPr>
          <p:cNvPr id="3" name="Google Shape;1267;p69">
            <a:extLst>
              <a:ext uri="{FF2B5EF4-FFF2-40B4-BE49-F238E27FC236}">
                <a16:creationId xmlns:a16="http://schemas.microsoft.com/office/drawing/2014/main" id="{6A082966-A8F5-AA47-B34C-5FD192FF79B0}"/>
              </a:ext>
            </a:extLst>
          </p:cNvPr>
          <p:cNvPicPr preferRelativeResize="0"/>
          <p:nvPr/>
        </p:nvPicPr>
        <p:blipFill rotWithShape="1">
          <a:blip r:embed="rId3">
            <a:alphaModFix/>
          </a:blip>
          <a:srcRect t="16540" b="16547"/>
          <a:stretch/>
        </p:blipFill>
        <p:spPr>
          <a:xfrm>
            <a:off x="2723078" y="2654709"/>
            <a:ext cx="3077954" cy="2045110"/>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3867D4D5-5B07-754B-A456-3A293657102F}"/>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017146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1088000"/>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a:latin typeface="Calibri" panose="020F0502020204030204" pitchFamily="34" charset="0"/>
                <a:cs typeface="Calibri" panose="020F0502020204030204" pitchFamily="34" charset="0"/>
              </a:rPr>
              <a:t>Sự đối lập với ỷ lại?</a:t>
            </a:r>
            <a:endParaRPr sz="6600" b="1">
              <a:latin typeface="Calibri" panose="020F0502020204030204" pitchFamily="34" charset="0"/>
              <a:cs typeface="Calibri" panose="020F0502020204030204" pitchFamily="34" charset="0"/>
            </a:endParaRPr>
          </a:p>
        </p:txBody>
      </p:sp>
      <p:pic>
        <p:nvPicPr>
          <p:cNvPr id="3" name="Google Shape;1273;p69">
            <a:extLst>
              <a:ext uri="{FF2B5EF4-FFF2-40B4-BE49-F238E27FC236}">
                <a16:creationId xmlns:a16="http://schemas.microsoft.com/office/drawing/2014/main" id="{9E3B6DAC-B229-464C-B163-EC9C146608FB}"/>
              </a:ext>
            </a:extLst>
          </p:cNvPr>
          <p:cNvPicPr preferRelativeResize="0"/>
          <p:nvPr/>
        </p:nvPicPr>
        <p:blipFill rotWithShape="1">
          <a:blip r:embed="rId3">
            <a:alphaModFix/>
          </a:blip>
          <a:srcRect l="4194" t="11228" r="4213" b="8854"/>
          <a:stretch/>
        </p:blipFill>
        <p:spPr>
          <a:xfrm>
            <a:off x="2949676" y="2399072"/>
            <a:ext cx="3083069" cy="2202426"/>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D38297BB-0D3C-CB4E-AB77-D0F78B7BB5B7}"/>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550262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700110" y="1114350"/>
            <a:ext cx="8232595"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a:latin typeface="Calibri" panose="020F0502020204030204" pitchFamily="34" charset="0"/>
                <a:cs typeface="Calibri" panose="020F0502020204030204" pitchFamily="34" charset="0"/>
              </a:rPr>
              <a:t>Sự đồng nghĩa với làm việc?</a:t>
            </a:r>
            <a:endParaRPr sz="5400" b="1">
              <a:latin typeface="Calibri" panose="020F0502020204030204" pitchFamily="34" charset="0"/>
              <a:cs typeface="Calibri" panose="020F0502020204030204" pitchFamily="34" charset="0"/>
            </a:endParaRPr>
          </a:p>
        </p:txBody>
      </p:sp>
      <p:pic>
        <p:nvPicPr>
          <p:cNvPr id="4" name="Google Shape;1274;p69">
            <a:extLst>
              <a:ext uri="{FF2B5EF4-FFF2-40B4-BE49-F238E27FC236}">
                <a16:creationId xmlns:a16="http://schemas.microsoft.com/office/drawing/2014/main" id="{C29D9C92-6CEF-EB4E-8B86-D72815797BC1}"/>
              </a:ext>
            </a:extLst>
          </p:cNvPr>
          <p:cNvPicPr preferRelativeResize="0"/>
          <p:nvPr/>
        </p:nvPicPr>
        <p:blipFill rotWithShape="1">
          <a:blip r:embed="rId3">
            <a:alphaModFix/>
          </a:blip>
          <a:srcRect t="6567" b="11945"/>
          <a:stretch/>
        </p:blipFill>
        <p:spPr>
          <a:xfrm>
            <a:off x="3017092" y="2348608"/>
            <a:ext cx="3000250" cy="2538024"/>
          </a:xfrm>
          <a:prstGeom prst="rect">
            <a:avLst/>
          </a:prstGeom>
          <a:noFill/>
          <a:ln>
            <a:noFill/>
          </a:ln>
        </p:spPr>
      </p:pic>
      <p:sp>
        <p:nvSpPr>
          <p:cNvPr id="16" name="Pentagon 15">
            <a:hlinkClick r:id="rId4" action="ppaction://hlinksldjump"/>
            <a:extLst>
              <a:ext uri="{FF2B5EF4-FFF2-40B4-BE49-F238E27FC236}">
                <a16:creationId xmlns:a16="http://schemas.microsoft.com/office/drawing/2014/main" id="{BA566965-870E-6B49-88B8-A2132ECA481F}"/>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4304016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852026"/>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Calibri" panose="020F0502020204030204" pitchFamily="34" charset="0"/>
                <a:cs typeface="Calibri" panose="020F0502020204030204" pitchFamily="34" charset="0"/>
              </a:rPr>
              <a:t>Hoạt động chính của HS ở trường học?</a:t>
            </a:r>
            <a:endParaRPr sz="6000" b="1">
              <a:latin typeface="Calibri" panose="020F0502020204030204" pitchFamily="34" charset="0"/>
              <a:cs typeface="Calibri" panose="020F0502020204030204" pitchFamily="34" charset="0"/>
            </a:endParaRPr>
          </a:p>
        </p:txBody>
      </p:sp>
      <p:pic>
        <p:nvPicPr>
          <p:cNvPr id="3" name="Google Shape;1272;p69">
            <a:extLst>
              <a:ext uri="{FF2B5EF4-FFF2-40B4-BE49-F238E27FC236}">
                <a16:creationId xmlns:a16="http://schemas.microsoft.com/office/drawing/2014/main" id="{0217ED4E-36F5-2741-9B06-C3AAAB372B50}"/>
              </a:ext>
            </a:extLst>
          </p:cNvPr>
          <p:cNvPicPr preferRelativeResize="0"/>
          <p:nvPr/>
        </p:nvPicPr>
        <p:blipFill rotWithShape="1">
          <a:blip r:embed="rId3">
            <a:alphaModFix/>
          </a:blip>
          <a:srcRect/>
          <a:stretch/>
        </p:blipFill>
        <p:spPr>
          <a:xfrm>
            <a:off x="3372709" y="2638351"/>
            <a:ext cx="2149775" cy="2256950"/>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159CDA43-8A8C-3047-B0CC-1888C67A13D1}"/>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523667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title"/>
          </p:nvPr>
        </p:nvSpPr>
        <p:spPr>
          <a:xfrm>
            <a:off x="803250" y="704542"/>
            <a:ext cx="7537500" cy="29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b="1">
                <a:latin typeface="Calibri" panose="020F0502020204030204" pitchFamily="34" charset="0"/>
                <a:cs typeface="Calibri" panose="020F0502020204030204" pitchFamily="34" charset="0"/>
              </a:rPr>
              <a:t>Chỉ thái độ tôn trọng và đúng mực đối với người lớn tuổi?</a:t>
            </a:r>
            <a:endParaRPr sz="5400" b="1">
              <a:latin typeface="Calibri" panose="020F0502020204030204" pitchFamily="34" charset="0"/>
              <a:cs typeface="Calibri" panose="020F0502020204030204" pitchFamily="34" charset="0"/>
            </a:endParaRPr>
          </a:p>
        </p:txBody>
      </p:sp>
      <p:pic>
        <p:nvPicPr>
          <p:cNvPr id="3" name="Google Shape;1275;p69">
            <a:extLst>
              <a:ext uri="{FF2B5EF4-FFF2-40B4-BE49-F238E27FC236}">
                <a16:creationId xmlns:a16="http://schemas.microsoft.com/office/drawing/2014/main" id="{C9FC0625-12C0-AC4B-8FA0-8B56CD06DBAE}"/>
              </a:ext>
            </a:extLst>
          </p:cNvPr>
          <p:cNvPicPr preferRelativeResize="0"/>
          <p:nvPr/>
        </p:nvPicPr>
        <p:blipFill rotWithShape="1">
          <a:blip r:embed="rId3">
            <a:alphaModFix/>
          </a:blip>
          <a:srcRect t="11708" b="17967"/>
          <a:stretch/>
        </p:blipFill>
        <p:spPr>
          <a:xfrm>
            <a:off x="3080334" y="2948213"/>
            <a:ext cx="3133653" cy="2036742"/>
          </a:xfrm>
          <a:prstGeom prst="rect">
            <a:avLst/>
          </a:prstGeom>
          <a:noFill/>
          <a:ln>
            <a:noFill/>
          </a:ln>
        </p:spPr>
      </p:pic>
      <p:sp>
        <p:nvSpPr>
          <p:cNvPr id="15" name="Pentagon 14">
            <a:hlinkClick r:id="rId4" action="ppaction://hlinksldjump"/>
            <a:extLst>
              <a:ext uri="{FF2B5EF4-FFF2-40B4-BE49-F238E27FC236}">
                <a16:creationId xmlns:a16="http://schemas.microsoft.com/office/drawing/2014/main" id="{D223C85C-04EB-5043-BCCB-5B8E84CDC809}"/>
              </a:ext>
            </a:extLst>
          </p:cNvPr>
          <p:cNvSpPr/>
          <p:nvPr/>
        </p:nvSpPr>
        <p:spPr>
          <a:xfrm>
            <a:off x="7954297" y="4215187"/>
            <a:ext cx="978408"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232790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858296"/>
            <a:ext cx="5986500" cy="140625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8800" b="1">
                <a:latin typeface="Calibri" panose="020F0502020204030204" pitchFamily="34" charset="0"/>
                <a:cs typeface="Calibri" panose="020F0502020204030204" pitchFamily="34" charset="0"/>
              </a:rPr>
              <a:t>TỰ LẬP</a:t>
            </a:r>
            <a:endParaRPr sz="8800" b="1">
              <a:latin typeface="Calibri" panose="020F0502020204030204" pitchFamily="34" charset="0"/>
              <a:cs typeface="Calibri" panose="020F0502020204030204" pitchFamily="34" charset="0"/>
            </a:endParaRPr>
          </a:p>
        </p:txBody>
      </p:sp>
      <p:sp>
        <p:nvSpPr>
          <p:cNvPr id="701" name="Google Shape;701;p36"/>
          <p:cNvSpPr txBox="1">
            <a:spLocks noGrp="1"/>
          </p:cNvSpPr>
          <p:nvPr>
            <p:ph type="subTitle" idx="2"/>
          </p:nvPr>
        </p:nvSpPr>
        <p:spPr>
          <a:xfrm>
            <a:off x="1706570" y="3369618"/>
            <a:ext cx="549495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GVTH: </a:t>
            </a:r>
            <a:r>
              <a:rPr lang="en" sz="2050" b="1" dirty="0">
                <a:latin typeface="Calibri" panose="020F0502020204030204" pitchFamily="34" charset="0"/>
                <a:cs typeface="Calibri" panose="020F0502020204030204" pitchFamily="34" charset="0"/>
              </a:rPr>
              <a:t>PHẠM PHƯƠNG TRANG</a:t>
            </a:r>
            <a:endParaRPr sz="205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2" name="Google Shape;712;p38"/>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800" b="1">
                <a:latin typeface="Calibri Light" panose="020F0302020204030204" pitchFamily="34" charset="0"/>
                <a:cs typeface="Calibri Light" panose="020F0302020204030204" pitchFamily="34" charset="0"/>
              </a:rPr>
              <a:t>LUYỆN TẬP</a:t>
            </a:r>
            <a:endParaRPr sz="2800" b="1">
              <a:latin typeface="Calibri Light" panose="020F0302020204030204" pitchFamily="34" charset="0"/>
              <a:cs typeface="Calibri Light" panose="020F0302020204030204" pitchFamily="34" charset="0"/>
            </a:endParaRPr>
          </a:p>
        </p:txBody>
      </p:sp>
      <p:sp>
        <p:nvSpPr>
          <p:cNvPr id="713" name="Google Shape;713;p38"/>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TEST LẠI KIẾN THỨC </a:t>
            </a:r>
          </a:p>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ĐÃ HỌC</a:t>
            </a:r>
            <a:endParaRPr>
              <a:latin typeface="Calibri Light" panose="020F0302020204030204" pitchFamily="34" charset="0"/>
              <a:cs typeface="Calibri Light" panose="020F0302020204030204" pitchFamily="34" charset="0"/>
            </a:endParaRPr>
          </a:p>
        </p:txBody>
      </p:sp>
      <p:sp>
        <p:nvSpPr>
          <p:cNvPr id="714" name="Google Shape;714;p38"/>
          <p:cNvSpPr txBox="1">
            <a:spLocks noGrp="1"/>
          </p:cNvSpPr>
          <p:nvPr>
            <p:ph type="title" idx="8"/>
          </p:nvPr>
        </p:nvSpPr>
        <p:spPr>
          <a:xfrm>
            <a:off x="3552850" y="3067025"/>
            <a:ext cx="1094100" cy="1350000"/>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a:t>03</a:t>
            </a:r>
            <a:endParaRPr/>
          </a:p>
        </p:txBody>
      </p:sp>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4800" b="1">
                <a:latin typeface="Calibri Light" panose="020F0302020204030204" pitchFamily="34" charset="0"/>
                <a:cs typeface="Calibri Light" panose="020F0302020204030204" pitchFamily="34" charset="0"/>
              </a:rPr>
              <a:t>NỘI DUNG</a:t>
            </a:r>
            <a:endParaRPr sz="4800" b="1">
              <a:latin typeface="Calibri Light" panose="020F0302020204030204" pitchFamily="34" charset="0"/>
              <a:cs typeface="Calibri Light" panose="020F0302020204030204" pitchFamily="34" charset="0"/>
            </a:endParaRPr>
          </a:p>
        </p:txBody>
      </p:sp>
      <p:sp>
        <p:nvSpPr>
          <p:cNvPr id="716" name="Google Shape;716;p38"/>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2800" b="1">
                <a:latin typeface="Calibri Light" panose="020F0302020204030204" pitchFamily="34" charset="0"/>
                <a:cs typeface="Calibri Light" panose="020F0302020204030204" pitchFamily="34" charset="0"/>
              </a:rPr>
              <a:t>KHỞI ĐỘNG</a:t>
            </a:r>
            <a:endParaRPr sz="2800" b="1">
              <a:latin typeface="Calibri Light" panose="020F0302020204030204" pitchFamily="34" charset="0"/>
              <a:cs typeface="Calibri Light" panose="020F0302020204030204" pitchFamily="34" charset="0"/>
            </a:endParaRPr>
          </a:p>
        </p:txBody>
      </p:sp>
      <p:sp>
        <p:nvSpPr>
          <p:cNvPr id="717" name="Google Shape;717;p38"/>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TÌM HIỂU CHỦ ĐỀ </a:t>
            </a:r>
          </a:p>
          <a:p>
            <a:pPr marL="0" lvl="0" indent="0" algn="r" rtl="0">
              <a:spcBef>
                <a:spcPts val="0"/>
              </a:spcBef>
              <a:spcAft>
                <a:spcPts val="0"/>
              </a:spcAft>
              <a:buNone/>
            </a:pPr>
            <a:r>
              <a:rPr lang="en">
                <a:latin typeface="Calibri Light" panose="020F0302020204030204" pitchFamily="34" charset="0"/>
                <a:cs typeface="Calibri Light" panose="020F0302020204030204" pitchFamily="34" charset="0"/>
              </a:rPr>
              <a:t>BÀI HỌC</a:t>
            </a:r>
            <a:endParaRPr>
              <a:latin typeface="Calibri Light" panose="020F0302020204030204" pitchFamily="34" charset="0"/>
              <a:cs typeface="Calibri Light" panose="020F0302020204030204" pitchFamily="34" charset="0"/>
            </a:endParaRPr>
          </a:p>
        </p:txBody>
      </p:sp>
      <p:sp>
        <p:nvSpPr>
          <p:cNvPr id="718" name="Google Shape;718;p38"/>
          <p:cNvSpPr txBox="1">
            <a:spLocks noGrp="1"/>
          </p:cNvSpPr>
          <p:nvPr>
            <p:ph type="title" idx="2"/>
          </p:nvPr>
        </p:nvSpPr>
        <p:spPr>
          <a:xfrm>
            <a:off x="3555525" y="1595900"/>
            <a:ext cx="1094100" cy="1353300"/>
          </a:xfrm>
          <a:prstGeom prst="rect">
            <a:avLst/>
          </a:prstGeom>
        </p:spPr>
        <p:txBody>
          <a:bodyPr spcFirstLastPara="1" wrap="square" lIns="91425" tIns="192000" rIns="91425" bIns="91425" anchor="t" anchorCtr="0">
            <a:noAutofit/>
          </a:bodyPr>
          <a:lstStyle/>
          <a:p>
            <a:pPr marL="0" lvl="0" indent="0" algn="l" rtl="0">
              <a:spcBef>
                <a:spcPts val="0"/>
              </a:spcBef>
              <a:spcAft>
                <a:spcPts val="0"/>
              </a:spcAft>
              <a:buNone/>
            </a:pPr>
            <a:r>
              <a:rPr lang="en"/>
              <a:t>01</a:t>
            </a:r>
            <a:endParaRPr/>
          </a:p>
        </p:txBody>
      </p:sp>
      <p:sp>
        <p:nvSpPr>
          <p:cNvPr id="719" name="Google Shape;719;p38"/>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Calibri Light" panose="020F0302020204030204" pitchFamily="34" charset="0"/>
                <a:cs typeface="Calibri Light" panose="020F0302020204030204" pitchFamily="34" charset="0"/>
              </a:rPr>
              <a:t>KHÁM PHÁ</a:t>
            </a:r>
            <a:endParaRPr sz="2800" b="1">
              <a:latin typeface="Calibri Light" panose="020F0302020204030204" pitchFamily="34" charset="0"/>
              <a:cs typeface="Calibri Light" panose="020F0302020204030204" pitchFamily="34" charset="0"/>
            </a:endParaRPr>
          </a:p>
        </p:txBody>
      </p:sp>
      <p:sp>
        <p:nvSpPr>
          <p:cNvPr id="720" name="Google Shape;720;p38"/>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VN">
                <a:latin typeface="Calibri Light" panose="020F0302020204030204" pitchFamily="34" charset="0"/>
                <a:cs typeface="Calibri Light" panose="020F0302020204030204" pitchFamily="34" charset="0"/>
              </a:rPr>
              <a:t>TÌM HIỂU NỘI DUNG </a:t>
            </a:r>
          </a:p>
          <a:p>
            <a:pPr marL="0" lvl="0" indent="0" algn="l" rtl="0">
              <a:spcBef>
                <a:spcPts val="0"/>
              </a:spcBef>
              <a:spcAft>
                <a:spcPts val="0"/>
              </a:spcAft>
              <a:buNone/>
            </a:pPr>
            <a:r>
              <a:rPr lang="en-VN">
                <a:latin typeface="Calibri Light" panose="020F0302020204030204" pitchFamily="34" charset="0"/>
                <a:cs typeface="Calibri Light" panose="020F0302020204030204" pitchFamily="34" charset="0"/>
              </a:rPr>
              <a:t>BÀI HỌC</a:t>
            </a:r>
            <a:endParaRPr>
              <a:latin typeface="Calibri Light" panose="020F0302020204030204" pitchFamily="34" charset="0"/>
              <a:cs typeface="Calibri Light" panose="020F0302020204030204" pitchFamily="34" charset="0"/>
            </a:endParaRPr>
          </a:p>
        </p:txBody>
      </p:sp>
      <p:sp>
        <p:nvSpPr>
          <p:cNvPr id="721" name="Google Shape;721;p38"/>
          <p:cNvSpPr txBox="1">
            <a:spLocks noGrp="1"/>
          </p:cNvSpPr>
          <p:nvPr>
            <p:ph type="title" idx="5"/>
          </p:nvPr>
        </p:nvSpPr>
        <p:spPr>
          <a:xfrm>
            <a:off x="4499725" y="1595900"/>
            <a:ext cx="1094100" cy="1350000"/>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a:t>02</a:t>
            </a:r>
            <a:endParaRPr/>
          </a:p>
        </p:txBody>
      </p:sp>
      <p:sp>
        <p:nvSpPr>
          <p:cNvPr id="722" name="Google Shape;722;p38"/>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Calibri Light" panose="020F0302020204030204" pitchFamily="34" charset="0"/>
                <a:cs typeface="Calibri Light" panose="020F0302020204030204" pitchFamily="34" charset="0"/>
              </a:rPr>
              <a:t>VẬN DỤNG</a:t>
            </a:r>
            <a:endParaRPr sz="2800" b="1">
              <a:latin typeface="Calibri Light" panose="020F0302020204030204" pitchFamily="34" charset="0"/>
              <a:cs typeface="Calibri Light" panose="020F0302020204030204" pitchFamily="34" charset="0"/>
            </a:endParaRPr>
          </a:p>
        </p:txBody>
      </p:sp>
      <p:sp>
        <p:nvSpPr>
          <p:cNvPr id="723" name="Google Shape;723;p38"/>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Light" panose="020F0302020204030204" pitchFamily="34" charset="0"/>
                <a:cs typeface="Calibri Light" panose="020F0302020204030204" pitchFamily="34" charset="0"/>
              </a:rPr>
              <a:t>THỰC HIỆN NHIỆM VỤ GVBM GIAO</a:t>
            </a:r>
            <a:endParaRPr>
              <a:latin typeface="Calibri Light" panose="020F0302020204030204" pitchFamily="34" charset="0"/>
              <a:cs typeface="Calibri Light" panose="020F0302020204030204" pitchFamily="34" charset="0"/>
            </a:endParaRPr>
          </a:p>
        </p:txBody>
      </p:sp>
      <p:sp>
        <p:nvSpPr>
          <p:cNvPr id="724" name="Google Shape;724;p38"/>
          <p:cNvSpPr txBox="1">
            <a:spLocks noGrp="1"/>
          </p:cNvSpPr>
          <p:nvPr>
            <p:ph type="title" idx="15"/>
          </p:nvPr>
        </p:nvSpPr>
        <p:spPr>
          <a:xfrm>
            <a:off x="4497050" y="3067025"/>
            <a:ext cx="1094100" cy="1350000"/>
          </a:xfrm>
          <a:prstGeom prst="rect">
            <a:avLst/>
          </a:prstGeom>
        </p:spPr>
        <p:txBody>
          <a:bodyPr spcFirstLastPara="1" wrap="square" lIns="91425" tIns="192000" rIns="91425" bIns="91425" anchor="t" anchorCtr="0">
            <a:noAutofit/>
          </a:bodyPr>
          <a:lstStyle/>
          <a:p>
            <a:pPr marL="0" lvl="0" indent="0" algn="r" rtl="0">
              <a:spcBef>
                <a:spcPts val="0"/>
              </a:spcBef>
              <a:spcAft>
                <a:spcPts val="0"/>
              </a:spcAft>
              <a:buNone/>
            </a:pPr>
            <a:r>
              <a:rPr lang="en"/>
              <a:t>04</a:t>
            </a:r>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9"/>
          <p:cNvSpPr txBox="1">
            <a:spLocks noGrp="1"/>
          </p:cNvSpPr>
          <p:nvPr>
            <p:ph type="ctrTitle"/>
          </p:nvPr>
        </p:nvSpPr>
        <p:spPr>
          <a:xfrm>
            <a:off x="2381162" y="2321517"/>
            <a:ext cx="4755300" cy="9417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sz="5400" b="1">
                <a:solidFill>
                  <a:schemeClr val="dk1"/>
                </a:solidFill>
                <a:latin typeface="Calibri" panose="020F0502020204030204" pitchFamily="34" charset="0"/>
                <a:cs typeface="Calibri" panose="020F0502020204030204" pitchFamily="34" charset="0"/>
              </a:rPr>
              <a:t>KHÁM PHÁ</a:t>
            </a:r>
            <a:endParaRPr sz="4400" b="1">
              <a:solidFill>
                <a:schemeClr val="dk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9620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340292" y="2571750"/>
            <a:ext cx="4689771" cy="60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TỰ LẬP VÀ BIỂU HIỆN CỦA TỰ LẬP</a:t>
            </a:r>
            <a:endParaRPr b="1">
              <a:latin typeface="Calibri" panose="020F0502020204030204" pitchFamily="34" charset="0"/>
              <a:cs typeface="Calibri" panose="020F0502020204030204" pitchFamily="34"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Tree>
    <p:extLst>
      <p:ext uri="{BB962C8B-B14F-4D97-AF65-F5344CB8AC3E}">
        <p14:creationId xmlns:p14="http://schemas.microsoft.com/office/powerpoint/2010/main" val="2045558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B5A9-0D66-6B42-9385-BCA5AF5844F0}"/>
              </a:ext>
            </a:extLst>
          </p:cNvPr>
          <p:cNvSpPr>
            <a:spLocks noGrp="1"/>
          </p:cNvSpPr>
          <p:nvPr>
            <p:ph type="ctrTitle"/>
          </p:nvPr>
        </p:nvSpPr>
        <p:spPr>
          <a:xfrm>
            <a:off x="2381163" y="1947891"/>
            <a:ext cx="4755300" cy="2093168"/>
          </a:xfrm>
        </p:spPr>
        <p:txBody>
          <a:bodyPr/>
          <a:lstStyle/>
          <a:p>
            <a:pPr algn="ctr"/>
            <a:r>
              <a:rPr lang="en-VN" sz="4000" b="1">
                <a:latin typeface="Calibri" panose="020F0502020204030204" pitchFamily="34" charset="0"/>
                <a:cs typeface="Calibri" panose="020F0502020204030204" pitchFamily="34" charset="0"/>
              </a:rPr>
              <a:t>SẮM VAI ĐÓNG </a:t>
            </a:r>
            <a:br>
              <a:rPr lang="en-VN" sz="4000" b="1">
                <a:latin typeface="Calibri" panose="020F0502020204030204" pitchFamily="34" charset="0"/>
                <a:cs typeface="Calibri" panose="020F0502020204030204" pitchFamily="34" charset="0"/>
              </a:rPr>
            </a:br>
            <a:r>
              <a:rPr lang="en-VN" sz="4000" b="1">
                <a:latin typeface="Calibri" panose="020F0502020204030204" pitchFamily="34" charset="0"/>
                <a:cs typeface="Calibri" panose="020F0502020204030204" pitchFamily="34" charset="0"/>
              </a:rPr>
              <a:t>TÌNH HUỐNG </a:t>
            </a:r>
            <a:br>
              <a:rPr lang="en-VN" sz="4000" b="1">
                <a:latin typeface="Calibri" panose="020F0502020204030204" pitchFamily="34" charset="0"/>
                <a:cs typeface="Calibri" panose="020F0502020204030204" pitchFamily="34" charset="0"/>
              </a:rPr>
            </a:br>
            <a:r>
              <a:rPr lang="en-VN" sz="4000" b="1">
                <a:latin typeface="Calibri" panose="020F0502020204030204" pitchFamily="34" charset="0"/>
                <a:cs typeface="Calibri" panose="020F0502020204030204" pitchFamily="34" charset="0"/>
              </a:rPr>
              <a:t>TRANG 23 - SGK</a:t>
            </a:r>
          </a:p>
        </p:txBody>
      </p:sp>
    </p:spTree>
    <p:extLst>
      <p:ext uri="{BB962C8B-B14F-4D97-AF65-F5344CB8AC3E}">
        <p14:creationId xmlns:p14="http://schemas.microsoft.com/office/powerpoint/2010/main" val="4178721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679725" y="1445342"/>
            <a:ext cx="3434100" cy="772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HAI BÀN TAY</a:t>
            </a:r>
            <a:endParaRPr>
              <a:solidFill>
                <a:schemeClr val="dk1"/>
              </a:solidFill>
            </a:endParaRPr>
          </a:p>
        </p:txBody>
      </p:sp>
      <p:sp>
        <p:nvSpPr>
          <p:cNvPr id="736" name="Google Shape;736;p40"/>
          <p:cNvSpPr txBox="1">
            <a:spLocks noGrp="1"/>
          </p:cNvSpPr>
          <p:nvPr>
            <p:ph type="body" idx="1"/>
          </p:nvPr>
        </p:nvSpPr>
        <p:spPr>
          <a:xfrm>
            <a:off x="4721475" y="1845146"/>
            <a:ext cx="3742800" cy="1733796"/>
          </a:xfrm>
          <a:prstGeom prst="rect">
            <a:avLst/>
          </a:prstGeom>
        </p:spPr>
        <p:txBody>
          <a:bodyPr spcFirstLastPara="1" wrap="square" lIns="91425" tIns="91425" rIns="91425" bIns="91425" anchor="t" anchorCtr="0">
            <a:noAutofit/>
          </a:bodyPr>
          <a:lstStyle/>
          <a:p>
            <a:pPr marL="457200" lvl="0" indent="-330200" algn="just" rtl="0">
              <a:spcBef>
                <a:spcPts val="1000"/>
              </a:spcBef>
              <a:spcAft>
                <a:spcPts val="0"/>
              </a:spcAft>
              <a:buClr>
                <a:schemeClr val="accent6"/>
              </a:buClr>
              <a:buSzPts val="1600"/>
              <a:buFont typeface="Hind"/>
              <a:buChar char="●"/>
            </a:pPr>
            <a:r>
              <a:rPr lang="en-VN" sz="1800">
                <a:latin typeface="Calibri Light" panose="020F0302020204030204" pitchFamily="34" charset="0"/>
                <a:ea typeface="Hind"/>
                <a:cs typeface="Calibri Light" panose="020F0302020204030204" pitchFamily="34" charset="0"/>
                <a:sym typeface="Hind"/>
              </a:rPr>
              <a:t>VÌ SAO BÁC HỒ RA ĐI TÌM ĐƯỜNG CỨU NƯỚC VỚI HAI BÀN TAY TRẮNG?</a:t>
            </a:r>
            <a:endParaRPr sz="1800">
              <a:latin typeface="Calibri Light" panose="020F0302020204030204" pitchFamily="34" charset="0"/>
              <a:ea typeface="Hind"/>
              <a:cs typeface="Calibri Light" panose="020F0302020204030204" pitchFamily="34" charset="0"/>
              <a:sym typeface="Hind"/>
            </a:endParaRPr>
          </a:p>
          <a:p>
            <a:pPr marL="457200" lvl="0" indent="-330200" algn="just" rtl="0">
              <a:spcBef>
                <a:spcPts val="0"/>
              </a:spcBef>
              <a:spcAft>
                <a:spcPts val="0"/>
              </a:spcAft>
              <a:buClr>
                <a:schemeClr val="accent6"/>
              </a:buClr>
              <a:buSzPts val="1600"/>
              <a:buFont typeface="Hind"/>
              <a:buChar char="●"/>
            </a:pPr>
            <a:r>
              <a:rPr lang="en-US" sz="1800">
                <a:latin typeface="Calibri Light" panose="020F0302020204030204" pitchFamily="34" charset="0"/>
                <a:ea typeface="Hind"/>
                <a:cs typeface="Calibri Light" panose="020F0302020204030204" pitchFamily="34" charset="0"/>
                <a:sym typeface="Hind"/>
              </a:rPr>
              <a:t>TỪ CÂU CHUYỆN BÁC HỒ, EM HIỂU THẾ NÀO LÀ TỰ LẬP. </a:t>
            </a:r>
            <a:endParaRPr sz="1800">
              <a:latin typeface="Calibri Light" panose="020F0302020204030204" pitchFamily="34" charset="0"/>
              <a:ea typeface="Hind"/>
              <a:cs typeface="Calibri Light" panose="020F0302020204030204" pitchFamily="34" charset="0"/>
              <a:sym typeface="Hin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913</Words>
  <Application>Microsoft Office PowerPoint</Application>
  <PresentationFormat>On-screen Show (16:9)</PresentationFormat>
  <Paragraphs>156</Paragraphs>
  <Slides>36</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Wingdings</vt:lpstr>
      <vt:lpstr>Hind</vt:lpstr>
      <vt:lpstr>Bebas Neue</vt:lpstr>
      <vt:lpstr>Calibri</vt:lpstr>
      <vt:lpstr>Anaheim</vt:lpstr>
      <vt:lpstr>Arial</vt:lpstr>
      <vt:lpstr>Roboto Condensed</vt:lpstr>
      <vt:lpstr>Fira Sans Condensed</vt:lpstr>
      <vt:lpstr>Open Sans</vt:lpstr>
      <vt:lpstr>Fira Sans Extra Condensed</vt:lpstr>
      <vt:lpstr>Fredoka One</vt:lpstr>
      <vt:lpstr>Calibri Light</vt:lpstr>
      <vt:lpstr>Taller de Aprendizaje con Tonos Pastel by Slidesgo</vt:lpstr>
      <vt:lpstr>KHỞI ĐỘNG</vt:lpstr>
      <vt:lpstr>PowerPoint Presentation</vt:lpstr>
      <vt:lpstr>???</vt:lpstr>
      <vt:lpstr>TỰ LẬP</vt:lpstr>
      <vt:lpstr>LUYỆN TẬP</vt:lpstr>
      <vt:lpstr>KHÁM PHÁ</vt:lpstr>
      <vt:lpstr>TỰ LẬP VÀ BIỂU HIỆN CỦA TỰ LẬP</vt:lpstr>
      <vt:lpstr>SẮM VAI ĐÓNG  TÌNH HUỐNG  TRANG 23 - SGK</vt:lpstr>
      <vt:lpstr>HAI BÀN TAY</vt:lpstr>
      <vt:lpstr>HAI BÀN TAY</vt:lpstr>
      <vt:lpstr>—TỰ LẬP LÀ GÌ?</vt:lpstr>
      <vt:lpstr>PowerPoint Presentation</vt:lpstr>
      <vt:lpstr>PowerPoint Presentation</vt:lpstr>
      <vt:lpstr>QUESTIONS</vt:lpstr>
      <vt:lpstr>BIỂU HIỆN CỦA TÍNH TỰ LẬP</vt:lpstr>
      <vt:lpstr>PowerPoint Presentation</vt:lpstr>
      <vt:lpstr>02</vt:lpstr>
      <vt:lpstr>PowerPoint Presentation</vt:lpstr>
      <vt:lpstr>QUESTIONS</vt:lpstr>
      <vt:lpstr>THẢO LUẬN NHÓM</vt:lpstr>
      <vt:lpstr>PowerPoint Presentation</vt:lpstr>
      <vt:lpstr>PowerPoint Presentation</vt:lpstr>
      <vt:lpstr>LUYỆN TẬP </vt:lpstr>
      <vt:lpstr>—TRÒ CHƠI TIẾP SỨC</vt:lpstr>
      <vt:lpstr>PHIẾU HỌC TẬP</vt:lpstr>
      <vt:lpstr>XỬ LÝ TÌNH HUỐNG</vt:lpstr>
      <vt:lpstr>XỬ LÝ TÌNH HUỐNG</vt:lpstr>
      <vt:lpstr>VẬN DỤNG </vt:lpstr>
      <vt:lpstr>PHIẾU KẾ HOẠCH HOẠT ĐỘNG</vt:lpstr>
      <vt:lpstr>—THIẾT KẾ SỔ TAY</vt:lpstr>
      <vt:lpstr>THANKS</vt:lpstr>
      <vt:lpstr>Thành tích nỗi bật của HS hơn mức bình thường?</vt:lpstr>
      <vt:lpstr>Sự đối lập với ỷ lại?</vt:lpstr>
      <vt:lpstr>Sự đồng nghĩa với làm việc?</vt:lpstr>
      <vt:lpstr>Hoạt động chính của HS ở trường học?</vt:lpstr>
      <vt:lpstr>Chỉ thái độ tôn trọng và đúng mực đối với người lớn tuổi?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 Aprendizaje</dc:title>
  <cp:lastModifiedBy>Trang Phạm</cp:lastModifiedBy>
  <cp:revision>30</cp:revision>
  <dcterms:modified xsi:type="dcterms:W3CDTF">2021-11-23T07:46:25Z</dcterms:modified>
</cp:coreProperties>
</file>