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audio1.wav" ContentType="audio/x-wav"/>
  <Override PartName="/ppt/media/audio2.wav" ContentType="audio/x-wav"/>
  <Override PartName="/ppt/media/audio3.wav" ContentType="audio/x-wav"/>
  <Override PartName="/ppt/notesSlides/notesSlide2.xml" ContentType="application/vnd.openxmlformats-officedocument.presentationml.notesSlide+xml"/>
  <Override PartName="/ppt/media/audio4.wav" ContentType="audio/x-wav"/>
  <Override PartName="/ppt/media/audio5.wav" ContentType="audio/x-wav"/>
  <Override PartName="/ppt/media/audio6.wav" ContentType="audio/x-wav"/>
  <Override PartName="/ppt/media/audio7.wav" ContentType="audio/x-wav"/>
  <Override PartName="/ppt/media/audio8.wav" ContentType="audio/x-wav"/>
  <Override PartName="/ppt/media/audio9.wav" ContentType="audio/x-wav"/>
  <Override PartName="/ppt/media/audio10.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8" r:id="rId5"/>
  </p:sldMasterIdLst>
  <p:notesMasterIdLst>
    <p:notesMasterId r:id="rId7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7" r:id="rId66"/>
    <p:sldId id="320" r:id="rId67"/>
    <p:sldId id="319" r:id="rId68"/>
    <p:sldId id="318" r:id="rId69"/>
    <p:sldId id="321" r:id="rId70"/>
    <p:sldId id="322" r:id="rId71"/>
    <p:sldId id="31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100" d="100"/>
          <a:sy n="100" d="100"/>
        </p:scale>
        <p:origin x="-174" y="156"/>
      </p:cViewPr>
      <p:guideLst>
        <p:guide orient="horz" pos="648"/>
        <p:guide orient="horz" pos="712"/>
        <p:guide orient="horz" pos="3936"/>
        <p:guide orient="horz" pos="3864"/>
        <p:guide pos="416"/>
        <p:guide pos="7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1F5AF3-75FC-44B2-B4CC-6B35FE3FBE45}" type="datetimeFigureOut">
              <a:rPr lang="en-US" smtClean="0"/>
              <a:t>12/27/2021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B3CF6-BAFF-41AA-BAF6-A8CCACD46304}" type="slidenum">
              <a:rPr lang="en-US" smtClean="0"/>
              <a:t>‹#›</a:t>
            </a:fld>
            <a:endParaRPr lang="en-US"/>
          </a:p>
        </p:txBody>
      </p:sp>
    </p:spTree>
    <p:extLst>
      <p:ext uri="{BB962C8B-B14F-4D97-AF65-F5344CB8AC3E}">
        <p14:creationId xmlns:p14="http://schemas.microsoft.com/office/powerpoint/2010/main" val="115093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F717D9-9FB6-45DE-89C5-5FE9A7C2E0E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3628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700" b="1">
                <a:solidFill>
                  <a:srgbClr val="0000FF"/>
                </a:solidFill>
                <a:latin typeface="Times New Roman" panose="02020603050405020304" pitchFamily="18" charset="0"/>
              </a:defRPr>
            </a:lvl1pPr>
            <a:lvl2pPr marL="742950" indent="-285750"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F07A1B-41B1-4CF2-8146-401F9FEB3A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6195" name="Rectangle 2"/>
          <p:cNvSpPr>
            <a:spLocks noGrp="1" noRot="1" noChangeAspect="1" noChangeArrowheads="1" noTextEdit="1"/>
          </p:cNvSpPr>
          <p:nvPr>
            <p:ph type="sldImg"/>
          </p:nvPr>
        </p:nvSpPr>
        <p:spPr>
          <a:xfrm>
            <a:off x="382588" y="685800"/>
            <a:ext cx="6094412" cy="3429000"/>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8227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56FBEE-E4B3-41CF-8BE6-BA4CAB3EB968}"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1338311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56FBEE-E4B3-41CF-8BE6-BA4CAB3EB968}"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93302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56FBEE-E4B3-41CF-8BE6-BA4CAB3EB968}"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2715767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1" y="228601"/>
            <a:ext cx="11595100"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5" name="Group 9"/>
          <p:cNvGrpSpPr>
            <a:grpSpLocks noChangeAspect="1"/>
          </p:cNvGrpSpPr>
          <p:nvPr/>
        </p:nvGrpSpPr>
        <p:grpSpPr bwMode="auto">
          <a:xfrm>
            <a:off x="281517" y="5354639"/>
            <a:ext cx="11631083" cy="1330325"/>
            <a:chOff x="-3905250" y="4294188"/>
            <a:chExt cx="13011150" cy="1892300"/>
          </a:xfrm>
        </p:grpSpPr>
        <p:sp>
          <p:nvSpPr>
            <p:cNvPr id="6" name="Freeform 14"/>
            <p:cNvSpPr>
              <a:spLocks/>
            </p:cNvSpPr>
            <p:nvPr/>
          </p:nvSpPr>
          <p:spPr bwMode="hidden">
            <a:xfrm>
              <a:off x="4810681" y="4499676"/>
              <a:ext cx="4295219" cy="1016152"/>
            </a:xfrm>
            <a:custGeom>
              <a:avLst/>
              <a:gdLst>
                <a:gd name="T0" fmla="*/ 2147483646 w 2706"/>
                <a:gd name="T1" fmla="*/ 0 h 640"/>
                <a:gd name="T2" fmla="*/ 2147483646 w 2706"/>
                <a:gd name="T3" fmla="*/ 0 h 640"/>
                <a:gd name="T4" fmla="*/ 2147483646 w 2706"/>
                <a:gd name="T5" fmla="*/ 45369599 h 640"/>
                <a:gd name="T6" fmla="*/ 2147483646 w 2706"/>
                <a:gd name="T7" fmla="*/ 95780265 h 640"/>
                <a:gd name="T8" fmla="*/ 2147483646 w 2706"/>
                <a:gd name="T9" fmla="*/ 151231997 h 640"/>
                <a:gd name="T10" fmla="*/ 2147483646 w 2706"/>
                <a:gd name="T11" fmla="*/ 206683729 h 640"/>
                <a:gd name="T12" fmla="*/ 2147483646 w 2706"/>
                <a:gd name="T13" fmla="*/ 272217594 h 640"/>
                <a:gd name="T14" fmla="*/ 2147483646 w 2706"/>
                <a:gd name="T15" fmla="*/ 337751460 h 640"/>
                <a:gd name="T16" fmla="*/ 2147483646 w 2706"/>
                <a:gd name="T17" fmla="*/ 413367458 h 640"/>
                <a:gd name="T18" fmla="*/ 2147483646 w 2706"/>
                <a:gd name="T19" fmla="*/ 488983457 h 640"/>
                <a:gd name="T20" fmla="*/ 2147483646 w 2706"/>
                <a:gd name="T21" fmla="*/ 488983457 h 640"/>
                <a:gd name="T22" fmla="*/ 2147483646 w 2706"/>
                <a:gd name="T23" fmla="*/ 635174387 h 640"/>
                <a:gd name="T24" fmla="*/ 2147483646 w 2706"/>
                <a:gd name="T25" fmla="*/ 766242118 h 640"/>
                <a:gd name="T26" fmla="*/ 2147483646 w 2706"/>
                <a:gd name="T27" fmla="*/ 887227715 h 640"/>
                <a:gd name="T28" fmla="*/ 1995705413 w 2706"/>
                <a:gd name="T29" fmla="*/ 1003172246 h 640"/>
                <a:gd name="T30" fmla="*/ 1471580759 w 2706"/>
                <a:gd name="T31" fmla="*/ 1103993577 h 640"/>
                <a:gd name="T32" fmla="*/ 962575086 w 2706"/>
                <a:gd name="T33" fmla="*/ 1194732775 h 640"/>
                <a:gd name="T34" fmla="*/ 473728053 w 2706"/>
                <a:gd name="T35" fmla="*/ 1280430907 h 640"/>
                <a:gd name="T36" fmla="*/ 0 w 2706"/>
                <a:gd name="T37" fmla="*/ 1356046905 h 640"/>
                <a:gd name="T38" fmla="*/ 0 w 2706"/>
                <a:gd name="T39" fmla="*/ 1356046905 h 640"/>
                <a:gd name="T40" fmla="*/ 327577909 w 2706"/>
                <a:gd name="T41" fmla="*/ 1401416504 h 640"/>
                <a:gd name="T42" fmla="*/ 640036837 w 2706"/>
                <a:gd name="T43" fmla="*/ 1441745037 h 640"/>
                <a:gd name="T44" fmla="*/ 942416445 w 2706"/>
                <a:gd name="T45" fmla="*/ 1477032503 h 640"/>
                <a:gd name="T46" fmla="*/ 1239756393 w 2706"/>
                <a:gd name="T47" fmla="*/ 1507278902 h 640"/>
                <a:gd name="T48" fmla="*/ 1527017021 w 2706"/>
                <a:gd name="T49" fmla="*/ 1537525302 h 640"/>
                <a:gd name="T50" fmla="*/ 1804198328 w 2706"/>
                <a:gd name="T51" fmla="*/ 1557689568 h 640"/>
                <a:gd name="T52" fmla="*/ 2071300315 w 2706"/>
                <a:gd name="T53" fmla="*/ 1577853834 h 640"/>
                <a:gd name="T54" fmla="*/ 2147483646 w 2706"/>
                <a:gd name="T55" fmla="*/ 1592977034 h 640"/>
                <a:gd name="T56" fmla="*/ 2147483646 w 2706"/>
                <a:gd name="T57" fmla="*/ 1603059167 h 640"/>
                <a:gd name="T58" fmla="*/ 2147483646 w 2706"/>
                <a:gd name="T59" fmla="*/ 1608100233 h 640"/>
                <a:gd name="T60" fmla="*/ 2147483646 w 2706"/>
                <a:gd name="T61" fmla="*/ 1613141300 h 640"/>
                <a:gd name="T62" fmla="*/ 2147483646 w 2706"/>
                <a:gd name="T63" fmla="*/ 1613141300 h 640"/>
                <a:gd name="T64" fmla="*/ 2147483646 w 2706"/>
                <a:gd name="T65" fmla="*/ 1608100233 h 640"/>
                <a:gd name="T66" fmla="*/ 2147483646 w 2706"/>
                <a:gd name="T67" fmla="*/ 1603059167 h 640"/>
                <a:gd name="T68" fmla="*/ 2147483646 w 2706"/>
                <a:gd name="T69" fmla="*/ 1592977034 h 640"/>
                <a:gd name="T70" fmla="*/ 2147483646 w 2706"/>
                <a:gd name="T71" fmla="*/ 1577853834 h 640"/>
                <a:gd name="T72" fmla="*/ 2147483646 w 2706"/>
                <a:gd name="T73" fmla="*/ 1562730634 h 640"/>
                <a:gd name="T74" fmla="*/ 2147483646 w 2706"/>
                <a:gd name="T75" fmla="*/ 1542566368 h 640"/>
                <a:gd name="T76" fmla="*/ 2147483646 w 2706"/>
                <a:gd name="T77" fmla="*/ 1517361035 h 640"/>
                <a:gd name="T78" fmla="*/ 2147483646 w 2706"/>
                <a:gd name="T79" fmla="*/ 1492155703 h 640"/>
                <a:gd name="T80" fmla="*/ 2147483646 w 2706"/>
                <a:gd name="T81" fmla="*/ 1461909303 h 640"/>
                <a:gd name="T82" fmla="*/ 2147483646 w 2706"/>
                <a:gd name="T83" fmla="*/ 1431662904 h 640"/>
                <a:gd name="T84" fmla="*/ 2147483646 w 2706"/>
                <a:gd name="T85" fmla="*/ 1396375438 h 640"/>
                <a:gd name="T86" fmla="*/ 2147483646 w 2706"/>
                <a:gd name="T87" fmla="*/ 1361087972 h 640"/>
                <a:gd name="T88" fmla="*/ 2147483646 w 2706"/>
                <a:gd name="T89" fmla="*/ 1320759439 h 640"/>
                <a:gd name="T90" fmla="*/ 2147483646 w 2706"/>
                <a:gd name="T91" fmla="*/ 1280430907 h 640"/>
                <a:gd name="T92" fmla="*/ 2147483646 w 2706"/>
                <a:gd name="T93" fmla="*/ 1235061308 h 640"/>
                <a:gd name="T94" fmla="*/ 2147483646 w 2706"/>
                <a:gd name="T95" fmla="*/ 1189691709 h 640"/>
                <a:gd name="T96" fmla="*/ 2147483646 w 2706"/>
                <a:gd name="T97" fmla="*/ 1088870378 h 640"/>
                <a:gd name="T98" fmla="*/ 2147483646 w 2706"/>
                <a:gd name="T99" fmla="*/ 983007980 h 640"/>
                <a:gd name="T100" fmla="*/ 2147483646 w 2706"/>
                <a:gd name="T101" fmla="*/ 983007980 h 640"/>
                <a:gd name="T102" fmla="*/ 2147483646 w 2706"/>
                <a:gd name="T103" fmla="*/ 977966913 h 640"/>
                <a:gd name="T104" fmla="*/ 2147483646 w 2706"/>
                <a:gd name="T105" fmla="*/ 977966913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 name="Freeform 18"/>
            <p:cNvSpPr>
              <a:spLocks/>
            </p:cNvSpPr>
            <p:nvPr/>
          </p:nvSpPr>
          <p:spPr bwMode="hidden">
            <a:xfrm>
              <a:off x="-308538" y="4319027"/>
              <a:ext cx="8280254" cy="1208092"/>
            </a:xfrm>
            <a:custGeom>
              <a:avLst/>
              <a:gdLst>
                <a:gd name="T0" fmla="*/ 2147483646 w 5216"/>
                <a:gd name="T1" fmla="*/ 1797036850 h 762"/>
                <a:gd name="T2" fmla="*/ 2147483646 w 5216"/>
                <a:gd name="T3" fmla="*/ 1726564817 h 762"/>
                <a:gd name="T4" fmla="*/ 2147483646 w 5216"/>
                <a:gd name="T5" fmla="*/ 1535283583 h 762"/>
                <a:gd name="T6" fmla="*/ 2147483646 w 5216"/>
                <a:gd name="T7" fmla="*/ 1278564033 h 762"/>
                <a:gd name="T8" fmla="*/ 2147483646 w 5216"/>
                <a:gd name="T9" fmla="*/ 941305017 h 762"/>
                <a:gd name="T10" fmla="*/ 2147483646 w 5216"/>
                <a:gd name="T11" fmla="*/ 744990067 h 762"/>
                <a:gd name="T12" fmla="*/ 2147483646 w 5216"/>
                <a:gd name="T13" fmla="*/ 593978567 h 762"/>
                <a:gd name="T14" fmla="*/ 2147483646 w 5216"/>
                <a:gd name="T15" fmla="*/ 463101933 h 762"/>
                <a:gd name="T16" fmla="*/ 2147483646 w 5216"/>
                <a:gd name="T17" fmla="*/ 352360167 h 762"/>
                <a:gd name="T18" fmla="*/ 2147483646 w 5216"/>
                <a:gd name="T19" fmla="*/ 256719550 h 762"/>
                <a:gd name="T20" fmla="*/ 2147483646 w 5216"/>
                <a:gd name="T21" fmla="*/ 181213800 h 762"/>
                <a:gd name="T22" fmla="*/ 2147483646 w 5216"/>
                <a:gd name="T23" fmla="*/ 70472033 h 762"/>
                <a:gd name="T24" fmla="*/ 2147483646 w 5216"/>
                <a:gd name="T25" fmla="*/ 10067433 h 762"/>
                <a:gd name="T26" fmla="*/ 1622952009 w 5216"/>
                <a:gd name="T27" fmla="*/ 0 h 762"/>
                <a:gd name="T28" fmla="*/ 902200030 w 5216"/>
                <a:gd name="T29" fmla="*/ 25168583 h 762"/>
                <a:gd name="T30" fmla="*/ 277212300 w 5216"/>
                <a:gd name="T31" fmla="*/ 80539467 h 762"/>
                <a:gd name="T32" fmla="*/ 0 w 5216"/>
                <a:gd name="T33" fmla="*/ 120809200 h 762"/>
                <a:gd name="T34" fmla="*/ 791315110 w 5216"/>
                <a:gd name="T35" fmla="*/ 216449817 h 762"/>
                <a:gd name="T36" fmla="*/ 1643112903 w 5216"/>
                <a:gd name="T37" fmla="*/ 352360167 h 762"/>
                <a:gd name="T38" fmla="*/ 2147483646 w 5216"/>
                <a:gd name="T39" fmla="*/ 528540250 h 762"/>
                <a:gd name="T40" fmla="*/ 2147483646 w 5216"/>
                <a:gd name="T41" fmla="*/ 744990067 h 762"/>
                <a:gd name="T42" fmla="*/ 2147483646 w 5216"/>
                <a:gd name="T43" fmla="*/ 951372450 h 762"/>
                <a:gd name="T44" fmla="*/ 2147483646 w 5216"/>
                <a:gd name="T45" fmla="*/ 1298698900 h 762"/>
                <a:gd name="T46" fmla="*/ 2147483646 w 5216"/>
                <a:gd name="T47" fmla="*/ 1439642967 h 762"/>
                <a:gd name="T48" fmla="*/ 2147483646 w 5216"/>
                <a:gd name="T49" fmla="*/ 1560452167 h 762"/>
                <a:gd name="T50" fmla="*/ 2147483646 w 5216"/>
                <a:gd name="T51" fmla="*/ 1666160217 h 762"/>
                <a:gd name="T52" fmla="*/ 2147483646 w 5216"/>
                <a:gd name="T53" fmla="*/ 1746699683 h 762"/>
                <a:gd name="T54" fmla="*/ 2147483646 w 5216"/>
                <a:gd name="T55" fmla="*/ 1817171717 h 762"/>
                <a:gd name="T56" fmla="*/ 2147483646 w 5216"/>
                <a:gd name="T57" fmla="*/ 1862475167 h 762"/>
                <a:gd name="T58" fmla="*/ 2147483646 w 5216"/>
                <a:gd name="T59" fmla="*/ 1897711183 h 762"/>
                <a:gd name="T60" fmla="*/ 2147483646 w 5216"/>
                <a:gd name="T61" fmla="*/ 1917846050 h 762"/>
                <a:gd name="T62" fmla="*/ 2147483646 w 5216"/>
                <a:gd name="T63" fmla="*/ 1917846050 h 762"/>
                <a:gd name="T64" fmla="*/ 2147483646 w 5216"/>
                <a:gd name="T65" fmla="*/ 1907778617 h 762"/>
                <a:gd name="T66" fmla="*/ 2147483646 w 5216"/>
                <a:gd name="T67" fmla="*/ 1882610033 h 762"/>
                <a:gd name="T68" fmla="*/ 2147483646 w 5216"/>
                <a:gd name="T69" fmla="*/ 1842340300 h 762"/>
                <a:gd name="T70" fmla="*/ 2147483646 w 5216"/>
                <a:gd name="T71" fmla="*/ 1797036850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22"/>
            <p:cNvSpPr>
              <a:spLocks/>
            </p:cNvSpPr>
            <p:nvPr/>
          </p:nvSpPr>
          <p:spPr bwMode="hidden">
            <a:xfrm>
              <a:off x="4014" y="4334834"/>
              <a:ext cx="8164231" cy="1101960"/>
            </a:xfrm>
            <a:custGeom>
              <a:avLst/>
              <a:gdLst>
                <a:gd name="T0" fmla="*/ 0 w 5144"/>
                <a:gd name="T1" fmla="*/ 176448566 h 694"/>
                <a:gd name="T2" fmla="*/ 0 w 5144"/>
                <a:gd name="T3" fmla="*/ 176448566 h 694"/>
                <a:gd name="T4" fmla="*/ 45352430 w 5144"/>
                <a:gd name="T5" fmla="*/ 166365791 h 694"/>
                <a:gd name="T6" fmla="*/ 181409721 w 5144"/>
                <a:gd name="T7" fmla="*/ 141158853 h 694"/>
                <a:gd name="T8" fmla="*/ 413211030 w 5144"/>
                <a:gd name="T9" fmla="*/ 105869140 h 694"/>
                <a:gd name="T10" fmla="*/ 564385798 w 5144"/>
                <a:gd name="T11" fmla="*/ 85703589 h 694"/>
                <a:gd name="T12" fmla="*/ 740756360 w 5144"/>
                <a:gd name="T13" fmla="*/ 65538039 h 694"/>
                <a:gd name="T14" fmla="*/ 937283557 w 5144"/>
                <a:gd name="T15" fmla="*/ 50413876 h 694"/>
                <a:gd name="T16" fmla="*/ 1164045708 w 5144"/>
                <a:gd name="T17" fmla="*/ 35289713 h 694"/>
                <a:gd name="T18" fmla="*/ 1410964494 w 5144"/>
                <a:gd name="T19" fmla="*/ 20165550 h 694"/>
                <a:gd name="T20" fmla="*/ 1688118234 w 5144"/>
                <a:gd name="T21" fmla="*/ 10082775 h 694"/>
                <a:gd name="T22" fmla="*/ 1990467769 w 5144"/>
                <a:gd name="T23" fmla="*/ 5041388 h 694"/>
                <a:gd name="T24" fmla="*/ 2147483646 w 5144"/>
                <a:gd name="T25" fmla="*/ 0 h 694"/>
                <a:gd name="T26" fmla="*/ 2147483646 w 5144"/>
                <a:gd name="T27" fmla="*/ 5041388 h 694"/>
                <a:gd name="T28" fmla="*/ 2147483646 w 5144"/>
                <a:gd name="T29" fmla="*/ 15124163 h 694"/>
                <a:gd name="T30" fmla="*/ 2147483646 w 5144"/>
                <a:gd name="T31" fmla="*/ 35289713 h 694"/>
                <a:gd name="T32" fmla="*/ 2147483646 w 5144"/>
                <a:gd name="T33" fmla="*/ 60496651 h 694"/>
                <a:gd name="T34" fmla="*/ 2147483646 w 5144"/>
                <a:gd name="T35" fmla="*/ 100827752 h 694"/>
                <a:gd name="T36" fmla="*/ 2147483646 w 5144"/>
                <a:gd name="T37" fmla="*/ 146200241 h 694"/>
                <a:gd name="T38" fmla="*/ 2147483646 w 5144"/>
                <a:gd name="T39" fmla="*/ 201655504 h 694"/>
                <a:gd name="T40" fmla="*/ 2147483646 w 5144"/>
                <a:gd name="T41" fmla="*/ 267193543 h 694"/>
                <a:gd name="T42" fmla="*/ 2147483646 w 5144"/>
                <a:gd name="T43" fmla="*/ 347855745 h 694"/>
                <a:gd name="T44" fmla="*/ 2147483646 w 5144"/>
                <a:gd name="T45" fmla="*/ 438600722 h 694"/>
                <a:gd name="T46" fmla="*/ 2147483646 w 5144"/>
                <a:gd name="T47" fmla="*/ 544469862 h 694"/>
                <a:gd name="T48" fmla="*/ 2147483646 w 5144"/>
                <a:gd name="T49" fmla="*/ 670504552 h 694"/>
                <a:gd name="T50" fmla="*/ 2147483646 w 5144"/>
                <a:gd name="T51" fmla="*/ 806622017 h 694"/>
                <a:gd name="T52" fmla="*/ 2147483646 w 5144"/>
                <a:gd name="T53" fmla="*/ 957863646 h 694"/>
                <a:gd name="T54" fmla="*/ 2147483646 w 5144"/>
                <a:gd name="T55" fmla="*/ 1129270824 h 694"/>
                <a:gd name="T56" fmla="*/ 2147483646 w 5144"/>
                <a:gd name="T57" fmla="*/ 1315802166 h 694"/>
                <a:gd name="T58" fmla="*/ 2147483646 w 5144"/>
                <a:gd name="T59" fmla="*/ 1522499058 h 694"/>
                <a:gd name="T60" fmla="*/ 2147483646 w 5144"/>
                <a:gd name="T61" fmla="*/ 17493615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9" name="Freeform 26"/>
            <p:cNvSpPr>
              <a:spLocks/>
            </p:cNvSpPr>
            <p:nvPr/>
          </p:nvSpPr>
          <p:spPr bwMode="hidden">
            <a:xfrm>
              <a:off x="4157164" y="4316769"/>
              <a:ext cx="4939265" cy="925827"/>
            </a:xfrm>
            <a:custGeom>
              <a:avLst/>
              <a:gdLst>
                <a:gd name="T0" fmla="*/ 0 w 3112"/>
                <a:gd name="T1" fmla="*/ 1469750363 h 584"/>
                <a:gd name="T2" fmla="*/ 0 w 3112"/>
                <a:gd name="T3" fmla="*/ 1469750363 h 584"/>
                <a:gd name="T4" fmla="*/ 226766545 w 3112"/>
                <a:gd name="T5" fmla="*/ 1409349663 h 584"/>
                <a:gd name="T6" fmla="*/ 846595100 w 3112"/>
                <a:gd name="T7" fmla="*/ 1253314521 h 584"/>
                <a:gd name="T8" fmla="*/ 1274931906 w 3112"/>
                <a:gd name="T9" fmla="*/ 1147613297 h 584"/>
                <a:gd name="T10" fmla="*/ 1768779048 w 3112"/>
                <a:gd name="T11" fmla="*/ 1031845289 h 584"/>
                <a:gd name="T12" fmla="*/ 2147483646 w 3112"/>
                <a:gd name="T13" fmla="*/ 906010497 h 584"/>
                <a:gd name="T14" fmla="*/ 2147483646 w 3112"/>
                <a:gd name="T15" fmla="*/ 770108923 h 584"/>
                <a:gd name="T16" fmla="*/ 2147483646 w 3112"/>
                <a:gd name="T17" fmla="*/ 639240740 h 584"/>
                <a:gd name="T18" fmla="*/ 2147483646 w 3112"/>
                <a:gd name="T19" fmla="*/ 508372557 h 584"/>
                <a:gd name="T20" fmla="*/ 2147483646 w 3112"/>
                <a:gd name="T21" fmla="*/ 387571157 h 584"/>
                <a:gd name="T22" fmla="*/ 2147483646 w 3112"/>
                <a:gd name="T23" fmla="*/ 271803149 h 584"/>
                <a:gd name="T24" fmla="*/ 2147483646 w 3112"/>
                <a:gd name="T25" fmla="*/ 221469233 h 584"/>
                <a:gd name="T26" fmla="*/ 2147483646 w 3112"/>
                <a:gd name="T27" fmla="*/ 171135316 h 584"/>
                <a:gd name="T28" fmla="*/ 2147483646 w 3112"/>
                <a:gd name="T29" fmla="*/ 130868183 h 584"/>
                <a:gd name="T30" fmla="*/ 2147483646 w 3112"/>
                <a:gd name="T31" fmla="*/ 90601050 h 584"/>
                <a:gd name="T32" fmla="*/ 2147483646 w 3112"/>
                <a:gd name="T33" fmla="*/ 60400700 h 584"/>
                <a:gd name="T34" fmla="*/ 2147483646 w 3112"/>
                <a:gd name="T35" fmla="*/ 35233742 h 584"/>
                <a:gd name="T36" fmla="*/ 2147483646 w 3112"/>
                <a:gd name="T37" fmla="*/ 15100175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0" name="Freeform 10"/>
            <p:cNvSpPr>
              <a:spLocks/>
            </p:cNvSpPr>
            <p:nvPr/>
          </p:nvSpPr>
          <p:spPr bwMode="hidden">
            <a:xfrm>
              <a:off x="-3905250" y="4294188"/>
              <a:ext cx="13011150"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6F4D0A-8CC0-4772-8B8C-5C31ED7F6D5F}"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12/27/2021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2"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3" name="Slide Number Placeholder 5"/>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A9AADB8-71F2-4CE5-98DC-ECBC4C261E4A}"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926270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D386D3-4CEE-41B5-815E-B513C7F9EC25}"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12/27/2021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D85ABEC-234F-4B5D-BB2C-6875480F6714}"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26446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1" y="228600"/>
            <a:ext cx="11595100"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5" name="Freeform 14"/>
          <p:cNvSpPr>
            <a:spLocks/>
          </p:cNvSpPr>
          <p:nvPr/>
        </p:nvSpPr>
        <p:spPr bwMode="hidden">
          <a:xfrm>
            <a:off x="8062384" y="4203701"/>
            <a:ext cx="3835400" cy="714375"/>
          </a:xfrm>
          <a:custGeom>
            <a:avLst/>
            <a:gdLst>
              <a:gd name="T0" fmla="*/ 2147483646 w 2706"/>
              <a:gd name="T1" fmla="*/ 0 h 640"/>
              <a:gd name="T2" fmla="*/ 2147483646 w 2706"/>
              <a:gd name="T3" fmla="*/ 0 h 640"/>
              <a:gd name="T4" fmla="*/ 2147483646 w 2706"/>
              <a:gd name="T5" fmla="*/ 22426910 h 640"/>
              <a:gd name="T6" fmla="*/ 2147483646 w 2706"/>
              <a:gd name="T7" fmla="*/ 47345203 h 640"/>
              <a:gd name="T8" fmla="*/ 2147483646 w 2706"/>
              <a:gd name="T9" fmla="*/ 74755995 h 640"/>
              <a:gd name="T10" fmla="*/ 2147483646 w 2706"/>
              <a:gd name="T11" fmla="*/ 102165671 h 640"/>
              <a:gd name="T12" fmla="*/ 2147483646 w 2706"/>
              <a:gd name="T13" fmla="*/ 134560345 h 640"/>
              <a:gd name="T14" fmla="*/ 2147483646 w 2706"/>
              <a:gd name="T15" fmla="*/ 166953902 h 640"/>
              <a:gd name="T16" fmla="*/ 2088287069 w 2706"/>
              <a:gd name="T17" fmla="*/ 204332458 h 640"/>
              <a:gd name="T18" fmla="*/ 1936864244 w 2706"/>
              <a:gd name="T19" fmla="*/ 241709897 h 640"/>
              <a:gd name="T20" fmla="*/ 1936864244 w 2706"/>
              <a:gd name="T21" fmla="*/ 241709897 h 640"/>
              <a:gd name="T22" fmla="*/ 1663397460 w 2706"/>
              <a:gd name="T23" fmla="*/ 313973394 h 640"/>
              <a:gd name="T24" fmla="*/ 1396711723 w 2706"/>
              <a:gd name="T25" fmla="*/ 378761625 h 640"/>
              <a:gd name="T26" fmla="*/ 1141325958 w 2706"/>
              <a:gd name="T27" fmla="*/ 438565975 h 640"/>
              <a:gd name="T28" fmla="*/ 894980172 w 2706"/>
              <a:gd name="T29" fmla="*/ 495878941 h 640"/>
              <a:gd name="T30" fmla="*/ 659935422 w 2706"/>
              <a:gd name="T31" fmla="*/ 545715527 h 640"/>
              <a:gd name="T32" fmla="*/ 431669593 w 2706"/>
              <a:gd name="T33" fmla="*/ 590569348 h 640"/>
              <a:gd name="T34" fmla="*/ 212444804 w 2706"/>
              <a:gd name="T35" fmla="*/ 632930669 h 640"/>
              <a:gd name="T36" fmla="*/ 0 w 2706"/>
              <a:gd name="T37" fmla="*/ 670308108 h 640"/>
              <a:gd name="T38" fmla="*/ 0 w 2706"/>
              <a:gd name="T39" fmla="*/ 670308108 h 640"/>
              <a:gd name="T40" fmla="*/ 146902836 w 2706"/>
              <a:gd name="T41" fmla="*/ 692735019 h 640"/>
              <a:gd name="T42" fmla="*/ 287026751 w 2706"/>
              <a:gd name="T43" fmla="*/ 712670546 h 640"/>
              <a:gd name="T44" fmla="*/ 422629614 w 2706"/>
              <a:gd name="T45" fmla="*/ 730113574 h 640"/>
              <a:gd name="T46" fmla="*/ 555972483 w 2706"/>
              <a:gd name="T47" fmla="*/ 745064104 h 640"/>
              <a:gd name="T48" fmla="*/ 684795362 w 2706"/>
              <a:gd name="T49" fmla="*/ 760015749 h 640"/>
              <a:gd name="T50" fmla="*/ 809098253 w 2706"/>
              <a:gd name="T51" fmla="*/ 769982396 h 640"/>
              <a:gd name="T52" fmla="*/ 928881154 w 2706"/>
              <a:gd name="T53" fmla="*/ 779950160 h 640"/>
              <a:gd name="T54" fmla="*/ 1046404060 w 2706"/>
              <a:gd name="T55" fmla="*/ 787425425 h 640"/>
              <a:gd name="T56" fmla="*/ 1161665909 w 2706"/>
              <a:gd name="T57" fmla="*/ 792409307 h 640"/>
              <a:gd name="T58" fmla="*/ 1272408832 w 2706"/>
              <a:gd name="T59" fmla="*/ 794901806 h 640"/>
              <a:gd name="T60" fmla="*/ 1378630703 w 2706"/>
              <a:gd name="T61" fmla="*/ 797393188 h 640"/>
              <a:gd name="T62" fmla="*/ 1482593642 w 2706"/>
              <a:gd name="T63" fmla="*/ 797393188 h 640"/>
              <a:gd name="T64" fmla="*/ 1584295524 w 2706"/>
              <a:gd name="T65" fmla="*/ 794901806 h 640"/>
              <a:gd name="T66" fmla="*/ 1683738474 w 2706"/>
              <a:gd name="T67" fmla="*/ 792409307 h 640"/>
              <a:gd name="T68" fmla="*/ 1778660372 w 2706"/>
              <a:gd name="T69" fmla="*/ 787425425 h 640"/>
              <a:gd name="T70" fmla="*/ 1871322275 w 2706"/>
              <a:gd name="T71" fmla="*/ 779950160 h 640"/>
              <a:gd name="T72" fmla="*/ 1959464189 w 2706"/>
              <a:gd name="T73" fmla="*/ 772474896 h 640"/>
              <a:gd name="T74" fmla="*/ 2047606104 w 2706"/>
              <a:gd name="T75" fmla="*/ 762507132 h 640"/>
              <a:gd name="T76" fmla="*/ 2131228029 w 2706"/>
              <a:gd name="T77" fmla="*/ 750047985 h 640"/>
              <a:gd name="T78" fmla="*/ 2147483646 w 2706"/>
              <a:gd name="T79" fmla="*/ 737588839 h 640"/>
              <a:gd name="T80" fmla="*/ 2147483646 w 2706"/>
              <a:gd name="T81" fmla="*/ 722637193 h 640"/>
              <a:gd name="T82" fmla="*/ 2147483646 w 2706"/>
              <a:gd name="T83" fmla="*/ 707686664 h 640"/>
              <a:gd name="T84" fmla="*/ 2147483646 w 2706"/>
              <a:gd name="T85" fmla="*/ 690243636 h 640"/>
              <a:gd name="T86" fmla="*/ 2147483646 w 2706"/>
              <a:gd name="T87" fmla="*/ 672800607 h 640"/>
              <a:gd name="T88" fmla="*/ 2147483646 w 2706"/>
              <a:gd name="T89" fmla="*/ 652866196 h 640"/>
              <a:gd name="T90" fmla="*/ 2147483646 w 2706"/>
              <a:gd name="T91" fmla="*/ 632930669 h 640"/>
              <a:gd name="T92" fmla="*/ 2147483646 w 2706"/>
              <a:gd name="T93" fmla="*/ 610503759 h 640"/>
              <a:gd name="T94" fmla="*/ 2147483646 w 2706"/>
              <a:gd name="T95" fmla="*/ 588077965 h 640"/>
              <a:gd name="T96" fmla="*/ 2147483646 w 2706"/>
              <a:gd name="T97" fmla="*/ 538240263 h 640"/>
              <a:gd name="T98" fmla="*/ 2147483646 w 2706"/>
              <a:gd name="T99" fmla="*/ 485911178 h 640"/>
              <a:gd name="T100" fmla="*/ 2147483646 w 2706"/>
              <a:gd name="T101" fmla="*/ 485911178 h 640"/>
              <a:gd name="T102" fmla="*/ 2147483646 w 2706"/>
              <a:gd name="T103" fmla="*/ 483419795 h 640"/>
              <a:gd name="T104" fmla="*/ 2147483646 w 2706"/>
              <a:gd name="T105" fmla="*/ 483419795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6" name="Freeform 18"/>
          <p:cNvSpPr>
            <a:spLocks/>
          </p:cNvSpPr>
          <p:nvPr/>
        </p:nvSpPr>
        <p:spPr bwMode="hidden">
          <a:xfrm>
            <a:off x="3492500" y="4075113"/>
            <a:ext cx="7393517" cy="850900"/>
          </a:xfrm>
          <a:custGeom>
            <a:avLst/>
            <a:gdLst>
              <a:gd name="T0" fmla="*/ 2147483646 w 5216"/>
              <a:gd name="T1" fmla="*/ 890318333 h 762"/>
              <a:gd name="T2" fmla="*/ 2147483646 w 5216"/>
              <a:gd name="T3" fmla="*/ 855403517 h 762"/>
              <a:gd name="T4" fmla="*/ 2147483646 w 5216"/>
              <a:gd name="T5" fmla="*/ 760636483 h 762"/>
              <a:gd name="T6" fmla="*/ 2147483646 w 5216"/>
              <a:gd name="T7" fmla="*/ 633448150 h 762"/>
              <a:gd name="T8" fmla="*/ 2147483646 w 5216"/>
              <a:gd name="T9" fmla="*/ 466356850 h 762"/>
              <a:gd name="T10" fmla="*/ 2147483646 w 5216"/>
              <a:gd name="T11" fmla="*/ 369095183 h 762"/>
              <a:gd name="T12" fmla="*/ 2147483646 w 5216"/>
              <a:gd name="T13" fmla="*/ 294278517 h 762"/>
              <a:gd name="T14" fmla="*/ 2147483646 w 5216"/>
              <a:gd name="T15" fmla="*/ 229438150 h 762"/>
              <a:gd name="T16" fmla="*/ 2147483646 w 5216"/>
              <a:gd name="T17" fmla="*/ 174571850 h 762"/>
              <a:gd name="T18" fmla="*/ 2147483646 w 5216"/>
              <a:gd name="T19" fmla="*/ 127188333 h 762"/>
              <a:gd name="T20" fmla="*/ 1966522170 w 5216"/>
              <a:gd name="T21" fmla="*/ 89780000 h 762"/>
              <a:gd name="T22" fmla="*/ 1507667316 w 5216"/>
              <a:gd name="T23" fmla="*/ 34914817 h 762"/>
              <a:gd name="T24" fmla="*/ 1096279949 w 5216"/>
              <a:gd name="T25" fmla="*/ 4988150 h 762"/>
              <a:gd name="T26" fmla="*/ 727838697 w 5216"/>
              <a:gd name="T27" fmla="*/ 0 h 762"/>
              <a:gd name="T28" fmla="*/ 404605842 w 5216"/>
              <a:gd name="T29" fmla="*/ 12469817 h 762"/>
              <a:gd name="T30" fmla="*/ 124320165 w 5216"/>
              <a:gd name="T31" fmla="*/ 39901850 h 762"/>
              <a:gd name="T32" fmla="*/ 0 w 5216"/>
              <a:gd name="T33" fmla="*/ 59853333 h 762"/>
              <a:gd name="T34" fmla="*/ 354878201 w 5216"/>
              <a:gd name="T35" fmla="*/ 107236850 h 762"/>
              <a:gd name="T36" fmla="*/ 736880376 w 5216"/>
              <a:gd name="T37" fmla="*/ 174571850 h 762"/>
              <a:gd name="T38" fmla="*/ 1146007590 w 5216"/>
              <a:gd name="T39" fmla="*/ 261858333 h 762"/>
              <a:gd name="T40" fmla="*/ 1584518931 w 5216"/>
              <a:gd name="T41" fmla="*/ 369095183 h 762"/>
              <a:gd name="T42" fmla="*/ 1984604465 w 5216"/>
              <a:gd name="T43" fmla="*/ 471345000 h 762"/>
              <a:gd name="T44" fmla="*/ 2147483646 w 5216"/>
              <a:gd name="T45" fmla="*/ 643423333 h 762"/>
              <a:gd name="T46" fmla="*/ 2147483646 w 5216"/>
              <a:gd name="T47" fmla="*/ 713251850 h 762"/>
              <a:gd name="T48" fmla="*/ 2147483646 w 5216"/>
              <a:gd name="T49" fmla="*/ 773105183 h 762"/>
              <a:gd name="T50" fmla="*/ 2147483646 w 5216"/>
              <a:gd name="T51" fmla="*/ 825476850 h 762"/>
              <a:gd name="T52" fmla="*/ 2147483646 w 5216"/>
              <a:gd name="T53" fmla="*/ 865379817 h 762"/>
              <a:gd name="T54" fmla="*/ 2147483646 w 5216"/>
              <a:gd name="T55" fmla="*/ 900293517 h 762"/>
              <a:gd name="T56" fmla="*/ 2147483646 w 5216"/>
              <a:gd name="T57" fmla="*/ 922738517 h 762"/>
              <a:gd name="T58" fmla="*/ 2147483646 w 5216"/>
              <a:gd name="T59" fmla="*/ 940196483 h 762"/>
              <a:gd name="T60" fmla="*/ 2147483646 w 5216"/>
              <a:gd name="T61" fmla="*/ 950171667 h 762"/>
              <a:gd name="T62" fmla="*/ 2147483646 w 5216"/>
              <a:gd name="T63" fmla="*/ 950171667 h 762"/>
              <a:gd name="T64" fmla="*/ 2147483646 w 5216"/>
              <a:gd name="T65" fmla="*/ 945183517 h 762"/>
              <a:gd name="T66" fmla="*/ 2147483646 w 5216"/>
              <a:gd name="T67" fmla="*/ 932714817 h 762"/>
              <a:gd name="T68" fmla="*/ 2147483646 w 5216"/>
              <a:gd name="T69" fmla="*/ 912763333 h 762"/>
              <a:gd name="T70" fmla="*/ 2147483646 w 5216"/>
              <a:gd name="T71" fmla="*/ 89031833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 name="Freeform 22"/>
          <p:cNvSpPr>
            <a:spLocks/>
          </p:cNvSpPr>
          <p:nvPr/>
        </p:nvSpPr>
        <p:spPr bwMode="hidden">
          <a:xfrm>
            <a:off x="3771900" y="4087813"/>
            <a:ext cx="7289800" cy="774700"/>
          </a:xfrm>
          <a:custGeom>
            <a:avLst/>
            <a:gdLst>
              <a:gd name="T0" fmla="*/ 0 w 5144"/>
              <a:gd name="T1" fmla="*/ 87226308 h 694"/>
              <a:gd name="T2" fmla="*/ 0 w 5144"/>
              <a:gd name="T3" fmla="*/ 87226308 h 694"/>
              <a:gd name="T4" fmla="*/ 20333568 w 5144"/>
              <a:gd name="T5" fmla="*/ 82242107 h 694"/>
              <a:gd name="T6" fmla="*/ 81336397 w 5144"/>
              <a:gd name="T7" fmla="*/ 69781047 h 694"/>
              <a:gd name="T8" fmla="*/ 185266001 w 5144"/>
              <a:gd name="T9" fmla="*/ 52335785 h 694"/>
              <a:gd name="T10" fmla="*/ 253046686 w 5144"/>
              <a:gd name="T11" fmla="*/ 42367383 h 694"/>
              <a:gd name="T12" fmla="*/ 332123444 w 5144"/>
              <a:gd name="T13" fmla="*/ 32397865 h 694"/>
              <a:gd name="T14" fmla="*/ 420237697 w 5144"/>
              <a:gd name="T15" fmla="*/ 24922121 h 694"/>
              <a:gd name="T16" fmla="*/ 521907662 w 5144"/>
              <a:gd name="T17" fmla="*/ 17445262 h 694"/>
              <a:gd name="T18" fmla="*/ 632615122 w 5144"/>
              <a:gd name="T19" fmla="*/ 9968402 h 694"/>
              <a:gd name="T20" fmla="*/ 756879357 w 5144"/>
              <a:gd name="T21" fmla="*/ 4984201 h 694"/>
              <a:gd name="T22" fmla="*/ 892439664 w 5144"/>
              <a:gd name="T23" fmla="*/ 2492659 h 694"/>
              <a:gd name="T24" fmla="*/ 1039297107 w 5144"/>
              <a:gd name="T25" fmla="*/ 0 h 694"/>
              <a:gd name="T26" fmla="*/ 1197450622 w 5144"/>
              <a:gd name="T27" fmla="*/ 2492659 h 694"/>
              <a:gd name="T28" fmla="*/ 1366901272 w 5144"/>
              <a:gd name="T29" fmla="*/ 7476860 h 694"/>
              <a:gd name="T30" fmla="*/ 1549907633 w 5144"/>
              <a:gd name="T31" fmla="*/ 17445262 h 694"/>
              <a:gd name="T32" fmla="*/ 1744211130 w 5144"/>
              <a:gd name="T33" fmla="*/ 29906322 h 694"/>
              <a:gd name="T34" fmla="*/ 1949811762 w 5144"/>
              <a:gd name="T35" fmla="*/ 49843126 h 694"/>
              <a:gd name="T36" fmla="*/ 2147483646 w 5144"/>
              <a:gd name="T37" fmla="*/ 72272589 h 694"/>
              <a:gd name="T38" fmla="*/ 2147483646 w 5144"/>
              <a:gd name="T39" fmla="*/ 99687369 h 694"/>
              <a:gd name="T40" fmla="*/ 2147483646 w 5144"/>
              <a:gd name="T41" fmla="*/ 132085234 h 694"/>
              <a:gd name="T42" fmla="*/ 2147483646 w 5144"/>
              <a:gd name="T43" fmla="*/ 171959958 h 694"/>
              <a:gd name="T44" fmla="*/ 2147483646 w 5144"/>
              <a:gd name="T45" fmla="*/ 216818883 h 694"/>
              <a:gd name="T46" fmla="*/ 2147483646 w 5144"/>
              <a:gd name="T47" fmla="*/ 269154668 h 694"/>
              <a:gd name="T48" fmla="*/ 2147483646 w 5144"/>
              <a:gd name="T49" fmla="*/ 331458855 h 694"/>
              <a:gd name="T50" fmla="*/ 2147483646 w 5144"/>
              <a:gd name="T51" fmla="*/ 398747244 h 694"/>
              <a:gd name="T52" fmla="*/ 2147483646 w 5144"/>
              <a:gd name="T53" fmla="*/ 473512491 h 694"/>
              <a:gd name="T54" fmla="*/ 2147483646 w 5144"/>
              <a:gd name="T55" fmla="*/ 558247257 h 694"/>
              <a:gd name="T56" fmla="*/ 2147483646 w 5144"/>
              <a:gd name="T57" fmla="*/ 650456650 h 694"/>
              <a:gd name="T58" fmla="*/ 2147483646 w 5144"/>
              <a:gd name="T59" fmla="*/ 752636678 h 694"/>
              <a:gd name="T60" fmla="*/ 2147483646 w 5144"/>
              <a:gd name="T61" fmla="*/ 864783991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26"/>
          <p:cNvSpPr>
            <a:spLocks/>
          </p:cNvSpPr>
          <p:nvPr/>
        </p:nvSpPr>
        <p:spPr bwMode="hidden">
          <a:xfrm>
            <a:off x="7480301" y="4073526"/>
            <a:ext cx="4409017" cy="652463"/>
          </a:xfrm>
          <a:custGeom>
            <a:avLst/>
            <a:gdLst>
              <a:gd name="T0" fmla="*/ 0 w 3112"/>
              <a:gd name="T1" fmla="*/ 728951997 h 584"/>
              <a:gd name="T2" fmla="*/ 0 w 3112"/>
              <a:gd name="T3" fmla="*/ 728951997 h 584"/>
              <a:gd name="T4" fmla="*/ 101618145 w 3112"/>
              <a:gd name="T5" fmla="*/ 698994561 h 584"/>
              <a:gd name="T6" fmla="*/ 379372423 w 3112"/>
              <a:gd name="T7" fmla="*/ 621606192 h 584"/>
              <a:gd name="T8" fmla="*/ 571317689 w 3112"/>
              <a:gd name="T9" fmla="*/ 569181237 h 584"/>
              <a:gd name="T10" fmla="*/ 792617915 w 3112"/>
              <a:gd name="T11" fmla="*/ 511764493 h 584"/>
              <a:gd name="T12" fmla="*/ 1038759242 w 3112"/>
              <a:gd name="T13" fmla="*/ 449353726 h 584"/>
              <a:gd name="T14" fmla="*/ 1302965568 w 3112"/>
              <a:gd name="T15" fmla="*/ 381951170 h 584"/>
              <a:gd name="T16" fmla="*/ 1582977838 w 3112"/>
              <a:gd name="T17" fmla="*/ 317044508 h 584"/>
              <a:gd name="T18" fmla="*/ 1869766210 w 3112"/>
              <a:gd name="T19" fmla="*/ 252137846 h 584"/>
              <a:gd name="T20" fmla="*/ 2147483646 w 3112"/>
              <a:gd name="T21" fmla="*/ 192224091 h 584"/>
              <a:gd name="T22" fmla="*/ 2147483646 w 3112"/>
              <a:gd name="T23" fmla="*/ 134806230 h 584"/>
              <a:gd name="T24" fmla="*/ 2147483646 w 3112"/>
              <a:gd name="T25" fmla="*/ 109841699 h 584"/>
              <a:gd name="T26" fmla="*/ 2147483646 w 3112"/>
              <a:gd name="T27" fmla="*/ 84878286 h 584"/>
              <a:gd name="T28" fmla="*/ 2147483646 w 3112"/>
              <a:gd name="T29" fmla="*/ 64906662 h 584"/>
              <a:gd name="T30" fmla="*/ 2147483646 w 3112"/>
              <a:gd name="T31" fmla="*/ 44935037 h 584"/>
              <a:gd name="T32" fmla="*/ 2147483646 w 3112"/>
              <a:gd name="T33" fmla="*/ 29957436 h 584"/>
              <a:gd name="T34" fmla="*/ 2147483646 w 3112"/>
              <a:gd name="T35" fmla="*/ 17474613 h 584"/>
              <a:gd name="T36" fmla="*/ 2147483646 w 3112"/>
              <a:gd name="T37" fmla="*/ 7488800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9" name="Freeform 10"/>
          <p:cNvSpPr>
            <a:spLocks/>
          </p:cNvSpPr>
          <p:nvPr/>
        </p:nvSpPr>
        <p:spPr bwMode="hidden">
          <a:xfrm>
            <a:off x="281517" y="4059239"/>
            <a:ext cx="11631083" cy="1328737"/>
          </a:xfrm>
          <a:custGeom>
            <a:avLst/>
            <a:gdLst>
              <a:gd name="T0" fmla="*/ 2147483646 w 8196"/>
              <a:gd name="T1" fmla="*/ 636203066 h 1192"/>
              <a:gd name="T2" fmla="*/ 2147483646 w 8196"/>
              <a:gd name="T3" fmla="*/ 708272557 h 1192"/>
              <a:gd name="T4" fmla="*/ 2147483646 w 8196"/>
              <a:gd name="T5" fmla="*/ 770402158 h 1192"/>
              <a:gd name="T6" fmla="*/ 2147483646 w 8196"/>
              <a:gd name="T7" fmla="*/ 827560144 h 1192"/>
              <a:gd name="T8" fmla="*/ 2147483646 w 8196"/>
              <a:gd name="T9" fmla="*/ 872293546 h 1192"/>
              <a:gd name="T10" fmla="*/ 2147483646 w 8196"/>
              <a:gd name="T11" fmla="*/ 907085945 h 1192"/>
              <a:gd name="T12" fmla="*/ 2147483646 w 8196"/>
              <a:gd name="T13" fmla="*/ 931937340 h 1192"/>
              <a:gd name="T14" fmla="*/ 2147483646 w 8196"/>
              <a:gd name="T15" fmla="*/ 946848846 h 1192"/>
              <a:gd name="T16" fmla="*/ 2147483646 w 8196"/>
              <a:gd name="T17" fmla="*/ 944363037 h 1192"/>
              <a:gd name="T18" fmla="*/ 2147483646 w 8196"/>
              <a:gd name="T19" fmla="*/ 931937340 h 1192"/>
              <a:gd name="T20" fmla="*/ 2147483646 w 8196"/>
              <a:gd name="T21" fmla="*/ 902115443 h 1192"/>
              <a:gd name="T22" fmla="*/ 2147483646 w 8196"/>
              <a:gd name="T23" fmla="*/ 857382041 h 1192"/>
              <a:gd name="T24" fmla="*/ 2147483646 w 8196"/>
              <a:gd name="T25" fmla="*/ 797738247 h 1192"/>
              <a:gd name="T26" fmla="*/ 2147483646 w 8196"/>
              <a:gd name="T27" fmla="*/ 718213560 h 1192"/>
              <a:gd name="T28" fmla="*/ 2147483646 w 8196"/>
              <a:gd name="T29" fmla="*/ 621291560 h 1192"/>
              <a:gd name="T30" fmla="*/ 2147483646 w 8196"/>
              <a:gd name="T31" fmla="*/ 504488666 h 1192"/>
              <a:gd name="T32" fmla="*/ 2147483646 w 8196"/>
              <a:gd name="T33" fmla="*/ 367804880 h 1192"/>
              <a:gd name="T34" fmla="*/ 2147483646 w 8196"/>
              <a:gd name="T35" fmla="*/ 298220083 h 1192"/>
              <a:gd name="T36" fmla="*/ 2147483646 w 8196"/>
              <a:gd name="T37" fmla="*/ 183901883 h 1192"/>
              <a:gd name="T38" fmla="*/ 2147483646 w 8196"/>
              <a:gd name="T39" fmla="*/ 101891388 h 1192"/>
              <a:gd name="T40" fmla="*/ 2147483646 w 8196"/>
              <a:gd name="T41" fmla="*/ 44733403 h 1192"/>
              <a:gd name="T42" fmla="*/ 2011879287 w 8196"/>
              <a:gd name="T43" fmla="*/ 12425697 h 1192"/>
              <a:gd name="T44" fmla="*/ 1656175490 w 8196"/>
              <a:gd name="T45" fmla="*/ 0 h 1192"/>
              <a:gd name="T46" fmla="*/ 1338986883 w 8196"/>
              <a:gd name="T47" fmla="*/ 4970502 h 1192"/>
              <a:gd name="T48" fmla="*/ 1058048554 w 8196"/>
              <a:gd name="T49" fmla="*/ 24851395 h 1192"/>
              <a:gd name="T50" fmla="*/ 811095593 w 8196"/>
              <a:gd name="T51" fmla="*/ 54673292 h 1192"/>
              <a:gd name="T52" fmla="*/ 600391847 w 8196"/>
              <a:gd name="T53" fmla="*/ 91951499 h 1192"/>
              <a:gd name="T54" fmla="*/ 423672404 w 8196"/>
              <a:gd name="T55" fmla="*/ 134199093 h 1192"/>
              <a:gd name="T56" fmla="*/ 280938329 w 8196"/>
              <a:gd name="T57" fmla="*/ 178932495 h 1192"/>
              <a:gd name="T58" fmla="*/ 167656607 w 8196"/>
              <a:gd name="T59" fmla="*/ 218694281 h 1192"/>
              <a:gd name="T60" fmla="*/ 54374886 w 8196"/>
              <a:gd name="T61" fmla="*/ 268398186 h 1192"/>
              <a:gd name="T62" fmla="*/ 0 w 8196"/>
              <a:gd name="T63" fmla="*/ 298220083 h 1192"/>
              <a:gd name="T64" fmla="*/ 2147483646 w 8196"/>
              <a:gd name="T65" fmla="*/ 1481159409 h 1192"/>
              <a:gd name="T66" fmla="*/ 2147483646 w 8196"/>
              <a:gd name="T67" fmla="*/ 1473704213 h 1192"/>
              <a:gd name="T68" fmla="*/ 2147483646 w 8196"/>
              <a:gd name="T69" fmla="*/ 633717257 h 1192"/>
              <a:gd name="T70" fmla="*/ 2147483646 w 8196"/>
              <a:gd name="T71" fmla="*/ 63620306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9A6B47-E989-4988-BAD9-37F09F870317}"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12/27/2021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1"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2" name="Slide Number Placeholder 5"/>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68D8BC4C-A29E-4D2F-A5A9-74BE12E595ED}"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1401459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13489A-9631-47E5-AC7E-2E49F58CBA24}"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12/27/2021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002BD18-1348-4020-BD48-4C74E05E26ED}"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500167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BF41802-43AE-444D-8BFA-1E1A9961725D}"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12/27/2021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974E1E3A-A8C2-45CE-B2B8-66C992E4B9C6}"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810295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8837CE-13D6-4BEA-A9BB-782E17757684}"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12/27/2021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0D33B11-0A5F-487F-813D-3211BCFB526F}"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583130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1" y="228601"/>
            <a:ext cx="11595100"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3" name="Group 15"/>
          <p:cNvGrpSpPr>
            <a:grpSpLocks noChangeAspect="1"/>
          </p:cNvGrpSpPr>
          <p:nvPr/>
        </p:nvGrpSpPr>
        <p:grpSpPr bwMode="auto">
          <a:xfrm>
            <a:off x="281517" y="714376"/>
            <a:ext cx="11631083" cy="1330325"/>
            <a:chOff x="-3905251" y="4294188"/>
            <a:chExt cx="13027839" cy="1892300"/>
          </a:xfrm>
        </p:grpSpPr>
        <p:sp>
          <p:nvSpPr>
            <p:cNvPr id="4" name="Freeform 14"/>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45369599 h 640"/>
                <a:gd name="T6" fmla="*/ 2147483646 w 2706"/>
                <a:gd name="T7" fmla="*/ 95780265 h 640"/>
                <a:gd name="T8" fmla="*/ 2147483646 w 2706"/>
                <a:gd name="T9" fmla="*/ 151231997 h 640"/>
                <a:gd name="T10" fmla="*/ 2147483646 w 2706"/>
                <a:gd name="T11" fmla="*/ 206683729 h 640"/>
                <a:gd name="T12" fmla="*/ 2147483646 w 2706"/>
                <a:gd name="T13" fmla="*/ 272217594 h 640"/>
                <a:gd name="T14" fmla="*/ 2147483646 w 2706"/>
                <a:gd name="T15" fmla="*/ 337751460 h 640"/>
                <a:gd name="T16" fmla="*/ 2147483646 w 2706"/>
                <a:gd name="T17" fmla="*/ 413367458 h 640"/>
                <a:gd name="T18" fmla="*/ 2147483646 w 2706"/>
                <a:gd name="T19" fmla="*/ 488983457 h 640"/>
                <a:gd name="T20" fmla="*/ 2147483646 w 2706"/>
                <a:gd name="T21" fmla="*/ 488983457 h 640"/>
                <a:gd name="T22" fmla="*/ 2147483646 w 2706"/>
                <a:gd name="T23" fmla="*/ 635174387 h 640"/>
                <a:gd name="T24" fmla="*/ 2147483646 w 2706"/>
                <a:gd name="T25" fmla="*/ 766242118 h 640"/>
                <a:gd name="T26" fmla="*/ 2147483646 w 2706"/>
                <a:gd name="T27" fmla="*/ 887227715 h 640"/>
                <a:gd name="T28" fmla="*/ 1996061788 w 2706"/>
                <a:gd name="T29" fmla="*/ 1003172246 h 640"/>
                <a:gd name="T30" fmla="*/ 1471843541 w 2706"/>
                <a:gd name="T31" fmla="*/ 1103993577 h 640"/>
                <a:gd name="T32" fmla="*/ 962746973 w 2706"/>
                <a:gd name="T33" fmla="*/ 1194732775 h 640"/>
                <a:gd name="T34" fmla="*/ 473812647 w 2706"/>
                <a:gd name="T35" fmla="*/ 1280430907 h 640"/>
                <a:gd name="T36" fmla="*/ 0 w 2706"/>
                <a:gd name="T37" fmla="*/ 1356046905 h 640"/>
                <a:gd name="T38" fmla="*/ 0 w 2706"/>
                <a:gd name="T39" fmla="*/ 1356046905 h 640"/>
                <a:gd name="T40" fmla="*/ 327636405 w 2706"/>
                <a:gd name="T41" fmla="*/ 1401416504 h 640"/>
                <a:gd name="T42" fmla="*/ 640151129 w 2706"/>
                <a:gd name="T43" fmla="*/ 1441745037 h 640"/>
                <a:gd name="T44" fmla="*/ 942584733 w 2706"/>
                <a:gd name="T45" fmla="*/ 1477032503 h 640"/>
                <a:gd name="T46" fmla="*/ 1239977777 w 2706"/>
                <a:gd name="T47" fmla="*/ 1507278902 h 640"/>
                <a:gd name="T48" fmla="*/ 1527289701 w 2706"/>
                <a:gd name="T49" fmla="*/ 1537525302 h 640"/>
                <a:gd name="T50" fmla="*/ 1804520505 w 2706"/>
                <a:gd name="T51" fmla="*/ 1557689568 h 640"/>
                <a:gd name="T52" fmla="*/ 2071670189 w 2706"/>
                <a:gd name="T53" fmla="*/ 1577853834 h 640"/>
                <a:gd name="T54" fmla="*/ 2147483646 w 2706"/>
                <a:gd name="T55" fmla="*/ 1592977034 h 640"/>
                <a:gd name="T56" fmla="*/ 2147483646 w 2706"/>
                <a:gd name="T57" fmla="*/ 1603059167 h 640"/>
                <a:gd name="T58" fmla="*/ 2147483646 w 2706"/>
                <a:gd name="T59" fmla="*/ 1608100233 h 640"/>
                <a:gd name="T60" fmla="*/ 2147483646 w 2706"/>
                <a:gd name="T61" fmla="*/ 1613141300 h 640"/>
                <a:gd name="T62" fmla="*/ 2147483646 w 2706"/>
                <a:gd name="T63" fmla="*/ 1613141300 h 640"/>
                <a:gd name="T64" fmla="*/ 2147483646 w 2706"/>
                <a:gd name="T65" fmla="*/ 1608100233 h 640"/>
                <a:gd name="T66" fmla="*/ 2147483646 w 2706"/>
                <a:gd name="T67" fmla="*/ 1603059167 h 640"/>
                <a:gd name="T68" fmla="*/ 2147483646 w 2706"/>
                <a:gd name="T69" fmla="*/ 1592977034 h 640"/>
                <a:gd name="T70" fmla="*/ 2147483646 w 2706"/>
                <a:gd name="T71" fmla="*/ 1577853834 h 640"/>
                <a:gd name="T72" fmla="*/ 2147483646 w 2706"/>
                <a:gd name="T73" fmla="*/ 1562730634 h 640"/>
                <a:gd name="T74" fmla="*/ 2147483646 w 2706"/>
                <a:gd name="T75" fmla="*/ 1542566368 h 640"/>
                <a:gd name="T76" fmla="*/ 2147483646 w 2706"/>
                <a:gd name="T77" fmla="*/ 1517361035 h 640"/>
                <a:gd name="T78" fmla="*/ 2147483646 w 2706"/>
                <a:gd name="T79" fmla="*/ 1492155703 h 640"/>
                <a:gd name="T80" fmla="*/ 2147483646 w 2706"/>
                <a:gd name="T81" fmla="*/ 1461909303 h 640"/>
                <a:gd name="T82" fmla="*/ 2147483646 w 2706"/>
                <a:gd name="T83" fmla="*/ 1431662904 h 640"/>
                <a:gd name="T84" fmla="*/ 2147483646 w 2706"/>
                <a:gd name="T85" fmla="*/ 1396375438 h 640"/>
                <a:gd name="T86" fmla="*/ 2147483646 w 2706"/>
                <a:gd name="T87" fmla="*/ 1361087972 h 640"/>
                <a:gd name="T88" fmla="*/ 2147483646 w 2706"/>
                <a:gd name="T89" fmla="*/ 1320759439 h 640"/>
                <a:gd name="T90" fmla="*/ 2147483646 w 2706"/>
                <a:gd name="T91" fmla="*/ 1280430907 h 640"/>
                <a:gd name="T92" fmla="*/ 2147483646 w 2706"/>
                <a:gd name="T93" fmla="*/ 1235061308 h 640"/>
                <a:gd name="T94" fmla="*/ 2147483646 w 2706"/>
                <a:gd name="T95" fmla="*/ 1189691709 h 640"/>
                <a:gd name="T96" fmla="*/ 2147483646 w 2706"/>
                <a:gd name="T97" fmla="*/ 1088870378 h 640"/>
                <a:gd name="T98" fmla="*/ 2147483646 w 2706"/>
                <a:gd name="T99" fmla="*/ 983007980 h 640"/>
                <a:gd name="T100" fmla="*/ 2147483646 w 2706"/>
                <a:gd name="T101" fmla="*/ 983007980 h 640"/>
                <a:gd name="T102" fmla="*/ 2147483646 w 2706"/>
                <a:gd name="T103" fmla="*/ 977966913 h 640"/>
                <a:gd name="T104" fmla="*/ 2147483646 w 2706"/>
                <a:gd name="T105" fmla="*/ 977966913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5" name="Freeform 18"/>
            <p:cNvSpPr>
              <a:spLocks/>
            </p:cNvSpPr>
            <p:nvPr/>
          </p:nvSpPr>
          <p:spPr bwMode="hidden">
            <a:xfrm>
              <a:off x="-308667" y="4319028"/>
              <a:ext cx="8279020" cy="1208091"/>
            </a:xfrm>
            <a:custGeom>
              <a:avLst/>
              <a:gdLst>
                <a:gd name="T0" fmla="*/ 2147483646 w 5216"/>
                <a:gd name="T1" fmla="*/ 1797035363 h 762"/>
                <a:gd name="T2" fmla="*/ 2147483646 w 5216"/>
                <a:gd name="T3" fmla="*/ 1726563388 h 762"/>
                <a:gd name="T4" fmla="*/ 2147483646 w 5216"/>
                <a:gd name="T5" fmla="*/ 1535282313 h 762"/>
                <a:gd name="T6" fmla="*/ 2147483646 w 5216"/>
                <a:gd name="T7" fmla="*/ 1278562975 h 762"/>
                <a:gd name="T8" fmla="*/ 2147483646 w 5216"/>
                <a:gd name="T9" fmla="*/ 941304238 h 762"/>
                <a:gd name="T10" fmla="*/ 2147483646 w 5216"/>
                <a:gd name="T11" fmla="*/ 744989450 h 762"/>
                <a:gd name="T12" fmla="*/ 2147483646 w 5216"/>
                <a:gd name="T13" fmla="*/ 593978075 h 762"/>
                <a:gd name="T14" fmla="*/ 2147483646 w 5216"/>
                <a:gd name="T15" fmla="*/ 463101550 h 762"/>
                <a:gd name="T16" fmla="*/ 2147483646 w 5216"/>
                <a:gd name="T17" fmla="*/ 352359875 h 762"/>
                <a:gd name="T18" fmla="*/ 2147483646 w 5216"/>
                <a:gd name="T19" fmla="*/ 256719338 h 762"/>
                <a:gd name="T20" fmla="*/ 2147483646 w 5216"/>
                <a:gd name="T21" fmla="*/ 181213650 h 762"/>
                <a:gd name="T22" fmla="*/ 2147483646 w 5216"/>
                <a:gd name="T23" fmla="*/ 70471975 h 762"/>
                <a:gd name="T24" fmla="*/ 2147483646 w 5216"/>
                <a:gd name="T25" fmla="*/ 10067425 h 762"/>
                <a:gd name="T26" fmla="*/ 1622710141 w 5216"/>
                <a:gd name="T27" fmla="*/ 0 h 762"/>
                <a:gd name="T28" fmla="*/ 902065575 w 5216"/>
                <a:gd name="T29" fmla="*/ 25168563 h 762"/>
                <a:gd name="T30" fmla="*/ 277170987 w 5216"/>
                <a:gd name="T31" fmla="*/ 80539400 h 762"/>
                <a:gd name="T32" fmla="*/ 0 w 5216"/>
                <a:gd name="T33" fmla="*/ 120809100 h 762"/>
                <a:gd name="T34" fmla="*/ 791197181 w 5216"/>
                <a:gd name="T35" fmla="*/ 216449638 h 762"/>
                <a:gd name="T36" fmla="*/ 1642868031 w 5216"/>
                <a:gd name="T37" fmla="*/ 352359875 h 762"/>
                <a:gd name="T38" fmla="*/ 2147483646 w 5216"/>
                <a:gd name="T39" fmla="*/ 528539813 h 762"/>
                <a:gd name="T40" fmla="*/ 2147483646 w 5216"/>
                <a:gd name="T41" fmla="*/ 744989450 h 762"/>
                <a:gd name="T42" fmla="*/ 2147483646 w 5216"/>
                <a:gd name="T43" fmla="*/ 951371663 h 762"/>
                <a:gd name="T44" fmla="*/ 2147483646 w 5216"/>
                <a:gd name="T45" fmla="*/ 1298697825 h 762"/>
                <a:gd name="T46" fmla="*/ 2147483646 w 5216"/>
                <a:gd name="T47" fmla="*/ 1439641775 h 762"/>
                <a:gd name="T48" fmla="*/ 2147483646 w 5216"/>
                <a:gd name="T49" fmla="*/ 1560450875 h 762"/>
                <a:gd name="T50" fmla="*/ 2147483646 w 5216"/>
                <a:gd name="T51" fmla="*/ 1666158838 h 762"/>
                <a:gd name="T52" fmla="*/ 2147483646 w 5216"/>
                <a:gd name="T53" fmla="*/ 1746698238 h 762"/>
                <a:gd name="T54" fmla="*/ 2147483646 w 5216"/>
                <a:gd name="T55" fmla="*/ 1817170213 h 762"/>
                <a:gd name="T56" fmla="*/ 2147483646 w 5216"/>
                <a:gd name="T57" fmla="*/ 1862473625 h 762"/>
                <a:gd name="T58" fmla="*/ 2147483646 w 5216"/>
                <a:gd name="T59" fmla="*/ 1897709613 h 762"/>
                <a:gd name="T60" fmla="*/ 2147483646 w 5216"/>
                <a:gd name="T61" fmla="*/ 1917844463 h 762"/>
                <a:gd name="T62" fmla="*/ 2147483646 w 5216"/>
                <a:gd name="T63" fmla="*/ 1917844463 h 762"/>
                <a:gd name="T64" fmla="*/ 2147483646 w 5216"/>
                <a:gd name="T65" fmla="*/ 1907777038 h 762"/>
                <a:gd name="T66" fmla="*/ 2147483646 w 5216"/>
                <a:gd name="T67" fmla="*/ 1882608475 h 762"/>
                <a:gd name="T68" fmla="*/ 2147483646 w 5216"/>
                <a:gd name="T69" fmla="*/ 1842338775 h 762"/>
                <a:gd name="T70" fmla="*/ 2147483646 w 5216"/>
                <a:gd name="T71" fmla="*/ 17970353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6" name="Freeform 22"/>
            <p:cNvSpPr>
              <a:spLocks/>
            </p:cNvSpPr>
            <p:nvPr/>
          </p:nvSpPr>
          <p:spPr bwMode="hidden">
            <a:xfrm>
              <a:off x="4286" y="4334834"/>
              <a:ext cx="8165219" cy="1101960"/>
            </a:xfrm>
            <a:custGeom>
              <a:avLst/>
              <a:gdLst>
                <a:gd name="T0" fmla="*/ 0 w 5144"/>
                <a:gd name="T1" fmla="*/ 176448566 h 694"/>
                <a:gd name="T2" fmla="*/ 0 w 5144"/>
                <a:gd name="T3" fmla="*/ 176448566 h 694"/>
                <a:gd name="T4" fmla="*/ 45357919 w 5144"/>
                <a:gd name="T5" fmla="*/ 166365791 h 694"/>
                <a:gd name="T6" fmla="*/ 181431674 w 5144"/>
                <a:gd name="T7" fmla="*/ 141158853 h 694"/>
                <a:gd name="T8" fmla="*/ 413261036 w 5144"/>
                <a:gd name="T9" fmla="*/ 105869140 h 694"/>
                <a:gd name="T10" fmla="*/ 564454097 w 5144"/>
                <a:gd name="T11" fmla="*/ 85703589 h 694"/>
                <a:gd name="T12" fmla="*/ 740846003 w 5144"/>
                <a:gd name="T13" fmla="*/ 65538039 h 694"/>
                <a:gd name="T14" fmla="*/ 937396983 w 5144"/>
                <a:gd name="T15" fmla="*/ 50413876 h 694"/>
                <a:gd name="T16" fmla="*/ 1164186576 w 5144"/>
                <a:gd name="T17" fmla="*/ 35289713 h 694"/>
                <a:gd name="T18" fmla="*/ 1411135243 w 5144"/>
                <a:gd name="T19" fmla="*/ 20165550 h 694"/>
                <a:gd name="T20" fmla="*/ 1688322523 w 5144"/>
                <a:gd name="T21" fmla="*/ 10082775 h 694"/>
                <a:gd name="T22" fmla="*/ 1990708647 w 5144"/>
                <a:gd name="T23" fmla="*/ 5041388 h 694"/>
                <a:gd name="T24" fmla="*/ 2147483646 w 5144"/>
                <a:gd name="T25" fmla="*/ 0 h 694"/>
                <a:gd name="T26" fmla="*/ 2147483646 w 5144"/>
                <a:gd name="T27" fmla="*/ 5041388 h 694"/>
                <a:gd name="T28" fmla="*/ 2147483646 w 5144"/>
                <a:gd name="T29" fmla="*/ 15124163 h 694"/>
                <a:gd name="T30" fmla="*/ 2147483646 w 5144"/>
                <a:gd name="T31" fmla="*/ 35289713 h 694"/>
                <a:gd name="T32" fmla="*/ 2147483646 w 5144"/>
                <a:gd name="T33" fmla="*/ 60496651 h 694"/>
                <a:gd name="T34" fmla="*/ 2147483646 w 5144"/>
                <a:gd name="T35" fmla="*/ 100827752 h 694"/>
                <a:gd name="T36" fmla="*/ 2147483646 w 5144"/>
                <a:gd name="T37" fmla="*/ 146200241 h 694"/>
                <a:gd name="T38" fmla="*/ 2147483646 w 5144"/>
                <a:gd name="T39" fmla="*/ 201655504 h 694"/>
                <a:gd name="T40" fmla="*/ 2147483646 w 5144"/>
                <a:gd name="T41" fmla="*/ 267193543 h 694"/>
                <a:gd name="T42" fmla="*/ 2147483646 w 5144"/>
                <a:gd name="T43" fmla="*/ 347855745 h 694"/>
                <a:gd name="T44" fmla="*/ 2147483646 w 5144"/>
                <a:gd name="T45" fmla="*/ 438600722 h 694"/>
                <a:gd name="T46" fmla="*/ 2147483646 w 5144"/>
                <a:gd name="T47" fmla="*/ 544469862 h 694"/>
                <a:gd name="T48" fmla="*/ 2147483646 w 5144"/>
                <a:gd name="T49" fmla="*/ 670504552 h 694"/>
                <a:gd name="T50" fmla="*/ 2147483646 w 5144"/>
                <a:gd name="T51" fmla="*/ 806622017 h 694"/>
                <a:gd name="T52" fmla="*/ 2147483646 w 5144"/>
                <a:gd name="T53" fmla="*/ 957863646 h 694"/>
                <a:gd name="T54" fmla="*/ 2147483646 w 5144"/>
                <a:gd name="T55" fmla="*/ 1129270824 h 694"/>
                <a:gd name="T56" fmla="*/ 2147483646 w 5144"/>
                <a:gd name="T57" fmla="*/ 1315802166 h 694"/>
                <a:gd name="T58" fmla="*/ 2147483646 w 5144"/>
                <a:gd name="T59" fmla="*/ 1522499058 h 694"/>
                <a:gd name="T60" fmla="*/ 2147483646 w 5144"/>
                <a:gd name="T61" fmla="*/ 17493615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 name="Freeform 26"/>
            <p:cNvSpPr>
              <a:spLocks/>
            </p:cNvSpPr>
            <p:nvPr/>
          </p:nvSpPr>
          <p:spPr bwMode="hidden">
            <a:xfrm>
              <a:off x="4155651" y="4316769"/>
              <a:ext cx="4940859" cy="925827"/>
            </a:xfrm>
            <a:custGeom>
              <a:avLst/>
              <a:gdLst>
                <a:gd name="T0" fmla="*/ 0 w 3112"/>
                <a:gd name="T1" fmla="*/ 1469750363 h 584"/>
                <a:gd name="T2" fmla="*/ 0 w 3112"/>
                <a:gd name="T3" fmla="*/ 1469750363 h 584"/>
                <a:gd name="T4" fmla="*/ 226839727 w 3112"/>
                <a:gd name="T5" fmla="*/ 1409349663 h 584"/>
                <a:gd name="T6" fmla="*/ 846868313 w 3112"/>
                <a:gd name="T7" fmla="*/ 1253314521 h 584"/>
                <a:gd name="T8" fmla="*/ 1275343353 w 3112"/>
                <a:gd name="T9" fmla="*/ 1147613297 h 584"/>
                <a:gd name="T10" fmla="*/ 1769349869 w 3112"/>
                <a:gd name="T11" fmla="*/ 1031845289 h 584"/>
                <a:gd name="T12" fmla="*/ 2147483646 w 3112"/>
                <a:gd name="T13" fmla="*/ 906010497 h 584"/>
                <a:gd name="T14" fmla="*/ 2147483646 w 3112"/>
                <a:gd name="T15" fmla="*/ 770108923 h 584"/>
                <a:gd name="T16" fmla="*/ 2147483646 w 3112"/>
                <a:gd name="T17" fmla="*/ 639240740 h 584"/>
                <a:gd name="T18" fmla="*/ 2147483646 w 3112"/>
                <a:gd name="T19" fmla="*/ 508372557 h 584"/>
                <a:gd name="T20" fmla="*/ 2147483646 w 3112"/>
                <a:gd name="T21" fmla="*/ 387571157 h 584"/>
                <a:gd name="T22" fmla="*/ 2147483646 w 3112"/>
                <a:gd name="T23" fmla="*/ 271803149 h 584"/>
                <a:gd name="T24" fmla="*/ 2147483646 w 3112"/>
                <a:gd name="T25" fmla="*/ 221469233 h 584"/>
                <a:gd name="T26" fmla="*/ 2147483646 w 3112"/>
                <a:gd name="T27" fmla="*/ 171135316 h 584"/>
                <a:gd name="T28" fmla="*/ 2147483646 w 3112"/>
                <a:gd name="T29" fmla="*/ 130868183 h 584"/>
                <a:gd name="T30" fmla="*/ 2147483646 w 3112"/>
                <a:gd name="T31" fmla="*/ 90601050 h 584"/>
                <a:gd name="T32" fmla="*/ 2147483646 w 3112"/>
                <a:gd name="T33" fmla="*/ 60400700 h 584"/>
                <a:gd name="T34" fmla="*/ 2147483646 w 3112"/>
                <a:gd name="T35" fmla="*/ 35233742 h 584"/>
                <a:gd name="T36" fmla="*/ 2147483646 w 3112"/>
                <a:gd name="T37" fmla="*/ 15100175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8" name="Freeform 25"/>
            <p:cNvSpPr>
              <a:spLocks/>
            </p:cNvSpPr>
            <p:nvPr/>
          </p:nvSpPr>
          <p:spPr bwMode="hidden">
            <a:xfrm>
              <a:off x="-3905251" y="4294188"/>
              <a:ext cx="13027839"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9063908 w 8196"/>
                <a:gd name="T51" fmla="*/ 110886875 h 1192"/>
                <a:gd name="T52" fmla="*/ 1339111161 w 8196"/>
                <a:gd name="T53" fmla="*/ 186491563 h 1192"/>
                <a:gd name="T54" fmla="*/ 944958629 w 8196"/>
                <a:gd name="T55" fmla="*/ 272176875 h 1192"/>
                <a:gd name="T56" fmla="*/ 626603132 w 8196"/>
                <a:gd name="T57" fmla="*/ 362902500 h 1192"/>
                <a:gd name="T58" fmla="*/ 373939989 w 8196"/>
                <a:gd name="T59" fmla="*/ 443547500 h 1192"/>
                <a:gd name="T60" fmla="*/ 121278436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9" name="Date Placeholder 1"/>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D24CC7-4237-4116-B35F-805590C66300}"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12/27/2021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0" name="Footer Placeholder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1" name="Slide Number Placeholder 3"/>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0FA37CC-A42F-451D-9832-41A291E46DB3}"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921292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304801" y="228601"/>
            <a:ext cx="11595100"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6" name="Group 23"/>
          <p:cNvGrpSpPr>
            <a:grpSpLocks noChangeAspect="1"/>
          </p:cNvGrpSpPr>
          <p:nvPr/>
        </p:nvGrpSpPr>
        <p:grpSpPr bwMode="auto">
          <a:xfrm>
            <a:off x="281517" y="714376"/>
            <a:ext cx="11631083" cy="1331913"/>
            <a:chOff x="-3905250" y="4294188"/>
            <a:chExt cx="13011150" cy="1892300"/>
          </a:xfrm>
        </p:grpSpPr>
        <p:sp>
          <p:nvSpPr>
            <p:cNvPr id="7" name="Freeform 14"/>
            <p:cNvSpPr>
              <a:spLocks/>
            </p:cNvSpPr>
            <p:nvPr/>
          </p:nvSpPr>
          <p:spPr bwMode="hidden">
            <a:xfrm>
              <a:off x="4810681" y="4501687"/>
              <a:ext cx="4295219" cy="1014940"/>
            </a:xfrm>
            <a:custGeom>
              <a:avLst/>
              <a:gdLst>
                <a:gd name="T0" fmla="*/ 2147483646 w 2706"/>
                <a:gd name="T1" fmla="*/ 0 h 640"/>
                <a:gd name="T2" fmla="*/ 2147483646 w 2706"/>
                <a:gd name="T3" fmla="*/ 0 h 640"/>
                <a:gd name="T4" fmla="*/ 2147483646 w 2706"/>
                <a:gd name="T5" fmla="*/ 45315485 h 640"/>
                <a:gd name="T6" fmla="*/ 2147483646 w 2706"/>
                <a:gd name="T7" fmla="*/ 95666024 h 640"/>
                <a:gd name="T8" fmla="*/ 2147483646 w 2706"/>
                <a:gd name="T9" fmla="*/ 151051617 h 640"/>
                <a:gd name="T10" fmla="*/ 2147483646 w 2706"/>
                <a:gd name="T11" fmla="*/ 206437210 h 640"/>
                <a:gd name="T12" fmla="*/ 2147483646 w 2706"/>
                <a:gd name="T13" fmla="*/ 271892911 h 640"/>
                <a:gd name="T14" fmla="*/ 2147483646 w 2706"/>
                <a:gd name="T15" fmla="*/ 337348612 h 640"/>
                <a:gd name="T16" fmla="*/ 2147483646 w 2706"/>
                <a:gd name="T17" fmla="*/ 412874420 h 640"/>
                <a:gd name="T18" fmla="*/ 2147483646 w 2706"/>
                <a:gd name="T19" fmla="*/ 488400229 h 640"/>
                <a:gd name="T20" fmla="*/ 2147483646 w 2706"/>
                <a:gd name="T21" fmla="*/ 488400229 h 640"/>
                <a:gd name="T22" fmla="*/ 2147483646 w 2706"/>
                <a:gd name="T23" fmla="*/ 634416792 h 640"/>
                <a:gd name="T24" fmla="*/ 2147483646 w 2706"/>
                <a:gd name="T25" fmla="*/ 765328194 h 640"/>
                <a:gd name="T26" fmla="*/ 2147483646 w 2706"/>
                <a:gd name="T27" fmla="*/ 886169488 h 640"/>
                <a:gd name="T28" fmla="*/ 1995705413 w 2706"/>
                <a:gd name="T29" fmla="*/ 1001975727 h 640"/>
                <a:gd name="T30" fmla="*/ 1471580759 w 2706"/>
                <a:gd name="T31" fmla="*/ 1102676805 h 640"/>
                <a:gd name="T32" fmla="*/ 962575086 w 2706"/>
                <a:gd name="T33" fmla="*/ 1193307776 h 640"/>
                <a:gd name="T34" fmla="*/ 473728053 w 2706"/>
                <a:gd name="T35" fmla="*/ 1278903692 h 640"/>
                <a:gd name="T36" fmla="*/ 0 w 2706"/>
                <a:gd name="T37" fmla="*/ 1354429501 h 640"/>
                <a:gd name="T38" fmla="*/ 0 w 2706"/>
                <a:gd name="T39" fmla="*/ 1354429501 h 640"/>
                <a:gd name="T40" fmla="*/ 327577909 w 2706"/>
                <a:gd name="T41" fmla="*/ 1399744986 h 640"/>
                <a:gd name="T42" fmla="*/ 640036837 w 2706"/>
                <a:gd name="T43" fmla="*/ 1440025417 h 640"/>
                <a:gd name="T44" fmla="*/ 942416445 w 2706"/>
                <a:gd name="T45" fmla="*/ 1475270795 h 640"/>
                <a:gd name="T46" fmla="*/ 1239756393 w 2706"/>
                <a:gd name="T47" fmla="*/ 1505481118 h 640"/>
                <a:gd name="T48" fmla="*/ 1527017021 w 2706"/>
                <a:gd name="T49" fmla="*/ 1535691441 h 640"/>
                <a:gd name="T50" fmla="*/ 1804198328 w 2706"/>
                <a:gd name="T51" fmla="*/ 1555831657 h 640"/>
                <a:gd name="T52" fmla="*/ 2071300315 w 2706"/>
                <a:gd name="T53" fmla="*/ 1575971873 h 640"/>
                <a:gd name="T54" fmla="*/ 2147483646 w 2706"/>
                <a:gd name="T55" fmla="*/ 1591077034 h 640"/>
                <a:gd name="T56" fmla="*/ 2147483646 w 2706"/>
                <a:gd name="T57" fmla="*/ 1601147142 h 640"/>
                <a:gd name="T58" fmla="*/ 2147483646 w 2706"/>
                <a:gd name="T59" fmla="*/ 1606182196 h 640"/>
                <a:gd name="T60" fmla="*/ 2147483646 w 2706"/>
                <a:gd name="T61" fmla="*/ 1611217250 h 640"/>
                <a:gd name="T62" fmla="*/ 2147483646 w 2706"/>
                <a:gd name="T63" fmla="*/ 1611217250 h 640"/>
                <a:gd name="T64" fmla="*/ 2147483646 w 2706"/>
                <a:gd name="T65" fmla="*/ 1606182196 h 640"/>
                <a:gd name="T66" fmla="*/ 2147483646 w 2706"/>
                <a:gd name="T67" fmla="*/ 1601147142 h 640"/>
                <a:gd name="T68" fmla="*/ 2147483646 w 2706"/>
                <a:gd name="T69" fmla="*/ 1591077034 h 640"/>
                <a:gd name="T70" fmla="*/ 2147483646 w 2706"/>
                <a:gd name="T71" fmla="*/ 1575971873 h 640"/>
                <a:gd name="T72" fmla="*/ 2147483646 w 2706"/>
                <a:gd name="T73" fmla="*/ 1560866711 h 640"/>
                <a:gd name="T74" fmla="*/ 2147483646 w 2706"/>
                <a:gd name="T75" fmla="*/ 1540726495 h 640"/>
                <a:gd name="T76" fmla="*/ 2147483646 w 2706"/>
                <a:gd name="T77" fmla="*/ 1515551226 h 640"/>
                <a:gd name="T78" fmla="*/ 2147483646 w 2706"/>
                <a:gd name="T79" fmla="*/ 1490375956 h 640"/>
                <a:gd name="T80" fmla="*/ 2147483646 w 2706"/>
                <a:gd name="T81" fmla="*/ 1460165633 h 640"/>
                <a:gd name="T82" fmla="*/ 2147483646 w 2706"/>
                <a:gd name="T83" fmla="*/ 1429955309 h 640"/>
                <a:gd name="T84" fmla="*/ 2147483646 w 2706"/>
                <a:gd name="T85" fmla="*/ 1394709932 h 640"/>
                <a:gd name="T86" fmla="*/ 2147483646 w 2706"/>
                <a:gd name="T87" fmla="*/ 1359464555 h 640"/>
                <a:gd name="T88" fmla="*/ 2147483646 w 2706"/>
                <a:gd name="T89" fmla="*/ 1319184123 h 640"/>
                <a:gd name="T90" fmla="*/ 2147483646 w 2706"/>
                <a:gd name="T91" fmla="*/ 1278903692 h 640"/>
                <a:gd name="T92" fmla="*/ 2147483646 w 2706"/>
                <a:gd name="T93" fmla="*/ 1233588207 h 640"/>
                <a:gd name="T94" fmla="*/ 2147483646 w 2706"/>
                <a:gd name="T95" fmla="*/ 1188272722 h 640"/>
                <a:gd name="T96" fmla="*/ 2147483646 w 2706"/>
                <a:gd name="T97" fmla="*/ 1087571644 h 640"/>
                <a:gd name="T98" fmla="*/ 2147483646 w 2706"/>
                <a:gd name="T99" fmla="*/ 981835512 h 640"/>
                <a:gd name="T100" fmla="*/ 2147483646 w 2706"/>
                <a:gd name="T101" fmla="*/ 981835512 h 640"/>
                <a:gd name="T102" fmla="*/ 2147483646 w 2706"/>
                <a:gd name="T103" fmla="*/ 976800458 h 640"/>
                <a:gd name="T104" fmla="*/ 2147483646 w 2706"/>
                <a:gd name="T105" fmla="*/ 976800458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18"/>
            <p:cNvSpPr>
              <a:spLocks/>
            </p:cNvSpPr>
            <p:nvPr/>
          </p:nvSpPr>
          <p:spPr bwMode="hidden">
            <a:xfrm>
              <a:off x="-308538" y="4318998"/>
              <a:ext cx="8280254" cy="1208906"/>
            </a:xfrm>
            <a:custGeom>
              <a:avLst/>
              <a:gdLst>
                <a:gd name="T0" fmla="*/ 2147483646 w 5216"/>
                <a:gd name="T1" fmla="*/ 1798247675 h 762"/>
                <a:gd name="T2" fmla="*/ 2147483646 w 5216"/>
                <a:gd name="T3" fmla="*/ 1727728158 h 762"/>
                <a:gd name="T4" fmla="*/ 2147483646 w 5216"/>
                <a:gd name="T5" fmla="*/ 1536318042 h 762"/>
                <a:gd name="T6" fmla="*/ 2147483646 w 5216"/>
                <a:gd name="T7" fmla="*/ 1279425517 h 762"/>
                <a:gd name="T8" fmla="*/ 2147483646 w 5216"/>
                <a:gd name="T9" fmla="*/ 941939258 h 762"/>
                <a:gd name="T10" fmla="*/ 2147483646 w 5216"/>
                <a:gd name="T11" fmla="*/ 745492033 h 762"/>
                <a:gd name="T12" fmla="*/ 2147483646 w 5216"/>
                <a:gd name="T13" fmla="*/ 594378783 h 762"/>
                <a:gd name="T14" fmla="*/ 2147483646 w 5216"/>
                <a:gd name="T15" fmla="*/ 463413967 h 762"/>
                <a:gd name="T16" fmla="*/ 2147483646 w 5216"/>
                <a:gd name="T17" fmla="*/ 352597583 h 762"/>
                <a:gd name="T18" fmla="*/ 2147483646 w 5216"/>
                <a:gd name="T19" fmla="*/ 256892525 h 762"/>
                <a:gd name="T20" fmla="*/ 2147483646 w 5216"/>
                <a:gd name="T21" fmla="*/ 181335900 h 762"/>
                <a:gd name="T22" fmla="*/ 2147483646 w 5216"/>
                <a:gd name="T23" fmla="*/ 70519517 h 762"/>
                <a:gd name="T24" fmla="*/ 2147483646 w 5216"/>
                <a:gd name="T25" fmla="*/ 10074217 h 762"/>
                <a:gd name="T26" fmla="*/ 1622952009 w 5216"/>
                <a:gd name="T27" fmla="*/ 0 h 762"/>
                <a:gd name="T28" fmla="*/ 902200030 w 5216"/>
                <a:gd name="T29" fmla="*/ 25185542 h 762"/>
                <a:gd name="T30" fmla="*/ 277212300 w 5216"/>
                <a:gd name="T31" fmla="*/ 80593733 h 762"/>
                <a:gd name="T32" fmla="*/ 0 w 5216"/>
                <a:gd name="T33" fmla="*/ 120890600 h 762"/>
                <a:gd name="T34" fmla="*/ 791315110 w 5216"/>
                <a:gd name="T35" fmla="*/ 216595658 h 762"/>
                <a:gd name="T36" fmla="*/ 1643112903 w 5216"/>
                <a:gd name="T37" fmla="*/ 352597583 h 762"/>
                <a:gd name="T38" fmla="*/ 2147483646 w 5216"/>
                <a:gd name="T39" fmla="*/ 528896375 h 762"/>
                <a:gd name="T40" fmla="*/ 2147483646 w 5216"/>
                <a:gd name="T41" fmla="*/ 745492033 h 762"/>
                <a:gd name="T42" fmla="*/ 2147483646 w 5216"/>
                <a:gd name="T43" fmla="*/ 952013475 h 762"/>
                <a:gd name="T44" fmla="*/ 2147483646 w 5216"/>
                <a:gd name="T45" fmla="*/ 1299573950 h 762"/>
                <a:gd name="T46" fmla="*/ 2147483646 w 5216"/>
                <a:gd name="T47" fmla="*/ 1440612983 h 762"/>
                <a:gd name="T48" fmla="*/ 2147483646 w 5216"/>
                <a:gd name="T49" fmla="*/ 1561503583 h 762"/>
                <a:gd name="T50" fmla="*/ 2147483646 w 5216"/>
                <a:gd name="T51" fmla="*/ 1667282858 h 762"/>
                <a:gd name="T52" fmla="*/ 2147483646 w 5216"/>
                <a:gd name="T53" fmla="*/ 1747876592 h 762"/>
                <a:gd name="T54" fmla="*/ 2147483646 w 5216"/>
                <a:gd name="T55" fmla="*/ 1818396108 h 762"/>
                <a:gd name="T56" fmla="*/ 2147483646 w 5216"/>
                <a:gd name="T57" fmla="*/ 1863730083 h 762"/>
                <a:gd name="T58" fmla="*/ 2147483646 w 5216"/>
                <a:gd name="T59" fmla="*/ 1898989842 h 762"/>
                <a:gd name="T60" fmla="*/ 2147483646 w 5216"/>
                <a:gd name="T61" fmla="*/ 1919138275 h 762"/>
                <a:gd name="T62" fmla="*/ 2147483646 w 5216"/>
                <a:gd name="T63" fmla="*/ 1919138275 h 762"/>
                <a:gd name="T64" fmla="*/ 2147483646 w 5216"/>
                <a:gd name="T65" fmla="*/ 1909064058 h 762"/>
                <a:gd name="T66" fmla="*/ 2147483646 w 5216"/>
                <a:gd name="T67" fmla="*/ 1883878517 h 762"/>
                <a:gd name="T68" fmla="*/ 2147483646 w 5216"/>
                <a:gd name="T69" fmla="*/ 1843581650 h 762"/>
                <a:gd name="T70" fmla="*/ 2147483646 w 5216"/>
                <a:gd name="T71" fmla="*/ 17982476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9" name="Freeform 22"/>
            <p:cNvSpPr>
              <a:spLocks/>
            </p:cNvSpPr>
            <p:nvPr/>
          </p:nvSpPr>
          <p:spPr bwMode="hidden">
            <a:xfrm>
              <a:off x="4014" y="4334786"/>
              <a:ext cx="8164231" cy="1102902"/>
            </a:xfrm>
            <a:custGeom>
              <a:avLst/>
              <a:gdLst>
                <a:gd name="T0" fmla="*/ 0 w 5144"/>
                <a:gd name="T1" fmla="*/ 176599402 h 694"/>
                <a:gd name="T2" fmla="*/ 0 w 5144"/>
                <a:gd name="T3" fmla="*/ 176599402 h 694"/>
                <a:gd name="T4" fmla="*/ 45352430 w 5144"/>
                <a:gd name="T5" fmla="*/ 166508007 h 694"/>
                <a:gd name="T6" fmla="*/ 181409721 w 5144"/>
                <a:gd name="T7" fmla="*/ 141279521 h 694"/>
                <a:gd name="T8" fmla="*/ 413211030 w 5144"/>
                <a:gd name="T9" fmla="*/ 105959641 h 694"/>
                <a:gd name="T10" fmla="*/ 564385798 w 5144"/>
                <a:gd name="T11" fmla="*/ 85776852 h 694"/>
                <a:gd name="T12" fmla="*/ 740756360 w 5144"/>
                <a:gd name="T13" fmla="*/ 65594063 h 694"/>
                <a:gd name="T14" fmla="*/ 937283557 w 5144"/>
                <a:gd name="T15" fmla="*/ 50456972 h 694"/>
                <a:gd name="T16" fmla="*/ 1164045708 w 5144"/>
                <a:gd name="T17" fmla="*/ 35319880 h 694"/>
                <a:gd name="T18" fmla="*/ 1410964494 w 5144"/>
                <a:gd name="T19" fmla="*/ 20182789 h 694"/>
                <a:gd name="T20" fmla="*/ 1688118234 w 5144"/>
                <a:gd name="T21" fmla="*/ 10091394 h 694"/>
                <a:gd name="T22" fmla="*/ 1990467769 w 5144"/>
                <a:gd name="T23" fmla="*/ 5045697 h 694"/>
                <a:gd name="T24" fmla="*/ 2147483646 w 5144"/>
                <a:gd name="T25" fmla="*/ 0 h 694"/>
                <a:gd name="T26" fmla="*/ 2147483646 w 5144"/>
                <a:gd name="T27" fmla="*/ 5045697 h 694"/>
                <a:gd name="T28" fmla="*/ 2147483646 w 5144"/>
                <a:gd name="T29" fmla="*/ 15137092 h 694"/>
                <a:gd name="T30" fmla="*/ 2147483646 w 5144"/>
                <a:gd name="T31" fmla="*/ 35319880 h 694"/>
                <a:gd name="T32" fmla="*/ 2147483646 w 5144"/>
                <a:gd name="T33" fmla="*/ 60548366 h 694"/>
                <a:gd name="T34" fmla="*/ 2147483646 w 5144"/>
                <a:gd name="T35" fmla="*/ 100913944 h 694"/>
                <a:gd name="T36" fmla="*/ 2147483646 w 5144"/>
                <a:gd name="T37" fmla="*/ 146325219 h 694"/>
                <a:gd name="T38" fmla="*/ 2147483646 w 5144"/>
                <a:gd name="T39" fmla="*/ 201827888 h 694"/>
                <a:gd name="T40" fmla="*/ 2147483646 w 5144"/>
                <a:gd name="T41" fmla="*/ 267421951 h 694"/>
                <a:gd name="T42" fmla="*/ 2147483646 w 5144"/>
                <a:gd name="T43" fmla="*/ 348153106 h 694"/>
                <a:gd name="T44" fmla="*/ 2147483646 w 5144"/>
                <a:gd name="T45" fmla="*/ 438975656 h 694"/>
                <a:gd name="T46" fmla="*/ 2147483646 w 5144"/>
                <a:gd name="T47" fmla="*/ 544935297 h 694"/>
                <a:gd name="T48" fmla="*/ 2147483646 w 5144"/>
                <a:gd name="T49" fmla="*/ 671077726 h 694"/>
                <a:gd name="T50" fmla="*/ 2147483646 w 5144"/>
                <a:gd name="T51" fmla="*/ 807311550 h 694"/>
                <a:gd name="T52" fmla="*/ 2147483646 w 5144"/>
                <a:gd name="T53" fmla="*/ 958682466 h 694"/>
                <a:gd name="T54" fmla="*/ 2147483646 w 5144"/>
                <a:gd name="T55" fmla="*/ 1130236171 h 694"/>
                <a:gd name="T56" fmla="*/ 2147483646 w 5144"/>
                <a:gd name="T57" fmla="*/ 1316926967 h 694"/>
                <a:gd name="T58" fmla="*/ 2147483646 w 5144"/>
                <a:gd name="T59" fmla="*/ 1523800551 h 694"/>
                <a:gd name="T60" fmla="*/ 2147483646 w 5144"/>
                <a:gd name="T61" fmla="*/ 17508569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 name="Freeform 26"/>
            <p:cNvSpPr>
              <a:spLocks/>
            </p:cNvSpPr>
            <p:nvPr/>
          </p:nvSpPr>
          <p:spPr bwMode="hidden">
            <a:xfrm>
              <a:off x="4157164" y="4316742"/>
              <a:ext cx="4939265" cy="926979"/>
            </a:xfrm>
            <a:custGeom>
              <a:avLst/>
              <a:gdLst>
                <a:gd name="T0" fmla="*/ 0 w 3112"/>
                <a:gd name="T1" fmla="*/ 1471579163 h 584"/>
                <a:gd name="T2" fmla="*/ 0 w 3112"/>
                <a:gd name="T3" fmla="*/ 1471579163 h 584"/>
                <a:gd name="T4" fmla="*/ 226766545 w 3112"/>
                <a:gd name="T5" fmla="*/ 1411103307 h 584"/>
                <a:gd name="T6" fmla="*/ 846595100 w 3112"/>
                <a:gd name="T7" fmla="*/ 1254874012 h 584"/>
                <a:gd name="T8" fmla="*/ 1274931906 w 3112"/>
                <a:gd name="T9" fmla="*/ 1149041264 h 584"/>
                <a:gd name="T10" fmla="*/ 1768779048 w 3112"/>
                <a:gd name="T11" fmla="*/ 1033129207 h 584"/>
                <a:gd name="T12" fmla="*/ 2147483646 w 3112"/>
                <a:gd name="T13" fmla="*/ 907137840 h 584"/>
                <a:gd name="T14" fmla="*/ 2147483646 w 3112"/>
                <a:gd name="T15" fmla="*/ 771067164 h 584"/>
                <a:gd name="T16" fmla="*/ 2147483646 w 3112"/>
                <a:gd name="T17" fmla="*/ 640036143 h 584"/>
                <a:gd name="T18" fmla="*/ 2147483646 w 3112"/>
                <a:gd name="T19" fmla="*/ 509005121 h 584"/>
                <a:gd name="T20" fmla="*/ 2147483646 w 3112"/>
                <a:gd name="T21" fmla="*/ 388053409 h 584"/>
                <a:gd name="T22" fmla="*/ 2147483646 w 3112"/>
                <a:gd name="T23" fmla="*/ 272141352 h 584"/>
                <a:gd name="T24" fmla="*/ 2147483646 w 3112"/>
                <a:gd name="T25" fmla="*/ 221744805 h 584"/>
                <a:gd name="T26" fmla="*/ 2147483646 w 3112"/>
                <a:gd name="T27" fmla="*/ 171348259 h 584"/>
                <a:gd name="T28" fmla="*/ 2147483646 w 3112"/>
                <a:gd name="T29" fmla="*/ 131031021 h 584"/>
                <a:gd name="T30" fmla="*/ 2147483646 w 3112"/>
                <a:gd name="T31" fmla="*/ 90713784 h 584"/>
                <a:gd name="T32" fmla="*/ 2147483646 w 3112"/>
                <a:gd name="T33" fmla="*/ 60475856 h 584"/>
                <a:gd name="T34" fmla="*/ 2147483646 w 3112"/>
                <a:gd name="T35" fmla="*/ 35277583 h 584"/>
                <a:gd name="T36" fmla="*/ 2147483646 w 3112"/>
                <a:gd name="T37" fmla="*/ 15118964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1" name="Freeform 25"/>
            <p:cNvSpPr>
              <a:spLocks/>
            </p:cNvSpPr>
            <p:nvPr/>
          </p:nvSpPr>
          <p:spPr bwMode="hidden">
            <a:xfrm>
              <a:off x="-3905250" y="4294188"/>
              <a:ext cx="13011150"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4" name="Text Placeholder 3"/>
          <p:cNvSpPr>
            <a:spLocks noGrp="1"/>
          </p:cNvSpPr>
          <p:nvPr>
            <p:ph type="body" sz="half" idx="2"/>
          </p:nvPr>
        </p:nvSpPr>
        <p:spPr>
          <a:xfrm>
            <a:off x="1219200" y="3581401"/>
            <a:ext cx="44704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1E4677-F23B-417E-91D7-BF921F4EDFDE}"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12/27/2021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3" name="Footer Placeholder 5"/>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4" name="Slide Number Placeholder 6"/>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DA9FAE8-855E-43A6-98B5-748A7E89DCA5}"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845254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56FBEE-E4B3-41CF-8BE6-BA4CAB3EB968}"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2299121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1" y="228601"/>
            <a:ext cx="11595100"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6" name="Group 15"/>
          <p:cNvGrpSpPr>
            <a:grpSpLocks noChangeAspect="1"/>
          </p:cNvGrpSpPr>
          <p:nvPr/>
        </p:nvGrpSpPr>
        <p:grpSpPr bwMode="auto">
          <a:xfrm>
            <a:off x="281517" y="5354639"/>
            <a:ext cx="11631083" cy="1330325"/>
            <a:chOff x="-3905250" y="4294188"/>
            <a:chExt cx="13011150" cy="1892300"/>
          </a:xfrm>
        </p:grpSpPr>
        <p:sp>
          <p:nvSpPr>
            <p:cNvPr id="7" name="Freeform 14"/>
            <p:cNvSpPr>
              <a:spLocks/>
            </p:cNvSpPr>
            <p:nvPr/>
          </p:nvSpPr>
          <p:spPr bwMode="hidden">
            <a:xfrm>
              <a:off x="4810681" y="4499676"/>
              <a:ext cx="4295219" cy="1016152"/>
            </a:xfrm>
            <a:custGeom>
              <a:avLst/>
              <a:gdLst>
                <a:gd name="T0" fmla="*/ 2147483646 w 2706"/>
                <a:gd name="T1" fmla="*/ 0 h 640"/>
                <a:gd name="T2" fmla="*/ 2147483646 w 2706"/>
                <a:gd name="T3" fmla="*/ 0 h 640"/>
                <a:gd name="T4" fmla="*/ 2147483646 w 2706"/>
                <a:gd name="T5" fmla="*/ 45369599 h 640"/>
                <a:gd name="T6" fmla="*/ 2147483646 w 2706"/>
                <a:gd name="T7" fmla="*/ 95780265 h 640"/>
                <a:gd name="T8" fmla="*/ 2147483646 w 2706"/>
                <a:gd name="T9" fmla="*/ 151231997 h 640"/>
                <a:gd name="T10" fmla="*/ 2147483646 w 2706"/>
                <a:gd name="T11" fmla="*/ 206683729 h 640"/>
                <a:gd name="T12" fmla="*/ 2147483646 w 2706"/>
                <a:gd name="T13" fmla="*/ 272217594 h 640"/>
                <a:gd name="T14" fmla="*/ 2147483646 w 2706"/>
                <a:gd name="T15" fmla="*/ 337751460 h 640"/>
                <a:gd name="T16" fmla="*/ 2147483646 w 2706"/>
                <a:gd name="T17" fmla="*/ 413367458 h 640"/>
                <a:gd name="T18" fmla="*/ 2147483646 w 2706"/>
                <a:gd name="T19" fmla="*/ 488983457 h 640"/>
                <a:gd name="T20" fmla="*/ 2147483646 w 2706"/>
                <a:gd name="T21" fmla="*/ 488983457 h 640"/>
                <a:gd name="T22" fmla="*/ 2147483646 w 2706"/>
                <a:gd name="T23" fmla="*/ 635174387 h 640"/>
                <a:gd name="T24" fmla="*/ 2147483646 w 2706"/>
                <a:gd name="T25" fmla="*/ 766242118 h 640"/>
                <a:gd name="T26" fmla="*/ 2147483646 w 2706"/>
                <a:gd name="T27" fmla="*/ 887227715 h 640"/>
                <a:gd name="T28" fmla="*/ 1995705413 w 2706"/>
                <a:gd name="T29" fmla="*/ 1003172246 h 640"/>
                <a:gd name="T30" fmla="*/ 1471580759 w 2706"/>
                <a:gd name="T31" fmla="*/ 1103993577 h 640"/>
                <a:gd name="T32" fmla="*/ 962575086 w 2706"/>
                <a:gd name="T33" fmla="*/ 1194732775 h 640"/>
                <a:gd name="T34" fmla="*/ 473728053 w 2706"/>
                <a:gd name="T35" fmla="*/ 1280430907 h 640"/>
                <a:gd name="T36" fmla="*/ 0 w 2706"/>
                <a:gd name="T37" fmla="*/ 1356046905 h 640"/>
                <a:gd name="T38" fmla="*/ 0 w 2706"/>
                <a:gd name="T39" fmla="*/ 1356046905 h 640"/>
                <a:gd name="T40" fmla="*/ 327577909 w 2706"/>
                <a:gd name="T41" fmla="*/ 1401416504 h 640"/>
                <a:gd name="T42" fmla="*/ 640036837 w 2706"/>
                <a:gd name="T43" fmla="*/ 1441745037 h 640"/>
                <a:gd name="T44" fmla="*/ 942416445 w 2706"/>
                <a:gd name="T45" fmla="*/ 1477032503 h 640"/>
                <a:gd name="T46" fmla="*/ 1239756393 w 2706"/>
                <a:gd name="T47" fmla="*/ 1507278902 h 640"/>
                <a:gd name="T48" fmla="*/ 1527017021 w 2706"/>
                <a:gd name="T49" fmla="*/ 1537525302 h 640"/>
                <a:gd name="T50" fmla="*/ 1804198328 w 2706"/>
                <a:gd name="T51" fmla="*/ 1557689568 h 640"/>
                <a:gd name="T52" fmla="*/ 2071300315 w 2706"/>
                <a:gd name="T53" fmla="*/ 1577853834 h 640"/>
                <a:gd name="T54" fmla="*/ 2147483646 w 2706"/>
                <a:gd name="T55" fmla="*/ 1592977034 h 640"/>
                <a:gd name="T56" fmla="*/ 2147483646 w 2706"/>
                <a:gd name="T57" fmla="*/ 1603059167 h 640"/>
                <a:gd name="T58" fmla="*/ 2147483646 w 2706"/>
                <a:gd name="T59" fmla="*/ 1608100233 h 640"/>
                <a:gd name="T60" fmla="*/ 2147483646 w 2706"/>
                <a:gd name="T61" fmla="*/ 1613141300 h 640"/>
                <a:gd name="T62" fmla="*/ 2147483646 w 2706"/>
                <a:gd name="T63" fmla="*/ 1613141300 h 640"/>
                <a:gd name="T64" fmla="*/ 2147483646 w 2706"/>
                <a:gd name="T65" fmla="*/ 1608100233 h 640"/>
                <a:gd name="T66" fmla="*/ 2147483646 w 2706"/>
                <a:gd name="T67" fmla="*/ 1603059167 h 640"/>
                <a:gd name="T68" fmla="*/ 2147483646 w 2706"/>
                <a:gd name="T69" fmla="*/ 1592977034 h 640"/>
                <a:gd name="T70" fmla="*/ 2147483646 w 2706"/>
                <a:gd name="T71" fmla="*/ 1577853834 h 640"/>
                <a:gd name="T72" fmla="*/ 2147483646 w 2706"/>
                <a:gd name="T73" fmla="*/ 1562730634 h 640"/>
                <a:gd name="T74" fmla="*/ 2147483646 w 2706"/>
                <a:gd name="T75" fmla="*/ 1542566368 h 640"/>
                <a:gd name="T76" fmla="*/ 2147483646 w 2706"/>
                <a:gd name="T77" fmla="*/ 1517361035 h 640"/>
                <a:gd name="T78" fmla="*/ 2147483646 w 2706"/>
                <a:gd name="T79" fmla="*/ 1492155703 h 640"/>
                <a:gd name="T80" fmla="*/ 2147483646 w 2706"/>
                <a:gd name="T81" fmla="*/ 1461909303 h 640"/>
                <a:gd name="T82" fmla="*/ 2147483646 w 2706"/>
                <a:gd name="T83" fmla="*/ 1431662904 h 640"/>
                <a:gd name="T84" fmla="*/ 2147483646 w 2706"/>
                <a:gd name="T85" fmla="*/ 1396375438 h 640"/>
                <a:gd name="T86" fmla="*/ 2147483646 w 2706"/>
                <a:gd name="T87" fmla="*/ 1361087972 h 640"/>
                <a:gd name="T88" fmla="*/ 2147483646 w 2706"/>
                <a:gd name="T89" fmla="*/ 1320759439 h 640"/>
                <a:gd name="T90" fmla="*/ 2147483646 w 2706"/>
                <a:gd name="T91" fmla="*/ 1280430907 h 640"/>
                <a:gd name="T92" fmla="*/ 2147483646 w 2706"/>
                <a:gd name="T93" fmla="*/ 1235061308 h 640"/>
                <a:gd name="T94" fmla="*/ 2147483646 w 2706"/>
                <a:gd name="T95" fmla="*/ 1189691709 h 640"/>
                <a:gd name="T96" fmla="*/ 2147483646 w 2706"/>
                <a:gd name="T97" fmla="*/ 1088870378 h 640"/>
                <a:gd name="T98" fmla="*/ 2147483646 w 2706"/>
                <a:gd name="T99" fmla="*/ 983007980 h 640"/>
                <a:gd name="T100" fmla="*/ 2147483646 w 2706"/>
                <a:gd name="T101" fmla="*/ 983007980 h 640"/>
                <a:gd name="T102" fmla="*/ 2147483646 w 2706"/>
                <a:gd name="T103" fmla="*/ 977966913 h 640"/>
                <a:gd name="T104" fmla="*/ 2147483646 w 2706"/>
                <a:gd name="T105" fmla="*/ 977966913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18"/>
            <p:cNvSpPr>
              <a:spLocks/>
            </p:cNvSpPr>
            <p:nvPr/>
          </p:nvSpPr>
          <p:spPr bwMode="hidden">
            <a:xfrm>
              <a:off x="-308538" y="4319027"/>
              <a:ext cx="8280254" cy="1208092"/>
            </a:xfrm>
            <a:custGeom>
              <a:avLst/>
              <a:gdLst>
                <a:gd name="T0" fmla="*/ 2147483646 w 5216"/>
                <a:gd name="T1" fmla="*/ 1797036850 h 762"/>
                <a:gd name="T2" fmla="*/ 2147483646 w 5216"/>
                <a:gd name="T3" fmla="*/ 1726564817 h 762"/>
                <a:gd name="T4" fmla="*/ 2147483646 w 5216"/>
                <a:gd name="T5" fmla="*/ 1535283583 h 762"/>
                <a:gd name="T6" fmla="*/ 2147483646 w 5216"/>
                <a:gd name="T7" fmla="*/ 1278564033 h 762"/>
                <a:gd name="T8" fmla="*/ 2147483646 w 5216"/>
                <a:gd name="T9" fmla="*/ 941305017 h 762"/>
                <a:gd name="T10" fmla="*/ 2147483646 w 5216"/>
                <a:gd name="T11" fmla="*/ 744990067 h 762"/>
                <a:gd name="T12" fmla="*/ 2147483646 w 5216"/>
                <a:gd name="T13" fmla="*/ 593978567 h 762"/>
                <a:gd name="T14" fmla="*/ 2147483646 w 5216"/>
                <a:gd name="T15" fmla="*/ 463101933 h 762"/>
                <a:gd name="T16" fmla="*/ 2147483646 w 5216"/>
                <a:gd name="T17" fmla="*/ 352360167 h 762"/>
                <a:gd name="T18" fmla="*/ 2147483646 w 5216"/>
                <a:gd name="T19" fmla="*/ 256719550 h 762"/>
                <a:gd name="T20" fmla="*/ 2147483646 w 5216"/>
                <a:gd name="T21" fmla="*/ 181213800 h 762"/>
                <a:gd name="T22" fmla="*/ 2147483646 w 5216"/>
                <a:gd name="T23" fmla="*/ 70472033 h 762"/>
                <a:gd name="T24" fmla="*/ 2147483646 w 5216"/>
                <a:gd name="T25" fmla="*/ 10067433 h 762"/>
                <a:gd name="T26" fmla="*/ 1622952009 w 5216"/>
                <a:gd name="T27" fmla="*/ 0 h 762"/>
                <a:gd name="T28" fmla="*/ 902200030 w 5216"/>
                <a:gd name="T29" fmla="*/ 25168583 h 762"/>
                <a:gd name="T30" fmla="*/ 277212300 w 5216"/>
                <a:gd name="T31" fmla="*/ 80539467 h 762"/>
                <a:gd name="T32" fmla="*/ 0 w 5216"/>
                <a:gd name="T33" fmla="*/ 120809200 h 762"/>
                <a:gd name="T34" fmla="*/ 791315110 w 5216"/>
                <a:gd name="T35" fmla="*/ 216449817 h 762"/>
                <a:gd name="T36" fmla="*/ 1643112903 w 5216"/>
                <a:gd name="T37" fmla="*/ 352360167 h 762"/>
                <a:gd name="T38" fmla="*/ 2147483646 w 5216"/>
                <a:gd name="T39" fmla="*/ 528540250 h 762"/>
                <a:gd name="T40" fmla="*/ 2147483646 w 5216"/>
                <a:gd name="T41" fmla="*/ 744990067 h 762"/>
                <a:gd name="T42" fmla="*/ 2147483646 w 5216"/>
                <a:gd name="T43" fmla="*/ 951372450 h 762"/>
                <a:gd name="T44" fmla="*/ 2147483646 w 5216"/>
                <a:gd name="T45" fmla="*/ 1298698900 h 762"/>
                <a:gd name="T46" fmla="*/ 2147483646 w 5216"/>
                <a:gd name="T47" fmla="*/ 1439642967 h 762"/>
                <a:gd name="T48" fmla="*/ 2147483646 w 5216"/>
                <a:gd name="T49" fmla="*/ 1560452167 h 762"/>
                <a:gd name="T50" fmla="*/ 2147483646 w 5216"/>
                <a:gd name="T51" fmla="*/ 1666160217 h 762"/>
                <a:gd name="T52" fmla="*/ 2147483646 w 5216"/>
                <a:gd name="T53" fmla="*/ 1746699683 h 762"/>
                <a:gd name="T54" fmla="*/ 2147483646 w 5216"/>
                <a:gd name="T55" fmla="*/ 1817171717 h 762"/>
                <a:gd name="T56" fmla="*/ 2147483646 w 5216"/>
                <a:gd name="T57" fmla="*/ 1862475167 h 762"/>
                <a:gd name="T58" fmla="*/ 2147483646 w 5216"/>
                <a:gd name="T59" fmla="*/ 1897711183 h 762"/>
                <a:gd name="T60" fmla="*/ 2147483646 w 5216"/>
                <a:gd name="T61" fmla="*/ 1917846050 h 762"/>
                <a:gd name="T62" fmla="*/ 2147483646 w 5216"/>
                <a:gd name="T63" fmla="*/ 1917846050 h 762"/>
                <a:gd name="T64" fmla="*/ 2147483646 w 5216"/>
                <a:gd name="T65" fmla="*/ 1907778617 h 762"/>
                <a:gd name="T66" fmla="*/ 2147483646 w 5216"/>
                <a:gd name="T67" fmla="*/ 1882610033 h 762"/>
                <a:gd name="T68" fmla="*/ 2147483646 w 5216"/>
                <a:gd name="T69" fmla="*/ 1842340300 h 762"/>
                <a:gd name="T70" fmla="*/ 2147483646 w 5216"/>
                <a:gd name="T71" fmla="*/ 1797036850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9" name="Freeform 22"/>
            <p:cNvSpPr>
              <a:spLocks/>
            </p:cNvSpPr>
            <p:nvPr/>
          </p:nvSpPr>
          <p:spPr bwMode="hidden">
            <a:xfrm>
              <a:off x="4014" y="4334834"/>
              <a:ext cx="8164231" cy="1101960"/>
            </a:xfrm>
            <a:custGeom>
              <a:avLst/>
              <a:gdLst>
                <a:gd name="T0" fmla="*/ 0 w 5144"/>
                <a:gd name="T1" fmla="*/ 176448566 h 694"/>
                <a:gd name="T2" fmla="*/ 0 w 5144"/>
                <a:gd name="T3" fmla="*/ 176448566 h 694"/>
                <a:gd name="T4" fmla="*/ 45352430 w 5144"/>
                <a:gd name="T5" fmla="*/ 166365791 h 694"/>
                <a:gd name="T6" fmla="*/ 181409721 w 5144"/>
                <a:gd name="T7" fmla="*/ 141158853 h 694"/>
                <a:gd name="T8" fmla="*/ 413211030 w 5144"/>
                <a:gd name="T9" fmla="*/ 105869140 h 694"/>
                <a:gd name="T10" fmla="*/ 564385798 w 5144"/>
                <a:gd name="T11" fmla="*/ 85703589 h 694"/>
                <a:gd name="T12" fmla="*/ 740756360 w 5144"/>
                <a:gd name="T13" fmla="*/ 65538039 h 694"/>
                <a:gd name="T14" fmla="*/ 937283557 w 5144"/>
                <a:gd name="T15" fmla="*/ 50413876 h 694"/>
                <a:gd name="T16" fmla="*/ 1164045708 w 5144"/>
                <a:gd name="T17" fmla="*/ 35289713 h 694"/>
                <a:gd name="T18" fmla="*/ 1410964494 w 5144"/>
                <a:gd name="T19" fmla="*/ 20165550 h 694"/>
                <a:gd name="T20" fmla="*/ 1688118234 w 5144"/>
                <a:gd name="T21" fmla="*/ 10082775 h 694"/>
                <a:gd name="T22" fmla="*/ 1990467769 w 5144"/>
                <a:gd name="T23" fmla="*/ 5041388 h 694"/>
                <a:gd name="T24" fmla="*/ 2147483646 w 5144"/>
                <a:gd name="T25" fmla="*/ 0 h 694"/>
                <a:gd name="T26" fmla="*/ 2147483646 w 5144"/>
                <a:gd name="T27" fmla="*/ 5041388 h 694"/>
                <a:gd name="T28" fmla="*/ 2147483646 w 5144"/>
                <a:gd name="T29" fmla="*/ 15124163 h 694"/>
                <a:gd name="T30" fmla="*/ 2147483646 w 5144"/>
                <a:gd name="T31" fmla="*/ 35289713 h 694"/>
                <a:gd name="T32" fmla="*/ 2147483646 w 5144"/>
                <a:gd name="T33" fmla="*/ 60496651 h 694"/>
                <a:gd name="T34" fmla="*/ 2147483646 w 5144"/>
                <a:gd name="T35" fmla="*/ 100827752 h 694"/>
                <a:gd name="T36" fmla="*/ 2147483646 w 5144"/>
                <a:gd name="T37" fmla="*/ 146200241 h 694"/>
                <a:gd name="T38" fmla="*/ 2147483646 w 5144"/>
                <a:gd name="T39" fmla="*/ 201655504 h 694"/>
                <a:gd name="T40" fmla="*/ 2147483646 w 5144"/>
                <a:gd name="T41" fmla="*/ 267193543 h 694"/>
                <a:gd name="T42" fmla="*/ 2147483646 w 5144"/>
                <a:gd name="T43" fmla="*/ 347855745 h 694"/>
                <a:gd name="T44" fmla="*/ 2147483646 w 5144"/>
                <a:gd name="T45" fmla="*/ 438600722 h 694"/>
                <a:gd name="T46" fmla="*/ 2147483646 w 5144"/>
                <a:gd name="T47" fmla="*/ 544469862 h 694"/>
                <a:gd name="T48" fmla="*/ 2147483646 w 5144"/>
                <a:gd name="T49" fmla="*/ 670504552 h 694"/>
                <a:gd name="T50" fmla="*/ 2147483646 w 5144"/>
                <a:gd name="T51" fmla="*/ 806622017 h 694"/>
                <a:gd name="T52" fmla="*/ 2147483646 w 5144"/>
                <a:gd name="T53" fmla="*/ 957863646 h 694"/>
                <a:gd name="T54" fmla="*/ 2147483646 w 5144"/>
                <a:gd name="T55" fmla="*/ 1129270824 h 694"/>
                <a:gd name="T56" fmla="*/ 2147483646 w 5144"/>
                <a:gd name="T57" fmla="*/ 1315802166 h 694"/>
                <a:gd name="T58" fmla="*/ 2147483646 w 5144"/>
                <a:gd name="T59" fmla="*/ 1522499058 h 694"/>
                <a:gd name="T60" fmla="*/ 2147483646 w 5144"/>
                <a:gd name="T61" fmla="*/ 17493615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 name="Freeform 26"/>
            <p:cNvSpPr>
              <a:spLocks/>
            </p:cNvSpPr>
            <p:nvPr/>
          </p:nvSpPr>
          <p:spPr bwMode="hidden">
            <a:xfrm>
              <a:off x="4157164" y="4316769"/>
              <a:ext cx="4939265" cy="925827"/>
            </a:xfrm>
            <a:custGeom>
              <a:avLst/>
              <a:gdLst>
                <a:gd name="T0" fmla="*/ 0 w 3112"/>
                <a:gd name="T1" fmla="*/ 1469750363 h 584"/>
                <a:gd name="T2" fmla="*/ 0 w 3112"/>
                <a:gd name="T3" fmla="*/ 1469750363 h 584"/>
                <a:gd name="T4" fmla="*/ 226766545 w 3112"/>
                <a:gd name="T5" fmla="*/ 1409349663 h 584"/>
                <a:gd name="T6" fmla="*/ 846595100 w 3112"/>
                <a:gd name="T7" fmla="*/ 1253314521 h 584"/>
                <a:gd name="T8" fmla="*/ 1274931906 w 3112"/>
                <a:gd name="T9" fmla="*/ 1147613297 h 584"/>
                <a:gd name="T10" fmla="*/ 1768779048 w 3112"/>
                <a:gd name="T11" fmla="*/ 1031845289 h 584"/>
                <a:gd name="T12" fmla="*/ 2147483646 w 3112"/>
                <a:gd name="T13" fmla="*/ 906010497 h 584"/>
                <a:gd name="T14" fmla="*/ 2147483646 w 3112"/>
                <a:gd name="T15" fmla="*/ 770108923 h 584"/>
                <a:gd name="T16" fmla="*/ 2147483646 w 3112"/>
                <a:gd name="T17" fmla="*/ 639240740 h 584"/>
                <a:gd name="T18" fmla="*/ 2147483646 w 3112"/>
                <a:gd name="T19" fmla="*/ 508372557 h 584"/>
                <a:gd name="T20" fmla="*/ 2147483646 w 3112"/>
                <a:gd name="T21" fmla="*/ 387571157 h 584"/>
                <a:gd name="T22" fmla="*/ 2147483646 w 3112"/>
                <a:gd name="T23" fmla="*/ 271803149 h 584"/>
                <a:gd name="T24" fmla="*/ 2147483646 w 3112"/>
                <a:gd name="T25" fmla="*/ 221469233 h 584"/>
                <a:gd name="T26" fmla="*/ 2147483646 w 3112"/>
                <a:gd name="T27" fmla="*/ 171135316 h 584"/>
                <a:gd name="T28" fmla="*/ 2147483646 w 3112"/>
                <a:gd name="T29" fmla="*/ 130868183 h 584"/>
                <a:gd name="T30" fmla="*/ 2147483646 w 3112"/>
                <a:gd name="T31" fmla="*/ 90601050 h 584"/>
                <a:gd name="T32" fmla="*/ 2147483646 w 3112"/>
                <a:gd name="T33" fmla="*/ 60400700 h 584"/>
                <a:gd name="T34" fmla="*/ 2147483646 w 3112"/>
                <a:gd name="T35" fmla="*/ 35233742 h 584"/>
                <a:gd name="T36" fmla="*/ 2147483646 w 3112"/>
                <a:gd name="T37" fmla="*/ 15100175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1" name="Freeform 20"/>
            <p:cNvSpPr>
              <a:spLocks/>
            </p:cNvSpPr>
            <p:nvPr/>
          </p:nvSpPr>
          <p:spPr bwMode="hidden">
            <a:xfrm>
              <a:off x="-3905250" y="4294188"/>
              <a:ext cx="13011150"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E7EFD7-55D9-4FDD-9F6D-5D95472CD206}"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12/27/2021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3" name="Footer Placeholder 5"/>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4" name="Slide Number Placeholder 6"/>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314E931-8528-4DB9-8485-B37428EB9DA0}"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87901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6812CC-79A7-4EF3-A1FF-9B7AB00C26F4}"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12/27/2021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2463845-2BA3-41EE-995A-C88EFCCC35CA}"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3251900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304801" y="228601"/>
            <a:ext cx="11595100"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5" name="Group 15"/>
          <p:cNvGrpSpPr>
            <a:grpSpLocks noChangeAspect="1"/>
          </p:cNvGrpSpPr>
          <p:nvPr/>
        </p:nvGrpSpPr>
        <p:grpSpPr bwMode="auto">
          <a:xfrm>
            <a:off x="281517" y="714376"/>
            <a:ext cx="11631083" cy="1331913"/>
            <a:chOff x="-3905250" y="4294188"/>
            <a:chExt cx="13011150" cy="1892300"/>
          </a:xfrm>
        </p:grpSpPr>
        <p:sp>
          <p:nvSpPr>
            <p:cNvPr id="6" name="Freeform 14"/>
            <p:cNvSpPr>
              <a:spLocks/>
            </p:cNvSpPr>
            <p:nvPr/>
          </p:nvSpPr>
          <p:spPr bwMode="hidden">
            <a:xfrm>
              <a:off x="4810681" y="4501687"/>
              <a:ext cx="4295219" cy="1014940"/>
            </a:xfrm>
            <a:custGeom>
              <a:avLst/>
              <a:gdLst>
                <a:gd name="T0" fmla="*/ 2147483646 w 2706"/>
                <a:gd name="T1" fmla="*/ 0 h 640"/>
                <a:gd name="T2" fmla="*/ 2147483646 w 2706"/>
                <a:gd name="T3" fmla="*/ 0 h 640"/>
                <a:gd name="T4" fmla="*/ 2147483646 w 2706"/>
                <a:gd name="T5" fmla="*/ 45315485 h 640"/>
                <a:gd name="T6" fmla="*/ 2147483646 w 2706"/>
                <a:gd name="T7" fmla="*/ 95666024 h 640"/>
                <a:gd name="T8" fmla="*/ 2147483646 w 2706"/>
                <a:gd name="T9" fmla="*/ 151051617 h 640"/>
                <a:gd name="T10" fmla="*/ 2147483646 w 2706"/>
                <a:gd name="T11" fmla="*/ 206437210 h 640"/>
                <a:gd name="T12" fmla="*/ 2147483646 w 2706"/>
                <a:gd name="T13" fmla="*/ 271892911 h 640"/>
                <a:gd name="T14" fmla="*/ 2147483646 w 2706"/>
                <a:gd name="T15" fmla="*/ 337348612 h 640"/>
                <a:gd name="T16" fmla="*/ 2147483646 w 2706"/>
                <a:gd name="T17" fmla="*/ 412874420 h 640"/>
                <a:gd name="T18" fmla="*/ 2147483646 w 2706"/>
                <a:gd name="T19" fmla="*/ 488400229 h 640"/>
                <a:gd name="T20" fmla="*/ 2147483646 w 2706"/>
                <a:gd name="T21" fmla="*/ 488400229 h 640"/>
                <a:gd name="T22" fmla="*/ 2147483646 w 2706"/>
                <a:gd name="T23" fmla="*/ 634416792 h 640"/>
                <a:gd name="T24" fmla="*/ 2147483646 w 2706"/>
                <a:gd name="T25" fmla="*/ 765328194 h 640"/>
                <a:gd name="T26" fmla="*/ 2147483646 w 2706"/>
                <a:gd name="T27" fmla="*/ 886169488 h 640"/>
                <a:gd name="T28" fmla="*/ 1995705413 w 2706"/>
                <a:gd name="T29" fmla="*/ 1001975727 h 640"/>
                <a:gd name="T30" fmla="*/ 1471580759 w 2706"/>
                <a:gd name="T31" fmla="*/ 1102676805 h 640"/>
                <a:gd name="T32" fmla="*/ 962575086 w 2706"/>
                <a:gd name="T33" fmla="*/ 1193307776 h 640"/>
                <a:gd name="T34" fmla="*/ 473728053 w 2706"/>
                <a:gd name="T35" fmla="*/ 1278903692 h 640"/>
                <a:gd name="T36" fmla="*/ 0 w 2706"/>
                <a:gd name="T37" fmla="*/ 1354429501 h 640"/>
                <a:gd name="T38" fmla="*/ 0 w 2706"/>
                <a:gd name="T39" fmla="*/ 1354429501 h 640"/>
                <a:gd name="T40" fmla="*/ 327577909 w 2706"/>
                <a:gd name="T41" fmla="*/ 1399744986 h 640"/>
                <a:gd name="T42" fmla="*/ 640036837 w 2706"/>
                <a:gd name="T43" fmla="*/ 1440025417 h 640"/>
                <a:gd name="T44" fmla="*/ 942416445 w 2706"/>
                <a:gd name="T45" fmla="*/ 1475270795 h 640"/>
                <a:gd name="T46" fmla="*/ 1239756393 w 2706"/>
                <a:gd name="T47" fmla="*/ 1505481118 h 640"/>
                <a:gd name="T48" fmla="*/ 1527017021 w 2706"/>
                <a:gd name="T49" fmla="*/ 1535691441 h 640"/>
                <a:gd name="T50" fmla="*/ 1804198328 w 2706"/>
                <a:gd name="T51" fmla="*/ 1555831657 h 640"/>
                <a:gd name="T52" fmla="*/ 2071300315 w 2706"/>
                <a:gd name="T53" fmla="*/ 1575971873 h 640"/>
                <a:gd name="T54" fmla="*/ 2147483646 w 2706"/>
                <a:gd name="T55" fmla="*/ 1591077034 h 640"/>
                <a:gd name="T56" fmla="*/ 2147483646 w 2706"/>
                <a:gd name="T57" fmla="*/ 1601147142 h 640"/>
                <a:gd name="T58" fmla="*/ 2147483646 w 2706"/>
                <a:gd name="T59" fmla="*/ 1606182196 h 640"/>
                <a:gd name="T60" fmla="*/ 2147483646 w 2706"/>
                <a:gd name="T61" fmla="*/ 1611217250 h 640"/>
                <a:gd name="T62" fmla="*/ 2147483646 w 2706"/>
                <a:gd name="T63" fmla="*/ 1611217250 h 640"/>
                <a:gd name="T64" fmla="*/ 2147483646 w 2706"/>
                <a:gd name="T65" fmla="*/ 1606182196 h 640"/>
                <a:gd name="T66" fmla="*/ 2147483646 w 2706"/>
                <a:gd name="T67" fmla="*/ 1601147142 h 640"/>
                <a:gd name="T68" fmla="*/ 2147483646 w 2706"/>
                <a:gd name="T69" fmla="*/ 1591077034 h 640"/>
                <a:gd name="T70" fmla="*/ 2147483646 w 2706"/>
                <a:gd name="T71" fmla="*/ 1575971873 h 640"/>
                <a:gd name="T72" fmla="*/ 2147483646 w 2706"/>
                <a:gd name="T73" fmla="*/ 1560866711 h 640"/>
                <a:gd name="T74" fmla="*/ 2147483646 w 2706"/>
                <a:gd name="T75" fmla="*/ 1540726495 h 640"/>
                <a:gd name="T76" fmla="*/ 2147483646 w 2706"/>
                <a:gd name="T77" fmla="*/ 1515551226 h 640"/>
                <a:gd name="T78" fmla="*/ 2147483646 w 2706"/>
                <a:gd name="T79" fmla="*/ 1490375956 h 640"/>
                <a:gd name="T80" fmla="*/ 2147483646 w 2706"/>
                <a:gd name="T81" fmla="*/ 1460165633 h 640"/>
                <a:gd name="T82" fmla="*/ 2147483646 w 2706"/>
                <a:gd name="T83" fmla="*/ 1429955309 h 640"/>
                <a:gd name="T84" fmla="*/ 2147483646 w 2706"/>
                <a:gd name="T85" fmla="*/ 1394709932 h 640"/>
                <a:gd name="T86" fmla="*/ 2147483646 w 2706"/>
                <a:gd name="T87" fmla="*/ 1359464555 h 640"/>
                <a:gd name="T88" fmla="*/ 2147483646 w 2706"/>
                <a:gd name="T89" fmla="*/ 1319184123 h 640"/>
                <a:gd name="T90" fmla="*/ 2147483646 w 2706"/>
                <a:gd name="T91" fmla="*/ 1278903692 h 640"/>
                <a:gd name="T92" fmla="*/ 2147483646 w 2706"/>
                <a:gd name="T93" fmla="*/ 1233588207 h 640"/>
                <a:gd name="T94" fmla="*/ 2147483646 w 2706"/>
                <a:gd name="T95" fmla="*/ 1188272722 h 640"/>
                <a:gd name="T96" fmla="*/ 2147483646 w 2706"/>
                <a:gd name="T97" fmla="*/ 1087571644 h 640"/>
                <a:gd name="T98" fmla="*/ 2147483646 w 2706"/>
                <a:gd name="T99" fmla="*/ 981835512 h 640"/>
                <a:gd name="T100" fmla="*/ 2147483646 w 2706"/>
                <a:gd name="T101" fmla="*/ 981835512 h 640"/>
                <a:gd name="T102" fmla="*/ 2147483646 w 2706"/>
                <a:gd name="T103" fmla="*/ 976800458 h 640"/>
                <a:gd name="T104" fmla="*/ 2147483646 w 2706"/>
                <a:gd name="T105" fmla="*/ 976800458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7" name="Freeform 18"/>
            <p:cNvSpPr>
              <a:spLocks/>
            </p:cNvSpPr>
            <p:nvPr/>
          </p:nvSpPr>
          <p:spPr bwMode="hidden">
            <a:xfrm>
              <a:off x="-308538" y="4318998"/>
              <a:ext cx="8280254" cy="1208906"/>
            </a:xfrm>
            <a:custGeom>
              <a:avLst/>
              <a:gdLst>
                <a:gd name="T0" fmla="*/ 2147483646 w 5216"/>
                <a:gd name="T1" fmla="*/ 1798247675 h 762"/>
                <a:gd name="T2" fmla="*/ 2147483646 w 5216"/>
                <a:gd name="T3" fmla="*/ 1727728158 h 762"/>
                <a:gd name="T4" fmla="*/ 2147483646 w 5216"/>
                <a:gd name="T5" fmla="*/ 1536318042 h 762"/>
                <a:gd name="T6" fmla="*/ 2147483646 w 5216"/>
                <a:gd name="T7" fmla="*/ 1279425517 h 762"/>
                <a:gd name="T8" fmla="*/ 2147483646 w 5216"/>
                <a:gd name="T9" fmla="*/ 941939258 h 762"/>
                <a:gd name="T10" fmla="*/ 2147483646 w 5216"/>
                <a:gd name="T11" fmla="*/ 745492033 h 762"/>
                <a:gd name="T12" fmla="*/ 2147483646 w 5216"/>
                <a:gd name="T13" fmla="*/ 594378783 h 762"/>
                <a:gd name="T14" fmla="*/ 2147483646 w 5216"/>
                <a:gd name="T15" fmla="*/ 463413967 h 762"/>
                <a:gd name="T16" fmla="*/ 2147483646 w 5216"/>
                <a:gd name="T17" fmla="*/ 352597583 h 762"/>
                <a:gd name="T18" fmla="*/ 2147483646 w 5216"/>
                <a:gd name="T19" fmla="*/ 256892525 h 762"/>
                <a:gd name="T20" fmla="*/ 2147483646 w 5216"/>
                <a:gd name="T21" fmla="*/ 181335900 h 762"/>
                <a:gd name="T22" fmla="*/ 2147483646 w 5216"/>
                <a:gd name="T23" fmla="*/ 70519517 h 762"/>
                <a:gd name="T24" fmla="*/ 2147483646 w 5216"/>
                <a:gd name="T25" fmla="*/ 10074217 h 762"/>
                <a:gd name="T26" fmla="*/ 1622952009 w 5216"/>
                <a:gd name="T27" fmla="*/ 0 h 762"/>
                <a:gd name="T28" fmla="*/ 902200030 w 5216"/>
                <a:gd name="T29" fmla="*/ 25185542 h 762"/>
                <a:gd name="T30" fmla="*/ 277212300 w 5216"/>
                <a:gd name="T31" fmla="*/ 80593733 h 762"/>
                <a:gd name="T32" fmla="*/ 0 w 5216"/>
                <a:gd name="T33" fmla="*/ 120890600 h 762"/>
                <a:gd name="T34" fmla="*/ 791315110 w 5216"/>
                <a:gd name="T35" fmla="*/ 216595658 h 762"/>
                <a:gd name="T36" fmla="*/ 1643112903 w 5216"/>
                <a:gd name="T37" fmla="*/ 352597583 h 762"/>
                <a:gd name="T38" fmla="*/ 2147483646 w 5216"/>
                <a:gd name="T39" fmla="*/ 528896375 h 762"/>
                <a:gd name="T40" fmla="*/ 2147483646 w 5216"/>
                <a:gd name="T41" fmla="*/ 745492033 h 762"/>
                <a:gd name="T42" fmla="*/ 2147483646 w 5216"/>
                <a:gd name="T43" fmla="*/ 952013475 h 762"/>
                <a:gd name="T44" fmla="*/ 2147483646 w 5216"/>
                <a:gd name="T45" fmla="*/ 1299573950 h 762"/>
                <a:gd name="T46" fmla="*/ 2147483646 w 5216"/>
                <a:gd name="T47" fmla="*/ 1440612983 h 762"/>
                <a:gd name="T48" fmla="*/ 2147483646 w 5216"/>
                <a:gd name="T49" fmla="*/ 1561503583 h 762"/>
                <a:gd name="T50" fmla="*/ 2147483646 w 5216"/>
                <a:gd name="T51" fmla="*/ 1667282858 h 762"/>
                <a:gd name="T52" fmla="*/ 2147483646 w 5216"/>
                <a:gd name="T53" fmla="*/ 1747876592 h 762"/>
                <a:gd name="T54" fmla="*/ 2147483646 w 5216"/>
                <a:gd name="T55" fmla="*/ 1818396108 h 762"/>
                <a:gd name="T56" fmla="*/ 2147483646 w 5216"/>
                <a:gd name="T57" fmla="*/ 1863730083 h 762"/>
                <a:gd name="T58" fmla="*/ 2147483646 w 5216"/>
                <a:gd name="T59" fmla="*/ 1898989842 h 762"/>
                <a:gd name="T60" fmla="*/ 2147483646 w 5216"/>
                <a:gd name="T61" fmla="*/ 1919138275 h 762"/>
                <a:gd name="T62" fmla="*/ 2147483646 w 5216"/>
                <a:gd name="T63" fmla="*/ 1919138275 h 762"/>
                <a:gd name="T64" fmla="*/ 2147483646 w 5216"/>
                <a:gd name="T65" fmla="*/ 1909064058 h 762"/>
                <a:gd name="T66" fmla="*/ 2147483646 w 5216"/>
                <a:gd name="T67" fmla="*/ 1883878517 h 762"/>
                <a:gd name="T68" fmla="*/ 2147483646 w 5216"/>
                <a:gd name="T69" fmla="*/ 1843581650 h 762"/>
                <a:gd name="T70" fmla="*/ 2147483646 w 5216"/>
                <a:gd name="T71" fmla="*/ 17982476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Freeform 22"/>
            <p:cNvSpPr>
              <a:spLocks/>
            </p:cNvSpPr>
            <p:nvPr/>
          </p:nvSpPr>
          <p:spPr bwMode="hidden">
            <a:xfrm>
              <a:off x="4014" y="4334786"/>
              <a:ext cx="8164231" cy="1102902"/>
            </a:xfrm>
            <a:custGeom>
              <a:avLst/>
              <a:gdLst>
                <a:gd name="T0" fmla="*/ 0 w 5144"/>
                <a:gd name="T1" fmla="*/ 176599402 h 694"/>
                <a:gd name="T2" fmla="*/ 0 w 5144"/>
                <a:gd name="T3" fmla="*/ 176599402 h 694"/>
                <a:gd name="T4" fmla="*/ 45352430 w 5144"/>
                <a:gd name="T5" fmla="*/ 166508007 h 694"/>
                <a:gd name="T6" fmla="*/ 181409721 w 5144"/>
                <a:gd name="T7" fmla="*/ 141279521 h 694"/>
                <a:gd name="T8" fmla="*/ 413211030 w 5144"/>
                <a:gd name="T9" fmla="*/ 105959641 h 694"/>
                <a:gd name="T10" fmla="*/ 564385798 w 5144"/>
                <a:gd name="T11" fmla="*/ 85776852 h 694"/>
                <a:gd name="T12" fmla="*/ 740756360 w 5144"/>
                <a:gd name="T13" fmla="*/ 65594063 h 694"/>
                <a:gd name="T14" fmla="*/ 937283557 w 5144"/>
                <a:gd name="T15" fmla="*/ 50456972 h 694"/>
                <a:gd name="T16" fmla="*/ 1164045708 w 5144"/>
                <a:gd name="T17" fmla="*/ 35319880 h 694"/>
                <a:gd name="T18" fmla="*/ 1410964494 w 5144"/>
                <a:gd name="T19" fmla="*/ 20182789 h 694"/>
                <a:gd name="T20" fmla="*/ 1688118234 w 5144"/>
                <a:gd name="T21" fmla="*/ 10091394 h 694"/>
                <a:gd name="T22" fmla="*/ 1990467769 w 5144"/>
                <a:gd name="T23" fmla="*/ 5045697 h 694"/>
                <a:gd name="T24" fmla="*/ 2147483646 w 5144"/>
                <a:gd name="T25" fmla="*/ 0 h 694"/>
                <a:gd name="T26" fmla="*/ 2147483646 w 5144"/>
                <a:gd name="T27" fmla="*/ 5045697 h 694"/>
                <a:gd name="T28" fmla="*/ 2147483646 w 5144"/>
                <a:gd name="T29" fmla="*/ 15137092 h 694"/>
                <a:gd name="T30" fmla="*/ 2147483646 w 5144"/>
                <a:gd name="T31" fmla="*/ 35319880 h 694"/>
                <a:gd name="T32" fmla="*/ 2147483646 w 5144"/>
                <a:gd name="T33" fmla="*/ 60548366 h 694"/>
                <a:gd name="T34" fmla="*/ 2147483646 w 5144"/>
                <a:gd name="T35" fmla="*/ 100913944 h 694"/>
                <a:gd name="T36" fmla="*/ 2147483646 w 5144"/>
                <a:gd name="T37" fmla="*/ 146325219 h 694"/>
                <a:gd name="T38" fmla="*/ 2147483646 w 5144"/>
                <a:gd name="T39" fmla="*/ 201827888 h 694"/>
                <a:gd name="T40" fmla="*/ 2147483646 w 5144"/>
                <a:gd name="T41" fmla="*/ 267421951 h 694"/>
                <a:gd name="T42" fmla="*/ 2147483646 w 5144"/>
                <a:gd name="T43" fmla="*/ 348153106 h 694"/>
                <a:gd name="T44" fmla="*/ 2147483646 w 5144"/>
                <a:gd name="T45" fmla="*/ 438975656 h 694"/>
                <a:gd name="T46" fmla="*/ 2147483646 w 5144"/>
                <a:gd name="T47" fmla="*/ 544935297 h 694"/>
                <a:gd name="T48" fmla="*/ 2147483646 w 5144"/>
                <a:gd name="T49" fmla="*/ 671077726 h 694"/>
                <a:gd name="T50" fmla="*/ 2147483646 w 5144"/>
                <a:gd name="T51" fmla="*/ 807311550 h 694"/>
                <a:gd name="T52" fmla="*/ 2147483646 w 5144"/>
                <a:gd name="T53" fmla="*/ 958682466 h 694"/>
                <a:gd name="T54" fmla="*/ 2147483646 w 5144"/>
                <a:gd name="T55" fmla="*/ 1130236171 h 694"/>
                <a:gd name="T56" fmla="*/ 2147483646 w 5144"/>
                <a:gd name="T57" fmla="*/ 1316926967 h 694"/>
                <a:gd name="T58" fmla="*/ 2147483646 w 5144"/>
                <a:gd name="T59" fmla="*/ 1523800551 h 694"/>
                <a:gd name="T60" fmla="*/ 2147483646 w 5144"/>
                <a:gd name="T61" fmla="*/ 17508569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9" name="Freeform 26"/>
            <p:cNvSpPr>
              <a:spLocks/>
            </p:cNvSpPr>
            <p:nvPr/>
          </p:nvSpPr>
          <p:spPr bwMode="hidden">
            <a:xfrm>
              <a:off x="4157164" y="4316742"/>
              <a:ext cx="4939265" cy="926979"/>
            </a:xfrm>
            <a:custGeom>
              <a:avLst/>
              <a:gdLst>
                <a:gd name="T0" fmla="*/ 0 w 3112"/>
                <a:gd name="T1" fmla="*/ 1471579163 h 584"/>
                <a:gd name="T2" fmla="*/ 0 w 3112"/>
                <a:gd name="T3" fmla="*/ 1471579163 h 584"/>
                <a:gd name="T4" fmla="*/ 226766545 w 3112"/>
                <a:gd name="T5" fmla="*/ 1411103307 h 584"/>
                <a:gd name="T6" fmla="*/ 846595100 w 3112"/>
                <a:gd name="T7" fmla="*/ 1254874012 h 584"/>
                <a:gd name="T8" fmla="*/ 1274931906 w 3112"/>
                <a:gd name="T9" fmla="*/ 1149041264 h 584"/>
                <a:gd name="T10" fmla="*/ 1768779048 w 3112"/>
                <a:gd name="T11" fmla="*/ 1033129207 h 584"/>
                <a:gd name="T12" fmla="*/ 2147483646 w 3112"/>
                <a:gd name="T13" fmla="*/ 907137840 h 584"/>
                <a:gd name="T14" fmla="*/ 2147483646 w 3112"/>
                <a:gd name="T15" fmla="*/ 771067164 h 584"/>
                <a:gd name="T16" fmla="*/ 2147483646 w 3112"/>
                <a:gd name="T17" fmla="*/ 640036143 h 584"/>
                <a:gd name="T18" fmla="*/ 2147483646 w 3112"/>
                <a:gd name="T19" fmla="*/ 509005121 h 584"/>
                <a:gd name="T20" fmla="*/ 2147483646 w 3112"/>
                <a:gd name="T21" fmla="*/ 388053409 h 584"/>
                <a:gd name="T22" fmla="*/ 2147483646 w 3112"/>
                <a:gd name="T23" fmla="*/ 272141352 h 584"/>
                <a:gd name="T24" fmla="*/ 2147483646 w 3112"/>
                <a:gd name="T25" fmla="*/ 221744805 h 584"/>
                <a:gd name="T26" fmla="*/ 2147483646 w 3112"/>
                <a:gd name="T27" fmla="*/ 171348259 h 584"/>
                <a:gd name="T28" fmla="*/ 2147483646 w 3112"/>
                <a:gd name="T29" fmla="*/ 131031021 h 584"/>
                <a:gd name="T30" fmla="*/ 2147483646 w 3112"/>
                <a:gd name="T31" fmla="*/ 90713784 h 584"/>
                <a:gd name="T32" fmla="*/ 2147483646 w 3112"/>
                <a:gd name="T33" fmla="*/ 60475856 h 584"/>
                <a:gd name="T34" fmla="*/ 2147483646 w 3112"/>
                <a:gd name="T35" fmla="*/ 35277583 h 584"/>
                <a:gd name="T36" fmla="*/ 2147483646 w 3112"/>
                <a:gd name="T37" fmla="*/ 15118964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0" name="Freeform 25"/>
            <p:cNvSpPr>
              <a:spLocks/>
            </p:cNvSpPr>
            <p:nvPr/>
          </p:nvSpPr>
          <p:spPr bwMode="hidden">
            <a:xfrm>
              <a:off x="-3905250" y="4294188"/>
              <a:ext cx="13011150"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2" name="Vertical Title 1"/>
          <p:cNvSpPr>
            <a:spLocks noGrp="1"/>
          </p:cNvSpPr>
          <p:nvPr>
            <p:ph type="title" orient="vert"/>
          </p:nvPr>
        </p:nvSpPr>
        <p:spPr>
          <a:xfrm>
            <a:off x="8839200" y="1447801"/>
            <a:ext cx="2743200" cy="4487333"/>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9891F8-6E30-4D32-866B-EE73A484D8FC}"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12/27/2021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2"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13" name="Slide Number Placeholder 5"/>
          <p:cNvSpPr>
            <a:spLocks noGrp="1"/>
          </p:cNvSpPr>
          <p:nvPr>
            <p:ph type="sldNum" sz="quarter" idx="12"/>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BD34F1-2A16-4EF4-8306-432FA8E0B08E}"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1006537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19300" y="31750"/>
            <a:ext cx="9956800" cy="10350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930400" y="1185863"/>
            <a:ext cx="9956800" cy="5443537"/>
          </a:xfrm>
        </p:spPr>
        <p:txBody>
          <a:bodyPr rtlCol="0">
            <a:normAutofit/>
          </a:bodyPr>
          <a:lstStyle/>
          <a:p>
            <a:pPr lvl="0"/>
            <a:endParaRPr lang="en-US" noProof="0"/>
          </a:p>
        </p:txBody>
      </p:sp>
    </p:spTree>
    <p:extLst>
      <p:ext uri="{BB962C8B-B14F-4D97-AF65-F5344CB8AC3E}">
        <p14:creationId xmlns:p14="http://schemas.microsoft.com/office/powerpoint/2010/main" val="22001872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4" y="2131111"/>
            <a:ext cx="10362732" cy="1469680"/>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269" y="3886855"/>
            <a:ext cx="8533463" cy="1751205"/>
          </a:xfrm>
        </p:spPr>
        <p:txBody>
          <a:bodyPr/>
          <a:lstStyle>
            <a:lvl1pPr marL="0" indent="0" algn="ctr">
              <a:buNone/>
              <a:defRPr/>
            </a:lvl1pPr>
            <a:lvl2pPr marL="435894" indent="0" algn="ctr">
              <a:buNone/>
              <a:defRPr/>
            </a:lvl2pPr>
            <a:lvl3pPr marL="871789" indent="0" algn="ctr">
              <a:buNone/>
              <a:defRPr/>
            </a:lvl3pPr>
            <a:lvl4pPr marL="1307683" indent="0" algn="ctr">
              <a:buNone/>
              <a:defRPr/>
            </a:lvl4pPr>
            <a:lvl5pPr marL="1743578" indent="0" algn="ctr">
              <a:buNone/>
              <a:defRPr/>
            </a:lvl5pPr>
            <a:lvl6pPr marL="2179472" indent="0" algn="ctr">
              <a:buNone/>
              <a:defRPr/>
            </a:lvl6pPr>
            <a:lvl7pPr marL="2615367" indent="0" algn="ctr">
              <a:buNone/>
              <a:defRPr/>
            </a:lvl7pPr>
            <a:lvl8pPr marL="3051261" indent="0" algn="ctr">
              <a:buNone/>
              <a:defRPr/>
            </a:lvl8pPr>
            <a:lvl9pPr marL="348715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3EE85C1B-B9DA-45B1-83B8-584C58D43797}"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1132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DF142792-1AB0-4289-B762-7D4FD3F17234}"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5954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65" y="4407525"/>
            <a:ext cx="10362732" cy="1360703"/>
          </a:xfrm>
        </p:spPr>
        <p:txBody>
          <a:bodyPr anchor="t"/>
          <a:lstStyle>
            <a:lvl1pPr algn="l">
              <a:defRPr sz="3814" b="1" cap="all"/>
            </a:lvl1pPr>
          </a:lstStyle>
          <a:p>
            <a:r>
              <a:rPr lang="en-US" smtClean="0"/>
              <a:t>Click to edit Master title style</a:t>
            </a:r>
            <a:endParaRPr lang="en-US"/>
          </a:p>
        </p:txBody>
      </p:sp>
      <p:sp>
        <p:nvSpPr>
          <p:cNvPr id="3" name="Text Placeholder 2"/>
          <p:cNvSpPr>
            <a:spLocks noGrp="1"/>
          </p:cNvSpPr>
          <p:nvPr>
            <p:ph type="body" idx="1"/>
          </p:nvPr>
        </p:nvSpPr>
        <p:spPr>
          <a:xfrm>
            <a:off x="963365" y="2906061"/>
            <a:ext cx="10362732" cy="1501464"/>
          </a:xfrm>
        </p:spPr>
        <p:txBody>
          <a:bodyPr anchor="b"/>
          <a:lstStyle>
            <a:lvl1pPr marL="0" indent="0">
              <a:buNone/>
              <a:defRPr sz="1907"/>
            </a:lvl1pPr>
            <a:lvl2pPr marL="435894" indent="0">
              <a:buNone/>
              <a:defRPr sz="1716"/>
            </a:lvl2pPr>
            <a:lvl3pPr marL="871789" indent="0">
              <a:buNone/>
              <a:defRPr sz="1525"/>
            </a:lvl3pPr>
            <a:lvl4pPr marL="1307683" indent="0">
              <a:buNone/>
              <a:defRPr sz="1335"/>
            </a:lvl4pPr>
            <a:lvl5pPr marL="1743578" indent="0">
              <a:buNone/>
              <a:defRPr sz="1335"/>
            </a:lvl5pPr>
            <a:lvl6pPr marL="2179472" indent="0">
              <a:buNone/>
              <a:defRPr sz="1335"/>
            </a:lvl6pPr>
            <a:lvl7pPr marL="2615367" indent="0">
              <a:buNone/>
              <a:defRPr sz="1335"/>
            </a:lvl7pPr>
            <a:lvl8pPr marL="3051261" indent="0">
              <a:buNone/>
              <a:defRPr sz="1335"/>
            </a:lvl8pPr>
            <a:lvl9pPr marL="3487156" indent="0">
              <a:buNone/>
              <a:defRPr sz="1335"/>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B77C6557-E795-454F-A80F-20C05E29078A}"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3150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257" y="1596820"/>
            <a:ext cx="5397841" cy="4533151"/>
          </a:xfrm>
        </p:spPr>
        <p:txBody>
          <a:bodyPr/>
          <a:lstStyle>
            <a:lvl1pPr>
              <a:defRPr sz="2670"/>
            </a:lvl1pPr>
            <a:lvl2pPr>
              <a:defRPr sz="2288"/>
            </a:lvl2pPr>
            <a:lvl3pPr>
              <a:defRPr sz="1907"/>
            </a:lvl3pPr>
            <a:lvl4pPr>
              <a:defRPr sz="1716"/>
            </a:lvl4pPr>
            <a:lvl5pPr>
              <a:defRPr sz="1716"/>
            </a:lvl5pPr>
            <a:lvl6pPr>
              <a:defRPr sz="1716"/>
            </a:lvl6pPr>
            <a:lvl7pPr>
              <a:defRPr sz="1716"/>
            </a:lvl7pPr>
            <a:lvl8pPr>
              <a:defRPr sz="1716"/>
            </a:lvl8pPr>
            <a:lvl9pPr>
              <a:defRPr sz="171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5027" y="1596820"/>
            <a:ext cx="5399716" cy="4533151"/>
          </a:xfrm>
        </p:spPr>
        <p:txBody>
          <a:bodyPr/>
          <a:lstStyle>
            <a:lvl1pPr>
              <a:defRPr sz="2670"/>
            </a:lvl1pPr>
            <a:lvl2pPr>
              <a:defRPr sz="2288"/>
            </a:lvl2pPr>
            <a:lvl3pPr>
              <a:defRPr sz="1907"/>
            </a:lvl3pPr>
            <a:lvl4pPr>
              <a:defRPr sz="1716"/>
            </a:lvl4pPr>
            <a:lvl5pPr>
              <a:defRPr sz="1716"/>
            </a:lvl5pPr>
            <a:lvl6pPr>
              <a:defRPr sz="1716"/>
            </a:lvl6pPr>
            <a:lvl7pPr>
              <a:defRPr sz="1716"/>
            </a:lvl7pPr>
            <a:lvl8pPr>
              <a:defRPr sz="1716"/>
            </a:lvl8pPr>
            <a:lvl9pPr>
              <a:defRPr sz="171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88364EE4-0BF5-456B-80C6-8EAA104CAF4F}"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373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132" y="273957"/>
            <a:ext cx="10973736" cy="114426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133" y="1534763"/>
            <a:ext cx="5386596" cy="640242"/>
          </a:xfrm>
        </p:spPr>
        <p:txBody>
          <a:bodyPr anchor="b"/>
          <a:lstStyle>
            <a:lvl1pPr marL="0" indent="0">
              <a:buNone/>
              <a:defRPr sz="2288" b="1"/>
            </a:lvl1pPr>
            <a:lvl2pPr marL="435894" indent="0">
              <a:buNone/>
              <a:defRPr sz="1907" b="1"/>
            </a:lvl2pPr>
            <a:lvl3pPr marL="871789" indent="0">
              <a:buNone/>
              <a:defRPr sz="1716" b="1"/>
            </a:lvl3pPr>
            <a:lvl4pPr marL="1307683" indent="0">
              <a:buNone/>
              <a:defRPr sz="1525" b="1"/>
            </a:lvl4pPr>
            <a:lvl5pPr marL="1743578" indent="0">
              <a:buNone/>
              <a:defRPr sz="1525" b="1"/>
            </a:lvl5pPr>
            <a:lvl6pPr marL="2179472" indent="0">
              <a:buNone/>
              <a:defRPr sz="1525" b="1"/>
            </a:lvl6pPr>
            <a:lvl7pPr marL="2615367" indent="0">
              <a:buNone/>
              <a:defRPr sz="1525" b="1"/>
            </a:lvl7pPr>
            <a:lvl8pPr marL="3051261" indent="0">
              <a:buNone/>
              <a:defRPr sz="1525" b="1"/>
            </a:lvl8pPr>
            <a:lvl9pPr marL="3487156" indent="0">
              <a:buNone/>
              <a:defRPr sz="1525" b="1"/>
            </a:lvl9pPr>
          </a:lstStyle>
          <a:p>
            <a:pPr lvl="0"/>
            <a:r>
              <a:rPr lang="en-US" smtClean="0"/>
              <a:t>Click to edit Master text styles</a:t>
            </a:r>
          </a:p>
        </p:txBody>
      </p:sp>
      <p:sp>
        <p:nvSpPr>
          <p:cNvPr id="4" name="Content Placeholder 3"/>
          <p:cNvSpPr>
            <a:spLocks noGrp="1"/>
          </p:cNvSpPr>
          <p:nvPr>
            <p:ph sz="half" idx="2"/>
          </p:nvPr>
        </p:nvSpPr>
        <p:spPr>
          <a:xfrm>
            <a:off x="609133" y="2175005"/>
            <a:ext cx="5386596" cy="3950426"/>
          </a:xfrm>
        </p:spPr>
        <p:txBody>
          <a:bodyPr/>
          <a:lstStyle>
            <a:lvl1pPr>
              <a:defRPr sz="2288"/>
            </a:lvl1pPr>
            <a:lvl2pPr>
              <a:defRPr sz="1907"/>
            </a:lvl2pPr>
            <a:lvl3pPr>
              <a:defRPr sz="1716"/>
            </a:lvl3pPr>
            <a:lvl4pPr>
              <a:defRPr sz="1525"/>
            </a:lvl4pPr>
            <a:lvl5pPr>
              <a:defRPr sz="1525"/>
            </a:lvl5pPr>
            <a:lvl6pPr>
              <a:defRPr sz="1525"/>
            </a:lvl6pPr>
            <a:lvl7pPr>
              <a:defRPr sz="1525"/>
            </a:lvl7pPr>
            <a:lvl8pPr>
              <a:defRPr sz="1525"/>
            </a:lvl8pPr>
            <a:lvl9pPr>
              <a:defRPr sz="15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24" y="1534763"/>
            <a:ext cx="5390344" cy="640242"/>
          </a:xfrm>
        </p:spPr>
        <p:txBody>
          <a:bodyPr anchor="b"/>
          <a:lstStyle>
            <a:lvl1pPr marL="0" indent="0">
              <a:buNone/>
              <a:defRPr sz="2288" b="1"/>
            </a:lvl1pPr>
            <a:lvl2pPr marL="435894" indent="0">
              <a:buNone/>
              <a:defRPr sz="1907" b="1"/>
            </a:lvl2pPr>
            <a:lvl3pPr marL="871789" indent="0">
              <a:buNone/>
              <a:defRPr sz="1716" b="1"/>
            </a:lvl3pPr>
            <a:lvl4pPr marL="1307683" indent="0">
              <a:buNone/>
              <a:defRPr sz="1525" b="1"/>
            </a:lvl4pPr>
            <a:lvl5pPr marL="1743578" indent="0">
              <a:buNone/>
              <a:defRPr sz="1525" b="1"/>
            </a:lvl5pPr>
            <a:lvl6pPr marL="2179472" indent="0">
              <a:buNone/>
              <a:defRPr sz="1525" b="1"/>
            </a:lvl6pPr>
            <a:lvl7pPr marL="2615367" indent="0">
              <a:buNone/>
              <a:defRPr sz="1525" b="1"/>
            </a:lvl7pPr>
            <a:lvl8pPr marL="3051261" indent="0">
              <a:buNone/>
              <a:defRPr sz="1525" b="1"/>
            </a:lvl8pPr>
            <a:lvl9pPr marL="3487156" indent="0">
              <a:buNone/>
              <a:defRPr sz="1525" b="1"/>
            </a:lvl9pPr>
          </a:lstStyle>
          <a:p>
            <a:pPr lvl="0"/>
            <a:r>
              <a:rPr lang="en-US" smtClean="0"/>
              <a:t>Click to edit Master text styles</a:t>
            </a:r>
          </a:p>
        </p:txBody>
      </p:sp>
      <p:sp>
        <p:nvSpPr>
          <p:cNvPr id="6" name="Content Placeholder 5"/>
          <p:cNvSpPr>
            <a:spLocks noGrp="1"/>
          </p:cNvSpPr>
          <p:nvPr>
            <p:ph sz="quarter" idx="4"/>
          </p:nvPr>
        </p:nvSpPr>
        <p:spPr>
          <a:xfrm>
            <a:off x="6192524" y="2175005"/>
            <a:ext cx="5390344" cy="3950426"/>
          </a:xfrm>
        </p:spPr>
        <p:txBody>
          <a:bodyPr/>
          <a:lstStyle>
            <a:lvl1pPr>
              <a:defRPr sz="2288"/>
            </a:lvl1pPr>
            <a:lvl2pPr>
              <a:defRPr sz="1907"/>
            </a:lvl2pPr>
            <a:lvl3pPr>
              <a:defRPr sz="1716"/>
            </a:lvl3pPr>
            <a:lvl4pPr>
              <a:defRPr sz="1525"/>
            </a:lvl4pPr>
            <a:lvl5pPr>
              <a:defRPr sz="1525"/>
            </a:lvl5pPr>
            <a:lvl6pPr>
              <a:defRPr sz="1525"/>
            </a:lvl6pPr>
            <a:lvl7pPr>
              <a:defRPr sz="1525"/>
            </a:lvl7pPr>
            <a:lvl8pPr>
              <a:defRPr sz="1525"/>
            </a:lvl8pPr>
            <a:lvl9pPr>
              <a:defRPr sz="15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D77DAC1B-F946-40CC-9778-A9F697A5AEE6}"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2925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23B9C50F-E533-4223-AC02-D3AB73E3DDC6}"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6397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56FBEE-E4B3-41CF-8BE6-BA4CAB3EB968}"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2849966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38C16A5B-82F8-4841-B8C7-7F93F70C0A73}"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7305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132" y="272443"/>
            <a:ext cx="4010896" cy="1162424"/>
          </a:xfrm>
        </p:spPr>
        <p:txBody>
          <a:bodyPr anchor="b"/>
          <a:lstStyle>
            <a:lvl1pPr algn="l">
              <a:defRPr sz="1907" b="1"/>
            </a:lvl1pPr>
          </a:lstStyle>
          <a:p>
            <a:r>
              <a:rPr lang="en-US" smtClean="0"/>
              <a:t>Click to edit Master title style</a:t>
            </a:r>
            <a:endParaRPr lang="en-US"/>
          </a:p>
        </p:txBody>
      </p:sp>
      <p:sp>
        <p:nvSpPr>
          <p:cNvPr id="3" name="Content Placeholder 2"/>
          <p:cNvSpPr>
            <a:spLocks noGrp="1"/>
          </p:cNvSpPr>
          <p:nvPr>
            <p:ph idx="1"/>
          </p:nvPr>
        </p:nvSpPr>
        <p:spPr>
          <a:xfrm>
            <a:off x="4766220" y="272444"/>
            <a:ext cx="6816648" cy="5852987"/>
          </a:xfrm>
        </p:spPr>
        <p:txBody>
          <a:bodyPr/>
          <a:lstStyle>
            <a:lvl1pPr>
              <a:defRPr sz="3051"/>
            </a:lvl1pPr>
            <a:lvl2pPr>
              <a:defRPr sz="2670"/>
            </a:lvl2pPr>
            <a:lvl3pPr>
              <a:defRPr sz="2288"/>
            </a:lvl3pPr>
            <a:lvl4pPr>
              <a:defRPr sz="1907"/>
            </a:lvl4pPr>
            <a:lvl5pPr>
              <a:defRPr sz="1907"/>
            </a:lvl5pPr>
            <a:lvl6pPr>
              <a:defRPr sz="1907"/>
            </a:lvl6pPr>
            <a:lvl7pPr>
              <a:defRPr sz="1907"/>
            </a:lvl7pPr>
            <a:lvl8pPr>
              <a:defRPr sz="1907"/>
            </a:lvl8pPr>
            <a:lvl9pPr>
              <a:defRPr sz="19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132" y="1434868"/>
            <a:ext cx="4010896" cy="4690563"/>
          </a:xfrm>
        </p:spPr>
        <p:txBody>
          <a:bodyPr/>
          <a:lstStyle>
            <a:lvl1pPr marL="0" indent="0">
              <a:buNone/>
              <a:defRPr sz="1335"/>
            </a:lvl1pPr>
            <a:lvl2pPr marL="435894" indent="0">
              <a:buNone/>
              <a:defRPr sz="1144"/>
            </a:lvl2pPr>
            <a:lvl3pPr marL="871789" indent="0">
              <a:buNone/>
              <a:defRPr sz="953"/>
            </a:lvl3pPr>
            <a:lvl4pPr marL="1307683" indent="0">
              <a:buNone/>
              <a:defRPr sz="858"/>
            </a:lvl4pPr>
            <a:lvl5pPr marL="1743578" indent="0">
              <a:buNone/>
              <a:defRPr sz="858"/>
            </a:lvl5pPr>
            <a:lvl6pPr marL="2179472" indent="0">
              <a:buNone/>
              <a:defRPr sz="858"/>
            </a:lvl6pPr>
            <a:lvl7pPr marL="2615367" indent="0">
              <a:buNone/>
              <a:defRPr sz="858"/>
            </a:lvl7pPr>
            <a:lvl8pPr marL="3051261" indent="0">
              <a:buNone/>
              <a:defRPr sz="858"/>
            </a:lvl8pPr>
            <a:lvl9pPr marL="3487156" indent="0">
              <a:buNone/>
              <a:defRPr sz="858"/>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329D8084-6ED5-4A23-A201-952B181069EC}"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1605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670" y="4801054"/>
            <a:ext cx="7315199" cy="566076"/>
          </a:xfrm>
        </p:spPr>
        <p:txBody>
          <a:bodyPr anchor="b"/>
          <a:lstStyle>
            <a:lvl1pPr algn="l">
              <a:defRPr sz="1907" b="1"/>
            </a:lvl1pPr>
          </a:lstStyle>
          <a:p>
            <a:r>
              <a:rPr lang="en-US" smtClean="0"/>
              <a:t>Click to edit Master title style</a:t>
            </a:r>
            <a:endParaRPr lang="en-US"/>
          </a:p>
        </p:txBody>
      </p:sp>
      <p:sp>
        <p:nvSpPr>
          <p:cNvPr id="3" name="Picture Placeholder 2"/>
          <p:cNvSpPr>
            <a:spLocks noGrp="1"/>
          </p:cNvSpPr>
          <p:nvPr>
            <p:ph type="pic" idx="1"/>
          </p:nvPr>
        </p:nvSpPr>
        <p:spPr>
          <a:xfrm>
            <a:off x="2389670" y="612998"/>
            <a:ext cx="7315199" cy="4113892"/>
          </a:xfrm>
        </p:spPr>
        <p:txBody>
          <a:bodyPr lIns="100079" tIns="50040" rIns="100079" bIns="50040"/>
          <a:lstStyle>
            <a:lvl1pPr marL="0" indent="0">
              <a:buNone/>
              <a:defRPr sz="3051"/>
            </a:lvl1pPr>
            <a:lvl2pPr marL="435894" indent="0">
              <a:buNone/>
              <a:defRPr sz="2670"/>
            </a:lvl2pPr>
            <a:lvl3pPr marL="871789" indent="0">
              <a:buNone/>
              <a:defRPr sz="2288"/>
            </a:lvl3pPr>
            <a:lvl4pPr marL="1307683" indent="0">
              <a:buNone/>
              <a:defRPr sz="1907"/>
            </a:lvl4pPr>
            <a:lvl5pPr marL="1743578" indent="0">
              <a:buNone/>
              <a:defRPr sz="1907"/>
            </a:lvl5pPr>
            <a:lvl6pPr marL="2179472" indent="0">
              <a:buNone/>
              <a:defRPr sz="1907"/>
            </a:lvl6pPr>
            <a:lvl7pPr marL="2615367" indent="0">
              <a:buNone/>
              <a:defRPr sz="1907"/>
            </a:lvl7pPr>
            <a:lvl8pPr marL="3051261" indent="0">
              <a:buNone/>
              <a:defRPr sz="1907"/>
            </a:lvl8pPr>
            <a:lvl9pPr marL="3487156" indent="0">
              <a:buNone/>
              <a:defRPr sz="1907"/>
            </a:lvl9pPr>
          </a:lstStyle>
          <a:p>
            <a:pPr lvl="0"/>
            <a:endParaRPr lang="en-US" noProof="0" smtClean="0"/>
          </a:p>
        </p:txBody>
      </p:sp>
      <p:sp>
        <p:nvSpPr>
          <p:cNvPr id="4" name="Text Placeholder 3"/>
          <p:cNvSpPr>
            <a:spLocks noGrp="1"/>
          </p:cNvSpPr>
          <p:nvPr>
            <p:ph type="body" sz="half" idx="2"/>
          </p:nvPr>
        </p:nvSpPr>
        <p:spPr>
          <a:xfrm>
            <a:off x="2389670" y="5367130"/>
            <a:ext cx="7315199" cy="805221"/>
          </a:xfrm>
        </p:spPr>
        <p:txBody>
          <a:bodyPr/>
          <a:lstStyle>
            <a:lvl1pPr marL="0" indent="0">
              <a:buNone/>
              <a:defRPr sz="1335"/>
            </a:lvl1pPr>
            <a:lvl2pPr marL="435894" indent="0">
              <a:buNone/>
              <a:defRPr sz="1144"/>
            </a:lvl2pPr>
            <a:lvl3pPr marL="871789" indent="0">
              <a:buNone/>
              <a:defRPr sz="953"/>
            </a:lvl3pPr>
            <a:lvl4pPr marL="1307683" indent="0">
              <a:buNone/>
              <a:defRPr sz="858"/>
            </a:lvl4pPr>
            <a:lvl5pPr marL="1743578" indent="0">
              <a:buNone/>
              <a:defRPr sz="858"/>
            </a:lvl5pPr>
            <a:lvl6pPr marL="2179472" indent="0">
              <a:buNone/>
              <a:defRPr sz="858"/>
            </a:lvl6pPr>
            <a:lvl7pPr marL="2615367" indent="0">
              <a:buNone/>
              <a:defRPr sz="858"/>
            </a:lvl7pPr>
            <a:lvl8pPr marL="3051261" indent="0">
              <a:buNone/>
              <a:defRPr sz="858"/>
            </a:lvl8pPr>
            <a:lvl9pPr marL="3487156" indent="0">
              <a:buNone/>
              <a:defRPr sz="858"/>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04068167-08F6-4B96-BA56-577A2AA18AC9}"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3131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38A39508-780C-4A1D-BC7D-1B30D539CB2D}"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3439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0840" y="272443"/>
            <a:ext cx="2743903" cy="58575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257" y="272443"/>
            <a:ext cx="8053655" cy="58575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CFA528E1-BEC8-46F8-B68E-55A65C395076}"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221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257" y="272443"/>
            <a:ext cx="10977486" cy="585752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7258" y="6248030"/>
            <a:ext cx="2845112" cy="476776"/>
          </a:xfrm>
        </p:spPr>
        <p:txBody>
          <a:bodyPr/>
          <a:lstStyle>
            <a:lvl1pPr>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166460" y="6248030"/>
            <a:ext cx="3859081" cy="476776"/>
          </a:xfrm>
        </p:spPr>
        <p:txBody>
          <a:bodyPr/>
          <a:lstStyle>
            <a:lvl1pPr>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739631" y="6248030"/>
            <a:ext cx="2845112" cy="476776"/>
          </a:xfrm>
        </p:spPr>
        <p:txBody>
          <a:bodyPr/>
          <a:lstStyle>
            <a:lvl1pPr>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692C2423-4F01-48DA-A898-5E2D11125A03}"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4749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3502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2647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2104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71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56FBEE-E4B3-41CF-8BE6-BA4CAB3EB968}"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730843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663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0327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0278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359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0596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06596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2240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2469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8075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6461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56FBEE-E4B3-41CF-8BE6-BA4CAB3EB968}" type="datetimeFigureOut">
              <a:rPr lang="en-US" smtClean="0"/>
              <a:t>12/27/2021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776421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1021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2468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8502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878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75866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0408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1920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8656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56FBEE-E4B3-41CF-8BE6-BA4CAB3EB968}" type="datetimeFigureOut">
              <a:rPr lang="en-US" smtClean="0"/>
              <a:t>12/27/2021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299546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56FBEE-E4B3-41CF-8BE6-BA4CAB3EB968}" type="datetimeFigureOut">
              <a:rPr lang="en-US" smtClean="0"/>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125538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56FBEE-E4B3-41CF-8BE6-BA4CAB3EB968}"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3824011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56FBEE-E4B3-41CF-8BE6-BA4CAB3EB968}"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7A2C0C-78C6-436C-ADC2-116B4A3EE637}" type="slidenum">
              <a:rPr lang="en-US" smtClean="0"/>
              <a:t>‹#›</a:t>
            </a:fld>
            <a:endParaRPr lang="en-US"/>
          </a:p>
        </p:txBody>
      </p:sp>
    </p:spTree>
    <p:extLst>
      <p:ext uri="{BB962C8B-B14F-4D97-AF65-F5344CB8AC3E}">
        <p14:creationId xmlns:p14="http://schemas.microsoft.com/office/powerpoint/2010/main" val="428376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56FBEE-E4B3-41CF-8BE6-BA4CAB3EB968}" type="datetimeFigureOut">
              <a:rPr lang="en-US" smtClean="0"/>
              <a:t>12/27/2021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A2C0C-78C6-436C-ADC2-116B4A3EE637}" type="slidenum">
              <a:rPr lang="en-US" smtClean="0"/>
              <a:t>‹#›</a:t>
            </a:fld>
            <a:endParaRPr lang="en-US"/>
          </a:p>
        </p:txBody>
      </p:sp>
    </p:spTree>
    <p:extLst>
      <p:ext uri="{BB962C8B-B14F-4D97-AF65-F5344CB8AC3E}">
        <p14:creationId xmlns:p14="http://schemas.microsoft.com/office/powerpoint/2010/main" val="849300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304801" y="228601"/>
            <a:ext cx="11595100"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nvGrpSpPr>
          <p:cNvPr id="1027" name="Group 15"/>
          <p:cNvGrpSpPr>
            <a:grpSpLocks noChangeAspect="1"/>
          </p:cNvGrpSpPr>
          <p:nvPr/>
        </p:nvGrpSpPr>
        <p:grpSpPr bwMode="auto">
          <a:xfrm>
            <a:off x="281517" y="1679576"/>
            <a:ext cx="11631083" cy="1330325"/>
            <a:chOff x="-3905251" y="4294188"/>
            <a:chExt cx="13027839" cy="1892300"/>
          </a:xfrm>
        </p:grpSpPr>
        <p:sp>
          <p:nvSpPr>
            <p:cNvPr id="1033" name="Freeform 14"/>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45369599 h 640"/>
                <a:gd name="T6" fmla="*/ 2147483646 w 2706"/>
                <a:gd name="T7" fmla="*/ 95780265 h 640"/>
                <a:gd name="T8" fmla="*/ 2147483646 w 2706"/>
                <a:gd name="T9" fmla="*/ 151231997 h 640"/>
                <a:gd name="T10" fmla="*/ 2147483646 w 2706"/>
                <a:gd name="T11" fmla="*/ 206683729 h 640"/>
                <a:gd name="T12" fmla="*/ 2147483646 w 2706"/>
                <a:gd name="T13" fmla="*/ 272217594 h 640"/>
                <a:gd name="T14" fmla="*/ 2147483646 w 2706"/>
                <a:gd name="T15" fmla="*/ 337751460 h 640"/>
                <a:gd name="T16" fmla="*/ 2147483646 w 2706"/>
                <a:gd name="T17" fmla="*/ 413367458 h 640"/>
                <a:gd name="T18" fmla="*/ 2147483646 w 2706"/>
                <a:gd name="T19" fmla="*/ 488983457 h 640"/>
                <a:gd name="T20" fmla="*/ 2147483646 w 2706"/>
                <a:gd name="T21" fmla="*/ 488983457 h 640"/>
                <a:gd name="T22" fmla="*/ 2147483646 w 2706"/>
                <a:gd name="T23" fmla="*/ 635174387 h 640"/>
                <a:gd name="T24" fmla="*/ 2147483646 w 2706"/>
                <a:gd name="T25" fmla="*/ 766242118 h 640"/>
                <a:gd name="T26" fmla="*/ 2147483646 w 2706"/>
                <a:gd name="T27" fmla="*/ 887227715 h 640"/>
                <a:gd name="T28" fmla="*/ 1996061788 w 2706"/>
                <a:gd name="T29" fmla="*/ 1003172246 h 640"/>
                <a:gd name="T30" fmla="*/ 1471843541 w 2706"/>
                <a:gd name="T31" fmla="*/ 1103993577 h 640"/>
                <a:gd name="T32" fmla="*/ 962746973 w 2706"/>
                <a:gd name="T33" fmla="*/ 1194732775 h 640"/>
                <a:gd name="T34" fmla="*/ 473812647 w 2706"/>
                <a:gd name="T35" fmla="*/ 1280430907 h 640"/>
                <a:gd name="T36" fmla="*/ 0 w 2706"/>
                <a:gd name="T37" fmla="*/ 1356046905 h 640"/>
                <a:gd name="T38" fmla="*/ 0 w 2706"/>
                <a:gd name="T39" fmla="*/ 1356046905 h 640"/>
                <a:gd name="T40" fmla="*/ 327636405 w 2706"/>
                <a:gd name="T41" fmla="*/ 1401416504 h 640"/>
                <a:gd name="T42" fmla="*/ 640151129 w 2706"/>
                <a:gd name="T43" fmla="*/ 1441745037 h 640"/>
                <a:gd name="T44" fmla="*/ 942584733 w 2706"/>
                <a:gd name="T45" fmla="*/ 1477032503 h 640"/>
                <a:gd name="T46" fmla="*/ 1239977777 w 2706"/>
                <a:gd name="T47" fmla="*/ 1507278902 h 640"/>
                <a:gd name="T48" fmla="*/ 1527289701 w 2706"/>
                <a:gd name="T49" fmla="*/ 1537525302 h 640"/>
                <a:gd name="T50" fmla="*/ 1804520505 w 2706"/>
                <a:gd name="T51" fmla="*/ 1557689568 h 640"/>
                <a:gd name="T52" fmla="*/ 2071670189 w 2706"/>
                <a:gd name="T53" fmla="*/ 1577853834 h 640"/>
                <a:gd name="T54" fmla="*/ 2147483646 w 2706"/>
                <a:gd name="T55" fmla="*/ 1592977034 h 640"/>
                <a:gd name="T56" fmla="*/ 2147483646 w 2706"/>
                <a:gd name="T57" fmla="*/ 1603059167 h 640"/>
                <a:gd name="T58" fmla="*/ 2147483646 w 2706"/>
                <a:gd name="T59" fmla="*/ 1608100233 h 640"/>
                <a:gd name="T60" fmla="*/ 2147483646 w 2706"/>
                <a:gd name="T61" fmla="*/ 1613141300 h 640"/>
                <a:gd name="T62" fmla="*/ 2147483646 w 2706"/>
                <a:gd name="T63" fmla="*/ 1613141300 h 640"/>
                <a:gd name="T64" fmla="*/ 2147483646 w 2706"/>
                <a:gd name="T65" fmla="*/ 1608100233 h 640"/>
                <a:gd name="T66" fmla="*/ 2147483646 w 2706"/>
                <a:gd name="T67" fmla="*/ 1603059167 h 640"/>
                <a:gd name="T68" fmla="*/ 2147483646 w 2706"/>
                <a:gd name="T69" fmla="*/ 1592977034 h 640"/>
                <a:gd name="T70" fmla="*/ 2147483646 w 2706"/>
                <a:gd name="T71" fmla="*/ 1577853834 h 640"/>
                <a:gd name="T72" fmla="*/ 2147483646 w 2706"/>
                <a:gd name="T73" fmla="*/ 1562730634 h 640"/>
                <a:gd name="T74" fmla="*/ 2147483646 w 2706"/>
                <a:gd name="T75" fmla="*/ 1542566368 h 640"/>
                <a:gd name="T76" fmla="*/ 2147483646 w 2706"/>
                <a:gd name="T77" fmla="*/ 1517361035 h 640"/>
                <a:gd name="T78" fmla="*/ 2147483646 w 2706"/>
                <a:gd name="T79" fmla="*/ 1492155703 h 640"/>
                <a:gd name="T80" fmla="*/ 2147483646 w 2706"/>
                <a:gd name="T81" fmla="*/ 1461909303 h 640"/>
                <a:gd name="T82" fmla="*/ 2147483646 w 2706"/>
                <a:gd name="T83" fmla="*/ 1431662904 h 640"/>
                <a:gd name="T84" fmla="*/ 2147483646 w 2706"/>
                <a:gd name="T85" fmla="*/ 1396375438 h 640"/>
                <a:gd name="T86" fmla="*/ 2147483646 w 2706"/>
                <a:gd name="T87" fmla="*/ 1361087972 h 640"/>
                <a:gd name="T88" fmla="*/ 2147483646 w 2706"/>
                <a:gd name="T89" fmla="*/ 1320759439 h 640"/>
                <a:gd name="T90" fmla="*/ 2147483646 w 2706"/>
                <a:gd name="T91" fmla="*/ 1280430907 h 640"/>
                <a:gd name="T92" fmla="*/ 2147483646 w 2706"/>
                <a:gd name="T93" fmla="*/ 1235061308 h 640"/>
                <a:gd name="T94" fmla="*/ 2147483646 w 2706"/>
                <a:gd name="T95" fmla="*/ 1189691709 h 640"/>
                <a:gd name="T96" fmla="*/ 2147483646 w 2706"/>
                <a:gd name="T97" fmla="*/ 1088870378 h 640"/>
                <a:gd name="T98" fmla="*/ 2147483646 w 2706"/>
                <a:gd name="T99" fmla="*/ 983007980 h 640"/>
                <a:gd name="T100" fmla="*/ 2147483646 w 2706"/>
                <a:gd name="T101" fmla="*/ 983007980 h 640"/>
                <a:gd name="T102" fmla="*/ 2147483646 w 2706"/>
                <a:gd name="T103" fmla="*/ 977966913 h 640"/>
                <a:gd name="T104" fmla="*/ 2147483646 w 2706"/>
                <a:gd name="T105" fmla="*/ 977966913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34" name="Freeform 18"/>
            <p:cNvSpPr>
              <a:spLocks/>
            </p:cNvSpPr>
            <p:nvPr/>
          </p:nvSpPr>
          <p:spPr bwMode="hidden">
            <a:xfrm>
              <a:off x="-308667" y="4319028"/>
              <a:ext cx="8279020" cy="1208091"/>
            </a:xfrm>
            <a:custGeom>
              <a:avLst/>
              <a:gdLst>
                <a:gd name="T0" fmla="*/ 2147483646 w 5216"/>
                <a:gd name="T1" fmla="*/ 1797035363 h 762"/>
                <a:gd name="T2" fmla="*/ 2147483646 w 5216"/>
                <a:gd name="T3" fmla="*/ 1726563388 h 762"/>
                <a:gd name="T4" fmla="*/ 2147483646 w 5216"/>
                <a:gd name="T5" fmla="*/ 1535282313 h 762"/>
                <a:gd name="T6" fmla="*/ 2147483646 w 5216"/>
                <a:gd name="T7" fmla="*/ 1278562975 h 762"/>
                <a:gd name="T8" fmla="*/ 2147483646 w 5216"/>
                <a:gd name="T9" fmla="*/ 941304238 h 762"/>
                <a:gd name="T10" fmla="*/ 2147483646 w 5216"/>
                <a:gd name="T11" fmla="*/ 744989450 h 762"/>
                <a:gd name="T12" fmla="*/ 2147483646 w 5216"/>
                <a:gd name="T13" fmla="*/ 593978075 h 762"/>
                <a:gd name="T14" fmla="*/ 2147483646 w 5216"/>
                <a:gd name="T15" fmla="*/ 463101550 h 762"/>
                <a:gd name="T16" fmla="*/ 2147483646 w 5216"/>
                <a:gd name="T17" fmla="*/ 352359875 h 762"/>
                <a:gd name="T18" fmla="*/ 2147483646 w 5216"/>
                <a:gd name="T19" fmla="*/ 256719338 h 762"/>
                <a:gd name="T20" fmla="*/ 2147483646 w 5216"/>
                <a:gd name="T21" fmla="*/ 181213650 h 762"/>
                <a:gd name="T22" fmla="*/ 2147483646 w 5216"/>
                <a:gd name="T23" fmla="*/ 70471975 h 762"/>
                <a:gd name="T24" fmla="*/ 2147483646 w 5216"/>
                <a:gd name="T25" fmla="*/ 10067425 h 762"/>
                <a:gd name="T26" fmla="*/ 1622710141 w 5216"/>
                <a:gd name="T27" fmla="*/ 0 h 762"/>
                <a:gd name="T28" fmla="*/ 902065575 w 5216"/>
                <a:gd name="T29" fmla="*/ 25168563 h 762"/>
                <a:gd name="T30" fmla="*/ 277170987 w 5216"/>
                <a:gd name="T31" fmla="*/ 80539400 h 762"/>
                <a:gd name="T32" fmla="*/ 0 w 5216"/>
                <a:gd name="T33" fmla="*/ 120809100 h 762"/>
                <a:gd name="T34" fmla="*/ 791197181 w 5216"/>
                <a:gd name="T35" fmla="*/ 216449638 h 762"/>
                <a:gd name="T36" fmla="*/ 1642868031 w 5216"/>
                <a:gd name="T37" fmla="*/ 352359875 h 762"/>
                <a:gd name="T38" fmla="*/ 2147483646 w 5216"/>
                <a:gd name="T39" fmla="*/ 528539813 h 762"/>
                <a:gd name="T40" fmla="*/ 2147483646 w 5216"/>
                <a:gd name="T41" fmla="*/ 744989450 h 762"/>
                <a:gd name="T42" fmla="*/ 2147483646 w 5216"/>
                <a:gd name="T43" fmla="*/ 951371663 h 762"/>
                <a:gd name="T44" fmla="*/ 2147483646 w 5216"/>
                <a:gd name="T45" fmla="*/ 1298697825 h 762"/>
                <a:gd name="T46" fmla="*/ 2147483646 w 5216"/>
                <a:gd name="T47" fmla="*/ 1439641775 h 762"/>
                <a:gd name="T48" fmla="*/ 2147483646 w 5216"/>
                <a:gd name="T49" fmla="*/ 1560450875 h 762"/>
                <a:gd name="T50" fmla="*/ 2147483646 w 5216"/>
                <a:gd name="T51" fmla="*/ 1666158838 h 762"/>
                <a:gd name="T52" fmla="*/ 2147483646 w 5216"/>
                <a:gd name="T53" fmla="*/ 1746698238 h 762"/>
                <a:gd name="T54" fmla="*/ 2147483646 w 5216"/>
                <a:gd name="T55" fmla="*/ 1817170213 h 762"/>
                <a:gd name="T56" fmla="*/ 2147483646 w 5216"/>
                <a:gd name="T57" fmla="*/ 1862473625 h 762"/>
                <a:gd name="T58" fmla="*/ 2147483646 w 5216"/>
                <a:gd name="T59" fmla="*/ 1897709613 h 762"/>
                <a:gd name="T60" fmla="*/ 2147483646 w 5216"/>
                <a:gd name="T61" fmla="*/ 1917844463 h 762"/>
                <a:gd name="T62" fmla="*/ 2147483646 w 5216"/>
                <a:gd name="T63" fmla="*/ 1917844463 h 762"/>
                <a:gd name="T64" fmla="*/ 2147483646 w 5216"/>
                <a:gd name="T65" fmla="*/ 1907777038 h 762"/>
                <a:gd name="T66" fmla="*/ 2147483646 w 5216"/>
                <a:gd name="T67" fmla="*/ 1882608475 h 762"/>
                <a:gd name="T68" fmla="*/ 2147483646 w 5216"/>
                <a:gd name="T69" fmla="*/ 1842338775 h 762"/>
                <a:gd name="T70" fmla="*/ 2147483646 w 5216"/>
                <a:gd name="T71" fmla="*/ 17970353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35" name="Freeform 22"/>
            <p:cNvSpPr>
              <a:spLocks/>
            </p:cNvSpPr>
            <p:nvPr/>
          </p:nvSpPr>
          <p:spPr bwMode="hidden">
            <a:xfrm>
              <a:off x="4286" y="4334834"/>
              <a:ext cx="8165219" cy="1101960"/>
            </a:xfrm>
            <a:custGeom>
              <a:avLst/>
              <a:gdLst>
                <a:gd name="T0" fmla="*/ 0 w 5144"/>
                <a:gd name="T1" fmla="*/ 176448566 h 694"/>
                <a:gd name="T2" fmla="*/ 0 w 5144"/>
                <a:gd name="T3" fmla="*/ 176448566 h 694"/>
                <a:gd name="T4" fmla="*/ 45357919 w 5144"/>
                <a:gd name="T5" fmla="*/ 166365791 h 694"/>
                <a:gd name="T6" fmla="*/ 181431674 w 5144"/>
                <a:gd name="T7" fmla="*/ 141158853 h 694"/>
                <a:gd name="T8" fmla="*/ 413261036 w 5144"/>
                <a:gd name="T9" fmla="*/ 105869140 h 694"/>
                <a:gd name="T10" fmla="*/ 564454097 w 5144"/>
                <a:gd name="T11" fmla="*/ 85703589 h 694"/>
                <a:gd name="T12" fmla="*/ 740846003 w 5144"/>
                <a:gd name="T13" fmla="*/ 65538039 h 694"/>
                <a:gd name="T14" fmla="*/ 937396983 w 5144"/>
                <a:gd name="T15" fmla="*/ 50413876 h 694"/>
                <a:gd name="T16" fmla="*/ 1164186576 w 5144"/>
                <a:gd name="T17" fmla="*/ 35289713 h 694"/>
                <a:gd name="T18" fmla="*/ 1411135243 w 5144"/>
                <a:gd name="T19" fmla="*/ 20165550 h 694"/>
                <a:gd name="T20" fmla="*/ 1688322523 w 5144"/>
                <a:gd name="T21" fmla="*/ 10082775 h 694"/>
                <a:gd name="T22" fmla="*/ 1990708647 w 5144"/>
                <a:gd name="T23" fmla="*/ 5041388 h 694"/>
                <a:gd name="T24" fmla="*/ 2147483646 w 5144"/>
                <a:gd name="T25" fmla="*/ 0 h 694"/>
                <a:gd name="T26" fmla="*/ 2147483646 w 5144"/>
                <a:gd name="T27" fmla="*/ 5041388 h 694"/>
                <a:gd name="T28" fmla="*/ 2147483646 w 5144"/>
                <a:gd name="T29" fmla="*/ 15124163 h 694"/>
                <a:gd name="T30" fmla="*/ 2147483646 w 5144"/>
                <a:gd name="T31" fmla="*/ 35289713 h 694"/>
                <a:gd name="T32" fmla="*/ 2147483646 w 5144"/>
                <a:gd name="T33" fmla="*/ 60496651 h 694"/>
                <a:gd name="T34" fmla="*/ 2147483646 w 5144"/>
                <a:gd name="T35" fmla="*/ 100827752 h 694"/>
                <a:gd name="T36" fmla="*/ 2147483646 w 5144"/>
                <a:gd name="T37" fmla="*/ 146200241 h 694"/>
                <a:gd name="T38" fmla="*/ 2147483646 w 5144"/>
                <a:gd name="T39" fmla="*/ 201655504 h 694"/>
                <a:gd name="T40" fmla="*/ 2147483646 w 5144"/>
                <a:gd name="T41" fmla="*/ 267193543 h 694"/>
                <a:gd name="T42" fmla="*/ 2147483646 w 5144"/>
                <a:gd name="T43" fmla="*/ 347855745 h 694"/>
                <a:gd name="T44" fmla="*/ 2147483646 w 5144"/>
                <a:gd name="T45" fmla="*/ 438600722 h 694"/>
                <a:gd name="T46" fmla="*/ 2147483646 w 5144"/>
                <a:gd name="T47" fmla="*/ 544469862 h 694"/>
                <a:gd name="T48" fmla="*/ 2147483646 w 5144"/>
                <a:gd name="T49" fmla="*/ 670504552 h 694"/>
                <a:gd name="T50" fmla="*/ 2147483646 w 5144"/>
                <a:gd name="T51" fmla="*/ 806622017 h 694"/>
                <a:gd name="T52" fmla="*/ 2147483646 w 5144"/>
                <a:gd name="T53" fmla="*/ 957863646 h 694"/>
                <a:gd name="T54" fmla="*/ 2147483646 w 5144"/>
                <a:gd name="T55" fmla="*/ 1129270824 h 694"/>
                <a:gd name="T56" fmla="*/ 2147483646 w 5144"/>
                <a:gd name="T57" fmla="*/ 1315802166 h 694"/>
                <a:gd name="T58" fmla="*/ 2147483646 w 5144"/>
                <a:gd name="T59" fmla="*/ 1522499058 h 694"/>
                <a:gd name="T60" fmla="*/ 2147483646 w 5144"/>
                <a:gd name="T61" fmla="*/ 17493615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036" name="Freeform 26"/>
            <p:cNvSpPr>
              <a:spLocks/>
            </p:cNvSpPr>
            <p:nvPr/>
          </p:nvSpPr>
          <p:spPr bwMode="hidden">
            <a:xfrm>
              <a:off x="4155651" y="4316769"/>
              <a:ext cx="4940859" cy="925827"/>
            </a:xfrm>
            <a:custGeom>
              <a:avLst/>
              <a:gdLst>
                <a:gd name="T0" fmla="*/ 0 w 3112"/>
                <a:gd name="T1" fmla="*/ 1469750363 h 584"/>
                <a:gd name="T2" fmla="*/ 0 w 3112"/>
                <a:gd name="T3" fmla="*/ 1469750363 h 584"/>
                <a:gd name="T4" fmla="*/ 226839727 w 3112"/>
                <a:gd name="T5" fmla="*/ 1409349663 h 584"/>
                <a:gd name="T6" fmla="*/ 846868313 w 3112"/>
                <a:gd name="T7" fmla="*/ 1253314521 h 584"/>
                <a:gd name="T8" fmla="*/ 1275343353 w 3112"/>
                <a:gd name="T9" fmla="*/ 1147613297 h 584"/>
                <a:gd name="T10" fmla="*/ 1769349869 w 3112"/>
                <a:gd name="T11" fmla="*/ 1031845289 h 584"/>
                <a:gd name="T12" fmla="*/ 2147483646 w 3112"/>
                <a:gd name="T13" fmla="*/ 906010497 h 584"/>
                <a:gd name="T14" fmla="*/ 2147483646 w 3112"/>
                <a:gd name="T15" fmla="*/ 770108923 h 584"/>
                <a:gd name="T16" fmla="*/ 2147483646 w 3112"/>
                <a:gd name="T17" fmla="*/ 639240740 h 584"/>
                <a:gd name="T18" fmla="*/ 2147483646 w 3112"/>
                <a:gd name="T19" fmla="*/ 508372557 h 584"/>
                <a:gd name="T20" fmla="*/ 2147483646 w 3112"/>
                <a:gd name="T21" fmla="*/ 387571157 h 584"/>
                <a:gd name="T22" fmla="*/ 2147483646 w 3112"/>
                <a:gd name="T23" fmla="*/ 271803149 h 584"/>
                <a:gd name="T24" fmla="*/ 2147483646 w 3112"/>
                <a:gd name="T25" fmla="*/ 221469233 h 584"/>
                <a:gd name="T26" fmla="*/ 2147483646 w 3112"/>
                <a:gd name="T27" fmla="*/ 171135316 h 584"/>
                <a:gd name="T28" fmla="*/ 2147483646 w 3112"/>
                <a:gd name="T29" fmla="*/ 130868183 h 584"/>
                <a:gd name="T30" fmla="*/ 2147483646 w 3112"/>
                <a:gd name="T31" fmla="*/ 90601050 h 584"/>
                <a:gd name="T32" fmla="*/ 2147483646 w 3112"/>
                <a:gd name="T33" fmla="*/ 60400700 h 584"/>
                <a:gd name="T34" fmla="*/ 2147483646 w 3112"/>
                <a:gd name="T35" fmla="*/ 35233742 h 584"/>
                <a:gd name="T36" fmla="*/ 2147483646 w 3112"/>
                <a:gd name="T37" fmla="*/ 15100175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useBgFill="1">
          <p:nvSpPr>
            <p:cNvPr id="1037" name="Freeform 10"/>
            <p:cNvSpPr>
              <a:spLocks/>
            </p:cNvSpPr>
            <p:nvPr/>
          </p:nvSpPr>
          <p:spPr bwMode="hidden">
            <a:xfrm>
              <a:off x="-3905251" y="4294188"/>
              <a:ext cx="13027839" cy="1892300"/>
            </a:xfrm>
            <a:custGeom>
              <a:avLst/>
              <a:gdLst>
                <a:gd name="T0" fmla="*/ 2147483646 w 8196"/>
                <a:gd name="T1" fmla="*/ 1290320000 h 1192"/>
                <a:gd name="T2" fmla="*/ 2147483646 w 8196"/>
                <a:gd name="T3" fmla="*/ 1436489063 h 1192"/>
                <a:gd name="T4" fmla="*/ 2147483646 w 8196"/>
                <a:gd name="T5" fmla="*/ 1562496875 h 1192"/>
                <a:gd name="T6" fmla="*/ 2147483646 w 8196"/>
                <a:gd name="T7" fmla="*/ 1678424063 h 1192"/>
                <a:gd name="T8" fmla="*/ 2147483646 w 8196"/>
                <a:gd name="T9" fmla="*/ 1769149688 h 1192"/>
                <a:gd name="T10" fmla="*/ 2147483646 w 8196"/>
                <a:gd name="T11" fmla="*/ 1839714063 h 1192"/>
                <a:gd name="T12" fmla="*/ 2147483646 w 8196"/>
                <a:gd name="T13" fmla="*/ 1890117188 h 1192"/>
                <a:gd name="T14" fmla="*/ 2147483646 w 8196"/>
                <a:gd name="T15" fmla="*/ 1920359063 h 1192"/>
                <a:gd name="T16" fmla="*/ 2147483646 w 8196"/>
                <a:gd name="T17" fmla="*/ 1915318750 h 1192"/>
                <a:gd name="T18" fmla="*/ 2147483646 w 8196"/>
                <a:gd name="T19" fmla="*/ 1890117188 h 1192"/>
                <a:gd name="T20" fmla="*/ 2147483646 w 8196"/>
                <a:gd name="T21" fmla="*/ 1829633438 h 1192"/>
                <a:gd name="T22" fmla="*/ 2147483646 w 8196"/>
                <a:gd name="T23" fmla="*/ 1738907813 h 1192"/>
                <a:gd name="T24" fmla="*/ 2147483646 w 8196"/>
                <a:gd name="T25" fmla="*/ 1617940313 h 1192"/>
                <a:gd name="T26" fmla="*/ 2147483646 w 8196"/>
                <a:gd name="T27" fmla="*/ 1456650313 h 1192"/>
                <a:gd name="T28" fmla="*/ 2147483646 w 8196"/>
                <a:gd name="T29" fmla="*/ 1260078125 h 1192"/>
                <a:gd name="T30" fmla="*/ 2147483646 w 8196"/>
                <a:gd name="T31" fmla="*/ 1023183438 h 1192"/>
                <a:gd name="T32" fmla="*/ 2147483646 w 8196"/>
                <a:gd name="T33" fmla="*/ 745966250 h 1192"/>
                <a:gd name="T34" fmla="*/ 2147483646 w 8196"/>
                <a:gd name="T35" fmla="*/ 604837500 h 1192"/>
                <a:gd name="T36" fmla="*/ 2147483646 w 8196"/>
                <a:gd name="T37" fmla="*/ 372983125 h 1192"/>
                <a:gd name="T38" fmla="*/ 2147483646 w 8196"/>
                <a:gd name="T39" fmla="*/ 206652813 h 1192"/>
                <a:gd name="T40" fmla="*/ 2147483646 w 8196"/>
                <a:gd name="T41" fmla="*/ 90725625 h 1192"/>
                <a:gd name="T42" fmla="*/ 2147483646 w 8196"/>
                <a:gd name="T43" fmla="*/ 25201563 h 1192"/>
                <a:gd name="T44" fmla="*/ 2147483646 w 8196"/>
                <a:gd name="T45" fmla="*/ 0 h 1192"/>
                <a:gd name="T46" fmla="*/ 2147483646 w 8196"/>
                <a:gd name="T47" fmla="*/ 10080625 h 1192"/>
                <a:gd name="T48" fmla="*/ 2147483646 w 8196"/>
                <a:gd name="T49" fmla="*/ 50403125 h 1192"/>
                <a:gd name="T50" fmla="*/ 1809063908 w 8196"/>
                <a:gd name="T51" fmla="*/ 110886875 h 1192"/>
                <a:gd name="T52" fmla="*/ 1339111161 w 8196"/>
                <a:gd name="T53" fmla="*/ 186491563 h 1192"/>
                <a:gd name="T54" fmla="*/ 944958629 w 8196"/>
                <a:gd name="T55" fmla="*/ 272176875 h 1192"/>
                <a:gd name="T56" fmla="*/ 626603132 w 8196"/>
                <a:gd name="T57" fmla="*/ 362902500 h 1192"/>
                <a:gd name="T58" fmla="*/ 373939989 w 8196"/>
                <a:gd name="T59" fmla="*/ 443547500 h 1192"/>
                <a:gd name="T60" fmla="*/ 121278436 w 8196"/>
                <a:gd name="T61" fmla="*/ 544353750 h 1192"/>
                <a:gd name="T62" fmla="*/ 0 w 8196"/>
                <a:gd name="T63" fmla="*/ 604837500 h 1192"/>
                <a:gd name="T64" fmla="*/ 2147483646 w 8196"/>
                <a:gd name="T65" fmla="*/ 2147483646 h 1192"/>
                <a:gd name="T66" fmla="*/ 2147483646 w 8196"/>
                <a:gd name="T67" fmla="*/ 2147483646 h 1192"/>
                <a:gd name="T68" fmla="*/ 2147483646 w 8196"/>
                <a:gd name="T69" fmla="*/ 1285279688 h 1192"/>
                <a:gd name="T70" fmla="*/ 2147483646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1028" name="Title Placeholder 1"/>
          <p:cNvSpPr>
            <a:spLocks noGrp="1"/>
          </p:cNvSpPr>
          <p:nvPr>
            <p:ph type="title"/>
          </p:nvPr>
        </p:nvSpPr>
        <p:spPr bwMode="auto">
          <a:xfrm>
            <a:off x="609600" y="338139"/>
            <a:ext cx="109728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 name="Date Placeholder 3"/>
          <p:cNvSpPr>
            <a:spLocks noGrp="1"/>
          </p:cNvSpPr>
          <p:nvPr>
            <p:ph type="dt" sz="half" idx="2"/>
          </p:nvPr>
        </p:nvSpPr>
        <p:spPr>
          <a:xfrm>
            <a:off x="6885518" y="6249989"/>
            <a:ext cx="5048249"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2"/>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4ABCCB-D7CE-4904-A63A-6DC6A119BAB1}" type="datetimeFigureOut">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12/27/2021</a:t>
            </a:fld>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5" name="Footer Placeholder 4"/>
          <p:cNvSpPr>
            <a:spLocks noGrp="1"/>
          </p:cNvSpPr>
          <p:nvPr>
            <p:ph type="ftr" sz="quarter" idx="3"/>
          </p:nvPr>
        </p:nvSpPr>
        <p:spPr>
          <a:xfrm>
            <a:off x="258233" y="6249989"/>
            <a:ext cx="5048251"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2"/>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73E87"/>
              </a:solidFill>
              <a:effectLst/>
              <a:uLnTx/>
              <a:uFillTx/>
              <a:latin typeface="Candara"/>
              <a:ea typeface="+mn-ea"/>
              <a:cs typeface="+mn-cs"/>
            </a:endParaRPr>
          </a:p>
        </p:txBody>
      </p:sp>
      <p:sp>
        <p:nvSpPr>
          <p:cNvPr id="6" name="Slide Number Placeholder 5"/>
          <p:cNvSpPr>
            <a:spLocks noGrp="1"/>
          </p:cNvSpPr>
          <p:nvPr>
            <p:ph type="sldNum" sz="quarter" idx="4"/>
          </p:nvPr>
        </p:nvSpPr>
        <p:spPr>
          <a:xfrm>
            <a:off x="5321300" y="6249989"/>
            <a:ext cx="15494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smtClean="0">
                <a:solidFill>
                  <a:schemeClr val="tx2"/>
                </a:solidFill>
                <a:latin typeface="Candara" panose="020E0502030303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3BC79A7F-677E-4430-9456-927809287FD0}" type="slidenum">
              <a:rPr kumimoji="0" lang="en-US" altLang="en-US" sz="1000" b="0" i="0" u="none" strike="noStrike" kern="1200" cap="none" spc="0" normalizeH="0" baseline="0" noProof="0" smtClean="0">
                <a:ln>
                  <a:noFill/>
                </a:ln>
                <a:solidFill>
                  <a:srgbClr val="073E87"/>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73E87"/>
              </a:solidFill>
              <a:effectLst/>
              <a:uLnTx/>
              <a:uFillTx/>
              <a:latin typeface="Candara" panose="020E0502030303020204" pitchFamily="34" charset="0"/>
              <a:ea typeface="+mn-ea"/>
              <a:cs typeface="+mn-cs"/>
            </a:endParaRPr>
          </a:p>
        </p:txBody>
      </p:sp>
      <p:sp>
        <p:nvSpPr>
          <p:cNvPr id="1032" name="Text Placeholder 2"/>
          <p:cNvSpPr>
            <a:spLocks noGrp="1"/>
          </p:cNvSpPr>
          <p:nvPr>
            <p:ph type="body" idx="1"/>
          </p:nvPr>
        </p:nvSpPr>
        <p:spPr bwMode="auto">
          <a:xfrm>
            <a:off x="1162051" y="2674939"/>
            <a:ext cx="9878483"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334071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7257" y="272444"/>
            <a:ext cx="10977486" cy="114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7257" y="1596820"/>
            <a:ext cx="10977486" cy="45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7284" name="Rectangle 4"/>
          <p:cNvSpPr>
            <a:spLocks noGrp="1" noChangeArrowheads="1"/>
          </p:cNvSpPr>
          <p:nvPr>
            <p:ph type="dt" sz="half" idx="2"/>
          </p:nvPr>
        </p:nvSpPr>
        <p:spPr bwMode="auto">
          <a:xfrm>
            <a:off x="607258" y="6248030"/>
            <a:ext cx="2845112" cy="47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lvl1pPr>
              <a:spcBef>
                <a:spcPct val="0"/>
              </a:spcBef>
              <a:defRPr sz="1335" b="0">
                <a:solidFill>
                  <a:schemeClr val="tx1"/>
                </a:solidFill>
                <a:latin typeface="Arial" panose="020B0604020202020204" pitchFamily="34" charset="0"/>
              </a:defRPr>
            </a:lvl1pPr>
          </a:lstStyle>
          <a:p>
            <a:pPr marL="0" marR="0" lvl="0" indent="0" algn="l"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5" name="Rectangle 5"/>
          <p:cNvSpPr>
            <a:spLocks noGrp="1" noChangeArrowheads="1"/>
          </p:cNvSpPr>
          <p:nvPr>
            <p:ph type="ftr" sz="quarter" idx="3"/>
          </p:nvPr>
        </p:nvSpPr>
        <p:spPr bwMode="auto">
          <a:xfrm>
            <a:off x="4166460" y="6248030"/>
            <a:ext cx="3859081" cy="47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lvl1pPr algn="ctr">
              <a:spcBef>
                <a:spcPct val="0"/>
              </a:spcBef>
              <a:defRPr sz="1335" b="0">
                <a:solidFill>
                  <a:schemeClr val="tx1"/>
                </a:solidFill>
                <a:latin typeface="Arial" panose="020B0604020202020204" pitchFamily="34" charset="0"/>
              </a:defRPr>
            </a:lvl1pPr>
          </a:lstStyle>
          <a:p>
            <a:pPr marL="0" marR="0" lvl="0" indent="0" algn="ctr" defTabSz="871789" rtl="0" eaLnBrk="1" fontAlgn="base" latinLnBrk="0" hangingPunct="1">
              <a:lnSpc>
                <a:spcPct val="100000"/>
              </a:lnSpc>
              <a:spcBef>
                <a:spcPct val="0"/>
              </a:spcBef>
              <a:spcAft>
                <a:spcPct val="0"/>
              </a:spcAft>
              <a:buClrTx/>
              <a:buSzTx/>
              <a:buFontTx/>
              <a:buNone/>
              <a:tabLst/>
              <a:defRPr/>
            </a:pPr>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6" name="Rectangle 6"/>
          <p:cNvSpPr>
            <a:spLocks noGrp="1" noChangeArrowheads="1"/>
          </p:cNvSpPr>
          <p:nvPr>
            <p:ph type="sldNum" sz="quarter" idx="4"/>
          </p:nvPr>
        </p:nvSpPr>
        <p:spPr bwMode="auto">
          <a:xfrm>
            <a:off x="8739631" y="6248030"/>
            <a:ext cx="2845112" cy="47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lvl1pPr algn="r">
              <a:spcBef>
                <a:spcPct val="0"/>
              </a:spcBef>
              <a:defRPr sz="1335" b="0">
                <a:solidFill>
                  <a:schemeClr val="tx1"/>
                </a:solidFill>
                <a:latin typeface="Arial" panose="020B0604020202020204" pitchFamily="34" charset="0"/>
              </a:defRPr>
            </a:lvl1pPr>
          </a:lstStyle>
          <a:p>
            <a:pPr marL="0" marR="0" lvl="0" indent="0" algn="r" defTabSz="871789" rtl="0" eaLnBrk="1" fontAlgn="base" latinLnBrk="0" hangingPunct="1">
              <a:lnSpc>
                <a:spcPct val="100000"/>
              </a:lnSpc>
              <a:spcBef>
                <a:spcPct val="0"/>
              </a:spcBef>
              <a:spcAft>
                <a:spcPct val="0"/>
              </a:spcAft>
              <a:buClrTx/>
              <a:buSzTx/>
              <a:buFontTx/>
              <a:buNone/>
              <a:tabLst/>
              <a:defRPr/>
            </a:pPr>
            <a:fld id="{57629B62-A902-49A4-A558-F6CD26F6006F}" type="slidenum">
              <a:rPr kumimoji="0" lang="en-US" altLang="en-US" sz="1335"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871789" rtl="0" eaLnBrk="1" fontAlgn="base" latinLnBrk="0" hangingPunct="1">
                <a:lnSpc>
                  <a:spcPct val="100000"/>
                </a:lnSpc>
                <a:spcBef>
                  <a:spcPct val="0"/>
                </a:spcBef>
                <a:spcAft>
                  <a:spcPct val="0"/>
                </a:spcAft>
                <a:buClrTx/>
                <a:buSzTx/>
                <a:buFontTx/>
                <a:buNone/>
                <a:tabLst/>
                <a:defRPr/>
              </a:pPr>
              <a:t>‹#›</a:t>
            </a:fld>
            <a:endParaRPr kumimoji="0" lang="en-US" altLang="en-US" sz="1335"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50502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55033" rtl="0" eaLnBrk="0" fontAlgn="base" hangingPunct="0">
        <a:spcBef>
          <a:spcPct val="0"/>
        </a:spcBef>
        <a:spcAft>
          <a:spcPct val="0"/>
        </a:spcAft>
        <a:defRPr sz="4672">
          <a:solidFill>
            <a:schemeClr val="tx2"/>
          </a:solidFill>
          <a:latin typeface="+mj-lt"/>
          <a:ea typeface="+mj-ea"/>
          <a:cs typeface="+mj-cs"/>
        </a:defRPr>
      </a:lvl1pPr>
      <a:lvl2pPr algn="ctr" defTabSz="955033" rtl="0" eaLnBrk="0" fontAlgn="base" hangingPunct="0">
        <a:spcBef>
          <a:spcPct val="0"/>
        </a:spcBef>
        <a:spcAft>
          <a:spcPct val="0"/>
        </a:spcAft>
        <a:defRPr sz="4672">
          <a:solidFill>
            <a:schemeClr val="tx2"/>
          </a:solidFill>
          <a:latin typeface="Arial" charset="0"/>
        </a:defRPr>
      </a:lvl2pPr>
      <a:lvl3pPr algn="ctr" defTabSz="955033" rtl="0" eaLnBrk="0" fontAlgn="base" hangingPunct="0">
        <a:spcBef>
          <a:spcPct val="0"/>
        </a:spcBef>
        <a:spcAft>
          <a:spcPct val="0"/>
        </a:spcAft>
        <a:defRPr sz="4672">
          <a:solidFill>
            <a:schemeClr val="tx2"/>
          </a:solidFill>
          <a:latin typeface="Arial" charset="0"/>
        </a:defRPr>
      </a:lvl3pPr>
      <a:lvl4pPr algn="ctr" defTabSz="955033" rtl="0" eaLnBrk="0" fontAlgn="base" hangingPunct="0">
        <a:spcBef>
          <a:spcPct val="0"/>
        </a:spcBef>
        <a:spcAft>
          <a:spcPct val="0"/>
        </a:spcAft>
        <a:defRPr sz="4672">
          <a:solidFill>
            <a:schemeClr val="tx2"/>
          </a:solidFill>
          <a:latin typeface="Arial" charset="0"/>
        </a:defRPr>
      </a:lvl4pPr>
      <a:lvl5pPr algn="ctr" defTabSz="955033" rtl="0" eaLnBrk="0" fontAlgn="base" hangingPunct="0">
        <a:spcBef>
          <a:spcPct val="0"/>
        </a:spcBef>
        <a:spcAft>
          <a:spcPct val="0"/>
        </a:spcAft>
        <a:defRPr sz="4672">
          <a:solidFill>
            <a:schemeClr val="tx2"/>
          </a:solidFill>
          <a:latin typeface="Arial" charset="0"/>
        </a:defRPr>
      </a:lvl5pPr>
      <a:lvl6pPr marL="435894" algn="ctr" defTabSz="955033" rtl="0" fontAlgn="base">
        <a:spcBef>
          <a:spcPct val="0"/>
        </a:spcBef>
        <a:spcAft>
          <a:spcPct val="0"/>
        </a:spcAft>
        <a:defRPr sz="4672">
          <a:solidFill>
            <a:schemeClr val="tx2"/>
          </a:solidFill>
          <a:latin typeface="Arial" charset="0"/>
        </a:defRPr>
      </a:lvl6pPr>
      <a:lvl7pPr marL="871789" algn="ctr" defTabSz="955033" rtl="0" fontAlgn="base">
        <a:spcBef>
          <a:spcPct val="0"/>
        </a:spcBef>
        <a:spcAft>
          <a:spcPct val="0"/>
        </a:spcAft>
        <a:defRPr sz="4672">
          <a:solidFill>
            <a:schemeClr val="tx2"/>
          </a:solidFill>
          <a:latin typeface="Arial" charset="0"/>
        </a:defRPr>
      </a:lvl7pPr>
      <a:lvl8pPr marL="1307683" algn="ctr" defTabSz="955033" rtl="0" fontAlgn="base">
        <a:spcBef>
          <a:spcPct val="0"/>
        </a:spcBef>
        <a:spcAft>
          <a:spcPct val="0"/>
        </a:spcAft>
        <a:defRPr sz="4672">
          <a:solidFill>
            <a:schemeClr val="tx2"/>
          </a:solidFill>
          <a:latin typeface="Arial" charset="0"/>
        </a:defRPr>
      </a:lvl8pPr>
      <a:lvl9pPr marL="1743578" algn="ctr" defTabSz="955033" rtl="0" fontAlgn="base">
        <a:spcBef>
          <a:spcPct val="0"/>
        </a:spcBef>
        <a:spcAft>
          <a:spcPct val="0"/>
        </a:spcAft>
        <a:defRPr sz="4672">
          <a:solidFill>
            <a:schemeClr val="tx2"/>
          </a:solidFill>
          <a:latin typeface="Arial" charset="0"/>
        </a:defRPr>
      </a:lvl9pPr>
    </p:titleStyle>
    <p:bodyStyle>
      <a:lvl1pPr marL="357191" indent="-357191" algn="l" defTabSz="955033" rtl="0" eaLnBrk="0" fontAlgn="base" hangingPunct="0">
        <a:spcBef>
          <a:spcPct val="20000"/>
        </a:spcBef>
        <a:spcAft>
          <a:spcPct val="0"/>
        </a:spcAft>
        <a:buChar char="•"/>
        <a:defRPr sz="3337">
          <a:solidFill>
            <a:schemeClr val="tx1"/>
          </a:solidFill>
          <a:latin typeface="+mn-lt"/>
          <a:ea typeface="+mn-ea"/>
          <a:cs typeface="+mn-cs"/>
        </a:defRPr>
      </a:lvl1pPr>
      <a:lvl2pPr marL="774924" indent="-301191" algn="l" defTabSz="955033" rtl="0" eaLnBrk="0" fontAlgn="base" hangingPunct="0">
        <a:spcBef>
          <a:spcPct val="20000"/>
        </a:spcBef>
        <a:spcAft>
          <a:spcPct val="0"/>
        </a:spcAft>
        <a:buChar char="–"/>
        <a:defRPr sz="3051">
          <a:solidFill>
            <a:schemeClr val="tx1"/>
          </a:solidFill>
          <a:latin typeface="+mn-lt"/>
        </a:defRPr>
      </a:lvl2pPr>
      <a:lvl3pPr marL="1191143" indent="-236110" algn="l" defTabSz="955033" rtl="0" eaLnBrk="0" fontAlgn="base" hangingPunct="0">
        <a:spcBef>
          <a:spcPct val="20000"/>
        </a:spcBef>
        <a:spcAft>
          <a:spcPct val="0"/>
        </a:spcAft>
        <a:buChar char="•"/>
        <a:defRPr sz="2574">
          <a:solidFill>
            <a:schemeClr val="tx1"/>
          </a:solidFill>
          <a:latin typeface="+mn-lt"/>
        </a:defRPr>
      </a:lvl3pPr>
      <a:lvl4pPr marL="1672443" indent="-243678" algn="l" defTabSz="955033" rtl="0" eaLnBrk="0" fontAlgn="base" hangingPunct="0">
        <a:spcBef>
          <a:spcPct val="20000"/>
        </a:spcBef>
        <a:spcAft>
          <a:spcPct val="0"/>
        </a:spcAft>
        <a:buChar char="–"/>
        <a:defRPr sz="2002">
          <a:solidFill>
            <a:schemeClr val="tx1"/>
          </a:solidFill>
          <a:latin typeface="+mn-lt"/>
        </a:defRPr>
      </a:lvl4pPr>
      <a:lvl5pPr marL="2146175" indent="-237624" algn="l" defTabSz="955033" rtl="0" eaLnBrk="0" fontAlgn="base" hangingPunct="0">
        <a:spcBef>
          <a:spcPct val="20000"/>
        </a:spcBef>
        <a:spcAft>
          <a:spcPct val="0"/>
        </a:spcAft>
        <a:buChar char="»"/>
        <a:defRPr sz="2002">
          <a:solidFill>
            <a:schemeClr val="tx1"/>
          </a:solidFill>
          <a:latin typeface="+mn-lt"/>
        </a:defRPr>
      </a:lvl5pPr>
      <a:lvl6pPr marL="2582069" indent="-237624" algn="l" defTabSz="955033" rtl="0" fontAlgn="base">
        <a:spcBef>
          <a:spcPct val="20000"/>
        </a:spcBef>
        <a:spcAft>
          <a:spcPct val="0"/>
        </a:spcAft>
        <a:buChar char="»"/>
        <a:defRPr sz="2002">
          <a:solidFill>
            <a:schemeClr val="tx1"/>
          </a:solidFill>
          <a:latin typeface="+mn-lt"/>
        </a:defRPr>
      </a:lvl6pPr>
      <a:lvl7pPr marL="3017964" indent="-237624" algn="l" defTabSz="955033" rtl="0" fontAlgn="base">
        <a:spcBef>
          <a:spcPct val="20000"/>
        </a:spcBef>
        <a:spcAft>
          <a:spcPct val="0"/>
        </a:spcAft>
        <a:buChar char="»"/>
        <a:defRPr sz="2002">
          <a:solidFill>
            <a:schemeClr val="tx1"/>
          </a:solidFill>
          <a:latin typeface="+mn-lt"/>
        </a:defRPr>
      </a:lvl7pPr>
      <a:lvl8pPr marL="3453858" indent="-237624" algn="l" defTabSz="955033" rtl="0" fontAlgn="base">
        <a:spcBef>
          <a:spcPct val="20000"/>
        </a:spcBef>
        <a:spcAft>
          <a:spcPct val="0"/>
        </a:spcAft>
        <a:buChar char="»"/>
        <a:defRPr sz="2002">
          <a:solidFill>
            <a:schemeClr val="tx1"/>
          </a:solidFill>
          <a:latin typeface="+mn-lt"/>
        </a:defRPr>
      </a:lvl8pPr>
      <a:lvl9pPr marL="3889753" indent="-237624" algn="l" defTabSz="955033" rtl="0" fontAlgn="base">
        <a:spcBef>
          <a:spcPct val="20000"/>
        </a:spcBef>
        <a:spcAft>
          <a:spcPct val="0"/>
        </a:spcAft>
        <a:buChar char="»"/>
        <a:defRPr sz="2002">
          <a:solidFill>
            <a:schemeClr val="tx1"/>
          </a:solidFill>
          <a:latin typeface="+mn-lt"/>
        </a:defRPr>
      </a:lvl9pPr>
    </p:bodyStyle>
    <p:otherStyle>
      <a:defPPr>
        <a:defRPr lang="en-US"/>
      </a:defPPr>
      <a:lvl1pPr marL="0" algn="l" defTabSz="871789" rtl="0" eaLnBrk="1" latinLnBrk="0" hangingPunct="1">
        <a:defRPr sz="1716" kern="1200">
          <a:solidFill>
            <a:schemeClr val="tx1"/>
          </a:solidFill>
          <a:latin typeface="+mn-lt"/>
          <a:ea typeface="+mn-ea"/>
          <a:cs typeface="+mn-cs"/>
        </a:defRPr>
      </a:lvl1pPr>
      <a:lvl2pPr marL="435894" algn="l" defTabSz="871789" rtl="0" eaLnBrk="1" latinLnBrk="0" hangingPunct="1">
        <a:defRPr sz="1716" kern="1200">
          <a:solidFill>
            <a:schemeClr val="tx1"/>
          </a:solidFill>
          <a:latin typeface="+mn-lt"/>
          <a:ea typeface="+mn-ea"/>
          <a:cs typeface="+mn-cs"/>
        </a:defRPr>
      </a:lvl2pPr>
      <a:lvl3pPr marL="871789" algn="l" defTabSz="871789" rtl="0" eaLnBrk="1" latinLnBrk="0" hangingPunct="1">
        <a:defRPr sz="1716" kern="1200">
          <a:solidFill>
            <a:schemeClr val="tx1"/>
          </a:solidFill>
          <a:latin typeface="+mn-lt"/>
          <a:ea typeface="+mn-ea"/>
          <a:cs typeface="+mn-cs"/>
        </a:defRPr>
      </a:lvl3pPr>
      <a:lvl4pPr marL="1307683" algn="l" defTabSz="871789" rtl="0" eaLnBrk="1" latinLnBrk="0" hangingPunct="1">
        <a:defRPr sz="1716" kern="1200">
          <a:solidFill>
            <a:schemeClr val="tx1"/>
          </a:solidFill>
          <a:latin typeface="+mn-lt"/>
          <a:ea typeface="+mn-ea"/>
          <a:cs typeface="+mn-cs"/>
        </a:defRPr>
      </a:lvl4pPr>
      <a:lvl5pPr marL="1743578" algn="l" defTabSz="871789" rtl="0" eaLnBrk="1" latinLnBrk="0" hangingPunct="1">
        <a:defRPr sz="1716" kern="1200">
          <a:solidFill>
            <a:schemeClr val="tx1"/>
          </a:solidFill>
          <a:latin typeface="+mn-lt"/>
          <a:ea typeface="+mn-ea"/>
          <a:cs typeface="+mn-cs"/>
        </a:defRPr>
      </a:lvl5pPr>
      <a:lvl6pPr marL="2179472" algn="l" defTabSz="871789" rtl="0" eaLnBrk="1" latinLnBrk="0" hangingPunct="1">
        <a:defRPr sz="1716" kern="1200">
          <a:solidFill>
            <a:schemeClr val="tx1"/>
          </a:solidFill>
          <a:latin typeface="+mn-lt"/>
          <a:ea typeface="+mn-ea"/>
          <a:cs typeface="+mn-cs"/>
        </a:defRPr>
      </a:lvl6pPr>
      <a:lvl7pPr marL="2615367" algn="l" defTabSz="871789" rtl="0" eaLnBrk="1" latinLnBrk="0" hangingPunct="1">
        <a:defRPr sz="1716" kern="1200">
          <a:solidFill>
            <a:schemeClr val="tx1"/>
          </a:solidFill>
          <a:latin typeface="+mn-lt"/>
          <a:ea typeface="+mn-ea"/>
          <a:cs typeface="+mn-cs"/>
        </a:defRPr>
      </a:lvl7pPr>
      <a:lvl8pPr marL="3051261" algn="l" defTabSz="871789" rtl="0" eaLnBrk="1" latinLnBrk="0" hangingPunct="1">
        <a:defRPr sz="1716" kern="1200">
          <a:solidFill>
            <a:schemeClr val="tx1"/>
          </a:solidFill>
          <a:latin typeface="+mn-lt"/>
          <a:ea typeface="+mn-ea"/>
          <a:cs typeface="+mn-cs"/>
        </a:defRPr>
      </a:lvl8pPr>
      <a:lvl9pPr marL="3487156" algn="l" defTabSz="871789" rtl="0" eaLnBrk="1" latinLnBrk="0" hangingPunct="1">
        <a:defRPr sz="171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35914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343361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17.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9.png"/><Relationship Id="rId3" Type="http://schemas.microsoft.com/office/2007/relationships/media" Target="../media/media3.mp4"/><Relationship Id="rId7" Type="http://schemas.openxmlformats.org/officeDocument/2006/relationships/image" Target="../media/image43.gif"/><Relationship Id="rId12" Type="http://schemas.microsoft.com/office/2007/relationships/hdphoto" Target="../media/hdphoto4.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4.wav"/><Relationship Id="rId11" Type="http://schemas.openxmlformats.org/officeDocument/2006/relationships/image" Target="../media/image41.png"/><Relationship Id="rId5" Type="http://schemas.openxmlformats.org/officeDocument/2006/relationships/slideLayout" Target="../slideLayouts/slideLayout30.xml"/><Relationship Id="rId10" Type="http://schemas.openxmlformats.org/officeDocument/2006/relationships/image" Target="../media/image31.png"/><Relationship Id="rId4" Type="http://schemas.openxmlformats.org/officeDocument/2006/relationships/video" Target="../media/media3.mp4"/><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30.xml"/><Relationship Id="rId7" Type="http://schemas.microsoft.com/office/2007/relationships/hdphoto" Target="../media/hdphoto4.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1.png"/><Relationship Id="rId5" Type="http://schemas.openxmlformats.org/officeDocument/2006/relationships/image" Target="../media/image37.gif"/><Relationship Id="rId4" Type="http://schemas.openxmlformats.org/officeDocument/2006/relationships/image" Target="../media/image40.gif"/></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8.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7.wav"/><Relationship Id="rId11" Type="http://schemas.openxmlformats.org/officeDocument/2006/relationships/image" Target="../media/image47.png"/><Relationship Id="rId5" Type="http://schemas.openxmlformats.org/officeDocument/2006/relationships/audio" Target="../media/audio6.wav"/><Relationship Id="rId15" Type="http://schemas.openxmlformats.org/officeDocument/2006/relationships/image" Target="../media/image50.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7.gif"/><Relationship Id="rId18" Type="http://schemas.openxmlformats.org/officeDocument/2006/relationships/image" Target="../media/image22.gif"/><Relationship Id="rId3" Type="http://schemas.openxmlformats.org/officeDocument/2006/relationships/audio" Target="../media/media1.WAV"/><Relationship Id="rId7" Type="http://schemas.openxmlformats.org/officeDocument/2006/relationships/image" Target="../media/image11.gif"/><Relationship Id="rId12" Type="http://schemas.openxmlformats.org/officeDocument/2006/relationships/image" Target="../media/image16.gif"/><Relationship Id="rId17" Type="http://schemas.openxmlformats.org/officeDocument/2006/relationships/image" Target="../media/image21.gif"/><Relationship Id="rId2" Type="http://schemas.microsoft.com/office/2007/relationships/media" Target="../media/media1.WAV"/><Relationship Id="rId16" Type="http://schemas.openxmlformats.org/officeDocument/2006/relationships/image" Target="../media/image20.png"/><Relationship Id="rId1" Type="http://schemas.openxmlformats.org/officeDocument/2006/relationships/audio" Target="file:///D:\Rung%20Chuong%20Vang\8.%20Ket%20thuc%20cau%20hoi.wav" TargetMode="External"/><Relationship Id="rId6" Type="http://schemas.openxmlformats.org/officeDocument/2006/relationships/slideLayout" Target="../slideLayouts/slideLayout12.xml"/><Relationship Id="rId11" Type="http://schemas.openxmlformats.org/officeDocument/2006/relationships/image" Target="../media/image15.gif"/><Relationship Id="rId5" Type="http://schemas.openxmlformats.org/officeDocument/2006/relationships/audio" Target="file:///F:\L&#7899;p%2071\Duong%20len%20dinh%20Olympia%20-%20Vy%20Cao%20(1).mp3" TargetMode="External"/><Relationship Id="rId15" Type="http://schemas.openxmlformats.org/officeDocument/2006/relationships/image" Target="../media/image19.jpeg"/><Relationship Id="rId10" Type="http://schemas.openxmlformats.org/officeDocument/2006/relationships/image" Target="../media/image14.gif"/><Relationship Id="rId19" Type="http://schemas.openxmlformats.org/officeDocument/2006/relationships/image" Target="../media/image23.png"/><Relationship Id="rId4" Type="http://schemas.openxmlformats.org/officeDocument/2006/relationships/audio" Target="file:///D:\Rung%20Chuong%20Vang\chaomung.wav" TargetMode="External"/><Relationship Id="rId9" Type="http://schemas.openxmlformats.org/officeDocument/2006/relationships/image" Target="../media/image13.gif"/><Relationship Id="rId14" Type="http://schemas.openxmlformats.org/officeDocument/2006/relationships/image" Target="../media/image18.gif"/></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image" Target="../media/image51.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8.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7.wav"/><Relationship Id="rId11" Type="http://schemas.openxmlformats.org/officeDocument/2006/relationships/image" Target="../media/image47.png"/><Relationship Id="rId5" Type="http://schemas.openxmlformats.org/officeDocument/2006/relationships/audio" Target="../media/audio6.wav"/><Relationship Id="rId15" Type="http://schemas.openxmlformats.org/officeDocument/2006/relationships/image" Target="../media/image50.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2" Type="http://schemas.openxmlformats.org/officeDocument/2006/relationships/video" Target="../media/media3.mp4"/><Relationship Id="rId16" Type="http://schemas.openxmlformats.org/officeDocument/2006/relationships/image" Target="../media/image39.png"/><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slide" Target="slide14.xml"/><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image" Target="../media/image51.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2" Type="http://schemas.openxmlformats.org/officeDocument/2006/relationships/video" Target="../media/media3.mp4"/><Relationship Id="rId16" Type="http://schemas.openxmlformats.org/officeDocument/2006/relationships/image" Target="../media/image39.png"/><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slide" Target="slide14.xml"/><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image" Target="../media/image51.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8.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7.wav"/><Relationship Id="rId11" Type="http://schemas.openxmlformats.org/officeDocument/2006/relationships/image" Target="../media/image47.png"/><Relationship Id="rId5" Type="http://schemas.openxmlformats.org/officeDocument/2006/relationships/audio" Target="../media/audio6.wav"/><Relationship Id="rId15" Type="http://schemas.openxmlformats.org/officeDocument/2006/relationships/image" Target="../media/image50.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2" Type="http://schemas.openxmlformats.org/officeDocument/2006/relationships/video" Target="../media/media3.mp4"/><Relationship Id="rId16" Type="http://schemas.openxmlformats.org/officeDocument/2006/relationships/image" Target="../media/image39.png"/><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slide" Target="slide14.xml"/><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0.png"/><Relationship Id="rId3" Type="http://schemas.openxmlformats.org/officeDocument/2006/relationships/slideLayout" Target="../slideLayouts/slideLayout36.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14.xml"/><Relationship Id="rId1" Type="http://schemas.microsoft.com/office/2007/relationships/media" Target="../media/media3.mp4"/><Relationship Id="rId6" Type="http://schemas.openxmlformats.org/officeDocument/2006/relationships/audio" Target="../media/audio6.wav"/><Relationship Id="rId11" Type="http://schemas.openxmlformats.org/officeDocument/2006/relationships/image" Target="../media/image47.png"/><Relationship Id="rId5" Type="http://schemas.openxmlformats.org/officeDocument/2006/relationships/audio" Target="../media/audio7.wav"/><Relationship Id="rId15" Type="http://schemas.openxmlformats.org/officeDocument/2006/relationships/image" Target="../media/image51.png"/><Relationship Id="rId10" Type="http://schemas.microsoft.com/office/2007/relationships/hdphoto" Target="../media/hdphoto6.wdp"/><Relationship Id="rId4" Type="http://schemas.openxmlformats.org/officeDocument/2006/relationships/audio" Target="../media/audio5.wav"/><Relationship Id="rId9" Type="http://schemas.openxmlformats.org/officeDocument/2006/relationships/image" Target="../media/image46.png"/><Relationship Id="rId1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audio" Target="../media/media2.WAV"/><Relationship Id="rId7" Type="http://schemas.openxmlformats.org/officeDocument/2006/relationships/image" Target="../media/image52.png"/><Relationship Id="rId2" Type="http://schemas.microsoft.com/office/2007/relationships/media" Target="../media/media2.WAV"/><Relationship Id="rId1" Type="http://schemas.openxmlformats.org/officeDocument/2006/relationships/video" Target="file:///D:\ATGT\Len%20duong.mpg" TargetMode="External"/><Relationship Id="rId6" Type="http://schemas.openxmlformats.org/officeDocument/2006/relationships/image" Target="../media/image32.gif"/><Relationship Id="rId5" Type="http://schemas.openxmlformats.org/officeDocument/2006/relationships/audio" Target="../media/audio4.wav"/><Relationship Id="rId10" Type="http://schemas.openxmlformats.org/officeDocument/2006/relationships/image" Target="../media/image31.png"/><Relationship Id="rId4" Type="http://schemas.openxmlformats.org/officeDocument/2006/relationships/slideLayout" Target="../slideLayouts/slideLayout30.xml"/><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4.emf"/><Relationship Id="rId11" Type="http://schemas.microsoft.com/office/2007/relationships/hdphoto" Target="../media/hdphoto3.wdp"/><Relationship Id="rId5" Type="http://schemas.openxmlformats.org/officeDocument/2006/relationships/audio" Target="../media/audio3.wav"/><Relationship Id="rId10" Type="http://schemas.openxmlformats.org/officeDocument/2006/relationships/image" Target="../media/image26.png"/><Relationship Id="rId4" Type="http://schemas.openxmlformats.org/officeDocument/2006/relationships/audio" Target="../media/audio2.wav"/><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30.xml"/><Relationship Id="rId7" Type="http://schemas.openxmlformats.org/officeDocument/2006/relationships/image" Target="../media/image4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7.gif"/><Relationship Id="rId5" Type="http://schemas.openxmlformats.org/officeDocument/2006/relationships/image" Target="../media/image40.gif"/><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2.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3.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4.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5.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6.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7.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8.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39.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slideLayout" Target="../slideLayouts/slideLayout27.xml"/><Relationship Id="rId7" Type="http://schemas.openxmlformats.org/officeDocument/2006/relationships/image" Target="../media/image29.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notesSlide" Target="../notesSlides/notesSlide2.xml"/><Relationship Id="rId9"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48.xml"/><Relationship Id="rId7" Type="http://schemas.openxmlformats.org/officeDocument/2006/relationships/image" Target="../media/image22.gif"/><Relationship Id="rId12"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11" Type="http://schemas.openxmlformats.org/officeDocument/2006/relationships/image" Target="../media/image14.gif"/><Relationship Id="rId5" Type="http://schemas.openxmlformats.org/officeDocument/2006/relationships/image" Target="../media/image55.gif"/><Relationship Id="rId15" Type="http://schemas.openxmlformats.org/officeDocument/2006/relationships/image" Target="../media/image54.png"/><Relationship Id="rId10" Type="http://schemas.openxmlformats.org/officeDocument/2006/relationships/image" Target="../media/image13.gif"/><Relationship Id="rId4" Type="http://schemas.openxmlformats.org/officeDocument/2006/relationships/audio" Target="../media/audio8.wav"/><Relationship Id="rId9" Type="http://schemas.openxmlformats.org/officeDocument/2006/relationships/image" Target="../media/image12.gif"/><Relationship Id="rId14" Type="http://schemas.openxmlformats.org/officeDocument/2006/relationships/image" Target="../media/image17.gif"/></Relationships>
</file>

<file path=ppt/slides/_rels/slide41.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audio" Target="../media/media2.WAV"/><Relationship Id="rId7" Type="http://schemas.openxmlformats.org/officeDocument/2006/relationships/image" Target="../media/image52.png"/><Relationship Id="rId2" Type="http://schemas.microsoft.com/office/2007/relationships/media" Target="../media/media2.WAV"/><Relationship Id="rId1" Type="http://schemas.openxmlformats.org/officeDocument/2006/relationships/video" Target="file:///D:\ATGT\Len%20duong.mpg" TargetMode="External"/><Relationship Id="rId6" Type="http://schemas.openxmlformats.org/officeDocument/2006/relationships/image" Target="../media/image32.gif"/><Relationship Id="rId5" Type="http://schemas.openxmlformats.org/officeDocument/2006/relationships/audio" Target="../media/audio4.wav"/><Relationship Id="rId10" Type="http://schemas.openxmlformats.org/officeDocument/2006/relationships/image" Target="../media/image31.png"/><Relationship Id="rId4" Type="http://schemas.openxmlformats.org/officeDocument/2006/relationships/slideLayout" Target="../slideLayouts/slideLayout30.xml"/><Relationship Id="rId9"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40.gif"/><Relationship Id="rId1" Type="http://schemas.openxmlformats.org/officeDocument/2006/relationships/slideLayout" Target="../slideLayouts/slideLayout30.xml"/><Relationship Id="rId5" Type="http://schemas.microsoft.com/office/2007/relationships/hdphoto" Target="../media/hdphoto4.wdp"/><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0.xml"/><Relationship Id="rId5" Type="http://schemas.microsoft.com/office/2007/relationships/hdphoto" Target="../media/hdphoto8.wdp"/><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image" Target="../media/image55.gif"/><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5.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6.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7.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8.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49.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9.wav"/><Relationship Id="rId7"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0.xml"/><Relationship Id="rId6" Type="http://schemas.openxmlformats.org/officeDocument/2006/relationships/image" Target="../media/image59.wmf"/><Relationship Id="rId5" Type="http://schemas.openxmlformats.org/officeDocument/2006/relationships/image" Target="../media/image40.gif"/><Relationship Id="rId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slideLayout" Target="../slideLayouts/slideLayout24.xml"/><Relationship Id="rId7" Type="http://schemas.openxmlformats.org/officeDocument/2006/relationships/image" Target="../media/image34.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3.png"/><Relationship Id="rId5" Type="http://schemas.openxmlformats.org/officeDocument/2006/relationships/image" Target="../media/image32.gif"/><Relationship Id="rId10" Type="http://schemas.openxmlformats.org/officeDocument/2006/relationships/image" Target="../media/image31.png"/><Relationship Id="rId4" Type="http://schemas.openxmlformats.org/officeDocument/2006/relationships/audio" Target="../media/audio4.wav"/><Relationship Id="rId9" Type="http://schemas.openxmlformats.org/officeDocument/2006/relationships/image" Target="../media/image36.gif"/></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30.xml"/><Relationship Id="rId7" Type="http://schemas.openxmlformats.org/officeDocument/2006/relationships/image" Target="../media/image40.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gif"/><Relationship Id="rId9" Type="http://schemas.microsoft.com/office/2007/relationships/hdphoto" Target="../media/hdphoto4.wdp"/></Relationships>
</file>

<file path=ppt/slides/_rels/slide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30.xml"/><Relationship Id="rId5" Type="http://schemas.openxmlformats.org/officeDocument/2006/relationships/image" Target="../media/image63.png"/><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1.jpeg"/><Relationship Id="rId7" Type="http://schemas.openxmlformats.org/officeDocument/2006/relationships/image" Target="../media/image66.png"/><Relationship Id="rId2" Type="http://schemas.openxmlformats.org/officeDocument/2006/relationships/image" Target="../media/image4.jpeg"/><Relationship Id="rId1" Type="http://schemas.openxmlformats.org/officeDocument/2006/relationships/slideLayout" Target="../slideLayouts/slideLayout30.xml"/><Relationship Id="rId6" Type="http://schemas.openxmlformats.org/officeDocument/2006/relationships/image" Target="../media/image65.jpeg"/><Relationship Id="rId5" Type="http://schemas.openxmlformats.org/officeDocument/2006/relationships/image" Target="../media/image5.jpeg"/><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300538"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rot="5400000">
            <a:off x="-57152" y="57152"/>
            <a:ext cx="2171700" cy="2071688"/>
          </a:xfrm>
          <a:prstGeom prst="rtTriangl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57226" y="1760936"/>
            <a:ext cx="2828925" cy="2507454"/>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anose="02020603050405020304" pitchFamily="18" charset="0"/>
                <a:cs typeface="Times New Roman" panose="02020603050405020304" pitchFamily="18" charset="0"/>
              </a:rPr>
              <a:t>NGỮ VĂN 6</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371475" y="4486275"/>
            <a:ext cx="3386136" cy="885825"/>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KẾT NỐI TRI THỨC</a:t>
            </a:r>
            <a:endParaRPr lang="en-US" sz="2400" b="1" dirty="0">
              <a:latin typeface="Times New Roman" panose="02020603050405020304" pitchFamily="18" charset="0"/>
              <a:cs typeface="Times New Roman" panose="02020603050405020304" pitchFamily="18" charset="0"/>
            </a:endParaRPr>
          </a:p>
        </p:txBody>
      </p:sp>
      <p:sp>
        <p:nvSpPr>
          <p:cNvPr id="10" name="Freeform 9"/>
          <p:cNvSpPr/>
          <p:nvPr/>
        </p:nvSpPr>
        <p:spPr>
          <a:xfrm>
            <a:off x="7146" y="5786438"/>
            <a:ext cx="4300538" cy="1078707"/>
          </a:xfrm>
          <a:custGeom>
            <a:avLst/>
            <a:gdLst>
              <a:gd name="connsiteX0" fmla="*/ 0 w 4300538"/>
              <a:gd name="connsiteY0" fmla="*/ 0 h 1078707"/>
              <a:gd name="connsiteX1" fmla="*/ 2150269 w 4300538"/>
              <a:gd name="connsiteY1" fmla="*/ 635794 h 1078707"/>
              <a:gd name="connsiteX2" fmla="*/ 4300538 w 4300538"/>
              <a:gd name="connsiteY2" fmla="*/ 0 h 1078707"/>
              <a:gd name="connsiteX3" fmla="*/ 4300538 w 4300538"/>
              <a:gd name="connsiteY3" fmla="*/ 1078707 h 1078707"/>
              <a:gd name="connsiteX4" fmla="*/ 0 w 4300538"/>
              <a:gd name="connsiteY4" fmla="*/ 1078707 h 1078707"/>
              <a:gd name="connsiteX5" fmla="*/ 0 w 4300538"/>
              <a:gd name="connsiteY5" fmla="*/ 0 h 107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0538" h="1078707">
                <a:moveTo>
                  <a:pt x="0" y="0"/>
                </a:moveTo>
                <a:cubicBezTo>
                  <a:pt x="0" y="351139"/>
                  <a:pt x="962708" y="635794"/>
                  <a:pt x="2150269" y="635794"/>
                </a:cubicBezTo>
                <a:cubicBezTo>
                  <a:pt x="3337830" y="635794"/>
                  <a:pt x="4300538" y="351139"/>
                  <a:pt x="4300538" y="0"/>
                </a:cubicBezTo>
                <a:lnTo>
                  <a:pt x="4300538" y="1078707"/>
                </a:lnTo>
                <a:lnTo>
                  <a:pt x="0" y="1078707"/>
                </a:lnTo>
                <a:lnTo>
                  <a:pt x="0" y="0"/>
                </a:lnTo>
                <a:close/>
              </a:path>
            </a:pathLst>
          </a:cu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hidden="1"/>
          <p:cNvPicPr>
            <a:picLocks noChangeAspect="1"/>
          </p:cNvPicPr>
          <p:nvPr/>
        </p:nvPicPr>
        <p:blipFill>
          <a:blip r:embed="rId6"/>
          <a:stretch>
            <a:fillRect/>
          </a:stretch>
        </p:blipFill>
        <p:spPr>
          <a:xfrm>
            <a:off x="4307684" y="0"/>
            <a:ext cx="7872962" cy="6858000"/>
          </a:xfrm>
          <a:prstGeom prst="rect">
            <a:avLst/>
          </a:prstGeom>
        </p:spPr>
      </p:pic>
      <p:sp>
        <p:nvSpPr>
          <p:cNvPr id="18" name="Right Triangle 17"/>
          <p:cNvSpPr/>
          <p:nvPr/>
        </p:nvSpPr>
        <p:spPr>
          <a:xfrm rot="10800000">
            <a:off x="10944225" y="-21431"/>
            <a:ext cx="1247775" cy="1193005"/>
          </a:xfrm>
          <a:prstGeom prst="rtTriangle">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a:off x="4300538" y="5664995"/>
            <a:ext cx="1247775" cy="1193005"/>
          </a:xfrm>
          <a:prstGeom prst="rtTriangle">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446190" y="2599164"/>
            <a:ext cx="5269199" cy="830997"/>
          </a:xfrm>
          <a:prstGeom prst="rect">
            <a:avLst/>
          </a:prstGeom>
          <a:noFill/>
        </p:spPr>
        <p:txBody>
          <a:bodyPr wrap="none" rtlCol="0">
            <a:spAutoFit/>
          </a:bodyPr>
          <a:lstStyle/>
          <a:p>
            <a:pPr algn="ctr"/>
            <a:r>
              <a:rPr lang="en-US" sz="4800" b="1" dirty="0" smtClean="0">
                <a:latin typeface="Times New Roman" panose="02020603050405020304" pitchFamily="18" charset="0"/>
                <a:cs typeface="Times New Roman" panose="02020603050405020304" pitchFamily="18" charset="0"/>
              </a:rPr>
              <a:t>ÔN TẬP HỌC KÌ I</a:t>
            </a:r>
            <a:endParaRPr lang="en-US" sz="4800" b="1"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443926" y="4438652"/>
            <a:ext cx="1736720" cy="2419348"/>
          </a:xfrm>
          <a:prstGeom prst="rect">
            <a:avLst/>
          </a:prstGeom>
        </p:spPr>
      </p:pic>
    </p:spTree>
    <p:extLst>
      <p:ext uri="{BB962C8B-B14F-4D97-AF65-F5344CB8AC3E}">
        <p14:creationId xmlns:p14="http://schemas.microsoft.com/office/powerpoint/2010/main" val="42455570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p:spPr>
      </p:pic>
      <p:sp>
        <p:nvSpPr>
          <p:cNvPr id="7" name="Rectangle 6"/>
          <p:cNvSpPr/>
          <p:nvPr/>
        </p:nvSpPr>
        <p:spPr>
          <a:xfrm>
            <a:off x="3133724" y="2241369"/>
            <a:ext cx="8882063" cy="2554545"/>
          </a:xfrm>
          <a:prstGeom prst="rect">
            <a:avLst/>
          </a:prstGeom>
        </p:spPr>
        <p:txBody>
          <a:bodyPr wrap="square">
            <a:spAutoFit/>
          </a:bodyPr>
          <a:lstStyle/>
          <a:p>
            <a:r>
              <a:rPr lang="en-US" sz="3200" b="1" dirty="0" err="1" smtClean="0">
                <a:solidFill>
                  <a:schemeClr val="bg1"/>
                </a:solidFill>
                <a:effectLst/>
                <a:latin typeface="Times New Roman" panose="02020603050405020304" pitchFamily="18" charset="0"/>
                <a:cs typeface="Times New Roman" panose="02020603050405020304" pitchFamily="18" charset="0"/>
              </a:rPr>
              <a:t>Câu</a:t>
            </a:r>
            <a:r>
              <a:rPr lang="en-US" sz="3200" b="1" dirty="0" smtClean="0">
                <a:solidFill>
                  <a:schemeClr val="bg1"/>
                </a:solidFill>
                <a:effectLst/>
                <a:latin typeface="Times New Roman" panose="02020603050405020304" pitchFamily="18" charset="0"/>
                <a:cs typeface="Times New Roman" panose="02020603050405020304" pitchFamily="18" charset="0"/>
              </a:rPr>
              <a:t> 4.</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Trong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thơ</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lục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bát</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tiếng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thứ</a:t>
            </a:r>
            <a:r>
              <a:rPr lang="en-US" sz="3200" dirty="0" smtClean="0">
                <a:solidFill>
                  <a:schemeClr val="bg1"/>
                </a:solidFill>
                <a:effectLst/>
                <a:latin typeface="Times New Roman" panose="02020603050405020304" pitchFamily="18" charset="0"/>
                <a:cs typeface="Times New Roman" panose="02020603050405020304" pitchFamily="18" charset="0"/>
              </a:rPr>
              <a:t> 6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câu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lục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hiệp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vần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với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tiếng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thứ</a:t>
            </a:r>
            <a:r>
              <a:rPr lang="en-US" sz="3200" dirty="0" smtClean="0">
                <a:solidFill>
                  <a:schemeClr val="bg1"/>
                </a:solidFill>
                <a:effectLst/>
                <a:latin typeface="Times New Roman" panose="02020603050405020304" pitchFamily="18" charset="0"/>
                <a:cs typeface="Times New Roman" panose="02020603050405020304" pitchFamily="18" charset="0"/>
              </a:rPr>
              <a:t> 8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câu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bát</a:t>
            </a:r>
            <a:r>
              <a:rPr lang="en-US" sz="3200" dirty="0" smtClean="0">
                <a:solidFill>
                  <a:schemeClr val="bg1"/>
                </a:solidFill>
                <a:effectLst/>
                <a:latin typeface="Times New Roman" panose="02020603050405020304" pitchFamily="18" charset="0"/>
                <a:cs typeface="Times New Roman" panose="02020603050405020304" pitchFamily="18" charset="0"/>
              </a:rPr>
              <a:t>? </a:t>
            </a:r>
          </a:p>
          <a:p>
            <a:r>
              <a:rPr lang="en-US" sz="3200" b="1" dirty="0" smtClean="0">
                <a:solidFill>
                  <a:schemeClr val="bg1"/>
                </a:solidFill>
                <a:effectLst/>
                <a:latin typeface="Times New Roman" panose="02020603050405020304" pitchFamily="18" charset="0"/>
                <a:cs typeface="Times New Roman" panose="02020603050405020304" pitchFamily="18" charset="0"/>
              </a:rPr>
              <a:t>                  </a:t>
            </a:r>
          </a:p>
          <a:p>
            <a:endParaRPr lang="en-US" sz="3200" b="1" dirty="0">
              <a:solidFill>
                <a:schemeClr val="bg1"/>
              </a:solidFill>
              <a:latin typeface="Times New Roman" panose="02020603050405020304" pitchFamily="18" charset="0"/>
              <a:cs typeface="Times New Roman" panose="02020603050405020304" pitchFamily="18" charset="0"/>
            </a:endParaRPr>
          </a:p>
          <a:p>
            <a:pPr algn="ct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b="1" dirty="0" smtClean="0">
                <a:solidFill>
                  <a:schemeClr val="bg1"/>
                </a:solidFill>
                <a:effectLst/>
                <a:latin typeface="Times New Roman" panose="02020603050405020304" pitchFamily="18" charset="0"/>
                <a:cs typeface="Times New Roman" panose="02020603050405020304" pitchFamily="18" charset="0"/>
              </a:rPr>
              <a:t> : Sai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Tiếng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thứ</a:t>
            </a:r>
            <a:r>
              <a:rPr lang="en-US" sz="3200" dirty="0" smtClean="0">
                <a:solidFill>
                  <a:schemeClr val="bg1"/>
                </a:solidFill>
                <a:effectLst/>
                <a:latin typeface="Times New Roman" panose="02020603050405020304" pitchFamily="18" charset="0"/>
                <a:cs typeface="Times New Roman" panose="02020603050405020304" pitchFamily="18" charset="0"/>
              </a:rPr>
              <a:t> 6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câu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bát</a:t>
            </a:r>
            <a:r>
              <a:rPr lang="en-US" sz="3200" dirty="0" smtClean="0">
                <a:solidFill>
                  <a:schemeClr val="bg1"/>
                </a:solidFill>
                <a:effectLst/>
                <a:latin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50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1000"/>
                                        <p:tgtEl>
                                          <p:spTgt spid="7">
                                            <p:txEl>
                                              <p:pRg st="3" end="3"/>
                                            </p:txEl>
                                          </p:spTgt>
                                        </p:tgtEl>
                                      </p:cBhvr>
                                    </p:animEffect>
                                    <p:anim calcmode="lin" valueType="num">
                                      <p:cBhvr>
                                        <p:cTn id="2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
                                        </p:tgtEl>
                                      </p:cBhvr>
                                    </p:cmd>
                                  </p:childTnLst>
                                </p:cTn>
                              </p:par>
                            </p:childTnLst>
                          </p:cTn>
                        </p:par>
                      </p:childTnLst>
                    </p:cTn>
                  </p:par>
                </p:childTnLst>
              </p:cTn>
              <p:nextCondLst>
                <p:cond evt="onClick" delay="0">
                  <p:tgtEl>
                    <p:spTgt spid="5"/>
                  </p:tgtEl>
                </p:cond>
              </p:nextCondLst>
            </p:seq>
            <p:video>
              <p:cMediaNode vol="80000">
                <p:cTn id="34"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p:spPr>
      </p:pic>
      <p:sp>
        <p:nvSpPr>
          <p:cNvPr id="8" name="Rectangle 7"/>
          <p:cNvSpPr/>
          <p:nvPr/>
        </p:nvSpPr>
        <p:spPr>
          <a:xfrm>
            <a:off x="3048000" y="2246638"/>
            <a:ext cx="8470900" cy="3416320"/>
          </a:xfrm>
          <a:prstGeom prst="rect">
            <a:avLst/>
          </a:prstGeom>
        </p:spPr>
        <p:txBody>
          <a:bodyPr wrap="square">
            <a:spAutoFit/>
          </a:bodyPr>
          <a:lstStyle/>
          <a:p>
            <a:r>
              <a:rPr lang="vi-VN" sz="3600" b="1" dirty="0" smtClean="0">
                <a:solidFill>
                  <a:schemeClr val="bg1"/>
                </a:solidFill>
                <a:latin typeface="Times New Roman" panose="02020603050405020304" pitchFamily="18" charset="0"/>
                <a:cs typeface="Times New Roman" panose="02020603050405020304" pitchFamily="18" charset="0"/>
              </a:rPr>
              <a:t>Câu 5.</a:t>
            </a:r>
            <a:r>
              <a:rPr lang="vi-VN" sz="3600" dirty="0" smtClean="0">
                <a:solidFill>
                  <a:schemeClr val="bg1"/>
                </a:solidFill>
                <a:latin typeface="Times New Roman" panose="02020603050405020304" pitchFamily="18" charset="0"/>
                <a:cs typeface="Times New Roman" panose="02020603050405020304" pitchFamily="18" charset="0"/>
              </a:rPr>
              <a:t> Thơ lục bát là thể thơ có nguồn gốc từ thơ Đường -Trung Quốc?</a:t>
            </a:r>
            <a:endParaRPr lang="en-US" sz="3600" dirty="0" smtClean="0">
              <a:solidFill>
                <a:schemeClr val="bg1"/>
              </a:solidFill>
              <a:latin typeface="Times New Roman" panose="02020603050405020304" pitchFamily="18" charset="0"/>
              <a:cs typeface="Times New Roman" panose="02020603050405020304" pitchFamily="18" charset="0"/>
            </a:endParaRPr>
          </a:p>
          <a:p>
            <a:endParaRPr lang="en-US" sz="3600" dirty="0">
              <a:solidFill>
                <a:schemeClr val="bg1"/>
              </a:solidFill>
              <a:latin typeface="Times New Roman" panose="02020603050405020304" pitchFamily="18" charset="0"/>
              <a:cs typeface="Times New Roman" panose="02020603050405020304" pitchFamily="18" charset="0"/>
            </a:endParaRPr>
          </a:p>
          <a:p>
            <a:endParaRPr lang="vi-VN" sz="3600" dirty="0" smtClean="0">
              <a:solidFill>
                <a:schemeClr val="bg1"/>
              </a:solidFill>
              <a:latin typeface="Times New Roman" panose="02020603050405020304" pitchFamily="18" charset="0"/>
              <a:cs typeface="Times New Roman" panose="02020603050405020304" pitchFamily="18" charset="0"/>
            </a:endParaRPr>
          </a:p>
          <a:p>
            <a:r>
              <a:rPr lang="vi-VN" sz="3600" dirty="0" smtClean="0">
                <a:solidFill>
                  <a:schemeClr val="bg1"/>
                </a:solidFill>
                <a:latin typeface="Times New Roman" panose="02020603050405020304" pitchFamily="18" charset="0"/>
                <a:cs typeface="Times New Roman" panose="02020603050405020304" pitchFamily="18" charset="0"/>
              </a:rPr>
              <a:t>             Đáp án: : Sai (Việt Nam)</a:t>
            </a:r>
          </a:p>
          <a:p>
            <a:endParaRPr lang="vi-VN"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89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89799" y="1066800"/>
            <a:ext cx="1612402" cy="94990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Rectangle 6"/>
          <p:cNvSpPr/>
          <p:nvPr/>
        </p:nvSpPr>
        <p:spPr>
          <a:xfrm>
            <a:off x="3233738" y="2238702"/>
            <a:ext cx="8470900" cy="2554545"/>
          </a:xfrm>
          <a:prstGeom prst="rect">
            <a:avLst/>
          </a:prstGeom>
        </p:spPr>
        <p:txBody>
          <a:bodyPr wrap="square">
            <a:spAutoFit/>
          </a:bodyPr>
          <a:lstStyle/>
          <a:p>
            <a:r>
              <a:rPr lang="en-US" sz="4000" b="1" dirty="0" err="1" smtClean="0">
                <a:solidFill>
                  <a:schemeClr val="bg1"/>
                </a:solidFill>
                <a:effectLst/>
                <a:latin typeface="Times New Roman" panose="02020603050405020304" pitchFamily="18" charset="0"/>
                <a:cs typeface="Times New Roman" panose="02020603050405020304" pitchFamily="18" charset="0"/>
              </a:rPr>
              <a:t>Câu</a:t>
            </a:r>
            <a:r>
              <a:rPr lang="en-US" sz="4000" b="1" dirty="0" smtClean="0">
                <a:solidFill>
                  <a:schemeClr val="bg1"/>
                </a:solidFill>
                <a:effectLst/>
                <a:latin typeface="Times New Roman" panose="02020603050405020304" pitchFamily="18" charset="0"/>
                <a:cs typeface="Times New Roman" panose="02020603050405020304" pitchFamily="18" charset="0"/>
              </a:rPr>
              <a:t> 6.</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Truyện</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đồng</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thoại</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là</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thể</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loại</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văn</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học</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dành</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cho</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thiếu</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nhi</a:t>
            </a:r>
            <a:r>
              <a:rPr lang="en-US" sz="4000" dirty="0" smtClean="0">
                <a:solidFill>
                  <a:schemeClr val="bg1"/>
                </a:solidFill>
                <a:effectLst/>
                <a:latin typeface="Times New Roman" panose="02020603050405020304" pitchFamily="18" charset="0"/>
                <a:cs typeface="Times New Roman" panose="02020603050405020304" pitchFamily="18" charset="0"/>
              </a:rPr>
              <a:t>?</a:t>
            </a:r>
          </a:p>
          <a:p>
            <a:r>
              <a:rPr lang="en-US" sz="4000" b="1" dirty="0" smtClean="0">
                <a:solidFill>
                  <a:schemeClr val="bg1"/>
                </a:solidFill>
                <a:effectLst/>
                <a:latin typeface="Times New Roman" panose="02020603050405020304" pitchFamily="18" charset="0"/>
                <a:cs typeface="Times New Roman" panose="02020603050405020304" pitchFamily="18" charset="0"/>
              </a:rPr>
              <a:t>                  </a:t>
            </a:r>
          </a:p>
          <a:p>
            <a:pPr algn="ctr"/>
            <a:r>
              <a:rPr lang="en-US" sz="4000" b="1"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Đáp</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án</a:t>
            </a:r>
            <a:r>
              <a:rPr lang="en-US" sz="4000" dirty="0" smtClean="0">
                <a:solidFill>
                  <a:schemeClr val="bg1"/>
                </a:solidFill>
                <a:effectLst/>
                <a:latin typeface="Times New Roman" panose="02020603050405020304" pitchFamily="18" charset="0"/>
                <a:cs typeface="Times New Roman" panose="02020603050405020304" pitchFamily="18" charset="0"/>
              </a:rPr>
              <a:t>:</a:t>
            </a:r>
            <a:r>
              <a:rPr lang="en-US" sz="4000" b="1" dirty="0" smtClean="0">
                <a:solidFill>
                  <a:schemeClr val="bg1"/>
                </a:solidFill>
                <a:effectLst/>
                <a:latin typeface="Times New Roman" panose="02020603050405020304" pitchFamily="18" charset="0"/>
                <a:cs typeface="Times New Roman" panose="02020603050405020304" pitchFamily="18" charset="0"/>
              </a:rPr>
              <a:t> :</a:t>
            </a:r>
            <a:r>
              <a:rPr lang="en-US" sz="4000" dirty="0" smtClean="0">
                <a:solidFill>
                  <a:schemeClr val="bg1"/>
                </a:solidFill>
                <a:effectLst/>
                <a:latin typeface="Times New Roman" panose="02020603050405020304" pitchFamily="18" charset="0"/>
                <a:cs typeface="Times New Roman" panose="02020603050405020304" pitchFamily="18" charset="0"/>
              </a:rPr>
              <a:t> </a:t>
            </a:r>
            <a:r>
              <a:rPr lang="en-US" sz="4000" dirty="0" err="1" smtClean="0">
                <a:solidFill>
                  <a:schemeClr val="bg1"/>
                </a:solidFill>
                <a:effectLst/>
                <a:latin typeface="Times New Roman" panose="02020603050405020304" pitchFamily="18" charset="0"/>
                <a:cs typeface="Times New Roman" panose="02020603050405020304" pitchFamily="18" charset="0"/>
              </a:rPr>
              <a:t>Đúng</a:t>
            </a:r>
            <a:endParaRPr lang="en-US" sz="40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046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
                                        </p:tgtEl>
                                      </p:cBhvr>
                                    </p:cmd>
                                  </p:childTnLst>
                                </p:cTn>
                              </p:par>
                            </p:childTnLst>
                          </p:cTn>
                        </p:par>
                      </p:childTnLst>
                    </p:cTn>
                  </p:par>
                </p:childTnLst>
              </p:cTn>
              <p:nextCondLst>
                <p:cond evt="onClick" delay="0">
                  <p:tgtEl>
                    <p:spTgt spid="5"/>
                  </p:tgtEl>
                </p:cond>
              </p:nextCondLst>
            </p:seq>
            <p:video>
              <p:cMediaNode vol="80000">
                <p:cTn id="34"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7" name="Rectangle 6"/>
          <p:cNvSpPr/>
          <p:nvPr/>
        </p:nvSpPr>
        <p:spPr>
          <a:xfrm>
            <a:off x="3090992" y="2289756"/>
            <a:ext cx="8696325" cy="2862322"/>
          </a:xfrm>
          <a:prstGeom prst="rect">
            <a:avLst/>
          </a:prstGeom>
        </p:spPr>
        <p:txBody>
          <a:bodyPr wrap="square">
            <a:spAutoFit/>
          </a:bodyPr>
          <a:lstStyle/>
          <a:p>
            <a:r>
              <a:rPr lang="en-US" sz="3600" b="1" dirty="0" err="1" smtClean="0">
                <a:solidFill>
                  <a:schemeClr val="bg1"/>
                </a:solidFill>
                <a:effectLst/>
                <a:latin typeface="Times New Roman" panose="02020603050405020304" pitchFamily="18" charset="0"/>
                <a:cs typeface="Times New Roman" panose="02020603050405020304" pitchFamily="18" charset="0"/>
              </a:rPr>
              <a:t>Câu</a:t>
            </a:r>
            <a:r>
              <a:rPr lang="en-US" sz="3600" b="1" dirty="0" smtClean="0">
                <a:solidFill>
                  <a:schemeClr val="bg1"/>
                </a:solidFill>
                <a:effectLst/>
                <a:latin typeface="Times New Roman" panose="02020603050405020304" pitchFamily="18" charset="0"/>
                <a:cs typeface="Times New Roman" panose="02020603050405020304" pitchFamily="18" charset="0"/>
              </a:rPr>
              <a:t> 7</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Biện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pháp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nghệ</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thuật</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sử</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dụng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phổ</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biến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trong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truyện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đồng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thoại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là</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biện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pháp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tu</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từ</a:t>
            </a:r>
            <a:r>
              <a:rPr lang="en-US" sz="3600" dirty="0" smtClean="0">
                <a:solidFill>
                  <a:schemeClr val="bg1"/>
                </a:solidFill>
                <a:effectLst/>
                <a:latin typeface="Times New Roman" panose="02020603050405020304" pitchFamily="18" charset="0"/>
                <a:cs typeface="Times New Roman" panose="02020603050405020304" pitchFamily="18" charset="0"/>
              </a:rPr>
              <a:t> so </a:t>
            </a:r>
            <a:r>
              <a:rPr lang="en-US" sz="3600" dirty="0" err="1" smtClean="0">
                <a:solidFill>
                  <a:schemeClr val="bg1"/>
                </a:solidFill>
                <a:effectLst/>
                <a:latin typeface="Times New Roman" panose="02020603050405020304" pitchFamily="18" charset="0"/>
                <a:cs typeface="Times New Roman" panose="02020603050405020304" pitchFamily="18" charset="0"/>
              </a:rPr>
              <a:t>sánh</a:t>
            </a:r>
            <a:r>
              <a:rPr lang="en-US" sz="3600" dirty="0" smtClean="0">
                <a:solidFill>
                  <a:schemeClr val="bg1"/>
                </a:solidFill>
                <a:effectLst/>
                <a:latin typeface="Times New Roman" panose="02020603050405020304" pitchFamily="18" charset="0"/>
                <a:cs typeface="Times New Roman" panose="02020603050405020304" pitchFamily="18" charset="0"/>
              </a:rPr>
              <a:t>?</a:t>
            </a:r>
          </a:p>
          <a:p>
            <a:endParaRPr lang="en-US" sz="3600" dirty="0" smtClean="0">
              <a:solidFill>
                <a:schemeClr val="bg1"/>
              </a:solidFill>
              <a:effectLst/>
              <a:latin typeface="Times New Roman" panose="02020603050405020304" pitchFamily="18" charset="0"/>
              <a:cs typeface="Times New Roman" panose="02020603050405020304" pitchFamily="18" charset="0"/>
            </a:endParaRPr>
          </a:p>
          <a:p>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án</a:t>
            </a:r>
            <a:r>
              <a:rPr lang="en-US" sz="3600" dirty="0" smtClean="0">
                <a:solidFill>
                  <a:schemeClr val="bg1"/>
                </a:solidFill>
                <a:effectLst/>
                <a:latin typeface="Times New Roman" panose="02020603050405020304" pitchFamily="18" charset="0"/>
                <a:cs typeface="Times New Roman" panose="02020603050405020304" pitchFamily="18" charset="0"/>
              </a:rPr>
              <a:t>:</a:t>
            </a: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smtClean="0">
                <a:solidFill>
                  <a:schemeClr val="bg1"/>
                </a:solidFill>
                <a:effectLst/>
                <a:latin typeface="Times New Roman" panose="02020603050405020304" pitchFamily="18" charset="0"/>
                <a:cs typeface="Times New Roman" panose="02020603050405020304" pitchFamily="18" charset="0"/>
              </a:rPr>
              <a:t> Sai (</a:t>
            </a:r>
            <a:r>
              <a:rPr lang="en-US" sz="3600" dirty="0" err="1" smtClean="0">
                <a:solidFill>
                  <a:schemeClr val="bg1"/>
                </a:solidFill>
                <a:effectLst/>
                <a:latin typeface="Times New Roman" panose="02020603050405020304" pitchFamily="18" charset="0"/>
                <a:cs typeface="Times New Roman" panose="02020603050405020304" pitchFamily="18" charset="0"/>
              </a:rPr>
              <a:t>Nhân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hóa</a:t>
            </a:r>
            <a:r>
              <a:rPr lang="en-US" sz="3600" dirty="0" smtClean="0">
                <a:solidFill>
                  <a:schemeClr val="bg1"/>
                </a:solidFill>
                <a:effectLst/>
                <a:latin typeface="Times New Roman" panose="02020603050405020304" pitchFamily="18" charset="0"/>
                <a:cs typeface="Times New Roman" panose="02020603050405020304" pitchFamily="18" charset="0"/>
              </a:rPr>
              <a:t>)</a:t>
            </a:r>
            <a:endParaRPr lang="en-US" sz="36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525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Rectangle 6"/>
          <p:cNvSpPr/>
          <p:nvPr/>
        </p:nvSpPr>
        <p:spPr>
          <a:xfrm>
            <a:off x="3252787" y="2263563"/>
            <a:ext cx="8939213" cy="2862322"/>
          </a:xfrm>
          <a:prstGeom prst="rect">
            <a:avLst/>
          </a:prstGeom>
        </p:spPr>
        <p:txBody>
          <a:bodyPr wrap="square">
            <a:spAutoFit/>
          </a:bodyPr>
          <a:lstStyle/>
          <a:p>
            <a:r>
              <a:rPr lang="en-US" sz="3600" b="1" dirty="0" err="1" smtClean="0">
                <a:solidFill>
                  <a:schemeClr val="bg1"/>
                </a:solidFill>
                <a:effectLst/>
                <a:latin typeface="Times New Roman" panose="02020603050405020304" pitchFamily="18" charset="0"/>
                <a:cs typeface="Times New Roman" panose="02020603050405020304" pitchFamily="18" charset="0"/>
              </a:rPr>
              <a:t>Câu</a:t>
            </a:r>
            <a:r>
              <a:rPr lang="en-US" sz="3600" b="1" dirty="0" smtClean="0">
                <a:solidFill>
                  <a:schemeClr val="bg1"/>
                </a:solidFill>
                <a:effectLst/>
                <a:latin typeface="Times New Roman" panose="02020603050405020304" pitchFamily="18" charset="0"/>
                <a:cs typeface="Times New Roman" panose="02020603050405020304" pitchFamily="18" charset="0"/>
              </a:rPr>
              <a:t> 8.</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Kiểu</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bài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kể</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lại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một</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trải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nghiệm</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của</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bản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thân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người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kể</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chuyện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sử</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dụng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ngôi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thứ</a:t>
            </a:r>
            <a:r>
              <a:rPr lang="en-US" sz="3600" dirty="0" smtClean="0">
                <a:solidFill>
                  <a:schemeClr val="bg1"/>
                </a:solidFill>
                <a:effectLst/>
                <a:latin typeface="Times New Roman" panose="02020603050405020304" pitchFamily="18" charset="0"/>
                <a:cs typeface="Times New Roman" panose="02020603050405020304" pitchFamily="18" charset="0"/>
              </a:rPr>
              <a:t> 3?</a:t>
            </a:r>
          </a:p>
          <a:p>
            <a:r>
              <a:rPr lang="en-US" sz="3600" b="1" dirty="0" smtClean="0">
                <a:solidFill>
                  <a:schemeClr val="bg1"/>
                </a:solidFill>
                <a:effectLst/>
                <a:latin typeface="Times New Roman" panose="02020603050405020304" pitchFamily="18" charset="0"/>
                <a:cs typeface="Times New Roman" panose="02020603050405020304" pitchFamily="18" charset="0"/>
              </a:rPr>
              <a:t>               </a:t>
            </a:r>
          </a:p>
          <a:p>
            <a:endParaRPr lang="en-US" sz="3600" b="1" dirty="0">
              <a:solidFill>
                <a:schemeClr val="bg1"/>
              </a:solidFill>
              <a:latin typeface="Times New Roman" panose="02020603050405020304" pitchFamily="18" charset="0"/>
              <a:cs typeface="Times New Roman" panose="02020603050405020304" pitchFamily="18" charset="0"/>
            </a:endParaRPr>
          </a:p>
          <a:p>
            <a:pPr algn="ctr"/>
            <a:r>
              <a:rPr lang="en-US" sz="3600" dirty="0" err="1" smtClean="0">
                <a:solidFill>
                  <a:schemeClr val="bg1"/>
                </a:solidFill>
                <a:effectLst/>
                <a:latin typeface="Times New Roman" panose="02020603050405020304" pitchFamily="18" charset="0"/>
                <a:cs typeface="Times New Roman" panose="02020603050405020304" pitchFamily="18" charset="0"/>
              </a:rPr>
              <a:t>Đáp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án</a:t>
            </a:r>
            <a:r>
              <a:rPr lang="en-US" sz="3600" dirty="0" smtClean="0">
                <a:solidFill>
                  <a:schemeClr val="bg1"/>
                </a:solidFill>
                <a:effectLst/>
                <a:latin typeface="Times New Roman" panose="02020603050405020304" pitchFamily="18" charset="0"/>
                <a:cs typeface="Times New Roman" panose="02020603050405020304" pitchFamily="18" charset="0"/>
              </a:rPr>
              <a:t>:</a:t>
            </a: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smtClean="0">
                <a:solidFill>
                  <a:schemeClr val="bg1"/>
                </a:solidFill>
                <a:effectLst/>
                <a:latin typeface="Times New Roman" panose="02020603050405020304" pitchFamily="18" charset="0"/>
                <a:cs typeface="Times New Roman" panose="02020603050405020304" pitchFamily="18" charset="0"/>
              </a:rPr>
              <a:t> Sai (</a:t>
            </a:r>
            <a:r>
              <a:rPr lang="en-US" sz="3600" dirty="0" err="1" smtClean="0">
                <a:solidFill>
                  <a:schemeClr val="bg1"/>
                </a:solidFill>
                <a:effectLst/>
                <a:latin typeface="Times New Roman" panose="02020603050405020304" pitchFamily="18" charset="0"/>
                <a:cs typeface="Times New Roman" panose="02020603050405020304" pitchFamily="18" charset="0"/>
              </a:rPr>
              <a:t>ngôi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thứ</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nhất</a:t>
            </a:r>
            <a:r>
              <a:rPr lang="en-US" sz="3600" dirty="0" smtClean="0">
                <a:solidFill>
                  <a:schemeClr val="bg1"/>
                </a:solidFill>
                <a:effectLst/>
                <a:latin typeface="Times New Roman" panose="02020603050405020304" pitchFamily="18" charset="0"/>
                <a:cs typeface="Times New Roman" panose="02020603050405020304" pitchFamily="18" charset="0"/>
              </a:rPr>
              <a:t>)</a:t>
            </a:r>
            <a:endParaRPr lang="en-US" sz="36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70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Rectangle 6"/>
          <p:cNvSpPr/>
          <p:nvPr/>
        </p:nvSpPr>
        <p:spPr>
          <a:xfrm>
            <a:off x="3324225" y="2263563"/>
            <a:ext cx="8867775" cy="2308324"/>
          </a:xfrm>
          <a:prstGeom prst="rect">
            <a:avLst/>
          </a:prstGeom>
        </p:spPr>
        <p:txBody>
          <a:bodyPr wrap="square">
            <a:spAutoFit/>
          </a:bodyPr>
          <a:lstStyle/>
          <a:p>
            <a:r>
              <a:rPr lang="en-US" sz="3600" b="1" dirty="0" err="1" smtClean="0">
                <a:solidFill>
                  <a:schemeClr val="bg1"/>
                </a:solidFill>
                <a:effectLst/>
                <a:latin typeface="Times New Roman" panose="02020603050405020304" pitchFamily="18" charset="0"/>
                <a:cs typeface="Times New Roman" panose="02020603050405020304" pitchFamily="18" charset="0"/>
              </a:rPr>
              <a:t>Câu</a:t>
            </a:r>
            <a:r>
              <a:rPr lang="en-US" sz="3600" b="1" dirty="0" smtClean="0">
                <a:solidFill>
                  <a:schemeClr val="bg1"/>
                </a:solidFill>
                <a:effectLst/>
                <a:latin typeface="Times New Roman" panose="02020603050405020304" pitchFamily="18" charset="0"/>
                <a:cs typeface="Times New Roman" panose="02020603050405020304" pitchFamily="18" charset="0"/>
              </a:rPr>
              <a:t> 9.</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Các</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sự</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việc</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trong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hồi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kí</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được</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kể</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theo</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trình</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tự</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thời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gian</a:t>
            </a:r>
            <a:r>
              <a:rPr lang="en-US" sz="3600" dirty="0" smtClean="0">
                <a:solidFill>
                  <a:schemeClr val="bg1"/>
                </a:solidFill>
                <a:effectLst/>
                <a:latin typeface="Times New Roman" panose="02020603050405020304" pitchFamily="18" charset="0"/>
                <a:cs typeface="Times New Roman" panose="02020603050405020304" pitchFamily="18" charset="0"/>
              </a:rPr>
              <a:t>?</a:t>
            </a:r>
          </a:p>
          <a:p>
            <a:r>
              <a:rPr lang="en-US" sz="3600" b="1" dirty="0" smtClean="0">
                <a:solidFill>
                  <a:schemeClr val="bg1"/>
                </a:solidFill>
                <a:effectLst/>
                <a:latin typeface="Times New Roman" panose="02020603050405020304" pitchFamily="18" charset="0"/>
                <a:cs typeface="Times New Roman" panose="02020603050405020304" pitchFamily="18" charset="0"/>
              </a:rPr>
              <a:t>          </a:t>
            </a:r>
          </a:p>
          <a:p>
            <a:pPr algn="ct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án</a:t>
            </a:r>
            <a:r>
              <a:rPr lang="en-US" sz="3600" dirty="0" smtClean="0">
                <a:solidFill>
                  <a:schemeClr val="bg1"/>
                </a:solidFill>
                <a:effectLst/>
                <a:latin typeface="Times New Roman" panose="02020603050405020304" pitchFamily="18" charset="0"/>
                <a:cs typeface="Times New Roman" panose="02020603050405020304" pitchFamily="18" charset="0"/>
              </a:rPr>
              <a:t>:</a:t>
            </a: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Đúng</a:t>
            </a:r>
            <a:endParaRPr lang="en-US" sz="36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0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448709" cy="89438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7" name="Rectangle 6"/>
          <p:cNvSpPr/>
          <p:nvPr/>
        </p:nvSpPr>
        <p:spPr>
          <a:xfrm>
            <a:off x="3390899" y="2103763"/>
            <a:ext cx="8696325" cy="3416320"/>
          </a:xfrm>
          <a:prstGeom prst="rect">
            <a:avLst/>
          </a:prstGeom>
        </p:spPr>
        <p:txBody>
          <a:bodyPr wrap="square">
            <a:spAutoFit/>
          </a:bodyPr>
          <a:lstStyle/>
          <a:p>
            <a:r>
              <a:rPr lang="en-US" sz="3600" b="1" dirty="0" err="1" smtClean="0">
                <a:solidFill>
                  <a:schemeClr val="bg1"/>
                </a:solidFill>
                <a:effectLst/>
                <a:latin typeface="Times New Roman" panose="02020603050405020304" pitchFamily="18" charset="0"/>
                <a:cs typeface="Times New Roman" panose="02020603050405020304" pitchFamily="18" charset="0"/>
              </a:rPr>
              <a:t>Câu</a:t>
            </a:r>
            <a:r>
              <a:rPr lang="en-US" sz="3600" b="1" dirty="0" smtClean="0">
                <a:solidFill>
                  <a:schemeClr val="bg1"/>
                </a:solidFill>
                <a:effectLst/>
                <a:latin typeface="Times New Roman" panose="02020603050405020304" pitchFamily="18" charset="0"/>
                <a:cs typeface="Times New Roman" panose="02020603050405020304" pitchFamily="18" charset="0"/>
              </a:rPr>
              <a:t> 10.</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Ẩn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dụ</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là</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gọi</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tên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sự</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vật</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hiện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tượng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này</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bằng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tên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của</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sự</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vật</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hiện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tượng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khác</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dựa</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trên</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mối</a:t>
            </a:r>
            <a:r>
              <a:rPr lang="en-US" sz="3600" dirty="0" smtClean="0">
                <a:solidFill>
                  <a:schemeClr val="bg1"/>
                </a:solidFill>
                <a:effectLst/>
                <a:latin typeface="Times New Roman" panose="02020603050405020304" pitchFamily="18" charset="0"/>
                <a:cs typeface="Times New Roman" panose="02020603050405020304" pitchFamily="18" charset="0"/>
              </a:rPr>
              <a:t> qua </a:t>
            </a:r>
            <a:r>
              <a:rPr lang="en-US" sz="3600" dirty="0" err="1" smtClean="0">
                <a:solidFill>
                  <a:schemeClr val="bg1"/>
                </a:solidFill>
                <a:effectLst/>
                <a:latin typeface="Times New Roman" panose="02020603050405020304" pitchFamily="18" charset="0"/>
                <a:cs typeface="Times New Roman" panose="02020603050405020304" pitchFamily="18" charset="0"/>
              </a:rPr>
              <a:t>hệ</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tương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cận</a:t>
            </a:r>
            <a:r>
              <a:rPr lang="en-US" sz="3600" dirty="0" smtClean="0">
                <a:solidFill>
                  <a:schemeClr val="bg1"/>
                </a:solidFill>
                <a:effectLst/>
                <a:latin typeface="Times New Roman" panose="02020603050405020304" pitchFamily="18" charset="0"/>
                <a:cs typeface="Times New Roman" panose="02020603050405020304" pitchFamily="18" charset="0"/>
              </a:rPr>
              <a:t>?</a:t>
            </a:r>
          </a:p>
          <a:p>
            <a:r>
              <a:rPr lang="en-US" sz="3600" b="1" dirty="0" smtClean="0">
                <a:solidFill>
                  <a:schemeClr val="bg1"/>
                </a:solidFill>
                <a:effectLst/>
                <a:latin typeface="Times New Roman" panose="02020603050405020304" pitchFamily="18" charset="0"/>
                <a:cs typeface="Times New Roman" panose="02020603050405020304" pitchFamily="18" charset="0"/>
              </a:rPr>
              <a:t>                 </a:t>
            </a:r>
          </a:p>
          <a:p>
            <a:pPr algn="ctr"/>
            <a:r>
              <a:rPr lang="en-US" sz="3600" b="1"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Đáp</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án</a:t>
            </a:r>
            <a:r>
              <a:rPr lang="en-US" sz="3600" b="1" dirty="0" smtClean="0">
                <a:solidFill>
                  <a:schemeClr val="bg1"/>
                </a:solidFill>
                <a:effectLst/>
                <a:latin typeface="Times New Roman" panose="02020603050405020304" pitchFamily="18" charset="0"/>
                <a:cs typeface="Times New Roman" panose="02020603050405020304" pitchFamily="18" charset="0"/>
              </a:rPr>
              <a:t>:</a:t>
            </a:r>
            <a:r>
              <a:rPr lang="en-US" sz="3600" dirty="0" smtClean="0">
                <a:solidFill>
                  <a:schemeClr val="bg1"/>
                </a:solidFill>
                <a:effectLst/>
                <a:latin typeface="Times New Roman" panose="02020603050405020304" pitchFamily="18" charset="0"/>
                <a:cs typeface="Times New Roman" panose="02020603050405020304" pitchFamily="18" charset="0"/>
              </a:rPr>
              <a:t> Sai (</a:t>
            </a:r>
            <a:r>
              <a:rPr lang="en-US" sz="3600" dirty="0" err="1" smtClean="0">
                <a:solidFill>
                  <a:schemeClr val="bg1"/>
                </a:solidFill>
                <a:effectLst/>
                <a:latin typeface="Times New Roman" panose="02020603050405020304" pitchFamily="18" charset="0"/>
                <a:cs typeface="Times New Roman" panose="02020603050405020304" pitchFamily="18" charset="0"/>
              </a:rPr>
              <a:t>Tương</a:t>
            </a:r>
            <a:r>
              <a:rPr lang="en-US" sz="3600" dirty="0" smtClean="0">
                <a:solidFill>
                  <a:schemeClr val="bg1"/>
                </a:solidFill>
                <a:effectLst/>
                <a:latin typeface="Times New Roman" panose="02020603050405020304" pitchFamily="18" charset="0"/>
                <a:cs typeface="Times New Roman" panose="02020603050405020304" pitchFamily="18" charset="0"/>
              </a:rPr>
              <a:t> </a:t>
            </a:r>
            <a:r>
              <a:rPr lang="en-US" sz="3600" dirty="0" err="1" smtClean="0">
                <a:solidFill>
                  <a:schemeClr val="bg1"/>
                </a:solidFill>
                <a:effectLst/>
                <a:latin typeface="Times New Roman" panose="02020603050405020304" pitchFamily="18" charset="0"/>
                <a:cs typeface="Times New Roman" panose="02020603050405020304" pitchFamily="18" charset="0"/>
              </a:rPr>
              <a:t>đồng</a:t>
            </a:r>
            <a:r>
              <a:rPr lang="en-US" sz="3600" dirty="0" smtClean="0">
                <a:solidFill>
                  <a:schemeClr val="bg1"/>
                </a:solidFill>
                <a:effectLst/>
                <a:latin typeface="Times New Roman" panose="02020603050405020304" pitchFamily="18" charset="0"/>
                <a:cs typeface="Times New Roman" panose="02020603050405020304" pitchFamily="18" charset="0"/>
              </a:rPr>
              <a:t>)</a:t>
            </a:r>
          </a:p>
          <a:p>
            <a:r>
              <a:rPr lang="en-US" sz="3600" dirty="0" smtClean="0">
                <a:solidFill>
                  <a:schemeClr val="bg1"/>
                </a:solidFill>
                <a:effectLst/>
                <a:latin typeface="Times New Roman" panose="02020603050405020304" pitchFamily="18" charset="0"/>
                <a:cs typeface="Times New Roman" panose="02020603050405020304" pitchFamily="18" charset="0"/>
              </a:rPr>
              <a:t> </a:t>
            </a:r>
            <a:endParaRPr lang="en-US" sz="36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48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8" descr="shee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38364" y="3010973"/>
            <a:ext cx="3449434" cy="320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WordArt 4" descr="Horizontal brick"/>
          <p:cNvSpPr>
            <a:spLocks noChangeArrowheads="1" noChangeShapeType="1" noTextEdit="1"/>
          </p:cNvSpPr>
          <p:nvPr/>
        </p:nvSpPr>
        <p:spPr bwMode="auto">
          <a:xfrm>
            <a:off x="2900678" y="220892"/>
            <a:ext cx="6724806" cy="2050892"/>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vi-VN"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VƯỢT CHƯỚNG NGẠI VẬT</a:t>
            </a:r>
            <a:endPar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endParaRPr>
          </a:p>
        </p:txBody>
      </p:sp>
      <p:grpSp>
        <p:nvGrpSpPr>
          <p:cNvPr id="5" name="Group 4"/>
          <p:cNvGrpSpPr/>
          <p:nvPr/>
        </p:nvGrpSpPr>
        <p:grpSpPr>
          <a:xfrm>
            <a:off x="2011498" y="1659543"/>
            <a:ext cx="5053731" cy="2702859"/>
            <a:chOff x="4540760" y="2486937"/>
            <a:chExt cx="3525112" cy="1702770"/>
          </a:xfrm>
        </p:grpSpPr>
        <p:pic>
          <p:nvPicPr>
            <p:cNvPr id="40975" name="Picture 15" descr="Picture6"/>
            <p:cNvPicPr>
              <a:picLocks noChangeAspect="1" noChangeArrowheads="1" noCrop="1"/>
            </p:cNvPicPr>
            <p:nvPr/>
          </p:nvPicPr>
          <p:blipFill>
            <a:blip r:embed="rId8">
              <a:lum bright="-12000" contrast="60000"/>
              <a:extLst>
                <a:ext uri="{28A0092B-C50C-407E-A947-70E740481C1C}">
                  <a14:useLocalDpi xmlns:a14="http://schemas.microsoft.com/office/drawing/2010/main" val="0"/>
                </a:ext>
              </a:extLst>
            </a:blip>
            <a:srcRect/>
            <a:stretch>
              <a:fillRect/>
            </a:stretch>
          </p:blipFill>
          <p:spPr bwMode="auto">
            <a:xfrm>
              <a:off x="6985637" y="3421893"/>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40760" y="2486937"/>
              <a:ext cx="3525112" cy="1702770"/>
              <a:chOff x="4537777" y="2745622"/>
              <a:chExt cx="3525112" cy="1702770"/>
            </a:xfrm>
          </p:grpSpPr>
          <p:pic>
            <p:nvPicPr>
              <p:cNvPr id="40976" name="Picture 16" descr="Picture6"/>
              <p:cNvPicPr>
                <a:picLocks noChangeAspect="1" noChangeArrowheads="1" noCrop="1"/>
              </p:cNvPicPr>
              <p:nvPr/>
            </p:nvPicPr>
            <p:blipFill>
              <a:blip r:embed="rId8">
                <a:lum bright="-12000" contrast="60000"/>
                <a:extLst>
                  <a:ext uri="{28A0092B-C50C-407E-A947-70E740481C1C}">
                    <a14:useLocalDpi xmlns:a14="http://schemas.microsoft.com/office/drawing/2010/main" val="0"/>
                  </a:ext>
                </a:extLst>
              </a:blip>
              <a:srcRect/>
              <a:stretch>
                <a:fillRect/>
              </a:stretch>
            </p:blipFill>
            <p:spPr bwMode="auto">
              <a:xfrm>
                <a:off x="7079066" y="3838422"/>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p:nvGrpSpPr>
            <p:grpSpPr bwMode="auto">
              <a:xfrm rot="21463308">
                <a:off x="4537777" y="2745622"/>
                <a:ext cx="3198180" cy="1519627"/>
                <a:chOff x="1911" y="135"/>
                <a:chExt cx="2121" cy="1345"/>
              </a:xfrm>
            </p:grpSpPr>
            <p:sp>
              <p:nvSpPr>
                <p:cNvPr id="45069" name="Line 18"/>
                <p:cNvSpPr>
                  <a:spLocks noChangeShapeType="1"/>
                </p:cNvSpPr>
                <p:nvPr/>
              </p:nvSpPr>
              <p:spPr bwMode="auto">
                <a:xfrm flipV="1">
                  <a:off x="2688" y="1284"/>
                  <a:ext cx="1248" cy="48"/>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70" name="Picture 19" descr="Rod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1" y="135"/>
                  <a:ext cx="860"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Freeform 20"/>
                <p:cNvSpPr>
                  <a:spLocks/>
                </p:cNvSpPr>
                <p:nvPr/>
              </p:nvSpPr>
              <p:spPr bwMode="auto">
                <a:xfrm>
                  <a:off x="2688" y="1332"/>
                  <a:ext cx="1200" cy="108"/>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45072" name="Freeform 21"/>
                <p:cNvSpPr>
                  <a:spLocks/>
                </p:cNvSpPr>
                <p:nvPr/>
              </p:nvSpPr>
              <p:spPr bwMode="auto">
                <a:xfrm rot="7305569" flipH="1">
                  <a:off x="3928" y="1187"/>
                  <a:ext cx="103" cy="105"/>
                </a:xfrm>
                <a:custGeom>
                  <a:avLst/>
                  <a:gdLst>
                    <a:gd name="T0" fmla="*/ 0 w 56"/>
                    <a:gd name="T1" fmla="*/ 8 h 56"/>
                    <a:gd name="T2" fmla="*/ 48 w 56"/>
                    <a:gd name="T3" fmla="*/ 8 h 56"/>
                    <a:gd name="T4" fmla="*/ 48 w 56"/>
                    <a:gd name="T5" fmla="*/ 56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8"/>
                      </a:moveTo>
                      <a:cubicBezTo>
                        <a:pt x="20" y="4"/>
                        <a:pt x="40" y="0"/>
                        <a:pt x="48" y="8"/>
                      </a:cubicBezTo>
                      <a:cubicBezTo>
                        <a:pt x="56" y="16"/>
                        <a:pt x="48" y="48"/>
                        <a:pt x="48" y="56"/>
                      </a:cubicBezTo>
                    </a:path>
                  </a:pathLst>
                </a:custGeom>
                <a:noFill/>
                <a:ln w="3810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grpSp>
      </p:grpSp>
      <p:pic>
        <p:nvPicPr>
          <p:cNvPr id="40987" name="Picture 27">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10701047" y="6550745"/>
            <a:ext cx="307255"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1">
            <a:extLst>
              <a:ext uri="{BEBA8EAE-BF5A-486C-A8C5-ECC9F3942E4B}">
                <a14:imgProps xmlns:a14="http://schemas.microsoft.com/office/drawing/2010/main">
                  <a14:imgLayer r:embed="rId12">
                    <a14:imgEffect>
                      <a14:backgroundRemoval t="1481" b="90000" l="10000" r="90000"/>
                    </a14:imgEffect>
                  </a14:imgLayer>
                </a14:imgProps>
              </a:ext>
            </a:extLst>
          </a:blip>
          <a:stretch>
            <a:fillRect/>
          </a:stretch>
        </p:blipFill>
        <p:spPr>
          <a:xfrm>
            <a:off x="-104503" y="0"/>
            <a:ext cx="1184365" cy="888274"/>
          </a:xfrm>
          <a:prstGeom prst="rect">
            <a:avLst/>
          </a:prstGeom>
        </p:spPr>
      </p:pic>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backgroundRemoval t="1481" b="90000" l="10000" r="90000"/>
                    </a14:imgEffect>
                  </a14:imgLayer>
                </a14:imgProps>
              </a:ext>
            </a:extLst>
          </a:blip>
          <a:stretch>
            <a:fillRect/>
          </a:stretch>
        </p:blipFill>
        <p:spPr>
          <a:xfrm>
            <a:off x="11141499" y="6086736"/>
            <a:ext cx="1184365" cy="888274"/>
          </a:xfrm>
          <a:prstGeom prst="rect">
            <a:avLst/>
          </a:prstGeom>
        </p:spPr>
      </p:pic>
      <p:pic>
        <p:nvPicPr>
          <p:cNvPr id="26" name="Picture 25"/>
          <p:cNvPicPr>
            <a:picLocks noChangeAspect="1"/>
          </p:cNvPicPr>
          <p:nvPr/>
        </p:nvPicPr>
        <p:blipFill>
          <a:blip r:embed="rId11">
            <a:extLst>
              <a:ext uri="{BEBA8EAE-BF5A-486C-A8C5-ECC9F3942E4B}">
                <a14:imgProps xmlns:a14="http://schemas.microsoft.com/office/drawing/2010/main">
                  <a14:imgLayer r:embed="rId12">
                    <a14:imgEffect>
                      <a14:backgroundRemoval t="1481" b="90000" l="10000" r="90000"/>
                    </a14:imgEffect>
                  </a14:imgLayer>
                </a14:imgProps>
              </a:ext>
            </a:extLst>
          </a:blip>
          <a:stretch>
            <a:fillRect/>
          </a:stretch>
        </p:blipFill>
        <p:spPr>
          <a:xfrm>
            <a:off x="-104504" y="6106608"/>
            <a:ext cx="1184365" cy="888274"/>
          </a:xfrm>
          <a:prstGeom prst="rect">
            <a:avLst/>
          </a:prstGeom>
        </p:spPr>
      </p:pic>
      <p:pic>
        <p:nvPicPr>
          <p:cNvPr id="27" name="Picture 26"/>
          <p:cNvPicPr>
            <a:picLocks noChangeAspect="1"/>
          </p:cNvPicPr>
          <p:nvPr/>
        </p:nvPicPr>
        <p:blipFill>
          <a:blip r:embed="rId11">
            <a:extLst>
              <a:ext uri="{BEBA8EAE-BF5A-486C-A8C5-ECC9F3942E4B}">
                <a14:imgProps xmlns:a14="http://schemas.microsoft.com/office/drawing/2010/main">
                  <a14:imgLayer r:embed="rId12">
                    <a14:imgEffect>
                      <a14:backgroundRemoval t="1481" b="90000" l="10000" r="90000"/>
                    </a14:imgEffect>
                  </a14:imgLayer>
                </a14:imgProps>
              </a:ext>
            </a:extLst>
          </a:blip>
          <a:stretch>
            <a:fillRect/>
          </a:stretch>
        </p:blipFill>
        <p:spPr>
          <a:xfrm>
            <a:off x="11141500" y="0"/>
            <a:ext cx="1184365" cy="888274"/>
          </a:xfrm>
          <a:prstGeom prst="rect">
            <a:avLst/>
          </a:prstGeom>
        </p:spPr>
      </p:pic>
      <p:pic>
        <p:nvPicPr>
          <p:cNvPr id="18" name="Đồng hồ đếm ngược 15 giây có âm thanh sinh độn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8979025" y="2161776"/>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934022958"/>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40987"/>
                                        </p:tgtEl>
                                      </p:cBhvr>
                                    </p:cmd>
                                  </p:childTnLst>
                                </p:cTn>
                              </p:par>
                            </p:childTnLst>
                          </p:cTn>
                        </p:par>
                        <p:par>
                          <p:cTn id="7" fill="hold" nodeType="afterGroup">
                            <p:stCondLst>
                              <p:cond delay="3855"/>
                            </p:stCondLst>
                            <p:childTnLst>
                              <p:par>
                                <p:cTn id="8" presetID="53" presetClass="entr" presetSubtype="0" repeatCount="3000" fill="hold" nodeType="afterEffect">
                                  <p:stCondLst>
                                    <p:cond delay="0"/>
                                  </p:stCondLst>
                                  <p:childTnLst>
                                    <p:set>
                                      <p:cBhvr>
                                        <p:cTn id="9" dur="1" fill="hold">
                                          <p:stCondLst>
                                            <p:cond delay="0"/>
                                          </p:stCondLst>
                                        </p:cTn>
                                        <p:tgtEl>
                                          <p:spTgt spid="40964"/>
                                        </p:tgtEl>
                                        <p:attrNameLst>
                                          <p:attrName>style.visibility</p:attrName>
                                        </p:attrNameLst>
                                      </p:cBhvr>
                                      <p:to>
                                        <p:strVal val="visible"/>
                                      </p:to>
                                    </p:set>
                                    <p:anim calcmode="lin" valueType="num">
                                      <p:cBhvr>
                                        <p:cTn id="10" dur="500" fill="hold"/>
                                        <p:tgtEl>
                                          <p:spTgt spid="40964"/>
                                        </p:tgtEl>
                                        <p:attrNameLst>
                                          <p:attrName>ppt_w</p:attrName>
                                        </p:attrNameLst>
                                      </p:cBhvr>
                                      <p:tavLst>
                                        <p:tav tm="0">
                                          <p:val>
                                            <p:fltVal val="0"/>
                                          </p:val>
                                        </p:tav>
                                        <p:tav tm="100000">
                                          <p:val>
                                            <p:strVal val="#ppt_w"/>
                                          </p:val>
                                        </p:tav>
                                      </p:tavLst>
                                    </p:anim>
                                    <p:anim calcmode="lin" valueType="num">
                                      <p:cBhvr>
                                        <p:cTn id="11" dur="500" fill="hold"/>
                                        <p:tgtEl>
                                          <p:spTgt spid="40964"/>
                                        </p:tgtEl>
                                        <p:attrNameLst>
                                          <p:attrName>ppt_h</p:attrName>
                                        </p:attrNameLst>
                                      </p:cBhvr>
                                      <p:tavLst>
                                        <p:tav tm="0">
                                          <p:val>
                                            <p:fltVal val="0"/>
                                          </p:val>
                                        </p:tav>
                                        <p:tav tm="100000">
                                          <p:val>
                                            <p:strVal val="#ppt_h"/>
                                          </p:val>
                                        </p:tav>
                                      </p:tavLst>
                                    </p:anim>
                                    <p:animEffect transition="in" filter="fade">
                                      <p:cBhvr>
                                        <p:cTn id="12" dur="500"/>
                                        <p:tgtEl>
                                          <p:spTgt spid="40964"/>
                                        </p:tgtEl>
                                      </p:cBhvr>
                                    </p:animEffect>
                                  </p:childTnLst>
                                  <p:subTnLst>
                                    <p:audio>
                                      <p:cMediaNode>
                                        <p:cTn display="0" masterRel="sameClick">
                                          <p:stCondLst>
                                            <p:cond evt="begin" delay="0">
                                              <p:tn val="8"/>
                                            </p:cond>
                                          </p:stCondLst>
                                          <p:endCondLst>
                                            <p:cond evt="onStopAudio" delay="0">
                                              <p:tgtEl>
                                                <p:sldTgt/>
                                              </p:tgtEl>
                                            </p:cond>
                                          </p:endCondLst>
                                        </p:cTn>
                                        <p:tgtEl>
                                          <p:sndTgt r:embed="rId6" name="W1.WAV"/>
                                        </p:tgtEl>
                                      </p:cMediaNode>
                                    </p:audio>
                                  </p:sub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1" repeatCount="3500" fill="hold" display="0">
                  <p:stCondLst>
                    <p:cond delay="indefinite"/>
                  </p:stCondLst>
                  <p:endCondLst>
                    <p:cond evt="onPrev" delay="0">
                      <p:tgtEl>
                        <p:sldTgt/>
                      </p:tgtEl>
                    </p:cond>
                    <p:cond evt="onStopAudio" delay="0">
                      <p:tgtEl>
                        <p:sldTgt/>
                      </p:tgtEl>
                    </p:cond>
                  </p:endCondLst>
                </p:cTn>
                <p:tgtEl>
                  <p:spTgt spid="40987"/>
                </p:tgtEl>
              </p:cMediaNode>
            </p:audio>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8"/>
                                        </p:tgtEl>
                                      </p:cBhvr>
                                    </p:cmd>
                                  </p:childTnLst>
                                </p:cTn>
                              </p:par>
                            </p:childTnLst>
                          </p:cTn>
                        </p:par>
                      </p:childTnLst>
                    </p:cTn>
                  </p:par>
                </p:childTnLst>
              </p:cTn>
              <p:nextCondLst>
                <p:cond evt="onClick" delay="0">
                  <p:tgtEl>
                    <p:spTgt spid="18"/>
                  </p:tgtEl>
                </p:cond>
              </p:nextCondLst>
            </p:seq>
            <p:video>
              <p:cMediaNode vol="80000">
                <p:cTn id="27" fill="hold" display="0">
                  <p:stCondLst>
                    <p:cond delay="indefinite"/>
                  </p:stCondLst>
                </p:cTn>
                <p:tgtEl>
                  <p:spTgt spid="1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2512616" y="1751205"/>
            <a:ext cx="7110767" cy="4406115"/>
          </a:xfrm>
          <a:prstGeom prst="rect">
            <a:avLst/>
          </a:prstGeom>
          <a:solidFill>
            <a:srgbClr val="0000FF">
              <a:alpha val="54901"/>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61" name="Picture 5"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005" y="3880803"/>
            <a:ext cx="4651210" cy="26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328805" y="3894424"/>
            <a:ext cx="4651211" cy="26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8179" y="6030180"/>
            <a:ext cx="7210663" cy="2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100" y="1694644"/>
            <a:ext cx="7206121" cy="2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descr="LINK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680636">
            <a:off x="3858183" y="372571"/>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LINK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710669">
            <a:off x="3874832" y="1080991"/>
            <a:ext cx="560022" cy="6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LINK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680636">
            <a:off x="7717794" y="398697"/>
            <a:ext cx="566076"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LINK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710669">
            <a:off x="7729144" y="1058315"/>
            <a:ext cx="560022" cy="60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481" b="90000" l="10000" r="90000"/>
                    </a14:imgEffect>
                  </a14:imgLayer>
                </a14:imgProps>
              </a:ext>
            </a:extLst>
          </a:blip>
          <a:stretch>
            <a:fillRect/>
          </a:stretch>
        </p:blipFill>
        <p:spPr>
          <a:xfrm>
            <a:off x="2010895" y="1533016"/>
            <a:ext cx="747848" cy="560886"/>
          </a:xfrm>
          <a:prstGeom prst="rect">
            <a:avLst/>
          </a:prstGeom>
        </p:spPr>
      </p:pic>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1481" b="90000" l="10000" r="90000"/>
                    </a14:imgEffect>
                  </a14:imgLayer>
                </a14:imgProps>
              </a:ext>
            </a:extLst>
          </a:blip>
          <a:stretch>
            <a:fillRect/>
          </a:stretch>
        </p:blipFill>
        <p:spPr>
          <a:xfrm>
            <a:off x="9257027" y="5970218"/>
            <a:ext cx="747848" cy="560886"/>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1481" b="90000" l="10000" r="90000"/>
                    </a14:imgEffect>
                  </a14:imgLayer>
                </a14:imgProps>
              </a:ext>
            </a:extLst>
          </a:blip>
          <a:stretch>
            <a:fillRect/>
          </a:stretch>
        </p:blipFill>
        <p:spPr>
          <a:xfrm>
            <a:off x="1998686" y="5933438"/>
            <a:ext cx="747848" cy="560886"/>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1481" b="90000" l="10000" r="90000"/>
                    </a14:imgEffect>
                  </a14:imgLayer>
                </a14:imgProps>
              </a:ext>
            </a:extLst>
          </a:blip>
          <a:stretch>
            <a:fillRect/>
          </a:stretch>
        </p:blipFill>
        <p:spPr>
          <a:xfrm>
            <a:off x="9240650" y="1604389"/>
            <a:ext cx="747848" cy="560886"/>
          </a:xfrm>
          <a:prstGeom prst="rect">
            <a:avLst/>
          </a:prstGeom>
        </p:spPr>
      </p:pic>
      <p:pic>
        <p:nvPicPr>
          <p:cNvPr id="4"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7852" y="196870"/>
            <a:ext cx="1875649" cy="1055052"/>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bwMode="auto">
          <a:xfrm>
            <a:off x="2512616" y="2253100"/>
            <a:ext cx="7009356" cy="3777080"/>
          </a:xfrm>
          <a:prstGeom prst="rect">
            <a:avLst/>
          </a:prstGeom>
          <a:no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4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4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10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trắc</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nghiệm</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15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sẽ</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2,0 </a:t>
            </a:r>
            <a:r>
              <a:rPr kumimoji="0" lang="en-US" sz="44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8" name="AutoShape 21"/>
          <p:cNvSpPr>
            <a:spLocks noChangeArrowheads="1"/>
          </p:cNvSpPr>
          <p:nvPr/>
        </p:nvSpPr>
        <p:spPr bwMode="auto">
          <a:xfrm>
            <a:off x="2576621" y="99671"/>
            <a:ext cx="6871077" cy="955675"/>
          </a:xfrm>
          <a:prstGeom prst="roundRect">
            <a:avLst>
              <a:gd name="adj" fmla="val 16667"/>
            </a:avLst>
          </a:prstGeom>
          <a:gradFill rotWithShape="1">
            <a:gsLst>
              <a:gs pos="0">
                <a:schemeClr val="bg1"/>
              </a:gs>
              <a:gs pos="100000">
                <a:srgbClr val="0000FF"/>
              </a:gs>
            </a:gsLst>
            <a:path path="shape">
              <a:fillToRect l="50000" t="50000" r="50000" b="50000"/>
            </a:path>
          </a:gradFill>
          <a:ln w="114300">
            <a:solidFill>
              <a:srgbClr val="CC0000">
                <a:alpha val="39999"/>
              </a:srgbClr>
            </a:solidFill>
            <a:round/>
            <a:headEnd/>
            <a:tailEnd/>
          </a:ln>
        </p:spPr>
        <p:txBody>
          <a:bodyPr wrap="none" lIns="100043" tIns="50023" rIns="100043" bIns="50023" anchor="ctr"/>
          <a:lstStyle/>
          <a:p>
            <a:pPr marL="496888" marR="0" lvl="1" indent="0" algn="r" defTabSz="1001713"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mn-cs"/>
              </a:rPr>
              <a:t>VƯỢT CHƯỚNG NGẠI VẬT</a:t>
            </a:r>
          </a:p>
        </p:txBody>
      </p:sp>
    </p:spTree>
    <p:extLst>
      <p:ext uri="{BB962C8B-B14F-4D97-AF65-F5344CB8AC3E}">
        <p14:creationId xmlns:p14="http://schemas.microsoft.com/office/powerpoint/2010/main" val="3951102116"/>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wipe(up)">
                                      <p:cBhvr>
                                        <p:cTn id="7" dur="500"/>
                                        <p:tgtEl>
                                          <p:spTgt spid="45065"/>
                                        </p:tgtEl>
                                      </p:cBhvr>
                                    </p:animEffect>
                                  </p:childTnLst>
                                </p:cTn>
                              </p:par>
                              <p:par>
                                <p:cTn id="8" presetID="22" presetClass="entr" presetSubtype="1" fill="hold" nodeType="withEffect">
                                  <p:stCondLst>
                                    <p:cond delay="0"/>
                                  </p:stCondLst>
                                  <p:childTnLst>
                                    <p:set>
                                      <p:cBhvr>
                                        <p:cTn id="9" dur="1" fill="hold">
                                          <p:stCondLst>
                                            <p:cond delay="0"/>
                                          </p:stCondLst>
                                        </p:cTn>
                                        <p:tgtEl>
                                          <p:spTgt spid="45067"/>
                                        </p:tgtEl>
                                        <p:attrNameLst>
                                          <p:attrName>style.visibility</p:attrName>
                                        </p:attrNameLst>
                                      </p:cBhvr>
                                      <p:to>
                                        <p:strVal val="visible"/>
                                      </p:to>
                                    </p:set>
                                    <p:animEffect transition="in" filter="wipe(up)">
                                      <p:cBhvr>
                                        <p:cTn id="10" dur="500"/>
                                        <p:tgtEl>
                                          <p:spTgt spid="45067"/>
                                        </p:tgtEl>
                                      </p:cBhvr>
                                    </p:animEffec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45066"/>
                                        </p:tgtEl>
                                        <p:attrNameLst>
                                          <p:attrName>style.visibility</p:attrName>
                                        </p:attrNameLst>
                                      </p:cBhvr>
                                      <p:to>
                                        <p:strVal val="visible"/>
                                      </p:to>
                                    </p:set>
                                    <p:animEffect transition="in" filter="wipe(up)">
                                      <p:cBhvr>
                                        <p:cTn id="14" dur="500"/>
                                        <p:tgtEl>
                                          <p:spTgt spid="45066"/>
                                        </p:tgtEl>
                                      </p:cBhvr>
                                    </p:animEffect>
                                  </p:childTnLst>
                                </p:cTn>
                              </p:par>
                              <p:par>
                                <p:cTn id="15" presetID="22" presetClass="entr" presetSubtype="1" fill="hold" nodeType="withEffect">
                                  <p:stCondLst>
                                    <p:cond delay="0"/>
                                  </p:stCondLst>
                                  <p:childTnLst>
                                    <p:set>
                                      <p:cBhvr>
                                        <p:cTn id="16" dur="1" fill="hold">
                                          <p:stCondLst>
                                            <p:cond delay="0"/>
                                          </p:stCondLst>
                                        </p:cTn>
                                        <p:tgtEl>
                                          <p:spTgt spid="45068"/>
                                        </p:tgtEl>
                                        <p:attrNameLst>
                                          <p:attrName>style.visibility</p:attrName>
                                        </p:attrNameLst>
                                      </p:cBhvr>
                                      <p:to>
                                        <p:strVal val="visible"/>
                                      </p:to>
                                    </p:set>
                                    <p:animEffect transition="in" filter="wipe(up)">
                                      <p:cBhvr>
                                        <p:cTn id="17" dur="500"/>
                                        <p:tgtEl>
                                          <p:spTgt spid="45068"/>
                                        </p:tgtEl>
                                      </p:cBhvr>
                                    </p:animEffect>
                                  </p:childTnLst>
                                </p:cTn>
                              </p:par>
                            </p:childTnLst>
                          </p:cTn>
                        </p:par>
                        <p:par>
                          <p:cTn id="18" fill="hold" nodeType="afterGroup">
                            <p:stCondLst>
                              <p:cond delay="1000"/>
                            </p:stCondLst>
                            <p:childTnLst>
                              <p:par>
                                <p:cTn id="19" presetID="22" presetClass="entr" presetSubtype="1" fill="hold" nodeType="afterEffect">
                                  <p:stCondLst>
                                    <p:cond delay="0"/>
                                  </p:stCondLst>
                                  <p:childTnLst>
                                    <p:set>
                                      <p:cBhvr>
                                        <p:cTn id="20" dur="1" fill="hold">
                                          <p:stCondLst>
                                            <p:cond delay="0"/>
                                          </p:stCondLst>
                                        </p:cTn>
                                        <p:tgtEl>
                                          <p:spTgt spid="45064"/>
                                        </p:tgtEl>
                                        <p:attrNameLst>
                                          <p:attrName>style.visibility</p:attrName>
                                        </p:attrNameLst>
                                      </p:cBhvr>
                                      <p:to>
                                        <p:strVal val="visible"/>
                                      </p:to>
                                    </p:set>
                                    <p:animEffect transition="in" filter="wipe(up)">
                                      <p:cBhvr>
                                        <p:cTn id="21" dur="500"/>
                                        <p:tgtEl>
                                          <p:spTgt spid="45064"/>
                                        </p:tgtEl>
                                      </p:cBhvr>
                                    </p:animEffect>
                                  </p:childTnLst>
                                </p:cTn>
                              </p:par>
                              <p:par>
                                <p:cTn id="22" presetID="22" presetClass="entr" presetSubtype="1" fill="hold" nodeType="withEffect">
                                  <p:stCondLst>
                                    <p:cond delay="0"/>
                                  </p:stCondLst>
                                  <p:childTnLst>
                                    <p:set>
                                      <p:cBhvr>
                                        <p:cTn id="23" dur="1" fill="hold">
                                          <p:stCondLst>
                                            <p:cond delay="0"/>
                                          </p:stCondLst>
                                        </p:cTn>
                                        <p:tgtEl>
                                          <p:spTgt spid="45061"/>
                                        </p:tgtEl>
                                        <p:attrNameLst>
                                          <p:attrName>style.visibility</p:attrName>
                                        </p:attrNameLst>
                                      </p:cBhvr>
                                      <p:to>
                                        <p:strVal val="visible"/>
                                      </p:to>
                                    </p:set>
                                    <p:animEffect transition="in" filter="wipe(up)">
                                      <p:cBhvr>
                                        <p:cTn id="24" dur="1000"/>
                                        <p:tgtEl>
                                          <p:spTgt spid="4506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5060"/>
                                        </p:tgtEl>
                                        <p:attrNameLst>
                                          <p:attrName>style.visibility</p:attrName>
                                        </p:attrNameLst>
                                      </p:cBhvr>
                                      <p:to>
                                        <p:strVal val="visible"/>
                                      </p:to>
                                    </p:set>
                                    <p:animEffect transition="in" filter="wipe(up)">
                                      <p:cBhvr>
                                        <p:cTn id="27" dur="1000"/>
                                        <p:tgtEl>
                                          <p:spTgt spid="45060"/>
                                        </p:tgtEl>
                                      </p:cBhvr>
                                    </p:animEffect>
                                  </p:childTnLst>
                                </p:cTn>
                              </p:par>
                              <p:par>
                                <p:cTn id="28" presetID="22" presetClass="entr" presetSubtype="1" fill="hold" nodeType="withEffect">
                                  <p:stCondLst>
                                    <p:cond delay="0"/>
                                  </p:stCondLst>
                                  <p:childTnLst>
                                    <p:set>
                                      <p:cBhvr>
                                        <p:cTn id="29" dur="1" fill="hold">
                                          <p:stCondLst>
                                            <p:cond delay="0"/>
                                          </p:stCondLst>
                                        </p:cTn>
                                        <p:tgtEl>
                                          <p:spTgt spid="45062"/>
                                        </p:tgtEl>
                                        <p:attrNameLst>
                                          <p:attrName>style.visibility</p:attrName>
                                        </p:attrNameLst>
                                      </p:cBhvr>
                                      <p:to>
                                        <p:strVal val="visible"/>
                                      </p:to>
                                    </p:set>
                                    <p:animEffect transition="in" filter="wipe(up)">
                                      <p:cBhvr>
                                        <p:cTn id="30" dur="1000"/>
                                        <p:tgtEl>
                                          <p:spTgt spid="45062"/>
                                        </p:tgtEl>
                                      </p:cBhvr>
                                    </p:animEffect>
                                  </p:childTnLst>
                                </p:cTn>
                              </p:par>
                            </p:childTnLst>
                          </p:cTn>
                        </p:par>
                        <p:par>
                          <p:cTn id="31" fill="hold" nodeType="afterGroup">
                            <p:stCondLst>
                              <p:cond delay="2000"/>
                            </p:stCondLst>
                            <p:childTnLst>
                              <p:par>
                                <p:cTn id="32" presetID="22" presetClass="entr" presetSubtype="4" fill="hold" nodeType="afterEffect">
                                  <p:stCondLst>
                                    <p:cond delay="0"/>
                                  </p:stCondLst>
                                  <p:childTnLst>
                                    <p:set>
                                      <p:cBhvr>
                                        <p:cTn id="33" dur="1" fill="hold">
                                          <p:stCondLst>
                                            <p:cond delay="0"/>
                                          </p:stCondLst>
                                        </p:cTn>
                                        <p:tgtEl>
                                          <p:spTgt spid="45063"/>
                                        </p:tgtEl>
                                        <p:attrNameLst>
                                          <p:attrName>style.visibility</p:attrName>
                                        </p:attrNameLst>
                                      </p:cBhvr>
                                      <p:to>
                                        <p:strVal val="visible"/>
                                      </p:to>
                                    </p:set>
                                    <p:animEffect transition="in" filter="wipe(down)">
                                      <p:cBhvr>
                                        <p:cTn id="34" dur="1000"/>
                                        <p:tgtEl>
                                          <p:spTgt spid="45063"/>
                                        </p:tgtEl>
                                      </p:cBhvr>
                                    </p:animEffec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4"/>
                                        </p:tgtEl>
                                      </p:cBhvr>
                                    </p:cmd>
                                  </p:childTnLst>
                                </p:cTn>
                              </p:par>
                            </p:childTnLst>
                          </p:cTn>
                        </p:par>
                      </p:childTnLst>
                    </p:cTn>
                  </p:par>
                </p:childTnLst>
              </p:cTn>
              <p:nextCondLst>
                <p:cond evt="onClick" delay="0">
                  <p:tgtEl>
                    <p:spTgt spid="4"/>
                  </p:tgtEl>
                </p:cond>
              </p:nextCondLst>
            </p:seq>
            <p:video>
              <p:cMediaNode vol="80000">
                <p:cTn id="48" fill="hold" display="0">
                  <p:stCondLst>
                    <p:cond delay="indefinite"/>
                  </p:stCondLst>
                </p:cTn>
                <p:tgtEl>
                  <p:spTgt spid="4"/>
                </p:tgtEl>
              </p:cMediaNode>
            </p:video>
          </p:childTnLst>
        </p:cTn>
      </p:par>
    </p:tnLst>
    <p:bldLst>
      <p:bldP spid="450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smtClean="0">
                <a:solidFill>
                  <a:schemeClr val="tx1"/>
                </a:solidFill>
                <a:effectLst/>
                <a:latin typeface="Times New Roman" panose="02020603050405020304" pitchFamily="18" charset="0"/>
                <a:cs typeface="Times New Roman" panose="02020603050405020304" pitchFamily="18" charset="0"/>
              </a:rPr>
              <a:t>Câu</a:t>
            </a:r>
            <a:r>
              <a:rPr lang="en-US" sz="4400" b="1" dirty="0" smtClean="0">
                <a:solidFill>
                  <a:schemeClr val="tx1"/>
                </a:solidFill>
                <a:effectLst/>
                <a:latin typeface="Times New Roman" panose="02020603050405020304" pitchFamily="18" charset="0"/>
                <a:cs typeface="Times New Roman" panose="02020603050405020304" pitchFamily="18" charset="0"/>
              </a:rPr>
              <a:t> 1</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Truyện</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ngắn</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Gió</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lạnh</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đầu</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mùa</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là</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của</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tác</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giả</a:t>
            </a:r>
            <a:r>
              <a:rPr lang="en-US" sz="4400" dirty="0" smtClean="0">
                <a:solidFill>
                  <a:schemeClr val="tx1"/>
                </a:solidFill>
                <a:effectLst/>
                <a:latin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mj-lt"/>
              <a:buAutoNum type="alphaUcPeriod"/>
              <a:tabLst>
                <a:tab pos="457200" algn="l"/>
              </a:tabLst>
            </a:pPr>
            <a:r>
              <a:rPr lang="en-US" sz="3600" b="1" dirty="0" err="1" smtClean="0">
                <a:solidFill>
                  <a:schemeClr val="tx1"/>
                </a:solidFill>
                <a:effectLst/>
                <a:latin typeface="Times New Roman" panose="02020603050405020304" pitchFamily="18" charset="0"/>
                <a:cs typeface="Times New Roman" panose="02020603050405020304" pitchFamily="18" charset="0"/>
              </a:rPr>
              <a:t>Thạch</a:t>
            </a:r>
            <a:r>
              <a:rPr lang="en-US" sz="3600" b="1" dirty="0" smtClean="0">
                <a:solidFill>
                  <a:schemeClr val="tx1"/>
                </a:solidFill>
                <a:effectLst/>
                <a:latin typeface="Times New Roman" panose="02020603050405020304" pitchFamily="18" charset="0"/>
                <a:cs typeface="Times New Roman" panose="02020603050405020304" pitchFamily="18" charset="0"/>
              </a:rPr>
              <a:t> Lam</a:t>
            </a:r>
            <a:endParaRPr lang="en-US" sz="3600" b="1" dirty="0">
              <a:solidFill>
                <a:schemeClr val="tx1"/>
              </a:solidFill>
              <a:effectLst/>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2128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3600" b="1" dirty="0" smtClean="0">
                <a:solidFill>
                  <a:schemeClr val="tx1"/>
                </a:solidFill>
                <a:effectLst/>
                <a:latin typeface="Times New Roman" panose="02020603050405020304" pitchFamily="18" charset="0"/>
                <a:cs typeface="Times New Roman" panose="02020603050405020304" pitchFamily="18" charset="0"/>
              </a:rPr>
              <a:t>B. </a:t>
            </a:r>
            <a:r>
              <a:rPr lang="en-US" sz="4000" b="1" dirty="0" err="1" smtClean="0">
                <a:solidFill>
                  <a:schemeClr val="tx1"/>
                </a:solidFill>
                <a:effectLst/>
                <a:latin typeface="Times New Roman" panose="02020603050405020304" pitchFamily="18" charset="0"/>
                <a:cs typeface="Times New Roman" panose="02020603050405020304" pitchFamily="18" charset="0"/>
              </a:rPr>
              <a:t>Tô</a:t>
            </a:r>
            <a:r>
              <a:rPr lang="en-US" sz="4000" b="1" dirty="0" smtClean="0">
                <a:solidFill>
                  <a:schemeClr val="tx1"/>
                </a:solidFill>
                <a:effectLst/>
                <a:latin typeface="Times New Roman" panose="02020603050405020304" pitchFamily="18" charset="0"/>
                <a:cs typeface="Times New Roman" panose="02020603050405020304" pitchFamily="18" charset="0"/>
              </a:rPr>
              <a:t> </a:t>
            </a:r>
            <a:r>
              <a:rPr lang="en-US" sz="4000" b="1" dirty="0" err="1" smtClean="0">
                <a:solidFill>
                  <a:schemeClr val="tx1"/>
                </a:solidFill>
                <a:effectLst/>
                <a:latin typeface="Times New Roman" panose="02020603050405020304" pitchFamily="18" charset="0"/>
                <a:cs typeface="Times New Roman" panose="02020603050405020304" pitchFamily="18" charset="0"/>
              </a:rPr>
              <a:t>Hoài</a:t>
            </a:r>
            <a:r>
              <a:rPr lang="en-US" sz="4000" b="1" dirty="0" smtClean="0">
                <a:solidFill>
                  <a:schemeClr val="tx1"/>
                </a:solidFill>
                <a:effectLst/>
                <a:latin typeface="Times New Roman" panose="02020603050405020304" pitchFamily="18" charset="0"/>
                <a:cs typeface="Times New Roman" panose="02020603050405020304" pitchFamily="18" charset="0"/>
              </a:rPr>
              <a:t>                    </a:t>
            </a:r>
            <a:endParaRPr lang="en-US" sz="4000" b="1" dirty="0">
              <a:solidFill>
                <a:schemeClr val="tx1"/>
              </a:solidFill>
              <a:effectLst/>
              <a:latin typeface="Times New Roman" panose="02020603050405020304" pitchFamily="18" charset="0"/>
              <a:cs typeface="Times New Roman" panose="02020603050405020304" pitchFamily="18" charset="0"/>
            </a:endParaRPr>
          </a:p>
        </p:txBody>
      </p:sp>
      <p:sp>
        <p:nvSpPr>
          <p:cNvPr id="43" name="Rectangle 42"/>
          <p:cNvSpPr/>
          <p:nvPr/>
        </p:nvSpPr>
        <p:spPr>
          <a:xfrm>
            <a:off x="1110220"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Hồng</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57442"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Tuân</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77586"/>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7798" y="3647013"/>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83946" y="3689009"/>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95769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5"/>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5"/>
                                        </p:tgtEl>
                                      </p:cBhvr>
                                    </p:cmd>
                                  </p:childTnLst>
                                </p:cTn>
                              </p:par>
                            </p:childTnLst>
                          </p:cTn>
                        </p:par>
                      </p:childTnLst>
                    </p:cTn>
                  </p:par>
                </p:childTnLst>
              </p:cTn>
              <p:nextCondLst>
                <p:cond evt="onClick" delay="0">
                  <p:tgtEl>
                    <p:spTgt spid="65"/>
                  </p:tgtEl>
                </p:cond>
              </p:nextCondLst>
            </p:seq>
            <p:video>
              <p:cMediaNode vol="80000">
                <p:cTn id="109" fill="hold" display="0">
                  <p:stCondLst>
                    <p:cond delay="indefinite"/>
                  </p:stCondLst>
                </p:cTn>
                <p:tgtEl>
                  <p:spTgt spid="65"/>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1600200"/>
            <a:ext cx="7772400" cy="1779588"/>
          </a:xfrm>
        </p:spPr>
        <p:txBody>
          <a:bodyPr rtlCol="0">
            <a:normAutofit fontScale="90000"/>
          </a:bodyPr>
          <a:lstStyle/>
          <a:p>
            <a:pPr eaLnBrk="1" fontAlgn="auto" hangingPunct="1">
              <a:spcAft>
                <a:spcPts val="0"/>
              </a:spcAft>
              <a:defRPr/>
            </a:pP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endParaRPr lang="en-US" sz="4000" dirty="0"/>
          </a:p>
        </p:txBody>
      </p:sp>
      <p:grpSp>
        <p:nvGrpSpPr>
          <p:cNvPr id="10244" name="Group 4"/>
          <p:cNvGrpSpPr>
            <a:grpSpLocks/>
          </p:cNvGrpSpPr>
          <p:nvPr/>
        </p:nvGrpSpPr>
        <p:grpSpPr bwMode="auto">
          <a:xfrm>
            <a:off x="2133600" y="5829300"/>
            <a:ext cx="6324600" cy="1028700"/>
            <a:chOff x="560" y="3384"/>
            <a:chExt cx="4864" cy="648"/>
          </a:xfrm>
        </p:grpSpPr>
        <p:pic>
          <p:nvPicPr>
            <p:cNvPr id="10257" name="Picture 5" descr="440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6" descr="463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7" descr="boo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8" descr="email00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9" descr="et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10" descr="glob_a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12" descr="mu37"/>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5" name="Picture 16" descr="1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720688">
            <a:off x="1679575" y="457200"/>
            <a:ext cx="396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7" descr="1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20830273" flipH="1">
            <a:off x="6858001" y="533400"/>
            <a:ext cx="3800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7" descr="http://olympia.vtv.vn/icon/cong-dong/defaultimage.jpg"/>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8. Ket thuc cau hoi.wav">
            <a:hlinkClick r:id="" action="ppaction://media"/>
          </p:cNvPr>
          <p:cNvPicPr>
            <a:picLocks noRot="1" noChangeAspect="1" noChangeArrowheads="1"/>
          </p:cNvPicPr>
          <p:nvPr>
            <a:audioFile r:link="rId1"/>
          </p:nvPr>
        </p:nvPicPr>
        <p:blipFill>
          <a:blip r:embed="rId16">
            <a:extLst>
              <a:ext uri="{28A0092B-C50C-407E-A947-70E740481C1C}">
                <a14:useLocalDpi xmlns:a14="http://schemas.microsoft.com/office/drawing/2010/main" val="0"/>
              </a:ext>
            </a:extLst>
          </a:blip>
          <a:srcRect/>
          <a:stretch>
            <a:fillRect/>
          </a:stretch>
        </p:blipFill>
        <p:spPr bwMode="auto">
          <a:xfrm>
            <a:off x="16764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2106.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6">
            <a:extLst>
              <a:ext uri="{28A0092B-C50C-407E-A947-70E740481C1C}">
                <a14:useLocalDpi xmlns:a14="http://schemas.microsoft.com/office/drawing/2010/main" val="0"/>
              </a:ext>
            </a:extLst>
          </a:blip>
          <a:srcRect/>
          <a:stretch>
            <a:fillRect/>
          </a:stretch>
        </p:blipFill>
        <p:spPr bwMode="auto">
          <a:xfrm>
            <a:off x="15240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p:cNvPr>
          <p:cNvPicPr>
            <a:picLocks noRot="1" noChangeAspect="1" noChangeArrowheads="1"/>
          </p:cNvPicPr>
          <p:nvPr>
            <a:audioFile r:link="rId4"/>
          </p:nvPr>
        </p:nvPicPr>
        <p:blipFill>
          <a:blip r:embed="rId16">
            <a:extLst>
              <a:ext uri="{28A0092B-C50C-407E-A947-70E740481C1C}">
                <a14:useLocalDpi xmlns:a14="http://schemas.microsoft.com/office/drawing/2010/main" val="0"/>
              </a:ext>
            </a:extLst>
          </a:blip>
          <a:srcRect/>
          <a:stretch>
            <a:fillRect/>
          </a:stretch>
        </p:blipFill>
        <p:spPr bwMode="auto">
          <a:xfrm>
            <a:off x="1524000"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42" descr="Book-09-june"/>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524000" y="1981201"/>
            <a:ext cx="25908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2" name="WordArt 94"/>
          <p:cNvSpPr>
            <a:spLocks noChangeArrowheads="1" noChangeShapeType="1" noTextEdit="1"/>
          </p:cNvSpPr>
          <p:nvPr/>
        </p:nvSpPr>
        <p:spPr bwMode="auto">
          <a:xfrm>
            <a:off x="2743200" y="533400"/>
            <a:ext cx="7086600" cy="1219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ĐƯỜNG LÊN ĐỈNH OLYMPIA</a:t>
            </a:r>
            <a:endPar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2144" name="WordArt 96"/>
          <p:cNvSpPr>
            <a:spLocks noChangeArrowheads="1" noChangeShapeType="1" noTextEdit="1"/>
          </p:cNvSpPr>
          <p:nvPr/>
        </p:nvSpPr>
        <p:spPr bwMode="auto">
          <a:xfrm>
            <a:off x="2514600" y="4343400"/>
            <a:ext cx="7239000" cy="1219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0" cap="none" spc="0" normalizeH="0" baseline="0" noProof="0">
              <a:ln w="38100">
                <a:solidFill>
                  <a:srgbClr val="00FF00"/>
                </a:solidFill>
                <a:round/>
                <a:headEnd/>
                <a:tailEnd/>
              </a:ln>
              <a:solidFill>
                <a:srgbClr val="0000FF"/>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pic>
        <p:nvPicPr>
          <p:cNvPr id="10253" name="Picture 16" descr="1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720688">
            <a:off x="1831975" y="609600"/>
            <a:ext cx="396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Action Button: Custom 85">
            <a:hlinkClick r:id="" action="ppaction://hlinkshowjump?jump=nextslide" highlightClick="1"/>
          </p:cNvPr>
          <p:cNvSpPr/>
          <p:nvPr/>
        </p:nvSpPr>
        <p:spPr>
          <a:xfrm>
            <a:off x="8839200" y="6172200"/>
            <a:ext cx="1828800" cy="685800"/>
          </a:xfrm>
          <a:prstGeom prst="actionButtonBlank">
            <a:avLst/>
          </a:prstGeom>
          <a:solidFill>
            <a:srgbClr val="FF99FF"/>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ndara"/>
                <a:ea typeface="+mn-ea"/>
                <a:cs typeface="+mn-cs"/>
              </a:rPr>
              <a:t>Enter!</a:t>
            </a:r>
          </a:p>
        </p:txBody>
      </p:sp>
      <p:pic>
        <p:nvPicPr>
          <p:cNvPr id="10255" name="Picture 22" descr="vn_flag2"/>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962400" y="167640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Duong len dinh Olympia - Vy Cao (1).mp3">
            <a:hlinkClick r:id="" action="ppaction://media"/>
          </p:cNvPr>
          <p:cNvPicPr>
            <a:picLocks noRot="1" noChangeAspect="1"/>
          </p:cNvPicPr>
          <p:nvPr>
            <a:audioFile r:link="rId5"/>
          </p:nvPr>
        </p:nvPicPr>
        <p:blipFill>
          <a:blip r:embed="rId19">
            <a:extLst>
              <a:ext uri="{28A0092B-C50C-407E-A947-70E740481C1C}">
                <a14:useLocalDpi xmlns:a14="http://schemas.microsoft.com/office/drawing/2010/main" val="0"/>
              </a:ext>
            </a:extLst>
          </a:blip>
          <a:srcRect/>
          <a:stretch>
            <a:fillRect/>
          </a:stretch>
        </p:blipFill>
        <p:spPr bwMode="auto">
          <a:xfrm>
            <a:off x="-990600" y="4267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4"/>
          <p:cNvGrpSpPr>
            <a:grpSpLocks/>
          </p:cNvGrpSpPr>
          <p:nvPr/>
        </p:nvGrpSpPr>
        <p:grpSpPr bwMode="auto">
          <a:xfrm>
            <a:off x="609600" y="5829300"/>
            <a:ext cx="6324600" cy="1028700"/>
            <a:chOff x="560" y="3384"/>
            <a:chExt cx="4864" cy="648"/>
          </a:xfrm>
        </p:grpSpPr>
        <p:pic>
          <p:nvPicPr>
            <p:cNvPr id="26" name="Picture 5" descr="440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descr="463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 descr="boo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email00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et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 descr="glob_a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2" descr="mu37"/>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3531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2142"/>
                                        </p:tgtEl>
                                        <p:attrNameLst>
                                          <p:attrName>style.visibility</p:attrName>
                                        </p:attrNameLst>
                                      </p:cBhvr>
                                      <p:to>
                                        <p:strVal val="visible"/>
                                      </p:to>
                                    </p:set>
                                    <p:animEffect transition="in" filter="fade">
                                      <p:cBhvr>
                                        <p:cTn id="7" dur="3080" decel="100000"/>
                                        <p:tgtEl>
                                          <p:spTgt spid="2142"/>
                                        </p:tgtEl>
                                      </p:cBhvr>
                                    </p:animEffect>
                                    <p:animScale>
                                      <p:cBhvr>
                                        <p:cTn id="8" dur="3080" decel="100000"/>
                                        <p:tgtEl>
                                          <p:spTgt spid="2142"/>
                                        </p:tgtEl>
                                      </p:cBhvr>
                                      <p:from x="10000" y="10000"/>
                                      <p:to x="200000" y="450000"/>
                                    </p:animScale>
                                    <p:animScale>
                                      <p:cBhvr>
                                        <p:cTn id="9" dur="4920" accel="100000" fill="hold">
                                          <p:stCondLst>
                                            <p:cond delay="3080"/>
                                          </p:stCondLst>
                                        </p:cTn>
                                        <p:tgtEl>
                                          <p:spTgt spid="2142"/>
                                        </p:tgtEl>
                                      </p:cBhvr>
                                      <p:from x="200000" y="450000"/>
                                      <p:to x="100000" y="100000"/>
                                    </p:animScale>
                                    <p:set>
                                      <p:cBhvr>
                                        <p:cTn id="10" dur="3080" fill="hold"/>
                                        <p:tgtEl>
                                          <p:spTgt spid="2142"/>
                                        </p:tgtEl>
                                        <p:attrNameLst>
                                          <p:attrName>ppt_x</p:attrName>
                                        </p:attrNameLst>
                                      </p:cBhvr>
                                      <p:to>
                                        <p:strVal val="(0.5)"/>
                                      </p:to>
                                    </p:set>
                                    <p:anim from="(0.5)" to="(#ppt_x)" calcmode="lin" valueType="num">
                                      <p:cBhvr>
                                        <p:cTn id="11" dur="4920" accel="100000" fill="hold">
                                          <p:stCondLst>
                                            <p:cond delay="3080"/>
                                          </p:stCondLst>
                                        </p:cTn>
                                        <p:tgtEl>
                                          <p:spTgt spid="2142"/>
                                        </p:tgtEl>
                                        <p:attrNameLst>
                                          <p:attrName>ppt_x</p:attrName>
                                        </p:attrNameLst>
                                      </p:cBhvr>
                                    </p:anim>
                                    <p:set>
                                      <p:cBhvr>
                                        <p:cTn id="12" dur="3080" fill="hold"/>
                                        <p:tgtEl>
                                          <p:spTgt spid="2142"/>
                                        </p:tgtEl>
                                        <p:attrNameLst>
                                          <p:attrName>ppt_y</p:attrName>
                                        </p:attrNameLst>
                                      </p:cBhvr>
                                      <p:to>
                                        <p:strVal val="(#ppt_y+0.4)"/>
                                      </p:to>
                                    </p:set>
                                    <p:anim from="(#ppt_y+0.4)" to="(#ppt_y)" calcmode="lin" valueType="num">
                                      <p:cBhvr>
                                        <p:cTn id="13" dur="4920" accel="100000" fill="hold">
                                          <p:stCondLst>
                                            <p:cond delay="3080"/>
                                          </p:stCondLst>
                                        </p:cTn>
                                        <p:tgtEl>
                                          <p:spTgt spid="2142"/>
                                        </p:tgtEl>
                                        <p:attrNameLst>
                                          <p:attrName>ppt_y</p:attrName>
                                        </p:attrNameLst>
                                      </p:cBhvr>
                                    </p:anim>
                                  </p:childTnLst>
                                </p:cTn>
                              </p:par>
                              <p:par>
                                <p:cTn id="14" presetID="58" presetClass="entr" presetSubtype="0" repeatCount="indefinite" accel="100000" fill="hold" nodeType="withEffect">
                                  <p:stCondLst>
                                    <p:cond delay="0"/>
                                  </p:stCondLst>
                                  <p:childTnLst>
                                    <p:set>
                                      <p:cBhvr>
                                        <p:cTn id="15" dur="1" fill="hold">
                                          <p:stCondLst>
                                            <p:cond delay="0"/>
                                          </p:stCondLst>
                                        </p:cTn>
                                        <p:tgtEl>
                                          <p:spTgt spid="2144"/>
                                        </p:tgtEl>
                                        <p:attrNameLst>
                                          <p:attrName>style.visibility</p:attrName>
                                        </p:attrNameLst>
                                      </p:cBhvr>
                                      <p:to>
                                        <p:strVal val="visible"/>
                                      </p:to>
                                    </p:set>
                                    <p:anim calcmode="lin" valueType="num">
                                      <p:cBhvr>
                                        <p:cTn id="16" dur="2000" fill="hold"/>
                                        <p:tgtEl>
                                          <p:spTgt spid="2144"/>
                                        </p:tgtEl>
                                        <p:attrNameLst>
                                          <p:attrName>ppt_w</p:attrName>
                                        </p:attrNameLst>
                                      </p:cBhvr>
                                      <p:tavLst>
                                        <p:tav tm="0">
                                          <p:val>
                                            <p:strVal val="#ppt_w*2.5"/>
                                          </p:val>
                                        </p:tav>
                                        <p:tav tm="100000">
                                          <p:val>
                                            <p:strVal val="#ppt_w"/>
                                          </p:val>
                                        </p:tav>
                                      </p:tavLst>
                                    </p:anim>
                                    <p:anim calcmode="lin" valueType="num">
                                      <p:cBhvr>
                                        <p:cTn id="17" dur="2000" fill="hold"/>
                                        <p:tgtEl>
                                          <p:spTgt spid="2144"/>
                                        </p:tgtEl>
                                        <p:attrNameLst>
                                          <p:attrName>ppt_h</p:attrName>
                                        </p:attrNameLst>
                                      </p:cBhvr>
                                      <p:tavLst>
                                        <p:tav tm="0">
                                          <p:val>
                                            <p:strVal val="#ppt_h*0.01"/>
                                          </p:val>
                                        </p:tav>
                                        <p:tav tm="100000">
                                          <p:val>
                                            <p:strVal val="#ppt_h"/>
                                          </p:val>
                                        </p:tav>
                                      </p:tavLst>
                                    </p:anim>
                                    <p:anim calcmode="lin" valueType="num">
                                      <p:cBhvr>
                                        <p:cTn id="18" dur="2000" fill="hold"/>
                                        <p:tgtEl>
                                          <p:spTgt spid="2144"/>
                                        </p:tgtEl>
                                        <p:attrNameLst>
                                          <p:attrName>ppt_x</p:attrName>
                                        </p:attrNameLst>
                                      </p:cBhvr>
                                      <p:tavLst>
                                        <p:tav tm="0">
                                          <p:val>
                                            <p:strVal val="#ppt_x"/>
                                          </p:val>
                                        </p:tav>
                                        <p:tav tm="100000">
                                          <p:val>
                                            <p:strVal val="#ppt_x"/>
                                          </p:val>
                                        </p:tav>
                                      </p:tavLst>
                                    </p:anim>
                                    <p:anim calcmode="lin" valueType="num">
                                      <p:cBhvr>
                                        <p:cTn id="19" dur="2000" fill="hold"/>
                                        <p:tgtEl>
                                          <p:spTgt spid="2144"/>
                                        </p:tgtEl>
                                        <p:attrNameLst>
                                          <p:attrName>ppt_y</p:attrName>
                                        </p:attrNameLst>
                                      </p:cBhvr>
                                      <p:tavLst>
                                        <p:tav tm="0">
                                          <p:val>
                                            <p:strVal val="#ppt_h+1"/>
                                          </p:val>
                                        </p:tav>
                                        <p:tav tm="100000">
                                          <p:val>
                                            <p:strVal val="#ppt_y"/>
                                          </p:val>
                                        </p:tav>
                                      </p:tavLst>
                                    </p:anim>
                                    <p:animEffect transition="in" filter="fade">
                                      <p:cBhvr>
                                        <p:cTn id="20" dur="2000"/>
                                        <p:tgtEl>
                                          <p:spTgt spid="2144"/>
                                        </p:tgtEl>
                                      </p:cBhvr>
                                    </p:animEffect>
                                  </p:childTnLst>
                                </p:cTn>
                              </p:par>
                            </p:childTnLst>
                          </p:cTn>
                        </p:par>
                        <p:par>
                          <p:cTn id="21" fill="hold" nodeType="afterGroup">
                            <p:stCondLst>
                              <p:cond delay="8000"/>
                            </p:stCondLst>
                            <p:childTnLst>
                              <p:par>
                                <p:cTn id="22" presetID="1" presetClass="mediacall" presetSubtype="0" fill="hold" nodeType="afterEffect">
                                  <p:stCondLst>
                                    <p:cond delay="0"/>
                                  </p:stCondLst>
                                  <p:childTnLst>
                                    <p:cmd type="call" cmd="playFrom(0.0)">
                                      <p:cBhvr>
                                        <p:cTn id="23" dur="5132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06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mediacall" presetSubtype="0" fill="hold" nodeType="clickEffect">
                                  <p:stCondLst>
                                    <p:cond delay="0"/>
                                  </p:stCondLst>
                                  <p:childTnLst>
                                    <p:cmd type="call" cmd="playFrom(0.0)">
                                      <p:cBhvr>
                                        <p:cTn id="28" dur="1376" fill="hold"/>
                                        <p:tgtEl>
                                          <p:spTgt spid="2068"/>
                                        </p:tgtEl>
                                      </p:cBhvr>
                                    </p:cmd>
                                  </p:childTnLst>
                                </p:cTn>
                              </p:par>
                            </p:childTnLst>
                          </p:cTn>
                        </p:par>
                      </p:childTnLst>
                    </p:cTn>
                  </p:par>
                </p:childTnLst>
              </p:cTn>
              <p:nextCondLst>
                <p:cond evt="onClick" delay="0">
                  <p:tgtEl>
                    <p:spTgt spid="2068"/>
                  </p:tgtEl>
                </p:cond>
              </p:nextCondLst>
            </p:seq>
            <p:seq concurrent="1" nextAc="seek">
              <p:cTn id="29" restart="whenNotActive" fill="hold" evtFilter="cancelBubble" nodeType="interactiveSeq">
                <p:stCondLst>
                  <p:cond evt="onClick" delay="0">
                    <p:tgtEl>
                      <p:spTgt spid="206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mediacall" presetSubtype="0" fill="hold" nodeType="clickEffect">
                                  <p:stCondLst>
                                    <p:cond delay="0"/>
                                  </p:stCondLst>
                                  <p:childTnLst>
                                    <p:cmd type="call" cmd="playFrom(0.0)">
                                      <p:cBhvr>
                                        <p:cTn id="33" dur="103" fill="hold"/>
                                        <p:tgtEl>
                                          <p:spTgt spid="2069"/>
                                        </p:tgtEl>
                                      </p:cBhvr>
                                    </p:cmd>
                                  </p:childTnLst>
                                </p:cTn>
                              </p:par>
                            </p:childTnLst>
                          </p:cTn>
                        </p:par>
                      </p:childTnLst>
                    </p:cTn>
                  </p:par>
                </p:childTnLst>
              </p:cTn>
              <p:nextCondLst>
                <p:cond evt="onClick" delay="0">
                  <p:tgtEl>
                    <p:spTgt spid="2069"/>
                  </p:tgtEl>
                </p:cond>
              </p:nextCondLst>
            </p:seq>
            <p:seq concurrent="1" nextAc="seek">
              <p:cTn id="34" restart="whenNotActive" fill="hold" evtFilter="cancelBubble" nodeType="interactiveSeq">
                <p:stCondLst>
                  <p:cond evt="onClick" delay="0">
                    <p:tgtEl>
                      <p:spTgt spid="207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 presetClass="mediacall" presetSubtype="0" fill="hold" nodeType="clickEffect">
                                  <p:stCondLst>
                                    <p:cond delay="0"/>
                                  </p:stCondLst>
                                  <p:childTnLst>
                                    <p:cmd type="call" cmd="playFrom(0.0)">
                                      <p:cBhvr>
                                        <p:cTn id="38" dur="2460" fill="hold"/>
                                        <p:tgtEl>
                                          <p:spTgt spid="2071"/>
                                        </p:tgtEl>
                                      </p:cBhvr>
                                    </p:cmd>
                                  </p:childTnLst>
                                </p:cTn>
                              </p:par>
                            </p:childTnLst>
                          </p:cTn>
                        </p:par>
                      </p:childTnLst>
                    </p:cTn>
                  </p:par>
                </p:childTnLst>
              </p:cTn>
              <p:nextCondLst>
                <p:cond evt="onClick" delay="0">
                  <p:tgtEl>
                    <p:spTgt spid="2071"/>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audio>
              <p:cMediaNode>
                <p:cTn id="4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audio>
              <p:cMediaNode>
                <p:cTn id="41"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4000" b="1" dirty="0" err="1" smtClean="0">
                <a:solidFill>
                  <a:schemeClr val="tx1"/>
                </a:solidFill>
                <a:effectLst/>
                <a:latin typeface="Times New Roman" panose="02020603050405020304" pitchFamily="18" charset="0"/>
                <a:ea typeface="Times New Roman" panose="02020603050405020304" pitchFamily="18" charset="0"/>
              </a:rPr>
              <a:t>Câu</a:t>
            </a:r>
            <a:r>
              <a:rPr lang="en-US" sz="4000" b="1" dirty="0" smtClean="0">
                <a:solidFill>
                  <a:schemeClr val="tx1"/>
                </a:solidFill>
                <a:effectLst/>
                <a:latin typeface="Times New Roman" panose="02020603050405020304" pitchFamily="18" charset="0"/>
                <a:ea typeface="Times New Roman" panose="02020603050405020304" pitchFamily="18" charset="0"/>
              </a:rPr>
              <a:t> 2. </a:t>
            </a:r>
            <a:r>
              <a:rPr lang="en-US" sz="4000" dirty="0" err="1" smtClean="0">
                <a:solidFill>
                  <a:schemeClr val="tx1"/>
                </a:solidFill>
                <a:effectLst/>
                <a:latin typeface="Times New Roman" panose="02020603050405020304" pitchFamily="18" charset="0"/>
                <a:ea typeface="Times New Roman" panose="02020603050405020304" pitchFamily="18" charset="0"/>
              </a:rPr>
              <a:t>Văn</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dirty="0" err="1" smtClean="0">
                <a:solidFill>
                  <a:schemeClr val="tx1"/>
                </a:solidFill>
                <a:effectLst/>
                <a:latin typeface="Times New Roman" panose="02020603050405020304" pitchFamily="18" charset="0"/>
                <a:ea typeface="Times New Roman" panose="02020603050405020304" pitchFamily="18" charset="0"/>
              </a:rPr>
              <a:t>bản</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i="1" dirty="0" smtClean="0">
                <a:solidFill>
                  <a:schemeClr val="tx1"/>
                </a:solidFill>
                <a:effectLst/>
                <a:latin typeface="Times New Roman" panose="02020603050405020304" pitchFamily="18" charset="0"/>
                <a:ea typeface="Times New Roman" panose="02020603050405020304" pitchFamily="18" charset="0"/>
              </a:rPr>
              <a:t>“</a:t>
            </a:r>
            <a:r>
              <a:rPr lang="en-US" sz="4000" i="1" dirty="0" err="1" smtClean="0">
                <a:solidFill>
                  <a:schemeClr val="tx1"/>
                </a:solidFill>
                <a:effectLst/>
                <a:latin typeface="Times New Roman" panose="02020603050405020304" pitchFamily="18" charset="0"/>
                <a:ea typeface="Times New Roman" panose="02020603050405020304" pitchFamily="18" charset="0"/>
              </a:rPr>
              <a:t>Cô</a:t>
            </a:r>
            <a:r>
              <a:rPr lang="en-US" sz="4000" i="1" dirty="0" smtClean="0">
                <a:solidFill>
                  <a:schemeClr val="tx1"/>
                </a:solidFill>
                <a:effectLst/>
                <a:latin typeface="Times New Roman" panose="02020603050405020304" pitchFamily="18" charset="0"/>
                <a:ea typeface="Times New Roman" panose="02020603050405020304" pitchFamily="18" charset="0"/>
              </a:rPr>
              <a:t> </a:t>
            </a:r>
            <a:r>
              <a:rPr lang="en-US" sz="4000" i="1" dirty="0" err="1" smtClean="0">
                <a:solidFill>
                  <a:schemeClr val="tx1"/>
                </a:solidFill>
                <a:effectLst/>
                <a:latin typeface="Times New Roman" panose="02020603050405020304" pitchFamily="18" charset="0"/>
                <a:ea typeface="Times New Roman" panose="02020603050405020304" pitchFamily="18" charset="0"/>
              </a:rPr>
              <a:t>Tô</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dirty="0" err="1" smtClean="0">
                <a:solidFill>
                  <a:schemeClr val="tx1"/>
                </a:solidFill>
                <a:effectLst/>
                <a:latin typeface="Times New Roman" panose="02020603050405020304" pitchFamily="18" charset="0"/>
                <a:ea typeface="Times New Roman" panose="02020603050405020304" pitchFamily="18" charset="0"/>
              </a:rPr>
              <a:t>thuộc</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dirty="0" err="1" smtClean="0">
                <a:solidFill>
                  <a:schemeClr val="tx1"/>
                </a:solidFill>
                <a:effectLst/>
                <a:latin typeface="Times New Roman" panose="02020603050405020304" pitchFamily="18" charset="0"/>
                <a:ea typeface="Times New Roman" panose="02020603050405020304" pitchFamily="18" charset="0"/>
              </a:rPr>
              <a:t>thể</a:t>
            </a:r>
            <a:r>
              <a:rPr lang="en-US" sz="4000" dirty="0" smtClean="0">
                <a:solidFill>
                  <a:schemeClr val="tx1"/>
                </a:solidFill>
                <a:effectLst/>
                <a:latin typeface="Times New Roman" panose="02020603050405020304" pitchFamily="18" charset="0"/>
                <a:ea typeface="Times New Roman" panose="02020603050405020304" pitchFamily="18" charset="0"/>
              </a:rPr>
              <a:t> </a:t>
            </a:r>
            <a:r>
              <a:rPr lang="en-US" sz="4000" dirty="0" err="1" smtClean="0">
                <a:solidFill>
                  <a:schemeClr val="tx1"/>
                </a:solidFill>
                <a:effectLst/>
                <a:latin typeface="Times New Roman" panose="02020603050405020304" pitchFamily="18" charset="0"/>
                <a:ea typeface="Times New Roman" panose="02020603050405020304" pitchFamily="18" charset="0"/>
              </a:rPr>
              <a:t>loại</a:t>
            </a:r>
            <a:r>
              <a:rPr lang="en-US" sz="4000" dirty="0" smtClean="0">
                <a:solidFill>
                  <a:schemeClr val="tx1"/>
                </a:solidFill>
                <a:effectLst/>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826910" y="1949345"/>
            <a:ext cx="5128210" cy="9910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Times New Roman" panose="02020603050405020304" pitchFamily="18" charset="0"/>
                <a:cs typeface="Times New Roman" panose="02020603050405020304" pitchFamily="18" charset="0"/>
              </a:rPr>
              <a:t>A</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9868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Kí</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878403" y="3085284"/>
            <a:ext cx="5076717" cy="8956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4000" b="1" dirty="0">
                <a:solidFill>
                  <a:prstClr val="black"/>
                </a:solidFill>
                <a:latin typeface="Times New Roman" panose="02020603050405020304" pitchFamily="18" charset="0"/>
                <a:cs typeface="Times New Roman" panose="02020603050405020304" pitchFamily="18" charset="0"/>
              </a:rPr>
              <a:t>T</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hơ</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095999" y="3047628"/>
            <a:ext cx="5263363" cy="9333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97905" y="2102315"/>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0584" y="312750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54620" y="3201341"/>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89826" y="2051193"/>
            <a:ext cx="804742"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pic>
        <p:nvPicPr>
          <p:cNvPr id="61"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2" name="Rectangle 1"/>
          <p:cNvSpPr/>
          <p:nvPr/>
        </p:nvSpPr>
        <p:spPr>
          <a:xfrm>
            <a:off x="10244138" y="6515100"/>
            <a:ext cx="1947862"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15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1"/>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1"/>
                                        </p:tgtEl>
                                      </p:cBhvr>
                                    </p:cmd>
                                  </p:childTnLst>
                                </p:cTn>
                              </p:par>
                            </p:childTnLst>
                          </p:cTn>
                        </p:par>
                      </p:childTnLst>
                    </p:cTn>
                  </p:par>
                </p:childTnLst>
              </p:cTn>
              <p:nextCondLst>
                <p:cond evt="onClick" delay="0">
                  <p:tgtEl>
                    <p:spTgt spid="61"/>
                  </p:tgtEl>
                </p:cond>
              </p:nextCondLst>
            </p:seq>
            <p:video>
              <p:cMediaNode vol="80000">
                <p:cTn id="109" fill="hold" display="0">
                  <p:stCondLst>
                    <p:cond delay="indefinite"/>
                  </p:stCondLst>
                </p:cTn>
                <p:tgtEl>
                  <p:spTgt spid="61"/>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smtClean="0">
                <a:solidFill>
                  <a:schemeClr val="tx1"/>
                </a:solidFill>
                <a:effectLst/>
                <a:latin typeface="Times New Roman" panose="02020603050405020304" pitchFamily="18" charset="0"/>
                <a:cs typeface="Times New Roman" panose="02020603050405020304" pitchFamily="18" charset="0"/>
              </a:rPr>
              <a:t>Câu</a:t>
            </a:r>
            <a:r>
              <a:rPr lang="en-US" sz="4400" b="1" dirty="0" smtClean="0">
                <a:solidFill>
                  <a:schemeClr val="tx1"/>
                </a:solidFill>
                <a:effectLst/>
                <a:latin typeface="Times New Roman" panose="02020603050405020304" pitchFamily="18" charset="0"/>
                <a:cs typeface="Times New Roman" panose="02020603050405020304" pitchFamily="18" charset="0"/>
              </a:rPr>
              <a:t> 3</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Bài</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thơ</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i="1" dirty="0" smtClean="0">
                <a:solidFill>
                  <a:schemeClr val="tx1"/>
                </a:solidFill>
                <a:effectLst/>
                <a:latin typeface="Times New Roman" panose="02020603050405020304" pitchFamily="18" charset="0"/>
                <a:cs typeface="Times New Roman" panose="02020603050405020304" pitchFamily="18" charset="0"/>
              </a:rPr>
              <a:t>“</a:t>
            </a:r>
            <a:r>
              <a:rPr lang="en-US" sz="4400" i="1" dirty="0" err="1" smtClean="0">
                <a:solidFill>
                  <a:schemeClr val="tx1"/>
                </a:solidFill>
                <a:effectLst/>
                <a:latin typeface="Times New Roman" panose="02020603050405020304" pitchFamily="18" charset="0"/>
                <a:cs typeface="Times New Roman" panose="02020603050405020304" pitchFamily="18" charset="0"/>
              </a:rPr>
              <a:t>Bắt</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nạt</a:t>
            </a:r>
            <a:r>
              <a:rPr lang="en-US" sz="4400" i="1" dirty="0" smtClean="0">
                <a:solidFill>
                  <a:schemeClr val="tx1"/>
                </a:solidFill>
                <a:effectLst/>
                <a:latin typeface="Times New Roman" panose="02020603050405020304" pitchFamily="18" charset="0"/>
                <a:cs typeface="Times New Roman" panose="02020603050405020304" pitchFamily="18" charset="0"/>
              </a:rPr>
              <a:t>”</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thuộc</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chủ</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đề</a:t>
            </a:r>
            <a:r>
              <a:rPr lang="en-US" sz="4400" dirty="0" smtClean="0">
                <a:solidFill>
                  <a:schemeClr val="tx1"/>
                </a:solidFill>
                <a:effectLst/>
                <a:latin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bạn</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sẻ</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dấu</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nẻo</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đường</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ứ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sở</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47662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chemeClr val="tx1"/>
                </a:solidFill>
                <a:effectLst/>
                <a:latin typeface="Times New Roman" panose="02020603050405020304" pitchFamily="18" charset="0"/>
                <a:cs typeface="Times New Roman" panose="02020603050405020304" pitchFamily="18" charset="0"/>
              </a:rPr>
              <a:t>Câu</a:t>
            </a:r>
            <a:r>
              <a:rPr lang="en-US" sz="4000" b="1" dirty="0" smtClean="0">
                <a:solidFill>
                  <a:schemeClr val="tx1"/>
                </a:solidFill>
                <a:effectLst/>
                <a:latin typeface="Times New Roman" panose="02020603050405020304" pitchFamily="18" charset="0"/>
                <a:cs typeface="Times New Roman" panose="02020603050405020304" pitchFamily="18" charset="0"/>
              </a:rPr>
              <a:t> 4 </a:t>
            </a:r>
            <a:r>
              <a:rPr lang="en-US" sz="4000" dirty="0" err="1" smtClean="0">
                <a:solidFill>
                  <a:schemeClr val="tx1"/>
                </a:solidFill>
                <a:effectLst/>
                <a:latin typeface="Times New Roman" panose="02020603050405020304" pitchFamily="18" charset="0"/>
                <a:cs typeface="Times New Roman" panose="02020603050405020304" pitchFamily="18" charset="0"/>
              </a:rPr>
              <a:t>Bài</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thơ</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có</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yếu</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tố</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miêu</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tả</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tự</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sự</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thì</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phương</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thức</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biểu</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đạt</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chính</a:t>
            </a:r>
            <a:r>
              <a:rPr lang="en-US" sz="4000" dirty="0" smtClean="0">
                <a:solidFill>
                  <a:schemeClr val="tx1"/>
                </a:solidFill>
                <a:effectLst/>
                <a:latin typeface="Times New Roman" panose="02020603050405020304" pitchFamily="18" charset="0"/>
                <a:cs typeface="Times New Roman" panose="02020603050405020304" pitchFamily="18" charset="0"/>
              </a:rPr>
              <a:t> </a:t>
            </a:r>
            <a:r>
              <a:rPr lang="en-US" sz="4000" dirty="0" err="1" smtClean="0">
                <a:solidFill>
                  <a:schemeClr val="tx1"/>
                </a:solidFill>
                <a:effectLst/>
                <a:latin typeface="Times New Roman" panose="02020603050405020304" pitchFamily="18" charset="0"/>
                <a:cs typeface="Times New Roman" panose="02020603050405020304" pitchFamily="18" charset="0"/>
              </a:rPr>
              <a:t>là</a:t>
            </a:r>
            <a:r>
              <a:rPr lang="en-US" sz="4000" dirty="0" smtClean="0">
                <a:solidFill>
                  <a:schemeClr val="tx1"/>
                </a:solidFill>
                <a:effectLst/>
                <a:latin typeface="Times New Roman" panose="02020603050405020304" pitchFamily="18" charset="0"/>
                <a:cs typeface="Times New Roman" panose="02020603050405020304" pitchFamily="18" charset="0"/>
              </a:rPr>
              <a:t>:</a:t>
            </a:r>
            <a:endParaRPr lang="en-US" sz="4000" dirty="0">
              <a:solidFill>
                <a:schemeClr val="tx1"/>
              </a:solidFill>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832636" y="1974821"/>
            <a:ext cx="5184382" cy="9566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tả</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9779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sự</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832636" y="3082257"/>
            <a:ext cx="5184382" cy="8781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cảm</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4" y="3097009"/>
            <a:ext cx="5228748" cy="8601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2158130"/>
            <a:ext cx="805722"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6123" y="3206331"/>
            <a:ext cx="804536"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51650" y="324998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22173" y="2169946"/>
            <a:ext cx="732592" cy="643793"/>
          </a:xfrm>
          <a:prstGeom prst="rect">
            <a:avLst/>
          </a:prstGeom>
        </p:spPr>
      </p:pic>
      <p:sp>
        <p:nvSpPr>
          <p:cNvPr id="18" name="Cloud 17">
            <a:hlinkClick r:id="rId15" action="ppaction://hlinksldjump"/>
          </p:cNvPr>
          <p:cNvSpPr/>
          <p:nvPr/>
        </p:nvSpPr>
        <p:spPr>
          <a:xfrm>
            <a:off x="4632422" y="4976952"/>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61978" y="6414247"/>
            <a:ext cx="1830022" cy="4437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57471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14337" y="199869"/>
            <a:ext cx="11166325"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smtClean="0">
                <a:solidFill>
                  <a:schemeClr val="tx1"/>
                </a:solidFill>
                <a:effectLst/>
                <a:latin typeface="Times New Roman" panose="02020603050405020304" pitchFamily="18" charset="0"/>
                <a:cs typeface="Times New Roman" panose="02020603050405020304" pitchFamily="18" charset="0"/>
              </a:rPr>
              <a:t>Câu</a:t>
            </a:r>
            <a:r>
              <a:rPr lang="en-US" sz="4400" b="1" dirty="0" smtClean="0">
                <a:solidFill>
                  <a:schemeClr val="tx1"/>
                </a:solidFill>
                <a:effectLst/>
                <a:latin typeface="Times New Roman" panose="02020603050405020304" pitchFamily="18" charset="0"/>
                <a:cs typeface="Times New Roman" panose="02020603050405020304" pitchFamily="18" charset="0"/>
              </a:rPr>
              <a:t> 5. </a:t>
            </a:r>
            <a:r>
              <a:rPr lang="en-US" sz="4400" dirty="0" err="1" smtClean="0">
                <a:solidFill>
                  <a:schemeClr val="tx1"/>
                </a:solidFill>
                <a:effectLst/>
                <a:latin typeface="Times New Roman" panose="02020603050405020304" pitchFamily="18" charset="0"/>
                <a:cs typeface="Times New Roman" panose="02020603050405020304" pitchFamily="18" charset="0"/>
              </a:rPr>
              <a:t>Bài</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dirty="0" err="1" smtClean="0">
                <a:solidFill>
                  <a:schemeClr val="tx1"/>
                </a:solidFill>
                <a:effectLst/>
                <a:latin typeface="Times New Roman" panose="02020603050405020304" pitchFamily="18" charset="0"/>
                <a:cs typeface="Times New Roman" panose="02020603050405020304" pitchFamily="18" charset="0"/>
              </a:rPr>
              <a:t>thơ</a:t>
            </a:r>
            <a:r>
              <a:rPr lang="en-US" sz="4400"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Mây</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và</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sóng</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của</a:t>
            </a:r>
            <a:r>
              <a:rPr lang="en-US" sz="4400" i="1" dirty="0" smtClean="0">
                <a:solidFill>
                  <a:schemeClr val="tx1"/>
                </a:solidFill>
                <a:effectLst/>
                <a:latin typeface="Times New Roman" panose="02020603050405020304" pitchFamily="18" charset="0"/>
                <a:cs typeface="Times New Roman" panose="02020603050405020304" pitchFamily="18" charset="0"/>
              </a:rPr>
              <a:t> Ta- go </a:t>
            </a:r>
            <a:r>
              <a:rPr lang="en-US" sz="4400" i="1" dirty="0" err="1" smtClean="0">
                <a:solidFill>
                  <a:schemeClr val="tx1"/>
                </a:solidFill>
                <a:effectLst/>
                <a:latin typeface="Times New Roman" panose="02020603050405020304" pitchFamily="18" charset="0"/>
                <a:cs typeface="Times New Roman" panose="02020603050405020304" pitchFamily="18" charset="0"/>
              </a:rPr>
              <a:t>là</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lời</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của</a:t>
            </a:r>
            <a:r>
              <a:rPr lang="en-US" sz="4400" i="1" dirty="0" smtClean="0">
                <a:solidFill>
                  <a:schemeClr val="tx1"/>
                </a:solidFill>
                <a:effectLst/>
                <a:latin typeface="Times New Roman" panose="02020603050405020304" pitchFamily="18" charset="0"/>
                <a:cs typeface="Times New Roman" panose="02020603050405020304" pitchFamily="18" charset="0"/>
              </a:rPr>
              <a:t> </a:t>
            </a:r>
            <a:r>
              <a:rPr lang="en-US" sz="4400" i="1" dirty="0" err="1" smtClean="0">
                <a:solidFill>
                  <a:schemeClr val="tx1"/>
                </a:solidFill>
                <a:effectLst/>
                <a:latin typeface="Times New Roman" panose="02020603050405020304" pitchFamily="18" charset="0"/>
                <a:cs typeface="Times New Roman" panose="02020603050405020304" pitchFamily="18" charset="0"/>
              </a:rPr>
              <a:t>ai</a:t>
            </a:r>
            <a:r>
              <a:rPr lang="en-US" sz="4400" i="1" dirty="0" smtClean="0">
                <a:solidFill>
                  <a:schemeClr val="tx1"/>
                </a:solidFill>
                <a:effectLst/>
                <a:latin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285751" y="1949346"/>
            <a:ext cx="573126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mj-lt"/>
              <a:buAutoNum type="alphaUcPeriod"/>
              <a:tabLst>
                <a:tab pos="457200" algn="l"/>
              </a:tabLst>
            </a:pP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của</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mây</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và</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sóng</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nói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với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em</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bé</a:t>
            </a:r>
            <a:endParaRPr lang="en-US" sz="2800" dirty="0">
              <a:solidFill>
                <a:schemeClr val="tx1"/>
              </a:solidFill>
              <a:effectLst/>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388285" cy="7666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2800" dirty="0" smtClean="0">
                <a:solidFill>
                  <a:schemeClr val="tx1"/>
                </a:solidFill>
                <a:effectLst/>
                <a:latin typeface="Times New Roman" panose="02020603050405020304" pitchFamily="18" charset="0"/>
                <a:cs typeface="Times New Roman" panose="02020603050405020304" pitchFamily="18" charset="0"/>
              </a:rPr>
              <a:t>B.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của</a:t>
            </a:r>
            <a:r>
              <a:rPr lang="en-US" sz="2800" dirty="0" smtClean="0">
                <a:solidFill>
                  <a:schemeClr val="tx1"/>
                </a:solidFill>
                <a:effectLst/>
                <a:latin typeface="Times New Roman" panose="02020603050405020304" pitchFamily="18" charset="0"/>
                <a:cs typeface="Times New Roman" panose="02020603050405020304" pitchFamily="18" charset="0"/>
              </a:rPr>
              <a:t> con </a:t>
            </a:r>
            <a:r>
              <a:rPr lang="en-US" sz="2800" dirty="0" err="1" smtClean="0">
                <a:solidFill>
                  <a:schemeClr val="tx1"/>
                </a:solidFill>
                <a:effectLst/>
                <a:latin typeface="Times New Roman" panose="02020603050405020304" pitchFamily="18" charset="0"/>
                <a:cs typeface="Times New Roman" panose="02020603050405020304" pitchFamily="18" charset="0"/>
              </a:rPr>
              <a:t>nói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với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mẹ</a:t>
            </a:r>
            <a:endParaRPr lang="en-US" sz="2800" dirty="0">
              <a:solidFill>
                <a:schemeClr val="tx1"/>
              </a:solidFill>
              <a:effectLst/>
              <a:latin typeface="Times New Roman" panose="02020603050405020304" pitchFamily="18" charset="0"/>
              <a:cs typeface="Times New Roman" panose="02020603050405020304" pitchFamily="18" charset="0"/>
            </a:endParaRPr>
          </a:p>
        </p:txBody>
      </p:sp>
      <p:sp>
        <p:nvSpPr>
          <p:cNvPr id="43" name="Rectangle 42"/>
          <p:cNvSpPr/>
          <p:nvPr/>
        </p:nvSpPr>
        <p:spPr>
          <a:xfrm>
            <a:off x="285751" y="2833226"/>
            <a:ext cx="570832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2800" dirty="0" smtClean="0">
                <a:solidFill>
                  <a:schemeClr val="tx1"/>
                </a:solidFill>
                <a:effectLst/>
                <a:latin typeface="Times New Roman" panose="02020603050405020304" pitchFamily="18" charset="0"/>
                <a:cs typeface="Times New Roman" panose="02020603050405020304" pitchFamily="18" charset="0"/>
              </a:rPr>
              <a:t>C.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của</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nhà</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thơ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nói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với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em</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bé</a:t>
            </a:r>
            <a:endParaRPr lang="en-US" sz="2800" dirty="0">
              <a:solidFill>
                <a:schemeClr val="tx1"/>
              </a:solidFill>
              <a:effectLst/>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538828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2800" dirty="0" smtClean="0">
                <a:solidFill>
                  <a:schemeClr val="tx1"/>
                </a:solidFill>
                <a:effectLst/>
                <a:latin typeface="Times New Roman" panose="02020603050405020304" pitchFamily="18" charset="0"/>
                <a:cs typeface="Times New Roman" panose="02020603050405020304" pitchFamily="18" charset="0"/>
              </a:rPr>
              <a:t>D.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của</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mẹ</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nói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với</a:t>
            </a:r>
            <a:r>
              <a:rPr lang="en-US" sz="2800" dirty="0" smtClean="0">
                <a:solidFill>
                  <a:schemeClr val="tx1"/>
                </a:solidFill>
                <a:effectLst/>
                <a:latin typeface="Times New Roman" panose="02020603050405020304" pitchFamily="18" charset="0"/>
                <a:cs typeface="Times New Roman" panose="02020603050405020304" pitchFamily="18" charset="0"/>
              </a:rPr>
              <a:t> con.</a:t>
            </a:r>
            <a:endParaRPr lang="en-US" sz="2800" dirty="0">
              <a:solidFill>
                <a:schemeClr val="tx1"/>
              </a:solidFill>
              <a:effectLst/>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75921" y="2853435"/>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37869" y="2026018"/>
            <a:ext cx="1025879"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198237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b="1" dirty="0" err="1" smtClean="0">
                <a:solidFill>
                  <a:schemeClr val="tx1"/>
                </a:solidFill>
                <a:effectLst/>
                <a:latin typeface="Times New Roman" panose="02020603050405020304" pitchFamily="18" charset="0"/>
                <a:ea typeface="Times New Roman" panose="02020603050405020304" pitchFamily="18" charset="0"/>
              </a:rPr>
              <a:t>Câu</a:t>
            </a:r>
            <a:r>
              <a:rPr lang="en-US" sz="3600" b="1" dirty="0" smtClean="0">
                <a:solidFill>
                  <a:schemeClr val="tx1"/>
                </a:solidFill>
                <a:effectLst/>
                <a:latin typeface="Times New Roman" panose="02020603050405020304" pitchFamily="18" charset="0"/>
                <a:ea typeface="Times New Roman" panose="02020603050405020304" pitchFamily="18" charset="0"/>
              </a:rPr>
              <a:t> 6.</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Đặc</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điểm</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nào</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sau</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đây</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không</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phải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là</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đặc</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điểm</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của</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thể</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loại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hồi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kí</a:t>
            </a:r>
            <a:r>
              <a:rPr lang="en-US" sz="3600" dirty="0" smtClean="0">
                <a:solidFill>
                  <a:schemeClr val="tx1"/>
                </a:solidFill>
                <a:effectLst/>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5"/>
            <a:ext cx="4906798" cy="12107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A. </a:t>
            </a:r>
            <a:r>
              <a:rPr lang="en-US" sz="2400" dirty="0" err="1" smtClean="0">
                <a:solidFill>
                  <a:schemeClr val="tx1"/>
                </a:solidFill>
                <a:effectLst/>
                <a:latin typeface="Times New Roman" panose="02020603050405020304" pitchFamily="18" charset="0"/>
                <a:ea typeface="Times New Roman" panose="02020603050405020304" pitchFamily="18" charset="0"/>
              </a:rPr>
              <a:t>Người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kể</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chuyện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ngôi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thứ</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nhất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trong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văn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bản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thường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hình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ảnh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của</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tác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giả</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163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B. </a:t>
            </a:r>
            <a:r>
              <a:rPr lang="en-US" sz="2400" dirty="0" err="1" smtClean="0">
                <a:solidFill>
                  <a:schemeClr val="tx1"/>
                </a:solidFill>
                <a:effectLst/>
                <a:latin typeface="Times New Roman" panose="02020603050405020304" pitchFamily="18" charset="0"/>
                <a:ea typeface="Times New Roman" panose="02020603050405020304" pitchFamily="18" charset="0"/>
              </a:rPr>
              <a:t>Kể</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lại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những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sự</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việc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người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viết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tham</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dự</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hoặc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chứng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kiến</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206962"/>
            <a:ext cx="4906798" cy="13187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C. </a:t>
            </a:r>
            <a:r>
              <a:rPr lang="en-US" sz="2400" dirty="0" err="1" smtClean="0">
                <a:solidFill>
                  <a:schemeClr val="tx1"/>
                </a:solidFill>
                <a:effectLst/>
                <a:latin typeface="Times New Roman" panose="02020603050405020304" pitchFamily="18" charset="0"/>
                <a:ea typeface="Times New Roman" panose="02020603050405020304" pitchFamily="18" charset="0"/>
              </a:rPr>
              <a:t>Sự</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việc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thường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được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kể</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theo</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trình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tự</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thời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gian</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56576" y="3216683"/>
            <a:ext cx="4906798" cy="13596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D. </a:t>
            </a:r>
            <a:r>
              <a:rPr lang="en-US" sz="2400" dirty="0" err="1" smtClean="0">
                <a:solidFill>
                  <a:schemeClr val="tx1"/>
                </a:solidFill>
                <a:effectLst/>
                <a:latin typeface="Times New Roman" panose="02020603050405020304" pitchFamily="18" charset="0"/>
                <a:ea typeface="Times New Roman" panose="02020603050405020304" pitchFamily="18" charset="0"/>
              </a:rPr>
              <a:t>Cốt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truyện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thường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xoay</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quanh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công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trạng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kì</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tích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của</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nhân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vật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cộng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đồng</a:t>
            </a:r>
            <a:r>
              <a:rPr lang="en-US" sz="2400" dirty="0" smtClean="0">
                <a:solidFill>
                  <a:schemeClr val="tx1"/>
                </a:solidFill>
                <a:effectLst/>
                <a:latin typeface="Times New Roman" panose="02020603050405020304" pitchFamily="18" charset="0"/>
                <a:ea typeface="Times New Roman" panose="02020603050405020304" pitchFamily="18" charset="0"/>
              </a:rPr>
              <a:t> ca </a:t>
            </a:r>
            <a:r>
              <a:rPr lang="en-US" sz="2400" dirty="0" err="1" smtClean="0">
                <a:solidFill>
                  <a:schemeClr val="tx1"/>
                </a:solidFill>
                <a:effectLst/>
                <a:latin typeface="Times New Roman" panose="02020603050405020304" pitchFamily="18" charset="0"/>
                <a:ea typeface="Times New Roman" panose="02020603050405020304" pitchFamily="18" charset="0"/>
              </a:rPr>
              <a:t>tụng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tôn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thờ</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2223977"/>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47955" y="3544536"/>
            <a:ext cx="732404" cy="64362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3511074"/>
            <a:ext cx="804742" cy="64379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4821" y="2267453"/>
            <a:ext cx="732592" cy="643793"/>
          </a:xfrm>
          <a:prstGeom prst="rect">
            <a:avLst/>
          </a:prstGeom>
        </p:spPr>
      </p:pic>
      <p:sp>
        <p:nvSpPr>
          <p:cNvPr id="18" name="Cloud 17">
            <a:hlinkClick r:id="rId15" action="ppaction://hlinksldjump"/>
          </p:cNvPr>
          <p:cNvSpPr/>
          <p:nvPr/>
        </p:nvSpPr>
        <p:spPr>
          <a:xfrm>
            <a:off x="4667494" y="514451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3" name="TextBox 2"/>
          <p:cNvSpPr txBox="1"/>
          <p:nvPr/>
        </p:nvSpPr>
        <p:spPr>
          <a:xfrm>
            <a:off x="10232671" y="6521824"/>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41116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03222"/>
            <a:ext cx="10526728" cy="17676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600" b="1" dirty="0" err="1" smtClean="0">
                <a:solidFill>
                  <a:schemeClr val="tx1"/>
                </a:solidFill>
                <a:effectLst/>
                <a:latin typeface="Times New Roman" panose="02020603050405020304" pitchFamily="18" charset="0"/>
                <a:ea typeface="Times New Roman" panose="02020603050405020304" pitchFamily="18" charset="0"/>
              </a:rPr>
              <a:t>Câu</a:t>
            </a:r>
            <a:r>
              <a:rPr lang="en-US" sz="3600" b="1" dirty="0" smtClean="0">
                <a:solidFill>
                  <a:schemeClr val="tx1"/>
                </a:solidFill>
                <a:effectLst/>
                <a:latin typeface="Times New Roman" panose="02020603050405020304" pitchFamily="18" charset="0"/>
                <a:ea typeface="Times New Roman" panose="02020603050405020304" pitchFamily="18" charset="0"/>
              </a:rPr>
              <a:t> 7. </a:t>
            </a:r>
            <a:r>
              <a:rPr lang="en-US" sz="3600" dirty="0" err="1" smtClean="0">
                <a:solidFill>
                  <a:schemeClr val="tx1"/>
                </a:solidFill>
                <a:effectLst/>
                <a:latin typeface="Times New Roman" panose="02020603050405020304" pitchFamily="18" charset="0"/>
                <a:ea typeface="Times New Roman" panose="02020603050405020304" pitchFamily="18" charset="0"/>
              </a:rPr>
              <a:t>Trong</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truyện</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Bức</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tranh</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của</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em</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gái</a:t>
            </a:r>
            <a:r>
              <a:rPr lang="en-US" sz="3600" i="1" dirty="0" smtClean="0">
                <a:solidFill>
                  <a:schemeClr val="tx1"/>
                </a:solidFill>
                <a:effectLst/>
                <a:latin typeface="Times New Roman" panose="02020603050405020304" pitchFamily="18" charset="0"/>
                <a:ea typeface="Times New Roman" panose="02020603050405020304" pitchFamily="18" charset="0"/>
              </a:rPr>
              <a:t> </a:t>
            </a:r>
            <a:r>
              <a:rPr lang="en-US" sz="3600" i="1" dirty="0" err="1" smtClean="0">
                <a:solidFill>
                  <a:schemeClr val="tx1"/>
                </a:solidFill>
                <a:effectLst/>
                <a:latin typeface="Times New Roman" panose="02020603050405020304" pitchFamily="18" charset="0"/>
                <a:ea typeface="Times New Roman" panose="02020603050405020304" pitchFamily="18" charset="0"/>
              </a:rPr>
              <a:t>tôi</a:t>
            </a:r>
            <a:r>
              <a:rPr lang="en-US" sz="3600" i="1" dirty="0" smtClean="0">
                <a:solidFill>
                  <a:schemeClr val="tx1"/>
                </a:solidFill>
                <a:effectLst/>
                <a:latin typeface="Times New Roman" panose="02020603050405020304" pitchFamily="18" charset="0"/>
                <a:ea typeface="Times New Roman" panose="02020603050405020304" pitchFamily="18" charset="0"/>
              </a:rPr>
              <a:t>”,</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vì</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sao</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người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anh</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thấy</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xấu</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hổ</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khi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nhìn</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thấy</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bức</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tranh</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em</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gái</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vẽ</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chemeClr val="tx1"/>
                </a:solidFill>
                <a:effectLst/>
                <a:latin typeface="Times New Roman" panose="02020603050405020304" pitchFamily="18" charset="0"/>
                <a:ea typeface="Times New Roman" panose="02020603050405020304" pitchFamily="18" charset="0"/>
              </a:rPr>
              <a:t>mình</a:t>
            </a:r>
            <a:r>
              <a:rPr lang="en-US" sz="3600" dirty="0" smtClean="0">
                <a:solidFill>
                  <a:schemeClr val="tx1"/>
                </a:solidFill>
                <a:effectLst/>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ts val="1800"/>
              </a:lnSpc>
              <a:spcAft>
                <a:spcPts val="1200"/>
              </a:spcAft>
            </a:pPr>
            <a:r>
              <a:rPr lang="en-US" sz="2400" dirty="0" smtClean="0">
                <a:solidFill>
                  <a:srgbClr val="000000"/>
                </a:solidFill>
                <a:effectLst/>
                <a:latin typeface="Times New Roman" panose="02020603050405020304" pitchFamily="18" charset="0"/>
                <a:ea typeface="Times New Roman" panose="02020603050405020304" pitchFamily="18" charset="0"/>
              </a:rPr>
              <a:t>A.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gái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mình</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vẽ</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không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đẹp</a:t>
            </a:r>
            <a:endParaRPr lang="en-US" sz="2400" dirty="0">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2400" dirty="0" smtClean="0">
                <a:solidFill>
                  <a:srgbClr val="000000"/>
                </a:solidFill>
                <a:effectLst/>
                <a:latin typeface="Times New Roman" panose="02020603050405020304" pitchFamily="18" charset="0"/>
                <a:ea typeface="Times New Roman" panose="02020603050405020304" pitchFamily="18" charset="0"/>
              </a:rPr>
              <a:t>B.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gái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mình</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vẽ</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bằng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tâm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hồn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trong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sáng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nhân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hậu</a:t>
            </a:r>
            <a:endParaRPr lang="en-US" sz="2400" dirty="0">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09034" y="28152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2400" dirty="0" smtClean="0">
                <a:solidFill>
                  <a:srgbClr val="000000"/>
                </a:solidFill>
                <a:effectLst/>
                <a:latin typeface="Times New Roman" panose="02020603050405020304" pitchFamily="18" charset="0"/>
                <a:ea typeface="Times New Roman" panose="02020603050405020304" pitchFamily="18" charset="0"/>
              </a:rPr>
              <a:t>C.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gái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mình</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vẽ</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đẹp</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hơn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bình</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thường</a:t>
            </a:r>
            <a:endParaRPr lang="en-US" sz="2400" dirty="0">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279730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2400" dirty="0" smtClean="0">
                <a:solidFill>
                  <a:srgbClr val="000000"/>
                </a:solidFill>
                <a:effectLst/>
                <a:latin typeface="Times New Roman" panose="02020603050405020304" pitchFamily="18" charset="0"/>
                <a:ea typeface="Times New Roman" panose="02020603050405020304" pitchFamily="18" charset="0"/>
              </a:rPr>
              <a:t>D.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gái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vẽ</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sai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về</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mình</a:t>
            </a:r>
            <a:endParaRPr lang="en-US" sz="2400" dirty="0">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1296" y="2815264"/>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1799" y="2829118"/>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181799" y="6562165"/>
            <a:ext cx="201020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38429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18914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600" b="1" dirty="0" err="1" smtClean="0">
                <a:solidFill>
                  <a:schemeClr val="tx1"/>
                </a:solidFill>
                <a:effectLst/>
                <a:latin typeface="Times New Roman" panose="02020603050405020304" pitchFamily="18" charset="0"/>
                <a:ea typeface="Times New Roman" panose="02020603050405020304" pitchFamily="18" charset="0"/>
              </a:rPr>
              <a:t>Câu</a:t>
            </a:r>
            <a:r>
              <a:rPr lang="en-US" sz="3600" b="1" dirty="0" smtClean="0">
                <a:solidFill>
                  <a:schemeClr val="tx1"/>
                </a:solidFill>
                <a:effectLst/>
                <a:latin typeface="Times New Roman" panose="02020603050405020304" pitchFamily="18" charset="0"/>
                <a:ea typeface="Times New Roman" panose="02020603050405020304" pitchFamily="18" charset="0"/>
              </a:rPr>
              <a:t> 8</a:t>
            </a:r>
            <a:r>
              <a:rPr lang="en-US" sz="3600" b="1" dirty="0" smtClean="0">
                <a:solidFill>
                  <a:schemeClr val="tx1"/>
                </a:solidFill>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Thành</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phần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trung</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tâm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của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cụm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động</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từ</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còn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đang</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nô</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đùa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trên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bãi</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biển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là</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gì</a:t>
            </a:r>
            <a:r>
              <a:rPr lang="en-US" sz="3600" dirty="0" smtClean="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black"/>
                </a:solidFill>
                <a:latin typeface="Times New Roman" panose="02020603050405020304" pitchFamily="18" charset="0"/>
                <a:cs typeface="Times New Roman" panose="02020603050405020304" pitchFamily="18" charset="0"/>
              </a:rPr>
              <a:t>A. </a:t>
            </a:r>
            <a:r>
              <a:rPr lang="en-US" sz="3200" b="1" dirty="0" err="1">
                <a:solidFill>
                  <a:prstClr val="black"/>
                </a:solidFill>
                <a:latin typeface="Times New Roman" panose="02020603050405020304" pitchFamily="18" charset="0"/>
                <a:cs typeface="Times New Roman" panose="02020603050405020304" pitchFamily="18" charset="0"/>
              </a:rPr>
              <a:t>n</a:t>
            </a:r>
            <a:r>
              <a:rPr lang="en-US" sz="3200" b="1" dirty="0" err="1" smtClean="0">
                <a:solidFill>
                  <a:prstClr val="black"/>
                </a:solidFill>
                <a:latin typeface="Times New Roman" panose="02020603050405020304" pitchFamily="18" charset="0"/>
                <a:cs typeface="Times New Roman" panose="02020603050405020304" pitchFamily="18" charset="0"/>
              </a:rPr>
              <a:t>ô</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đùa</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200" b="1" dirty="0" smtClean="0">
                <a:solidFill>
                  <a:prstClr val="black"/>
                </a:solidFill>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òn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trên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en-US" sz="3200" b="1" dirty="0" err="1">
                <a:solidFill>
                  <a:prstClr val="black"/>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ãi</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3" name="TextBox 2"/>
          <p:cNvSpPr txBox="1"/>
          <p:nvPr/>
        </p:nvSpPr>
        <p:spPr>
          <a:xfrm>
            <a:off x="10361978" y="6508376"/>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3377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1"/>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1"/>
                                        </p:tgtEl>
                                      </p:cBhvr>
                                    </p:cmd>
                                  </p:childTnLst>
                                </p:cTn>
                              </p:par>
                            </p:childTnLst>
                          </p:cTn>
                        </p:par>
                      </p:childTnLst>
                    </p:cTn>
                  </p:par>
                </p:childTnLst>
              </p:cTn>
              <p:nextCondLst>
                <p:cond evt="onClick" delay="0">
                  <p:tgtEl>
                    <p:spTgt spid="61"/>
                  </p:tgtEl>
                </p:cond>
              </p:nextCondLst>
            </p:seq>
            <p:video>
              <p:cMediaNode vol="80000">
                <p:cTn id="109" fill="hold" display="0">
                  <p:stCondLst>
                    <p:cond delay="indefinite"/>
                  </p:stCondLst>
                </p:cTn>
                <p:tgtEl>
                  <p:spTgt spid="61"/>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600" b="1" dirty="0" err="1" smtClean="0">
                <a:solidFill>
                  <a:schemeClr val="tx1"/>
                </a:solidFill>
                <a:effectLst/>
                <a:latin typeface="Times New Roman" panose="02020603050405020304" pitchFamily="18" charset="0"/>
                <a:ea typeface="Times New Roman" panose="02020603050405020304" pitchFamily="18" charset="0"/>
              </a:rPr>
              <a:t>Câu</a:t>
            </a:r>
            <a:r>
              <a:rPr lang="en-US" sz="3600" b="1" dirty="0" smtClean="0">
                <a:solidFill>
                  <a:schemeClr val="tx1"/>
                </a:solidFill>
                <a:effectLst/>
                <a:latin typeface="Times New Roman" panose="02020603050405020304" pitchFamily="18" charset="0"/>
                <a:ea typeface="Times New Roman" panose="02020603050405020304" pitchFamily="18" charset="0"/>
              </a:rPr>
              <a:t> 9.</a:t>
            </a:r>
            <a:r>
              <a:rPr lang="en-US" sz="3600" dirty="0" smtClean="0">
                <a:solidFill>
                  <a:schemeClr val="tx1"/>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Tìm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cụm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tính</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từ</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có</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đầy</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đủ</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cấu</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trúc</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phần</a:t>
            </a:r>
            <a:r>
              <a:rPr lang="en-US" sz="3600" dirty="0" smtClean="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en-US" sz="3200" dirty="0" smtClean="0">
                <a:solidFill>
                  <a:srgbClr val="000000"/>
                </a:solidFill>
                <a:effectLst/>
                <a:latin typeface="Times New Roman" panose="02020603050405020304" pitchFamily="18" charset="0"/>
                <a:ea typeface="Times New Roman" panose="02020603050405020304" pitchFamily="18" charset="0"/>
              </a:rPr>
              <a:t>A. </a:t>
            </a:r>
            <a:r>
              <a:rPr lang="en-US" sz="3200" dirty="0" err="1" smtClean="0">
                <a:solidFill>
                  <a:srgbClr val="000000"/>
                </a:solidFill>
                <a:effectLst/>
                <a:latin typeface="Times New Roman" panose="02020603050405020304" pitchFamily="18" charset="0"/>
                <a:ea typeface="Times New Roman" panose="02020603050405020304" pitchFamily="18" charset="0"/>
              </a:rPr>
              <a:t>Khỏe</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mạnh</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lắm</a:t>
            </a:r>
            <a:r>
              <a:rPr lang="en-US" sz="3200" dirty="0" smtClean="0">
                <a:solidFill>
                  <a:srgbClr val="000000"/>
                </a:solidFill>
                <a:effectLst/>
                <a:latin typeface="Times New Roman" panose="02020603050405020304" pitchFamily="18" charset="0"/>
                <a:ea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ts val="1800"/>
              </a:lnSpc>
              <a:spcAft>
                <a:spcPts val="1200"/>
              </a:spcAft>
            </a:pPr>
            <a:r>
              <a:rPr lang="en-US" sz="3200" dirty="0" smtClean="0">
                <a:solidFill>
                  <a:srgbClr val="000000"/>
                </a:solidFill>
                <a:effectLst/>
                <a:latin typeface="Times New Roman" panose="02020603050405020304" pitchFamily="18" charset="0"/>
                <a:ea typeface="Times New Roman" panose="02020603050405020304" pitchFamily="18" charset="0"/>
              </a:rPr>
              <a:t>C. </a:t>
            </a:r>
            <a:r>
              <a:rPr lang="en-US" sz="3200" dirty="0" err="1" smtClean="0">
                <a:solidFill>
                  <a:srgbClr val="000000"/>
                </a:solidFill>
                <a:effectLst/>
                <a:latin typeface="Times New Roman" panose="02020603050405020304" pitchFamily="18" charset="0"/>
                <a:ea typeface="Times New Roman" panose="02020603050405020304" pitchFamily="18" charset="0"/>
              </a:rPr>
              <a:t>Rất</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chăm</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chỉ</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làm</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việc</a:t>
            </a:r>
            <a:endParaRPr lang="en-US" sz="2800" dirty="0">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ts val="1800"/>
              </a:lnSpc>
              <a:spcAft>
                <a:spcPts val="1200"/>
              </a:spcAft>
            </a:pPr>
            <a:r>
              <a:rPr lang="en-US" sz="3200" dirty="0" smtClean="0">
                <a:solidFill>
                  <a:srgbClr val="000000"/>
                </a:solidFill>
                <a:effectLst/>
                <a:latin typeface="Times New Roman" panose="02020603050405020304" pitchFamily="18" charset="0"/>
                <a:ea typeface="Times New Roman" panose="02020603050405020304" pitchFamily="18" charset="0"/>
              </a:rPr>
              <a:t>B. </a:t>
            </a:r>
            <a:r>
              <a:rPr lang="en-US" sz="3200" dirty="0" err="1" smtClean="0">
                <a:solidFill>
                  <a:srgbClr val="000000"/>
                </a:solidFill>
                <a:effectLst/>
                <a:latin typeface="Times New Roman" panose="02020603050405020304" pitchFamily="18" charset="0"/>
                <a:ea typeface="Times New Roman" panose="02020603050405020304" pitchFamily="18" charset="0"/>
              </a:rPr>
              <a:t>Rất</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chăm</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chỉ</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làm</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việc</a:t>
            </a:r>
            <a:endParaRPr lang="en-US" sz="2800" dirty="0">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200" dirty="0" smtClean="0">
                <a:solidFill>
                  <a:srgbClr val="000000"/>
                </a:solidFill>
                <a:effectLst/>
                <a:latin typeface="Times New Roman" panose="02020603050405020304" pitchFamily="18" charset="0"/>
                <a:ea typeface="Times New Roman" panose="02020603050405020304" pitchFamily="18" charset="0"/>
              </a:rPr>
              <a:t>D. </a:t>
            </a:r>
            <a:r>
              <a:rPr lang="en-US" sz="3200" dirty="0" err="1" smtClean="0">
                <a:solidFill>
                  <a:srgbClr val="000000"/>
                </a:solidFill>
                <a:effectLst/>
                <a:latin typeface="Times New Roman" panose="02020603050405020304" pitchFamily="18" charset="0"/>
                <a:ea typeface="Times New Roman" panose="02020603050405020304" pitchFamily="18" charset="0"/>
              </a:rPr>
              <a:t>Đang</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vui</a:t>
            </a:r>
            <a:r>
              <a:rPr lang="en-US" sz="3200" dirty="0" smtClean="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232671" y="6589059"/>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4094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10. Câu nào dưới đây nói về văn bản “Cây tre Việt Nam” của Thép Mới?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5"/>
            <a:ext cx="4906798" cy="1016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smtClean="0">
                <a:solidFill>
                  <a:prstClr val="black"/>
                </a:solidFill>
                <a:latin typeface="Times New Roman" panose="02020603050405020304" pitchFamily="18" charset="0"/>
                <a:cs typeface="Times New Roman" panose="02020603050405020304" pitchFamily="18" charset="0"/>
              </a:rPr>
              <a:t>A. </a:t>
            </a:r>
            <a:r>
              <a:rPr lang="vi-VN" sz="2400" dirty="0" smtClean="0">
                <a:solidFill>
                  <a:prstClr val="black"/>
                </a:solidFill>
                <a:latin typeface="Times New Roman" panose="02020603050405020304" pitchFamily="18" charset="0"/>
                <a:cs typeface="Times New Roman" panose="02020603050405020304" pitchFamily="18" charset="0"/>
              </a:rPr>
              <a:t>Là </a:t>
            </a:r>
            <a:r>
              <a:rPr lang="vi-VN" sz="2400" dirty="0">
                <a:solidFill>
                  <a:prstClr val="black"/>
                </a:solidFill>
                <a:latin typeface="Times New Roman" panose="02020603050405020304" pitchFamily="18" charset="0"/>
                <a:cs typeface="Times New Roman" panose="02020603050405020304" pitchFamily="18" charset="0"/>
              </a:rPr>
              <a:t>kí sự của tác giả viết về cây tre Việt Nam.</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0122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B. </a:t>
            </a:r>
            <a:r>
              <a:rPr lang="en-US" sz="2400" dirty="0" err="1" smtClean="0">
                <a:solidFill>
                  <a:schemeClr val="tx1"/>
                </a:solidFill>
                <a:effectLst/>
                <a:latin typeface="Times New Roman" panose="02020603050405020304" pitchFamily="18" charset="0"/>
                <a:ea typeface="Times New Roman" panose="02020603050405020304" pitchFamily="18" charset="0"/>
              </a:rPr>
              <a:t>Là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lời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bình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cho</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bộ</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phim</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cùng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tên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của</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các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điện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ảnh</a:t>
            </a:r>
            <a:r>
              <a:rPr lang="en-US" sz="2400" dirty="0" smtClean="0">
                <a:solidFill>
                  <a:schemeClr val="tx1"/>
                </a:solidFill>
                <a:effectLst/>
                <a:latin typeface="Times New Roman" panose="02020603050405020304" pitchFamily="18" charset="0"/>
                <a:ea typeface="Times New Roman" panose="02020603050405020304" pitchFamily="18" charset="0"/>
              </a:rPr>
              <a:t> Ba Lan.</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078526"/>
            <a:ext cx="4906798" cy="11334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smtClean="0">
                <a:solidFill>
                  <a:prstClr val="black"/>
                </a:solidFill>
                <a:latin typeface="Times New Roman" panose="02020603050405020304" pitchFamily="18" charset="0"/>
                <a:cs typeface="Times New Roman" panose="02020603050405020304" pitchFamily="18" charset="0"/>
              </a:rPr>
              <a:t>C. </a:t>
            </a:r>
            <a:r>
              <a:rPr lang="vi-VN" sz="2400" dirty="0" smtClean="0">
                <a:solidFill>
                  <a:prstClr val="black"/>
                </a:solidFill>
                <a:latin typeface="Times New Roman" panose="02020603050405020304" pitchFamily="18" charset="0"/>
                <a:cs typeface="Times New Roman" panose="02020603050405020304" pitchFamily="18" charset="0"/>
              </a:rPr>
              <a:t>Là </a:t>
            </a:r>
            <a:r>
              <a:rPr lang="vi-VN" sz="2400" dirty="0">
                <a:solidFill>
                  <a:prstClr val="black"/>
                </a:solidFill>
                <a:latin typeface="Times New Roman" panose="02020603050405020304" pitchFamily="18" charset="0"/>
                <a:cs typeface="Times New Roman" panose="02020603050405020304" pitchFamily="18" charset="0"/>
              </a:rPr>
              <a:t>truyện ngắn đạt giải nhất trong cuộc thi viết về làng quê và con người Việt Nam.</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055494"/>
            <a:ext cx="4906798" cy="11292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spcAft>
                <a:spcPts val="0"/>
              </a:spcAft>
            </a:pPr>
            <a:r>
              <a:rPr lang="en-US" sz="2400" dirty="0" smtClean="0">
                <a:solidFill>
                  <a:srgbClr val="000000"/>
                </a:solidFill>
                <a:effectLst/>
                <a:latin typeface="Times New Roman" panose="02020603050405020304" pitchFamily="18" charset="0"/>
                <a:ea typeface="Times New Roman" panose="02020603050405020304" pitchFamily="18" charset="0"/>
              </a:rPr>
              <a:t>D. </a:t>
            </a:r>
            <a:r>
              <a:rPr lang="en-US" sz="2400" dirty="0" err="1" smtClean="0">
                <a:solidFill>
                  <a:srgbClr val="000000"/>
                </a:solidFill>
                <a:effectLst/>
                <a:latin typeface="Times New Roman" panose="02020603050405020304" pitchFamily="18" charset="0"/>
                <a:ea typeface="Times New Roman" panose="02020603050405020304" pitchFamily="18" charset="0"/>
              </a:rPr>
              <a:t>Là</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tác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phẩm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đạt</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giải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nhì</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trong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cuộc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vận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động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sáng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tác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cho</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thiếu</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nhi</a:t>
            </a:r>
            <a:r>
              <a:rPr lang="en-US" sz="2400" dirty="0" smtClean="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2180789"/>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268058"/>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3338742"/>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2166131"/>
            <a:ext cx="804742"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914" y="5716494"/>
            <a:ext cx="1875649" cy="105505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71771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19"/>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19"/>
                                        </p:tgtEl>
                                      </p:cBhvr>
                                    </p:cmd>
                                  </p:childTnLst>
                                </p:cTn>
                              </p:par>
                            </p:childTnLst>
                          </p:cTn>
                        </p:par>
                      </p:childTnLst>
                    </p:cTn>
                  </p:par>
                </p:childTnLst>
              </p:cTn>
              <p:nextCondLst>
                <p:cond evt="onClick" delay="0">
                  <p:tgtEl>
                    <p:spTgt spid="19"/>
                  </p:tgtEl>
                </p:cond>
              </p:nextCondLst>
            </p:seq>
            <p:video>
              <p:cMediaNode vol="80000">
                <p:cTn id="109"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WordArt 2" descr="Horizontal brick"/>
          <p:cNvSpPr>
            <a:spLocks noChangeArrowheads="1" noChangeShapeType="1" noTextEdit="1"/>
          </p:cNvSpPr>
          <p:nvPr/>
        </p:nvSpPr>
        <p:spPr bwMode="auto">
          <a:xfrm>
            <a:off x="2554348" y="293409"/>
            <a:ext cx="6729346" cy="2059973"/>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TĂNG TỐC</a:t>
            </a:r>
          </a:p>
        </p:txBody>
      </p:sp>
      <p:grpSp>
        <p:nvGrpSpPr>
          <p:cNvPr id="4" name="Group 3"/>
          <p:cNvGrpSpPr/>
          <p:nvPr/>
        </p:nvGrpSpPr>
        <p:grpSpPr>
          <a:xfrm>
            <a:off x="1658619" y="2178424"/>
            <a:ext cx="7624482" cy="3646180"/>
            <a:chOff x="4250198" y="878630"/>
            <a:chExt cx="3526626" cy="1702770"/>
          </a:xfrm>
        </p:grpSpPr>
        <p:pic>
          <p:nvPicPr>
            <p:cNvPr id="246787" name="Picture 3" descr="Picture6"/>
            <p:cNvPicPr>
              <a:picLocks noChangeAspect="1" noChangeArrowheads="1" noCrop="1"/>
            </p:cNvPicPr>
            <p:nvPr/>
          </p:nvPicPr>
          <p:blipFill>
            <a:blip r:embed="rId6">
              <a:lum bright="-12000" contrast="60000"/>
              <a:extLst>
                <a:ext uri="{28A0092B-C50C-407E-A947-70E740481C1C}">
                  <a14:useLocalDpi xmlns:a14="http://schemas.microsoft.com/office/drawing/2010/main" val="0"/>
                </a:ext>
              </a:extLst>
            </a:blip>
            <a:srcRect/>
            <a:stretch>
              <a:fillRect/>
            </a:stretch>
          </p:blipFill>
          <p:spPr bwMode="auto">
            <a:xfrm>
              <a:off x="6766791" y="1896607"/>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250198" y="878630"/>
              <a:ext cx="3526626" cy="1702770"/>
              <a:chOff x="4864709" y="735597"/>
              <a:chExt cx="3526626" cy="1702770"/>
            </a:xfrm>
          </p:grpSpPr>
          <p:pic>
            <p:nvPicPr>
              <p:cNvPr id="246788" name="Picture 4" descr="Picture6"/>
              <p:cNvPicPr>
                <a:picLocks noChangeAspect="1" noChangeArrowheads="1" noCrop="1"/>
              </p:cNvPicPr>
              <p:nvPr/>
            </p:nvPicPr>
            <p:blipFill>
              <a:blip r:embed="rId6">
                <a:lum bright="-12000" contrast="60000"/>
                <a:extLst>
                  <a:ext uri="{28A0092B-C50C-407E-A947-70E740481C1C}">
                    <a14:useLocalDpi xmlns:a14="http://schemas.microsoft.com/office/drawing/2010/main" val="0"/>
                  </a:ext>
                </a:extLst>
              </a:blip>
              <a:srcRect/>
              <a:stretch>
                <a:fillRect/>
              </a:stretch>
            </p:blipFill>
            <p:spPr bwMode="auto">
              <a:xfrm>
                <a:off x="7407512" y="1828397"/>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rot="-136692">
                <a:off x="4864709" y="735597"/>
                <a:ext cx="3198180" cy="1527196"/>
                <a:chOff x="1911" y="135"/>
                <a:chExt cx="2121" cy="1345"/>
              </a:xfrm>
            </p:grpSpPr>
            <p:sp>
              <p:nvSpPr>
                <p:cNvPr id="48137" name="Line 6"/>
                <p:cNvSpPr>
                  <a:spLocks noChangeShapeType="1"/>
                </p:cNvSpPr>
                <p:nvPr/>
              </p:nvSpPr>
              <p:spPr bwMode="auto">
                <a:xfrm flipV="1">
                  <a:off x="2688" y="1284"/>
                  <a:ext cx="1248" cy="48"/>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8138" name="Picture 7" descr="Ro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 y="135"/>
                  <a:ext cx="860"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Freeform 8"/>
                <p:cNvSpPr>
                  <a:spLocks/>
                </p:cNvSpPr>
                <p:nvPr/>
              </p:nvSpPr>
              <p:spPr bwMode="auto">
                <a:xfrm>
                  <a:off x="2688" y="1332"/>
                  <a:ext cx="1200" cy="108"/>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48140" name="Freeform 9"/>
                <p:cNvSpPr>
                  <a:spLocks/>
                </p:cNvSpPr>
                <p:nvPr/>
              </p:nvSpPr>
              <p:spPr bwMode="auto">
                <a:xfrm rot="7305569" flipH="1">
                  <a:off x="3928" y="1187"/>
                  <a:ext cx="103" cy="105"/>
                </a:xfrm>
                <a:custGeom>
                  <a:avLst/>
                  <a:gdLst>
                    <a:gd name="T0" fmla="*/ 0 w 56"/>
                    <a:gd name="T1" fmla="*/ 8 h 56"/>
                    <a:gd name="T2" fmla="*/ 48 w 56"/>
                    <a:gd name="T3" fmla="*/ 8 h 56"/>
                    <a:gd name="T4" fmla="*/ 48 w 56"/>
                    <a:gd name="T5" fmla="*/ 56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8"/>
                      </a:moveTo>
                      <a:cubicBezTo>
                        <a:pt x="20" y="4"/>
                        <a:pt x="40" y="0"/>
                        <a:pt x="48" y="8"/>
                      </a:cubicBezTo>
                      <a:cubicBezTo>
                        <a:pt x="56" y="16"/>
                        <a:pt x="48" y="48"/>
                        <a:pt x="48" y="56"/>
                      </a:cubicBezTo>
                    </a:path>
                  </a:pathLst>
                </a:custGeom>
                <a:noFill/>
                <a:ln w="3810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grpSp>
      </p:grpSp>
      <p:pic>
        <p:nvPicPr>
          <p:cNvPr id="246794" name="Picture 10" descr="fire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28711" y="2455941"/>
            <a:ext cx="4430228" cy="25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Len duong.mpg">
            <a:hlinkClick r:id="" action="ppaction://media"/>
          </p:cNvPr>
          <p:cNvPicPr>
            <a:picLocks noRot="1" noChangeAspect="1" noChangeArrowheads="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17855791" y="10788749"/>
            <a:ext cx="2915142" cy="18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6" name="Picture 12">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10701047" y="6550745"/>
            <a:ext cx="307255"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p:cNvSpPr/>
          <p:nvPr/>
        </p:nvSpPr>
        <p:spPr bwMode="auto">
          <a:xfrm rot="5400000">
            <a:off x="-94129" y="94129"/>
            <a:ext cx="1506070" cy="1317812"/>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endParaRPr kumimoji="0" lang="en-US" sz="2700" b="1" i="0" u="none" strike="noStrike" kern="1200" cap="none" spc="0" normalizeH="0" baseline="0" noProof="0" smtClean="0">
              <a:ln>
                <a:noFill/>
              </a:ln>
              <a:solidFill>
                <a:srgbClr val="0000FF"/>
              </a:solidFill>
              <a:effectLst/>
              <a:uLnTx/>
              <a:uFillTx/>
              <a:latin typeface="Times New Roman" pitchFamily="18" charset="0"/>
              <a:ea typeface="+mn-ea"/>
              <a:cs typeface="+mn-cs"/>
            </a:endParaRPr>
          </a:p>
        </p:txBody>
      </p:sp>
      <p:sp>
        <p:nvSpPr>
          <p:cNvPr id="16" name="Right Triangle 15"/>
          <p:cNvSpPr/>
          <p:nvPr/>
        </p:nvSpPr>
        <p:spPr bwMode="auto">
          <a:xfrm rot="5400000">
            <a:off x="-40341" y="138953"/>
            <a:ext cx="1506070" cy="1317812"/>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endParaRPr kumimoji="0" lang="en-US" sz="2700" b="1" i="0" u="none" strike="noStrike" kern="1200" cap="none" spc="0" normalizeH="0" baseline="0" noProof="0" smtClean="0">
              <a:ln>
                <a:noFill/>
              </a:ln>
              <a:solidFill>
                <a:srgbClr val="0000FF"/>
              </a:solidFill>
              <a:effectLst/>
              <a:uLnTx/>
              <a:uFillTx/>
              <a:latin typeface="Times New Roman" pitchFamily="18" charset="0"/>
              <a:ea typeface="+mn-ea"/>
              <a:cs typeface="+mn-cs"/>
            </a:endParaRPr>
          </a:p>
        </p:txBody>
      </p:sp>
      <p:sp>
        <p:nvSpPr>
          <p:cNvPr id="17" name="Right Triangle 16"/>
          <p:cNvSpPr/>
          <p:nvPr/>
        </p:nvSpPr>
        <p:spPr bwMode="auto">
          <a:xfrm rot="16200000">
            <a:off x="10780059" y="5446059"/>
            <a:ext cx="1506070" cy="1317812"/>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endParaRPr kumimoji="0" lang="en-US" sz="2700" b="1" i="0" u="none" strike="noStrike" kern="1200" cap="none" spc="0" normalizeH="0" baseline="0" noProof="0" smtClean="0">
              <a:ln>
                <a:noFill/>
              </a:ln>
              <a:solidFill>
                <a:srgbClr val="0000FF"/>
              </a:solidFill>
              <a:effectLst/>
              <a:uLnTx/>
              <a:uFillTx/>
              <a:latin typeface="Times New Roman" pitchFamily="18" charset="0"/>
              <a:ea typeface="+mn-ea"/>
              <a:cs typeface="+mn-cs"/>
            </a:endParaRPr>
          </a:p>
        </p:txBody>
      </p:sp>
      <p:sp>
        <p:nvSpPr>
          <p:cNvPr id="18" name="Right Triangle 17"/>
          <p:cNvSpPr/>
          <p:nvPr/>
        </p:nvSpPr>
        <p:spPr bwMode="auto">
          <a:xfrm rot="16200000">
            <a:off x="10731215" y="5386370"/>
            <a:ext cx="1506070" cy="1317812"/>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endParaRPr kumimoji="0" lang="en-US" sz="2700" b="1" i="0" u="none" strike="noStrike" kern="1200" cap="none" spc="0" normalizeH="0" baseline="0" noProof="0" smtClean="0">
              <a:ln>
                <a:noFill/>
              </a:ln>
              <a:solidFill>
                <a:srgbClr val="0000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08997875"/>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246796"/>
                                        </p:tgtEl>
                                      </p:cBhvr>
                                    </p:cmd>
                                  </p:childTnLst>
                                </p:cTn>
                              </p:par>
                            </p:childTnLst>
                          </p:cTn>
                        </p:par>
                        <p:par>
                          <p:cTn id="7" fill="hold" nodeType="afterGroup">
                            <p:stCondLst>
                              <p:cond delay="3855"/>
                            </p:stCondLst>
                            <p:childTnLst>
                              <p:par>
                                <p:cTn id="8" presetID="1" presetClass="mediacall" presetSubtype="0" fill="hold" nodeType="afterEffect">
                                  <p:stCondLst>
                                    <p:cond delay="0"/>
                                  </p:stCondLst>
                                  <p:childTnLst>
                                    <p:cmd type="call" cmd="playFrom(0.0)">
                                      <p:cBhvr>
                                        <p:cTn id="9" dur="12601" fill="hold"/>
                                        <p:tgtEl>
                                          <p:spTgt spid="246795"/>
                                        </p:tgtEl>
                                      </p:cBhvr>
                                    </p:cmd>
                                  </p:childTnLst>
                                </p:cTn>
                              </p:par>
                              <p:par>
                                <p:cTn id="10" presetID="2" presetClass="mediacall" presetSubtype="0" fill="hold" nodeType="withEffect">
                                  <p:stCondLst>
                                    <p:cond delay="0"/>
                                  </p:stCondLst>
                                  <p:childTnLst>
                                    <p:cmd type="call" cmd="togglePause">
                                      <p:cBhvr>
                                        <p:cTn id="11" dur="1" fill="hold"/>
                                        <p:tgtEl>
                                          <p:spTgt spid="246795"/>
                                        </p:tgtEl>
                                      </p:cBhvr>
                                    </p:cmd>
                                  </p:childTnLst>
                                </p:cTn>
                              </p:par>
                            </p:childTnLst>
                          </p:cTn>
                        </p:par>
                        <p:par>
                          <p:cTn id="12" fill="hold" nodeType="afterGroup">
                            <p:stCondLst>
                              <p:cond delay="16456"/>
                            </p:stCondLst>
                            <p:childTnLst>
                              <p:par>
                                <p:cTn id="13" presetID="53" presetClass="entr" presetSubtype="0" repeatCount="3000" fill="hold" nodeType="afterEffect">
                                  <p:stCondLst>
                                    <p:cond delay="0"/>
                                  </p:stCondLst>
                                  <p:childTnLst>
                                    <p:set>
                                      <p:cBhvr>
                                        <p:cTn id="14" dur="1" fill="hold">
                                          <p:stCondLst>
                                            <p:cond delay="0"/>
                                          </p:stCondLst>
                                        </p:cTn>
                                        <p:tgtEl>
                                          <p:spTgt spid="246786"/>
                                        </p:tgtEl>
                                        <p:attrNameLst>
                                          <p:attrName>style.visibility</p:attrName>
                                        </p:attrNameLst>
                                      </p:cBhvr>
                                      <p:to>
                                        <p:strVal val="visible"/>
                                      </p:to>
                                    </p:set>
                                    <p:anim calcmode="lin" valueType="num">
                                      <p:cBhvr>
                                        <p:cTn id="15" dur="500" fill="hold"/>
                                        <p:tgtEl>
                                          <p:spTgt spid="246786"/>
                                        </p:tgtEl>
                                        <p:attrNameLst>
                                          <p:attrName>ppt_w</p:attrName>
                                        </p:attrNameLst>
                                      </p:cBhvr>
                                      <p:tavLst>
                                        <p:tav tm="0">
                                          <p:val>
                                            <p:fltVal val="0"/>
                                          </p:val>
                                        </p:tav>
                                        <p:tav tm="100000">
                                          <p:val>
                                            <p:strVal val="#ppt_w"/>
                                          </p:val>
                                        </p:tav>
                                      </p:tavLst>
                                    </p:anim>
                                    <p:anim calcmode="lin" valueType="num">
                                      <p:cBhvr>
                                        <p:cTn id="16" dur="500" fill="hold"/>
                                        <p:tgtEl>
                                          <p:spTgt spid="246786"/>
                                        </p:tgtEl>
                                        <p:attrNameLst>
                                          <p:attrName>ppt_h</p:attrName>
                                        </p:attrNameLst>
                                      </p:cBhvr>
                                      <p:tavLst>
                                        <p:tav tm="0">
                                          <p:val>
                                            <p:fltVal val="0"/>
                                          </p:val>
                                        </p:tav>
                                        <p:tav tm="100000">
                                          <p:val>
                                            <p:strVal val="#ppt_h"/>
                                          </p:val>
                                        </p:tav>
                                      </p:tavLst>
                                    </p:anim>
                                    <p:animEffect transition="in" filter="fade">
                                      <p:cBhvr>
                                        <p:cTn id="17" dur="500"/>
                                        <p:tgtEl>
                                          <p:spTgt spid="246786"/>
                                        </p:tgtEl>
                                      </p:cBhvr>
                                    </p:animEffect>
                                  </p:childTnLst>
                                  <p:subTnLst>
                                    <p:audio>
                                      <p:cMediaNode>
                                        <p:cTn display="0" masterRel="sameClick">
                                          <p:stCondLst>
                                            <p:cond evt="begin" delay="0">
                                              <p:tn val="13"/>
                                            </p:cond>
                                          </p:stCondLst>
                                          <p:endCondLst>
                                            <p:cond evt="onStopAudio" delay="0">
                                              <p:tgtEl>
                                                <p:sldTgt/>
                                              </p:tgtEl>
                                            </p:cond>
                                          </p:endCondLst>
                                        </p:cTn>
                                        <p:tgtEl>
                                          <p:sndTgt r:embed="rId5" name="W1.WAV"/>
                                        </p:tgtEl>
                                      </p:cMediaNode>
                                    </p:audio>
                                  </p:subTnLst>
                                </p:cTn>
                              </p:par>
                              <p:par>
                                <p:cTn id="18" presetID="10" presetClass="entr" presetSubtype="0" fill="hold" nodeType="withEffect">
                                  <p:stCondLst>
                                    <p:cond delay="0"/>
                                  </p:stCondLst>
                                  <p:childTnLst>
                                    <p:set>
                                      <p:cBhvr>
                                        <p:cTn id="19" dur="1" fill="hold">
                                          <p:stCondLst>
                                            <p:cond delay="0"/>
                                          </p:stCondLst>
                                        </p:cTn>
                                        <p:tgtEl>
                                          <p:spTgt spid="246794"/>
                                        </p:tgtEl>
                                        <p:attrNameLst>
                                          <p:attrName>style.visibility</p:attrName>
                                        </p:attrNameLst>
                                      </p:cBhvr>
                                      <p:to>
                                        <p:strVal val="visible"/>
                                      </p:to>
                                    </p:set>
                                    <p:animEffect transition="in" filter="fade">
                                      <p:cBhvr>
                                        <p:cTn id="20" dur="1000"/>
                                        <p:tgtEl>
                                          <p:spTgt spid="246794"/>
                                        </p:tgtEl>
                                      </p:cBhvr>
                                    </p:animEffect>
                                  </p:childTnLst>
                                </p:cTn>
                              </p:par>
                              <p:par>
                                <p:cTn id="21" presetID="10" presetClass="entr" presetSubtype="0" fill="hold" nodeType="withEffect">
                                  <p:stCondLst>
                                    <p:cond delay="0"/>
                                  </p:stCondLst>
                                  <p:childTnLst>
                                    <p:set>
                                      <p:cBhvr>
                                        <p:cTn id="22" dur="1" fill="hold">
                                          <p:stCondLst>
                                            <p:cond delay="0"/>
                                          </p:stCondLst>
                                        </p:cTn>
                                        <p:tgtEl>
                                          <p:spTgt spid="246794"/>
                                        </p:tgtEl>
                                        <p:attrNameLst>
                                          <p:attrName>style.visibility</p:attrName>
                                        </p:attrNameLst>
                                      </p:cBhvr>
                                      <p:to>
                                        <p:strVal val="visible"/>
                                      </p:to>
                                    </p:set>
                                    <p:animEffect transition="in" filter="fade">
                                      <p:cBhvr>
                                        <p:cTn id="23" dur="500"/>
                                        <p:tgtEl>
                                          <p:spTgt spid="24679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4" fill="hold" display="0">
                  <p:stCondLst>
                    <p:cond delay="indefinite"/>
                  </p:stCondLst>
                  <p:endCondLst>
                    <p:cond evt="onNext" delay="0">
                      <p:tgtEl>
                        <p:sldTgt/>
                      </p:tgtEl>
                    </p:cond>
                    <p:cond evt="onPrev" delay="0">
                      <p:tgtEl>
                        <p:sldTgt/>
                      </p:tgtEl>
                    </p:cond>
                  </p:endCondLst>
                </p:cTn>
                <p:tgtEl>
                  <p:spTgt spid="246795"/>
                </p:tgtEl>
              </p:cMediaNode>
            </p:video>
            <p:audio>
              <p:cMediaNode vol="100000" showWhenStopped="0">
                <p:cTn id="25" repeatCount="3500" fill="hold" display="0">
                  <p:stCondLst>
                    <p:cond delay="indefinite"/>
                  </p:stCondLst>
                  <p:endCondLst>
                    <p:cond evt="onPrev" delay="0">
                      <p:tgtEl>
                        <p:sldTgt/>
                      </p:tgtEl>
                    </p:cond>
                    <p:cond evt="onStopAudio" delay="0">
                      <p:tgtEl>
                        <p:sldTgt/>
                      </p:tgtEl>
                    </p:cond>
                  </p:endCondLst>
                </p:cTn>
                <p:tgtEl>
                  <p:spTgt spid="24679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2001839" y="61909"/>
            <a:ext cx="3201987" cy="2265362"/>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cxnSp>
        <p:nvCxnSpPr>
          <p:cNvPr id="145" name="Straight Connector 144"/>
          <p:cNvCxnSpPr/>
          <p:nvPr/>
        </p:nvCxnSpPr>
        <p:spPr>
          <a:xfrm flipH="1">
            <a:off x="1524001" y="2719388"/>
            <a:ext cx="9076469" cy="0"/>
          </a:xfrm>
          <a:prstGeom prst="line">
            <a:avLst/>
          </a:prstGeom>
          <a:ln w="12700">
            <a:solidFill>
              <a:srgbClr val="00FF4E"/>
            </a:solidFill>
          </a:ln>
          <a:effectLst>
            <a:glow rad="127000">
              <a:srgbClr val="00FF4E">
                <a:alpha val="40000"/>
              </a:srgbClr>
            </a:glow>
          </a:effectLst>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6121877" y="15498"/>
            <a:ext cx="29342" cy="6842502"/>
          </a:xfrm>
          <a:prstGeom prst="line">
            <a:avLst/>
          </a:prstGeom>
          <a:ln w="12700">
            <a:solidFill>
              <a:srgbClr val="00FF4E"/>
            </a:solidFill>
          </a:ln>
          <a:effectLst>
            <a:glow rad="127000">
              <a:srgbClr val="00FF4E">
                <a:alpha val="40000"/>
              </a:srgbClr>
            </a:glow>
          </a:effectLst>
        </p:spPr>
        <p:style>
          <a:lnRef idx="1">
            <a:schemeClr val="accent1"/>
          </a:lnRef>
          <a:fillRef idx="0">
            <a:schemeClr val="accent1"/>
          </a:fillRef>
          <a:effectRef idx="0">
            <a:schemeClr val="accent1"/>
          </a:effectRef>
          <a:fontRef idx="minor">
            <a:schemeClr val="tx1"/>
          </a:fontRef>
        </p:style>
      </p:cxnSp>
      <p:grpSp>
        <p:nvGrpSpPr>
          <p:cNvPr id="3" name="Group 6"/>
          <p:cNvGrpSpPr>
            <a:grpSpLocks/>
          </p:cNvGrpSpPr>
          <p:nvPr/>
        </p:nvGrpSpPr>
        <p:grpSpPr bwMode="auto">
          <a:xfrm>
            <a:off x="5389563" y="2690813"/>
            <a:ext cx="1504950" cy="1497012"/>
            <a:chOff x="3778320" y="2704692"/>
            <a:chExt cx="1679506" cy="1672042"/>
          </a:xfrm>
        </p:grpSpPr>
        <p:pic>
          <p:nvPicPr>
            <p:cNvPr id="2" name="Picture 1"/>
            <p:cNvPicPr>
              <a:picLocks noChangeAspect="1"/>
            </p:cNvPicPr>
            <p:nvPr/>
          </p:nvPicPr>
          <p:blipFill>
            <a:blip r:embed="rId6"/>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5" name="Oval 4"/>
            <p:cNvSpPr/>
            <p:nvPr/>
          </p:nvSpPr>
          <p:spPr>
            <a:xfrm>
              <a:off x="4483429" y="3401524"/>
              <a:ext cx="269288" cy="269513"/>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6" name="Group 9"/>
          <p:cNvGrpSpPr>
            <a:grpSpLocks/>
          </p:cNvGrpSpPr>
          <p:nvPr/>
        </p:nvGrpSpPr>
        <p:grpSpPr bwMode="auto">
          <a:xfrm>
            <a:off x="6578600" y="2849563"/>
            <a:ext cx="254000" cy="252412"/>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9" name="Oval 8"/>
            <p:cNvSpPr/>
            <p:nvPr/>
          </p:nvSpPr>
          <p:spPr>
            <a:xfrm>
              <a:off x="551378" y="3984082"/>
              <a:ext cx="139219" cy="14009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7" name="Group 29"/>
          <p:cNvGrpSpPr>
            <a:grpSpLocks/>
          </p:cNvGrpSpPr>
          <p:nvPr/>
        </p:nvGrpSpPr>
        <p:grpSpPr bwMode="auto">
          <a:xfrm>
            <a:off x="6578600" y="3762376"/>
            <a:ext cx="254000" cy="252413"/>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2" name="Oval 31"/>
            <p:cNvSpPr/>
            <p:nvPr/>
          </p:nvSpPr>
          <p:spPr>
            <a:xfrm>
              <a:off x="551378" y="3984083"/>
              <a:ext cx="139219" cy="140094"/>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10" name="Group 32"/>
          <p:cNvGrpSpPr>
            <a:grpSpLocks/>
          </p:cNvGrpSpPr>
          <p:nvPr/>
        </p:nvGrpSpPr>
        <p:grpSpPr bwMode="auto">
          <a:xfrm>
            <a:off x="5435600" y="2849563"/>
            <a:ext cx="254000" cy="252412"/>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5" name="Oval 34"/>
            <p:cNvSpPr/>
            <p:nvPr/>
          </p:nvSpPr>
          <p:spPr>
            <a:xfrm>
              <a:off x="551378" y="3984082"/>
              <a:ext cx="139219" cy="14009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11" name="Group 35"/>
          <p:cNvGrpSpPr>
            <a:grpSpLocks/>
          </p:cNvGrpSpPr>
          <p:nvPr/>
        </p:nvGrpSpPr>
        <p:grpSpPr bwMode="auto">
          <a:xfrm>
            <a:off x="5435600" y="3762376"/>
            <a:ext cx="254000" cy="252413"/>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8" name="Oval 37"/>
            <p:cNvSpPr/>
            <p:nvPr/>
          </p:nvSpPr>
          <p:spPr>
            <a:xfrm>
              <a:off x="551378" y="3984083"/>
              <a:ext cx="139219" cy="140094"/>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pSp>
        <p:nvGrpSpPr>
          <p:cNvPr id="12" name="Group 113"/>
          <p:cNvGrpSpPr>
            <a:grpSpLocks/>
          </p:cNvGrpSpPr>
          <p:nvPr/>
        </p:nvGrpSpPr>
        <p:grpSpPr bwMode="auto">
          <a:xfrm>
            <a:off x="6794500" y="2514601"/>
            <a:ext cx="3467100" cy="371475"/>
            <a:chOff x="5232873" y="2514600"/>
            <a:chExt cx="3466627" cy="371984"/>
          </a:xfrm>
        </p:grpSpPr>
        <p:cxnSp>
          <p:nvCxnSpPr>
            <p:cNvPr id="24" name="Straight Connector 23"/>
            <p:cNvCxnSpPr>
              <a:endCxn id="8" idx="7"/>
            </p:cNvCxnSpPr>
            <p:nvPr/>
          </p:nvCxnSpPr>
          <p:spPr>
            <a:xfrm flipH="1">
              <a:off x="5232873" y="2524142"/>
              <a:ext cx="215427" cy="36244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448300" y="2102556"/>
              <a:ext cx="3251200"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3" name="Group 112"/>
          <p:cNvGrpSpPr>
            <a:grpSpLocks/>
          </p:cNvGrpSpPr>
          <p:nvPr/>
        </p:nvGrpSpPr>
        <p:grpSpPr bwMode="auto">
          <a:xfrm>
            <a:off x="2035176" y="2514601"/>
            <a:ext cx="3438525" cy="371475"/>
            <a:chOff x="472440" y="2514600"/>
            <a:chExt cx="3438687" cy="371984"/>
          </a:xfrm>
        </p:grpSpPr>
        <p:cxnSp>
          <p:nvCxnSpPr>
            <p:cNvPr id="41" name="Straight Connector 40"/>
            <p:cNvCxnSpPr>
              <a:stCxn id="34" idx="1"/>
            </p:cNvCxnSpPr>
            <p:nvPr/>
          </p:nvCxnSpPr>
          <p:spPr>
            <a:xfrm flipH="1" flipV="1">
              <a:off x="3634254" y="2526615"/>
              <a:ext cx="276873" cy="359969"/>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102556"/>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4" name="Group 118"/>
          <p:cNvGrpSpPr>
            <a:grpSpLocks/>
          </p:cNvGrpSpPr>
          <p:nvPr/>
        </p:nvGrpSpPr>
        <p:grpSpPr bwMode="auto">
          <a:xfrm>
            <a:off x="2035176" y="3978276"/>
            <a:ext cx="3438525" cy="365125"/>
            <a:chOff x="472440" y="3977829"/>
            <a:chExt cx="3438687" cy="365571"/>
          </a:xfrm>
        </p:grpSpPr>
        <p:cxnSp>
          <p:nvCxnSpPr>
            <p:cNvPr id="44" name="Straight Connector 43"/>
            <p:cNvCxnSpPr>
              <a:stCxn id="37" idx="3"/>
            </p:cNvCxnSpPr>
            <p:nvPr/>
          </p:nvCxnSpPr>
          <p:spPr>
            <a:xfrm flipH="1">
              <a:off x="3634254" y="3977829"/>
              <a:ext cx="276873" cy="359969"/>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72440" y="3931417"/>
              <a:ext cx="3169561"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 name="Group 131"/>
          <p:cNvGrpSpPr>
            <a:grpSpLocks/>
          </p:cNvGrpSpPr>
          <p:nvPr/>
        </p:nvGrpSpPr>
        <p:grpSpPr bwMode="auto">
          <a:xfrm>
            <a:off x="6794500" y="3978276"/>
            <a:ext cx="3467100" cy="365125"/>
            <a:chOff x="5232873" y="3977829"/>
            <a:chExt cx="3466627" cy="365571"/>
          </a:xfrm>
        </p:grpSpPr>
        <p:cxnSp>
          <p:nvCxnSpPr>
            <p:cNvPr id="50" name="Straight Connector 49"/>
            <p:cNvCxnSpPr>
              <a:stCxn id="31" idx="5"/>
            </p:cNvCxnSpPr>
            <p:nvPr/>
          </p:nvCxnSpPr>
          <p:spPr>
            <a:xfrm>
              <a:off x="5232873" y="3977829"/>
              <a:ext cx="208403" cy="35891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441276" y="3931417"/>
              <a:ext cx="3258224"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8" name="Left Bracket 67"/>
          <p:cNvSpPr/>
          <p:nvPr/>
        </p:nvSpPr>
        <p:spPr>
          <a:xfrm rot="16200000">
            <a:off x="3543715" y="765099"/>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69" name="Left Bracket 68"/>
          <p:cNvSpPr/>
          <p:nvPr/>
        </p:nvSpPr>
        <p:spPr>
          <a:xfrm rot="16200000" flipH="1">
            <a:off x="3546620" y="636036"/>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15" name="Rectangle 114"/>
          <p:cNvSpPr/>
          <p:nvPr/>
        </p:nvSpPr>
        <p:spPr>
          <a:xfrm>
            <a:off x="7031039" y="36515"/>
            <a:ext cx="3201987" cy="2265363"/>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17" name="Left Bracket 116"/>
          <p:cNvSpPr/>
          <p:nvPr/>
        </p:nvSpPr>
        <p:spPr>
          <a:xfrm rot="16200000">
            <a:off x="8585615" y="765099"/>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18" name="Left Bracket 117"/>
          <p:cNvSpPr/>
          <p:nvPr/>
        </p:nvSpPr>
        <p:spPr>
          <a:xfrm rot="16200000" flipH="1">
            <a:off x="8588520" y="636036"/>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24" name="Rectangle 123"/>
          <p:cNvSpPr/>
          <p:nvPr/>
        </p:nvSpPr>
        <p:spPr>
          <a:xfrm>
            <a:off x="1978025" y="4668839"/>
            <a:ext cx="3201988" cy="2189161"/>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26" name="Left Bracket 125"/>
          <p:cNvSpPr/>
          <p:nvPr/>
        </p:nvSpPr>
        <p:spPr>
          <a:xfrm rot="16200000">
            <a:off x="3543716" y="2973162"/>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27" name="Left Bracket 126"/>
          <p:cNvSpPr/>
          <p:nvPr/>
        </p:nvSpPr>
        <p:spPr>
          <a:xfrm rot="16200000" flipH="1">
            <a:off x="3546621" y="2870294"/>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33" name="Rectangle 132"/>
          <p:cNvSpPr/>
          <p:nvPr/>
        </p:nvSpPr>
        <p:spPr>
          <a:xfrm>
            <a:off x="7099301" y="4668839"/>
            <a:ext cx="3203575" cy="2189161"/>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35" name="Left Bracket 134"/>
          <p:cNvSpPr/>
          <p:nvPr/>
        </p:nvSpPr>
        <p:spPr>
          <a:xfrm rot="16200000">
            <a:off x="8613397" y="2992204"/>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136" name="Left Bracket 135"/>
          <p:cNvSpPr/>
          <p:nvPr/>
        </p:nvSpPr>
        <p:spPr>
          <a:xfrm rot="16200000" flipH="1">
            <a:off x="8616302" y="2870294"/>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48" name="TextBox 47"/>
          <p:cNvSpPr txBox="1"/>
          <p:nvPr/>
        </p:nvSpPr>
        <p:spPr>
          <a:xfrm>
            <a:off x="1752600" y="5181600"/>
            <a:ext cx="3696198"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a:t>
            </a:r>
            <a:r>
              <a:rPr kumimoji="0" lang="en-US" sz="5400" b="1" i="0" u="none" strike="noStrike" kern="1200" cap="none" spc="0" normalizeH="0" baseline="0" noProof="0" dirty="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3</a:t>
            </a:r>
            <a:endParaRPr kumimoji="0" lang="vi-VN" sz="5400" b="1" i="0" u="none" strike="noStrike" kern="1200" cap="none" spc="0" normalizeH="0" baseline="0" noProof="0" dirty="0">
              <a:ln>
                <a:noFill/>
              </a:ln>
              <a:solidFill>
                <a:prstClr val="black"/>
              </a:solidFill>
              <a:effectLst>
                <a:glow rad="101600">
                  <a:srgbClr val="00FF4E">
                    <a:alpha val="40000"/>
                  </a:srgbClr>
                </a:glow>
              </a:effectLst>
              <a:uLnTx/>
              <a:uFillTx/>
              <a:latin typeface="Tahoma" panose="020B0604030504040204" pitchFamily="34" charset="0"/>
              <a:ea typeface="+mn-ea"/>
              <a:cs typeface="Arial" panose="020B0604020202020204" pitchFamily="34" charset="0"/>
            </a:endParaRPr>
          </a:p>
        </p:txBody>
      </p:sp>
      <p:sp>
        <p:nvSpPr>
          <p:cNvPr id="49" name="TextBox 48"/>
          <p:cNvSpPr txBox="1"/>
          <p:nvPr/>
        </p:nvSpPr>
        <p:spPr>
          <a:xfrm>
            <a:off x="7010400" y="5105400"/>
            <a:ext cx="3302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a:t>
            </a:r>
            <a:r>
              <a:rPr kumimoji="0" lang="en-US" sz="5400" b="1" i="0" u="none" strike="noStrike" kern="1200" cap="none" spc="0" normalizeH="0" baseline="0" noProof="0" dirty="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4</a:t>
            </a:r>
            <a:endParaRPr kumimoji="0" lang="vi-VN" sz="5400" b="1" i="0" u="none" strike="noStrike" kern="1200" cap="none" spc="0" normalizeH="0" baseline="0" noProof="0" dirty="0">
              <a:ln>
                <a:noFill/>
              </a:ln>
              <a:solidFill>
                <a:prstClr val="black"/>
              </a:solidFill>
              <a:effectLst>
                <a:glow rad="101600">
                  <a:srgbClr val="00FF4E">
                    <a:alpha val="40000"/>
                  </a:srgbClr>
                </a:glow>
              </a:effectLst>
              <a:uLnTx/>
              <a:uFillTx/>
              <a:latin typeface="Tahoma" panose="020B0604030504040204" pitchFamily="34" charset="0"/>
              <a:ea typeface="+mn-ea"/>
              <a:cs typeface="Arial" panose="020B0604020202020204" pitchFamily="34" charset="0"/>
            </a:endParaRPr>
          </a:p>
        </p:txBody>
      </p:sp>
      <p:sp>
        <p:nvSpPr>
          <p:cNvPr id="51" name="TextBox 50"/>
          <p:cNvSpPr txBox="1"/>
          <p:nvPr/>
        </p:nvSpPr>
        <p:spPr>
          <a:xfrm>
            <a:off x="6959600" y="717801"/>
            <a:ext cx="3302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a:t>
            </a:r>
            <a:r>
              <a:rPr kumimoji="0" lang="en-US" sz="5400" b="1" i="0" u="none" strike="noStrike" kern="1200" cap="none" spc="0" normalizeH="0" baseline="0" noProof="0" dirty="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2</a:t>
            </a:r>
            <a:endParaRPr kumimoji="0" lang="vi-VN" sz="5400" b="1" i="0" u="none" strike="noStrike" kern="1200" cap="none" spc="0" normalizeH="0" baseline="0" noProof="0" dirty="0">
              <a:ln>
                <a:noFill/>
              </a:ln>
              <a:solidFill>
                <a:prstClr val="black"/>
              </a:solidFill>
              <a:effectLst>
                <a:glow rad="101600">
                  <a:srgbClr val="00FF4E">
                    <a:alpha val="40000"/>
                  </a:srgbClr>
                </a:glow>
              </a:effectLst>
              <a:uLnTx/>
              <a:uFillTx/>
              <a:latin typeface="Tahoma" panose="020B0604030504040204" pitchFamily="34" charset="0"/>
              <a:ea typeface="+mn-ea"/>
              <a:cs typeface="Arial" panose="020B0604020202020204" pitchFamily="34" charset="0"/>
            </a:endParaRPr>
          </a:p>
        </p:txBody>
      </p:sp>
      <p:pic>
        <p:nvPicPr>
          <p:cNvPr id="52" name="Picture 42" descr="Book-09-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18" y="2385539"/>
            <a:ext cx="25908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p:cNvSpPr txBox="1"/>
          <p:nvPr/>
        </p:nvSpPr>
        <p:spPr>
          <a:xfrm>
            <a:off x="1928019" y="609385"/>
            <a:ext cx="3302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a:t>
            </a:r>
            <a:r>
              <a:rPr kumimoji="0" lang="en-US" sz="5400" b="1" i="0" u="none" strike="noStrike" kern="1200" cap="none" spc="0" normalizeH="0" baseline="0" noProof="0" dirty="0">
                <a:ln>
                  <a:noFill/>
                </a:ln>
                <a:solidFill>
                  <a:prstClr val="black"/>
                </a:solidFill>
                <a:effectLst>
                  <a:glow rad="101600">
                    <a:srgbClr val="00FF4E">
                      <a:alpha val="40000"/>
                    </a:srgbClr>
                  </a:glow>
                </a:effectLst>
                <a:uLnTx/>
                <a:uFillTx/>
                <a:latin typeface="Arial" panose="020B0604020202020204" pitchFamily="34" charset="0"/>
                <a:ea typeface="+mn-ea"/>
                <a:cs typeface="Arial" panose="020B0604020202020204" pitchFamily="34" charset="0"/>
              </a:rPr>
              <a:t>1</a:t>
            </a:r>
            <a:endParaRPr kumimoji="0" lang="vi-VN" sz="5400" b="1" i="0" u="none" strike="noStrike" kern="1200" cap="none" spc="0" normalizeH="0" baseline="0" noProof="0" dirty="0">
              <a:ln>
                <a:noFill/>
              </a:ln>
              <a:solidFill>
                <a:prstClr val="black"/>
              </a:solidFill>
              <a:effectLst>
                <a:glow rad="101600">
                  <a:srgbClr val="00FF4E">
                    <a:alpha val="40000"/>
                  </a:srgbClr>
                </a:glow>
              </a:effectLst>
              <a:uLnTx/>
              <a:uFillTx/>
              <a:latin typeface="Tahoma" panose="020B0604030504040204" pitchFamily="34" charset="0"/>
              <a:ea typeface="+mn-ea"/>
              <a:cs typeface="Arial" panose="020B0604020202020204" pitchFamily="34" charset="0"/>
            </a:endParaRPr>
          </a:p>
        </p:txBody>
      </p:sp>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10000" b="90000" l="1719" r="97031"/>
                    </a14:imgEffect>
                  </a14:imgLayer>
                </a14:imgProps>
              </a:ext>
            </a:extLst>
          </a:blip>
          <a:stretch>
            <a:fillRect/>
          </a:stretch>
        </p:blipFill>
        <p:spPr>
          <a:xfrm>
            <a:off x="9773724" y="2068667"/>
            <a:ext cx="2425701" cy="2425701"/>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027851" y="2609393"/>
            <a:ext cx="1313551" cy="985163"/>
          </a:xfrm>
          <a:prstGeom prst="rect">
            <a:avLst/>
          </a:prstGeom>
        </p:spPr>
      </p:pic>
    </p:spTree>
    <p:extLst>
      <p:ext uri="{BB962C8B-B14F-4D97-AF65-F5344CB8AC3E}">
        <p14:creationId xmlns:p14="http://schemas.microsoft.com/office/powerpoint/2010/main" val="4030110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eep_4.wav"/>
                                        </p:tgtEl>
                                      </p:cMediaNode>
                                    </p:audio>
                                  </p:subTnLst>
                                </p:cTn>
                              </p:par>
                              <p:par>
                                <p:cTn id="11" presetID="49" presetClass="entr" presetSubtype="0" decel="10000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anim calcmode="lin" valueType="num">
                                      <p:cBhvr>
                                        <p:cTn id="13" dur="500" fill="hold"/>
                                        <p:tgtEl>
                                          <p:spTgt spid="138"/>
                                        </p:tgtEl>
                                        <p:attrNameLst>
                                          <p:attrName>ppt_w</p:attrName>
                                        </p:attrNameLst>
                                      </p:cBhvr>
                                      <p:tavLst>
                                        <p:tav tm="0">
                                          <p:val>
                                            <p:fltVal val="0"/>
                                          </p:val>
                                        </p:tav>
                                        <p:tav tm="100000">
                                          <p:val>
                                            <p:strVal val="#ppt_w"/>
                                          </p:val>
                                        </p:tav>
                                      </p:tavLst>
                                    </p:anim>
                                    <p:anim calcmode="lin" valueType="num">
                                      <p:cBhvr>
                                        <p:cTn id="14" dur="500" fill="hold"/>
                                        <p:tgtEl>
                                          <p:spTgt spid="138"/>
                                        </p:tgtEl>
                                        <p:attrNameLst>
                                          <p:attrName>ppt_h</p:attrName>
                                        </p:attrNameLst>
                                      </p:cBhvr>
                                      <p:tavLst>
                                        <p:tav tm="0">
                                          <p:val>
                                            <p:fltVal val="0"/>
                                          </p:val>
                                        </p:tav>
                                        <p:tav tm="100000">
                                          <p:val>
                                            <p:strVal val="#ppt_h"/>
                                          </p:val>
                                        </p:tav>
                                      </p:tavLst>
                                    </p:anim>
                                    <p:anim calcmode="lin" valueType="num">
                                      <p:cBhvr>
                                        <p:cTn id="15" dur="500" fill="hold"/>
                                        <p:tgtEl>
                                          <p:spTgt spid="138"/>
                                        </p:tgtEl>
                                        <p:attrNameLst>
                                          <p:attrName>style.rotation</p:attrName>
                                        </p:attrNameLst>
                                      </p:cBhvr>
                                      <p:tavLst>
                                        <p:tav tm="0">
                                          <p:val>
                                            <p:fltVal val="360"/>
                                          </p:val>
                                        </p:tav>
                                        <p:tav tm="100000">
                                          <p:val>
                                            <p:fltVal val="0"/>
                                          </p:val>
                                        </p:tav>
                                      </p:tavLst>
                                    </p:anim>
                                    <p:animEffect transition="in" filter="fade">
                                      <p:cBhvr>
                                        <p:cTn id="16" dur="500"/>
                                        <p:tgtEl>
                                          <p:spTgt spid="138"/>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45"/>
                                        </p:tgtEl>
                                        <p:attrNameLst>
                                          <p:attrName>style.visibility</p:attrName>
                                        </p:attrNameLst>
                                      </p:cBhvr>
                                      <p:to>
                                        <p:strVal val="visible"/>
                                      </p:to>
                                    </p:set>
                                    <p:anim calcmode="lin" valueType="num">
                                      <p:cBhvr>
                                        <p:cTn id="19" dur="500" fill="hold"/>
                                        <p:tgtEl>
                                          <p:spTgt spid="145"/>
                                        </p:tgtEl>
                                        <p:attrNameLst>
                                          <p:attrName>ppt_w</p:attrName>
                                        </p:attrNameLst>
                                      </p:cBhvr>
                                      <p:tavLst>
                                        <p:tav tm="0">
                                          <p:val>
                                            <p:fltVal val="0"/>
                                          </p:val>
                                        </p:tav>
                                        <p:tav tm="100000">
                                          <p:val>
                                            <p:strVal val="#ppt_w"/>
                                          </p:val>
                                        </p:tav>
                                      </p:tavLst>
                                    </p:anim>
                                    <p:anim calcmode="lin" valueType="num">
                                      <p:cBhvr>
                                        <p:cTn id="20" dur="500" fill="hold"/>
                                        <p:tgtEl>
                                          <p:spTgt spid="145"/>
                                        </p:tgtEl>
                                        <p:attrNameLst>
                                          <p:attrName>ppt_h</p:attrName>
                                        </p:attrNameLst>
                                      </p:cBhvr>
                                      <p:tavLst>
                                        <p:tav tm="0">
                                          <p:val>
                                            <p:fltVal val="0"/>
                                          </p:val>
                                        </p:tav>
                                        <p:tav tm="100000">
                                          <p:val>
                                            <p:strVal val="#ppt_h"/>
                                          </p:val>
                                        </p:tav>
                                      </p:tavLst>
                                    </p:anim>
                                    <p:anim calcmode="lin" valueType="num">
                                      <p:cBhvr>
                                        <p:cTn id="21" dur="500" fill="hold"/>
                                        <p:tgtEl>
                                          <p:spTgt spid="145"/>
                                        </p:tgtEl>
                                        <p:attrNameLst>
                                          <p:attrName>style.rotation</p:attrName>
                                        </p:attrNameLst>
                                      </p:cBhvr>
                                      <p:tavLst>
                                        <p:tav tm="0">
                                          <p:val>
                                            <p:fltVal val="360"/>
                                          </p:val>
                                        </p:tav>
                                        <p:tav tm="100000">
                                          <p:val>
                                            <p:fltVal val="0"/>
                                          </p:val>
                                        </p:tav>
                                      </p:tavLst>
                                    </p:anim>
                                    <p:animEffect transition="in" filter="fade">
                                      <p:cBhvr>
                                        <p:cTn id="22" dur="500"/>
                                        <p:tgtEl>
                                          <p:spTgt spid="1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300" fill="hold"/>
                                        <p:tgtEl>
                                          <p:spTgt spid="10"/>
                                        </p:tgtEl>
                                        <p:attrNameLst>
                                          <p:attrName>ppt_w</p:attrName>
                                        </p:attrNameLst>
                                      </p:cBhvr>
                                      <p:tavLst>
                                        <p:tav tm="0">
                                          <p:val>
                                            <p:fltVal val="0"/>
                                          </p:val>
                                        </p:tav>
                                        <p:tav tm="100000">
                                          <p:val>
                                            <p:strVal val="#ppt_w"/>
                                          </p:val>
                                        </p:tav>
                                      </p:tavLst>
                                    </p:anim>
                                    <p:anim calcmode="lin" valueType="num">
                                      <p:cBhvr>
                                        <p:cTn id="28" dur="300" fill="hold"/>
                                        <p:tgtEl>
                                          <p:spTgt spid="10"/>
                                        </p:tgtEl>
                                        <p:attrNameLst>
                                          <p:attrName>ppt_h</p:attrName>
                                        </p:attrNameLst>
                                      </p:cBhvr>
                                      <p:tavLst>
                                        <p:tav tm="0">
                                          <p:val>
                                            <p:fltVal val="0"/>
                                          </p:val>
                                        </p:tav>
                                        <p:tav tm="100000">
                                          <p:val>
                                            <p:strVal val="#ppt_h"/>
                                          </p:val>
                                        </p:tav>
                                      </p:tavLst>
                                    </p:anim>
                                    <p:anim calcmode="lin" valueType="num">
                                      <p:cBhvr>
                                        <p:cTn id="29" dur="300" fill="hold"/>
                                        <p:tgtEl>
                                          <p:spTgt spid="10"/>
                                        </p:tgtEl>
                                        <p:attrNameLst>
                                          <p:attrName>style.rotation</p:attrName>
                                        </p:attrNameLst>
                                      </p:cBhvr>
                                      <p:tavLst>
                                        <p:tav tm="0">
                                          <p:val>
                                            <p:fltVal val="360"/>
                                          </p:val>
                                        </p:tav>
                                        <p:tav tm="100000">
                                          <p:val>
                                            <p:fltVal val="0"/>
                                          </p:val>
                                        </p:tav>
                                      </p:tavLst>
                                    </p:anim>
                                    <p:animEffect transition="in" filter="fade">
                                      <p:cBhvr>
                                        <p:cTn id="30" dur="300"/>
                                        <p:tgtEl>
                                          <p:spTgt spid="10"/>
                                        </p:tgtEl>
                                      </p:cBhvr>
                                    </p:animEffect>
                                  </p:childTnLst>
                                </p:cTn>
                              </p:par>
                            </p:childTnLst>
                          </p:cTn>
                        </p:par>
                        <p:par>
                          <p:cTn id="31" fill="hold" nodeType="afterGroup">
                            <p:stCondLst>
                              <p:cond delay="300"/>
                            </p:stCondLst>
                            <p:childTnLst>
                              <p:par>
                                <p:cTn id="32" presetID="22" presetClass="entr" presetSubtype="2"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subTnLst>
                                    <p:audio>
                                      <p:cMediaNode>
                                        <p:cTn display="0" masterRel="sameClick">
                                          <p:stCondLst>
                                            <p:cond evt="begin" delay="0">
                                              <p:tn val="32"/>
                                            </p:cond>
                                          </p:stCondLst>
                                          <p:endCondLst>
                                            <p:cond evt="onStopAudio" delay="0">
                                              <p:tgtEl>
                                                <p:sldTgt/>
                                              </p:tgtEl>
                                            </p:cond>
                                          </p:endCondLst>
                                        </p:cTn>
                                        <p:tgtEl>
                                          <p:sndTgt r:embed="rId4" name="3beeps.wav"/>
                                        </p:tgtEl>
                                      </p:cMediaNode>
                                    </p:audio>
                                  </p:subTnLst>
                                </p:cTn>
                              </p:par>
                            </p:childTnLst>
                          </p:cTn>
                        </p:par>
                        <p:par>
                          <p:cTn id="35" fill="hold" nodeType="afterGroup">
                            <p:stCondLst>
                              <p:cond delay="800"/>
                            </p:stCondLst>
                            <p:childTnLst>
                              <p:par>
                                <p:cTn id="36" presetID="1" presetClass="entr" presetSubtype="0" fill="hold" nodeType="afterEffect">
                                  <p:stCondLst>
                                    <p:cond delay="200"/>
                                  </p:stCondLst>
                                  <p:childTnLst>
                                    <p:set>
                                      <p:cBhvr>
                                        <p:cTn id="37" dur="1" fill="hold">
                                          <p:stCondLst>
                                            <p:cond delay="0"/>
                                          </p:stCondLst>
                                        </p:cTn>
                                        <p:tgtEl>
                                          <p:spTgt spid="68"/>
                                        </p:tgtEl>
                                        <p:attrNameLst>
                                          <p:attrName>style.visibility</p:attrName>
                                        </p:attrNameLst>
                                      </p:cBhvr>
                                      <p:to>
                                        <p:strVal val="visible"/>
                                      </p:to>
                                    </p:set>
                                  </p:childTnLst>
                                </p:cTn>
                              </p:par>
                            </p:childTnLst>
                          </p:cTn>
                        </p:par>
                        <p:par>
                          <p:cTn id="38" fill="hold" nodeType="afterGroup">
                            <p:stCondLst>
                              <p:cond delay="1000"/>
                            </p:stCondLst>
                            <p:childTnLst>
                              <p:par>
                                <p:cTn id="39" presetID="1" presetClass="entr" presetSubtype="0" fill="hold" nodeType="after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par>
                          <p:cTn id="41" fill="hold" nodeType="afterGroup">
                            <p:stCondLst>
                              <p:cond delay="1000"/>
                            </p:stCondLst>
                            <p:childTnLst>
                              <p:par>
                                <p:cTn id="42" presetID="64" presetClass="path" presetSubtype="0" accel="50000" decel="50000" fill="hold" nodeType="afterEffect">
                                  <p:stCondLst>
                                    <p:cond delay="0"/>
                                  </p:stCondLst>
                                  <p:childTnLst>
                                    <p:animMotion origin="layout" path="M 2.77778E-7 4.81481E-6 L 2.77778E-7 -0.29283 " pathEditMode="relative" rAng="0" ptsTypes="AA">
                                      <p:cBhvr>
                                        <p:cTn id="43" dur="500" fill="hold"/>
                                        <p:tgtEl>
                                          <p:spTgt spid="69"/>
                                        </p:tgtEl>
                                        <p:attrNameLst>
                                          <p:attrName>ppt_x</p:attrName>
                                          <p:attrName>ppt_y</p:attrName>
                                        </p:attrNameLst>
                                      </p:cBhvr>
                                      <p:rCtr x="0" y="-1465300"/>
                                    </p:animMotion>
                                  </p:childTnLst>
                                  <p:subTnLst>
                                    <p:audio>
                                      <p:cMediaNode>
                                        <p:cTn display="0" masterRel="sameClick">
                                          <p:stCondLst>
                                            <p:cond evt="begin" delay="0">
                                              <p:tn val="42"/>
                                            </p:cond>
                                          </p:stCondLst>
                                          <p:endCondLst>
                                            <p:cond evt="onStopAudio" delay="0">
                                              <p:tgtEl>
                                                <p:sldTgt/>
                                              </p:tgtEl>
                                            </p:cond>
                                          </p:endCondLst>
                                        </p:cTn>
                                        <p:tgtEl>
                                          <p:sndTgt r:embed="rId5" name="suonho.wav"/>
                                        </p:tgtEl>
                                      </p:cMediaNode>
                                    </p:audio>
                                  </p:subTnLst>
                                </p:cTn>
                              </p:par>
                            </p:childTnLst>
                          </p:cTn>
                        </p:par>
                        <p:par>
                          <p:cTn id="44" fill="hold" nodeType="afterGroup">
                            <p:stCondLst>
                              <p:cond delay="1500"/>
                            </p:stCondLst>
                            <p:childTnLst>
                              <p:par>
                                <p:cTn id="45" presetID="16" presetClass="entr" presetSubtype="26" fill="hold" grpId="0" nodeType="after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barn(inHorizontal)">
                                      <p:cBhvr>
                                        <p:cTn id="47" dur="300"/>
                                        <p:tgtEl>
                                          <p:spTgt spid="7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style.rotation</p:attrName>
                                        </p:attrNameLst>
                                      </p:cBhvr>
                                      <p:tavLst>
                                        <p:tav tm="0">
                                          <p:val>
                                            <p:fltVal val="360"/>
                                          </p:val>
                                        </p:tav>
                                        <p:tav tm="100000">
                                          <p:val>
                                            <p:fltVal val="0"/>
                                          </p:val>
                                        </p:tav>
                                      </p:tavLst>
                                    </p:anim>
                                    <p:animEffect transition="in" filter="fade">
                                      <p:cBhvr>
                                        <p:cTn id="55" dur="300"/>
                                        <p:tgtEl>
                                          <p:spTgt spid="6"/>
                                        </p:tgtEl>
                                      </p:cBhvr>
                                    </p:animEffect>
                                  </p:childTnLst>
                                </p:cTn>
                              </p:par>
                            </p:childTnLst>
                          </p:cTn>
                        </p:par>
                        <p:par>
                          <p:cTn id="56" fill="hold" nodeType="afterGroup">
                            <p:stCondLst>
                              <p:cond delay="300"/>
                            </p:stCondLst>
                            <p:childTnLst>
                              <p:par>
                                <p:cTn id="57" presetID="22" presetClass="entr" presetSubtype="8"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subTnLst>
                                    <p:audio>
                                      <p:cMediaNode>
                                        <p:cTn display="0" masterRel="sameClick">
                                          <p:stCondLst>
                                            <p:cond evt="begin" delay="0">
                                              <p:tn val="57"/>
                                            </p:cond>
                                          </p:stCondLst>
                                          <p:endCondLst>
                                            <p:cond evt="onStopAudio" delay="0">
                                              <p:tgtEl>
                                                <p:sldTgt/>
                                              </p:tgtEl>
                                            </p:cond>
                                          </p:endCondLst>
                                        </p:cTn>
                                        <p:tgtEl>
                                          <p:sndTgt r:embed="rId4" name="3beeps.wav"/>
                                        </p:tgtEl>
                                      </p:cMediaNode>
                                    </p:audio>
                                  </p:subTnLst>
                                </p:cTn>
                              </p:par>
                            </p:childTnLst>
                          </p:cTn>
                        </p:par>
                        <p:par>
                          <p:cTn id="60" fill="hold" nodeType="afterGroup">
                            <p:stCondLst>
                              <p:cond delay="800"/>
                            </p:stCondLst>
                            <p:childTnLst>
                              <p:par>
                                <p:cTn id="61" presetID="1" presetClass="entr" presetSubtype="0" fill="hold" nodeType="afterEffect">
                                  <p:stCondLst>
                                    <p:cond delay="200"/>
                                  </p:stCondLst>
                                  <p:childTnLst>
                                    <p:set>
                                      <p:cBhvr>
                                        <p:cTn id="62" dur="1" fill="hold">
                                          <p:stCondLst>
                                            <p:cond delay="0"/>
                                          </p:stCondLst>
                                        </p:cTn>
                                        <p:tgtEl>
                                          <p:spTgt spid="117"/>
                                        </p:tgtEl>
                                        <p:attrNameLst>
                                          <p:attrName>style.visibility</p:attrName>
                                        </p:attrNameLst>
                                      </p:cBhvr>
                                      <p:to>
                                        <p:strVal val="visible"/>
                                      </p:to>
                                    </p:set>
                                  </p:childTnLst>
                                </p:cTn>
                              </p:par>
                            </p:childTnLst>
                          </p:cTn>
                        </p:par>
                        <p:par>
                          <p:cTn id="63" fill="hold" nodeType="afterGroup">
                            <p:stCondLst>
                              <p:cond delay="1000"/>
                            </p:stCondLst>
                            <p:childTnLst>
                              <p:par>
                                <p:cTn id="64" presetID="1" presetClass="entr" presetSubtype="0" fill="hold" nodeType="afterEffect">
                                  <p:stCondLst>
                                    <p:cond delay="0"/>
                                  </p:stCondLst>
                                  <p:childTnLst>
                                    <p:set>
                                      <p:cBhvr>
                                        <p:cTn id="65" dur="1" fill="hold">
                                          <p:stCondLst>
                                            <p:cond delay="0"/>
                                          </p:stCondLst>
                                        </p:cTn>
                                        <p:tgtEl>
                                          <p:spTgt spid="118"/>
                                        </p:tgtEl>
                                        <p:attrNameLst>
                                          <p:attrName>style.visibility</p:attrName>
                                        </p:attrNameLst>
                                      </p:cBhvr>
                                      <p:to>
                                        <p:strVal val="visible"/>
                                      </p:to>
                                    </p:set>
                                  </p:childTnLst>
                                </p:cTn>
                              </p:par>
                            </p:childTnLst>
                          </p:cTn>
                        </p:par>
                        <p:par>
                          <p:cTn id="66" fill="hold" nodeType="afterGroup">
                            <p:stCondLst>
                              <p:cond delay="1000"/>
                            </p:stCondLst>
                            <p:childTnLst>
                              <p:par>
                                <p:cTn id="67" presetID="64" presetClass="path" presetSubtype="0" accel="50000" decel="50000" fill="hold" nodeType="afterEffect">
                                  <p:stCondLst>
                                    <p:cond delay="0"/>
                                  </p:stCondLst>
                                  <p:childTnLst>
                                    <p:animMotion origin="layout" path="M 1.38889E-6 4.81481E-6 L 1.38889E-6 -0.29283 " pathEditMode="relative" rAng="0" ptsTypes="AA">
                                      <p:cBhvr>
                                        <p:cTn id="68" dur="500" fill="hold"/>
                                        <p:tgtEl>
                                          <p:spTgt spid="118"/>
                                        </p:tgtEl>
                                        <p:attrNameLst>
                                          <p:attrName>ppt_x</p:attrName>
                                          <p:attrName>ppt_y</p:attrName>
                                        </p:attrNameLst>
                                      </p:cBhvr>
                                      <p:rCtr x="0" y="-1465300"/>
                                    </p:animMotion>
                                  </p:childTnLst>
                                  <p:subTnLst>
                                    <p:audio>
                                      <p:cMediaNode>
                                        <p:cTn display="0" masterRel="sameClick">
                                          <p:stCondLst>
                                            <p:cond evt="begin" delay="0">
                                              <p:tn val="67"/>
                                            </p:cond>
                                          </p:stCondLst>
                                          <p:endCondLst>
                                            <p:cond evt="onStopAudio" delay="0">
                                              <p:tgtEl>
                                                <p:sldTgt/>
                                              </p:tgtEl>
                                            </p:cond>
                                          </p:endCondLst>
                                        </p:cTn>
                                        <p:tgtEl>
                                          <p:sndTgt r:embed="rId5" name="suonho.wav"/>
                                        </p:tgtEl>
                                      </p:cMediaNode>
                                    </p:audio>
                                  </p:subTnLst>
                                </p:cTn>
                              </p:par>
                            </p:childTnLst>
                          </p:cTn>
                        </p:par>
                        <p:par>
                          <p:cTn id="69" fill="hold" nodeType="afterGroup">
                            <p:stCondLst>
                              <p:cond delay="1500"/>
                            </p:stCondLst>
                            <p:childTnLst>
                              <p:par>
                                <p:cTn id="70" presetID="16" presetClass="entr" presetSubtype="26" fill="hold" grpId="0" nodeType="after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barn(inHorizontal)">
                                      <p:cBhvr>
                                        <p:cTn id="72" dur="300"/>
                                        <p:tgtEl>
                                          <p:spTgt spid="1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300" fill="hold"/>
                                        <p:tgtEl>
                                          <p:spTgt spid="11"/>
                                        </p:tgtEl>
                                        <p:attrNameLst>
                                          <p:attrName>ppt_w</p:attrName>
                                        </p:attrNameLst>
                                      </p:cBhvr>
                                      <p:tavLst>
                                        <p:tav tm="0">
                                          <p:val>
                                            <p:fltVal val="0"/>
                                          </p:val>
                                        </p:tav>
                                        <p:tav tm="100000">
                                          <p:val>
                                            <p:strVal val="#ppt_w"/>
                                          </p:val>
                                        </p:tav>
                                      </p:tavLst>
                                    </p:anim>
                                    <p:anim calcmode="lin" valueType="num">
                                      <p:cBhvr>
                                        <p:cTn id="78" dur="300" fill="hold"/>
                                        <p:tgtEl>
                                          <p:spTgt spid="11"/>
                                        </p:tgtEl>
                                        <p:attrNameLst>
                                          <p:attrName>ppt_h</p:attrName>
                                        </p:attrNameLst>
                                      </p:cBhvr>
                                      <p:tavLst>
                                        <p:tav tm="0">
                                          <p:val>
                                            <p:fltVal val="0"/>
                                          </p:val>
                                        </p:tav>
                                        <p:tav tm="100000">
                                          <p:val>
                                            <p:strVal val="#ppt_h"/>
                                          </p:val>
                                        </p:tav>
                                      </p:tavLst>
                                    </p:anim>
                                    <p:anim calcmode="lin" valueType="num">
                                      <p:cBhvr>
                                        <p:cTn id="79" dur="300" fill="hold"/>
                                        <p:tgtEl>
                                          <p:spTgt spid="11"/>
                                        </p:tgtEl>
                                        <p:attrNameLst>
                                          <p:attrName>style.rotation</p:attrName>
                                        </p:attrNameLst>
                                      </p:cBhvr>
                                      <p:tavLst>
                                        <p:tav tm="0">
                                          <p:val>
                                            <p:fltVal val="360"/>
                                          </p:val>
                                        </p:tav>
                                        <p:tav tm="100000">
                                          <p:val>
                                            <p:fltVal val="0"/>
                                          </p:val>
                                        </p:tav>
                                      </p:tavLst>
                                    </p:anim>
                                    <p:animEffect transition="in" filter="fade">
                                      <p:cBhvr>
                                        <p:cTn id="80" dur="300"/>
                                        <p:tgtEl>
                                          <p:spTgt spid="11"/>
                                        </p:tgtEl>
                                      </p:cBhvr>
                                    </p:animEffect>
                                  </p:childTnLst>
                                </p:cTn>
                              </p:par>
                            </p:childTnLst>
                          </p:cTn>
                        </p:par>
                        <p:par>
                          <p:cTn id="81" fill="hold" nodeType="afterGroup">
                            <p:stCondLst>
                              <p:cond delay="300"/>
                            </p:stCondLst>
                            <p:childTnLst>
                              <p:par>
                                <p:cTn id="82" presetID="22" presetClass="entr" presetSubtype="2" fill="hold"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right)">
                                      <p:cBhvr>
                                        <p:cTn id="84" dur="500"/>
                                        <p:tgtEl>
                                          <p:spTgt spid="14"/>
                                        </p:tgtEl>
                                      </p:cBhvr>
                                    </p:animEffect>
                                  </p:childTnLst>
                                  <p:subTnLst>
                                    <p:audio>
                                      <p:cMediaNode>
                                        <p:cTn display="0" masterRel="sameClick">
                                          <p:stCondLst>
                                            <p:cond evt="begin" delay="0">
                                              <p:tn val="82"/>
                                            </p:cond>
                                          </p:stCondLst>
                                          <p:endCondLst>
                                            <p:cond evt="onStopAudio" delay="0">
                                              <p:tgtEl>
                                                <p:sldTgt/>
                                              </p:tgtEl>
                                            </p:cond>
                                          </p:endCondLst>
                                        </p:cTn>
                                        <p:tgtEl>
                                          <p:sndTgt r:embed="rId4" name="3beeps.wav"/>
                                        </p:tgtEl>
                                      </p:cMediaNode>
                                    </p:audio>
                                  </p:subTnLst>
                                </p:cTn>
                              </p:par>
                            </p:childTnLst>
                          </p:cTn>
                        </p:par>
                        <p:par>
                          <p:cTn id="85" fill="hold" nodeType="afterGroup">
                            <p:stCondLst>
                              <p:cond delay="800"/>
                            </p:stCondLst>
                            <p:childTnLst>
                              <p:par>
                                <p:cTn id="86" presetID="1" presetClass="entr" presetSubtype="0" fill="hold" nodeType="afterEffect">
                                  <p:stCondLst>
                                    <p:cond delay="200"/>
                                  </p:stCondLst>
                                  <p:childTnLst>
                                    <p:set>
                                      <p:cBhvr>
                                        <p:cTn id="87" dur="1" fill="hold">
                                          <p:stCondLst>
                                            <p:cond delay="0"/>
                                          </p:stCondLst>
                                        </p:cTn>
                                        <p:tgtEl>
                                          <p:spTgt spid="126"/>
                                        </p:tgtEl>
                                        <p:attrNameLst>
                                          <p:attrName>style.visibility</p:attrName>
                                        </p:attrNameLst>
                                      </p:cBhvr>
                                      <p:to>
                                        <p:strVal val="visible"/>
                                      </p:to>
                                    </p:set>
                                  </p:childTnLst>
                                </p:cTn>
                              </p:par>
                            </p:childTnLst>
                          </p:cTn>
                        </p:par>
                        <p:par>
                          <p:cTn id="88" fill="hold" nodeType="afterGroup">
                            <p:stCondLst>
                              <p:cond delay="1000"/>
                            </p:stCondLst>
                            <p:childTnLst>
                              <p:par>
                                <p:cTn id="89" presetID="1" presetClass="entr" presetSubtype="0" fill="hold" nodeType="afterEffect">
                                  <p:stCondLst>
                                    <p:cond delay="0"/>
                                  </p:stCondLst>
                                  <p:childTnLst>
                                    <p:set>
                                      <p:cBhvr>
                                        <p:cTn id="90" dur="1" fill="hold">
                                          <p:stCondLst>
                                            <p:cond delay="0"/>
                                          </p:stCondLst>
                                        </p:cTn>
                                        <p:tgtEl>
                                          <p:spTgt spid="127"/>
                                        </p:tgtEl>
                                        <p:attrNameLst>
                                          <p:attrName>style.visibility</p:attrName>
                                        </p:attrNameLst>
                                      </p:cBhvr>
                                      <p:to>
                                        <p:strVal val="visible"/>
                                      </p:to>
                                    </p:set>
                                  </p:childTnLst>
                                </p:cTn>
                              </p:par>
                            </p:childTnLst>
                          </p:cTn>
                        </p:par>
                        <p:par>
                          <p:cTn id="91" fill="hold" nodeType="afterGroup">
                            <p:stCondLst>
                              <p:cond delay="1000"/>
                            </p:stCondLst>
                            <p:childTnLst>
                              <p:par>
                                <p:cTn id="92" presetID="42" presetClass="path" presetSubtype="0" accel="50000" decel="50000" fill="hold" nodeType="afterEffect">
                                  <p:stCondLst>
                                    <p:cond delay="0"/>
                                  </p:stCondLst>
                                  <p:childTnLst>
                                    <p:animMotion origin="layout" path="M 2.77778E-7 4.07407E-6 L 0.00087 0.30347 " pathEditMode="relative" rAng="0" ptsTypes="AA">
                                      <p:cBhvr>
                                        <p:cTn id="93" dur="500" fill="hold"/>
                                        <p:tgtEl>
                                          <p:spTgt spid="126"/>
                                        </p:tgtEl>
                                        <p:attrNameLst>
                                          <p:attrName>ppt_x</p:attrName>
                                          <p:attrName>ppt_y</p:attrName>
                                        </p:attrNameLst>
                                      </p:cBhvr>
                                      <p:rCtr x="3500" y="1516200"/>
                                    </p:animMotion>
                                  </p:childTnLst>
                                  <p:subTnLst>
                                    <p:audio>
                                      <p:cMediaNode>
                                        <p:cTn display="0" masterRel="sameClick">
                                          <p:stCondLst>
                                            <p:cond evt="begin" delay="0">
                                              <p:tn val="92"/>
                                            </p:cond>
                                          </p:stCondLst>
                                          <p:endCondLst>
                                            <p:cond evt="onStopAudio" delay="0">
                                              <p:tgtEl>
                                                <p:sldTgt/>
                                              </p:tgtEl>
                                            </p:cond>
                                          </p:endCondLst>
                                        </p:cTn>
                                        <p:tgtEl>
                                          <p:sndTgt r:embed="rId5" name="suonho.wav"/>
                                        </p:tgtEl>
                                      </p:cMediaNode>
                                    </p:audio>
                                  </p:subTnLst>
                                </p:cTn>
                              </p:par>
                            </p:childTnLst>
                          </p:cTn>
                        </p:par>
                        <p:par>
                          <p:cTn id="94" fill="hold" nodeType="afterGroup">
                            <p:stCondLst>
                              <p:cond delay="1500"/>
                            </p:stCondLst>
                            <p:childTnLst>
                              <p:par>
                                <p:cTn id="95" presetID="16" presetClass="entr" presetSubtype="26" fill="hold" grpId="0" nodeType="afterEffect">
                                  <p:stCondLst>
                                    <p:cond delay="0"/>
                                  </p:stCondLst>
                                  <p:childTnLst>
                                    <p:set>
                                      <p:cBhvr>
                                        <p:cTn id="96" dur="1" fill="hold">
                                          <p:stCondLst>
                                            <p:cond delay="0"/>
                                          </p:stCondLst>
                                        </p:cTn>
                                        <p:tgtEl>
                                          <p:spTgt spid="124"/>
                                        </p:tgtEl>
                                        <p:attrNameLst>
                                          <p:attrName>style.visibility</p:attrName>
                                        </p:attrNameLst>
                                      </p:cBhvr>
                                      <p:to>
                                        <p:strVal val="visible"/>
                                      </p:to>
                                    </p:set>
                                    <p:animEffect transition="in" filter="barn(inHorizontal)">
                                      <p:cBhvr>
                                        <p:cTn id="97" dur="300"/>
                                        <p:tgtEl>
                                          <p:spTgt spid="1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49" presetClass="entr" presetSubtype="0" decel="100000" fill="hold" nodeType="click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p:cTn id="102" dur="300" fill="hold"/>
                                        <p:tgtEl>
                                          <p:spTgt spid="7"/>
                                        </p:tgtEl>
                                        <p:attrNameLst>
                                          <p:attrName>ppt_w</p:attrName>
                                        </p:attrNameLst>
                                      </p:cBhvr>
                                      <p:tavLst>
                                        <p:tav tm="0">
                                          <p:val>
                                            <p:fltVal val="0"/>
                                          </p:val>
                                        </p:tav>
                                        <p:tav tm="100000">
                                          <p:val>
                                            <p:strVal val="#ppt_w"/>
                                          </p:val>
                                        </p:tav>
                                      </p:tavLst>
                                    </p:anim>
                                    <p:anim calcmode="lin" valueType="num">
                                      <p:cBhvr>
                                        <p:cTn id="103" dur="300" fill="hold"/>
                                        <p:tgtEl>
                                          <p:spTgt spid="7"/>
                                        </p:tgtEl>
                                        <p:attrNameLst>
                                          <p:attrName>ppt_h</p:attrName>
                                        </p:attrNameLst>
                                      </p:cBhvr>
                                      <p:tavLst>
                                        <p:tav tm="0">
                                          <p:val>
                                            <p:fltVal val="0"/>
                                          </p:val>
                                        </p:tav>
                                        <p:tav tm="100000">
                                          <p:val>
                                            <p:strVal val="#ppt_h"/>
                                          </p:val>
                                        </p:tav>
                                      </p:tavLst>
                                    </p:anim>
                                    <p:anim calcmode="lin" valueType="num">
                                      <p:cBhvr>
                                        <p:cTn id="104" dur="300" fill="hold"/>
                                        <p:tgtEl>
                                          <p:spTgt spid="7"/>
                                        </p:tgtEl>
                                        <p:attrNameLst>
                                          <p:attrName>style.rotation</p:attrName>
                                        </p:attrNameLst>
                                      </p:cBhvr>
                                      <p:tavLst>
                                        <p:tav tm="0">
                                          <p:val>
                                            <p:fltVal val="360"/>
                                          </p:val>
                                        </p:tav>
                                        <p:tav tm="100000">
                                          <p:val>
                                            <p:fltVal val="0"/>
                                          </p:val>
                                        </p:tav>
                                      </p:tavLst>
                                    </p:anim>
                                    <p:animEffect transition="in" filter="fade">
                                      <p:cBhvr>
                                        <p:cTn id="105" dur="300"/>
                                        <p:tgtEl>
                                          <p:spTgt spid="7"/>
                                        </p:tgtEl>
                                      </p:cBhvr>
                                    </p:animEffect>
                                  </p:childTnLst>
                                </p:cTn>
                              </p:par>
                            </p:childTnLst>
                          </p:cTn>
                        </p:par>
                        <p:par>
                          <p:cTn id="106" fill="hold" nodeType="afterGroup">
                            <p:stCondLst>
                              <p:cond delay="300"/>
                            </p:stCondLst>
                            <p:childTnLst>
                              <p:par>
                                <p:cTn id="107" presetID="22" presetClass="entr" presetSubtype="8" fill="hold" nodeType="after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wipe(left)">
                                      <p:cBhvr>
                                        <p:cTn id="109" dur="500"/>
                                        <p:tgtEl>
                                          <p:spTgt spid="15"/>
                                        </p:tgtEl>
                                      </p:cBhvr>
                                    </p:animEffect>
                                  </p:childTnLst>
                                  <p:subTnLst>
                                    <p:audio>
                                      <p:cMediaNode>
                                        <p:cTn display="0" masterRel="sameClick">
                                          <p:stCondLst>
                                            <p:cond evt="begin" delay="0">
                                              <p:tn val="107"/>
                                            </p:cond>
                                          </p:stCondLst>
                                          <p:endCondLst>
                                            <p:cond evt="onStopAudio" delay="0">
                                              <p:tgtEl>
                                                <p:sldTgt/>
                                              </p:tgtEl>
                                            </p:cond>
                                          </p:endCondLst>
                                        </p:cTn>
                                        <p:tgtEl>
                                          <p:sndTgt r:embed="rId4" name="3beeps.wav"/>
                                        </p:tgtEl>
                                      </p:cMediaNode>
                                    </p:audio>
                                  </p:subTnLst>
                                </p:cTn>
                              </p:par>
                            </p:childTnLst>
                          </p:cTn>
                        </p:par>
                        <p:par>
                          <p:cTn id="110" fill="hold" nodeType="afterGroup">
                            <p:stCondLst>
                              <p:cond delay="800"/>
                            </p:stCondLst>
                            <p:childTnLst>
                              <p:par>
                                <p:cTn id="111" presetID="1" presetClass="entr" presetSubtype="0" fill="hold" nodeType="afterEffect">
                                  <p:stCondLst>
                                    <p:cond delay="200"/>
                                  </p:stCondLst>
                                  <p:childTnLst>
                                    <p:set>
                                      <p:cBhvr>
                                        <p:cTn id="112" dur="1" fill="hold">
                                          <p:stCondLst>
                                            <p:cond delay="0"/>
                                          </p:stCondLst>
                                        </p:cTn>
                                        <p:tgtEl>
                                          <p:spTgt spid="135"/>
                                        </p:tgtEl>
                                        <p:attrNameLst>
                                          <p:attrName>style.visibility</p:attrName>
                                        </p:attrNameLst>
                                      </p:cBhvr>
                                      <p:to>
                                        <p:strVal val="visible"/>
                                      </p:to>
                                    </p:set>
                                  </p:childTnLst>
                                </p:cTn>
                              </p:par>
                            </p:childTnLst>
                          </p:cTn>
                        </p:par>
                        <p:par>
                          <p:cTn id="113" fill="hold" nodeType="afterGroup">
                            <p:stCondLst>
                              <p:cond delay="1000"/>
                            </p:stCondLst>
                            <p:childTnLst>
                              <p:par>
                                <p:cTn id="114" presetID="1" presetClass="entr" presetSubtype="0" fill="hold" nodeType="afterEffect">
                                  <p:stCondLst>
                                    <p:cond delay="0"/>
                                  </p:stCondLst>
                                  <p:childTnLst>
                                    <p:set>
                                      <p:cBhvr>
                                        <p:cTn id="115" dur="1" fill="hold">
                                          <p:stCondLst>
                                            <p:cond delay="0"/>
                                          </p:stCondLst>
                                        </p:cTn>
                                        <p:tgtEl>
                                          <p:spTgt spid="136"/>
                                        </p:tgtEl>
                                        <p:attrNameLst>
                                          <p:attrName>style.visibility</p:attrName>
                                        </p:attrNameLst>
                                      </p:cBhvr>
                                      <p:to>
                                        <p:strVal val="visible"/>
                                      </p:to>
                                    </p:set>
                                  </p:childTnLst>
                                </p:cTn>
                              </p:par>
                            </p:childTnLst>
                          </p:cTn>
                        </p:par>
                        <p:par>
                          <p:cTn id="116" fill="hold" nodeType="afterGroup">
                            <p:stCondLst>
                              <p:cond delay="1000"/>
                            </p:stCondLst>
                            <p:childTnLst>
                              <p:par>
                                <p:cTn id="117" presetID="42" presetClass="path" presetSubtype="0" accel="50000" decel="50000" fill="hold" nodeType="afterEffect">
                                  <p:stCondLst>
                                    <p:cond delay="0"/>
                                  </p:stCondLst>
                                  <p:childTnLst>
                                    <p:animMotion origin="layout" path="M -3.61111E-6 -3.7037E-6 L 0.00191 0.30047 " pathEditMode="relative" rAng="0" ptsTypes="AA">
                                      <p:cBhvr>
                                        <p:cTn id="118" dur="500" fill="hold"/>
                                        <p:tgtEl>
                                          <p:spTgt spid="135"/>
                                        </p:tgtEl>
                                        <p:attrNameLst>
                                          <p:attrName>ppt_x</p:attrName>
                                          <p:attrName>ppt_y</p:attrName>
                                        </p:attrNameLst>
                                      </p:cBhvr>
                                      <p:rCtr x="8700" y="1502300"/>
                                    </p:animMotion>
                                  </p:childTnLst>
                                  <p:subTnLst>
                                    <p:audio>
                                      <p:cMediaNode>
                                        <p:cTn display="0" masterRel="sameClick">
                                          <p:stCondLst>
                                            <p:cond evt="begin" delay="0">
                                              <p:tn val="117"/>
                                            </p:cond>
                                          </p:stCondLst>
                                          <p:endCondLst>
                                            <p:cond evt="onStopAudio" delay="0">
                                              <p:tgtEl>
                                                <p:sldTgt/>
                                              </p:tgtEl>
                                            </p:cond>
                                          </p:endCondLst>
                                        </p:cTn>
                                        <p:tgtEl>
                                          <p:sndTgt r:embed="rId5" name="suonho.wav"/>
                                        </p:tgtEl>
                                      </p:cMediaNode>
                                    </p:audio>
                                  </p:subTnLst>
                                </p:cTn>
                              </p:par>
                            </p:childTnLst>
                          </p:cTn>
                        </p:par>
                        <p:par>
                          <p:cTn id="119" fill="hold" nodeType="afterGroup">
                            <p:stCondLst>
                              <p:cond delay="1500"/>
                            </p:stCondLst>
                            <p:childTnLst>
                              <p:par>
                                <p:cTn id="120" presetID="16" presetClass="entr" presetSubtype="26" fill="hold" grpId="0" nodeType="afterEffect">
                                  <p:stCondLst>
                                    <p:cond delay="0"/>
                                  </p:stCondLst>
                                  <p:childTnLst>
                                    <p:set>
                                      <p:cBhvr>
                                        <p:cTn id="121" dur="1" fill="hold">
                                          <p:stCondLst>
                                            <p:cond delay="0"/>
                                          </p:stCondLst>
                                        </p:cTn>
                                        <p:tgtEl>
                                          <p:spTgt spid="133"/>
                                        </p:tgtEl>
                                        <p:attrNameLst>
                                          <p:attrName>style.visibility</p:attrName>
                                        </p:attrNameLst>
                                      </p:cBhvr>
                                      <p:to>
                                        <p:strVal val="visible"/>
                                      </p:to>
                                    </p:set>
                                    <p:animEffect transition="in" filter="barn(inHorizontal)">
                                      <p:cBhvr>
                                        <p:cTn id="122" dur="300"/>
                                        <p:tgtEl>
                                          <p:spTgt spid="133"/>
                                        </p:tgtEl>
                                      </p:cBhvr>
                                    </p:animEffect>
                                  </p:childTnLst>
                                </p:cTn>
                              </p:par>
                              <p:par>
                                <p:cTn id="123" presetID="14" presetClass="entr" presetSubtype="10"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randombar(horizontal)">
                                      <p:cBhvr>
                                        <p:cTn id="125" dur="500"/>
                                        <p:tgtEl>
                                          <p:spTgt spid="48"/>
                                        </p:tgtEl>
                                      </p:cBhvr>
                                    </p:animEffect>
                                  </p:childTnLst>
                                </p:cTn>
                              </p:par>
                              <p:par>
                                <p:cTn id="126" presetID="14" presetClass="entr" presetSubtype="10" fill="hold" nodeType="withEffect">
                                  <p:stCondLst>
                                    <p:cond delay="0"/>
                                  </p:stCondLst>
                                  <p:childTnLst>
                                    <p:set>
                                      <p:cBhvr>
                                        <p:cTn id="127" dur="1" fill="hold">
                                          <p:stCondLst>
                                            <p:cond delay="0"/>
                                          </p:stCondLst>
                                        </p:cTn>
                                        <p:tgtEl>
                                          <p:spTgt spid="49"/>
                                        </p:tgtEl>
                                        <p:attrNameLst>
                                          <p:attrName>style.visibility</p:attrName>
                                        </p:attrNameLst>
                                      </p:cBhvr>
                                      <p:to>
                                        <p:strVal val="visible"/>
                                      </p:to>
                                    </p:set>
                                    <p:animEffect transition="in" filter="randombar(horizontal)">
                                      <p:cBhvr>
                                        <p:cTn id="128" dur="500"/>
                                        <p:tgtEl>
                                          <p:spTgt spid="49"/>
                                        </p:tgtEl>
                                      </p:cBhvr>
                                    </p:animEffect>
                                  </p:childTnLst>
                                </p:cTn>
                              </p:par>
                              <p:par>
                                <p:cTn id="129" presetID="14" presetClass="entr" presetSubtype="10"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Effect transition="in" filter="randombar(horizontal)">
                                      <p:cBhvr>
                                        <p:cTn id="131" dur="500"/>
                                        <p:tgtEl>
                                          <p:spTgt spid="51"/>
                                        </p:tgtEl>
                                      </p:cBhvr>
                                    </p:animEffect>
                                  </p:childTnLst>
                                </p:cTn>
                              </p:par>
                              <p:par>
                                <p:cTn id="132" presetID="14" presetClass="entr" presetSubtype="10" fill="hold" nodeType="with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randombar(horizontal)">
                                      <p:cBhvr>
                                        <p:cTn id="1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15" grpId="0" animBg="1"/>
      <p:bldP spid="124" grpId="0" animBg="1"/>
      <p:bldP spid="1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18642" cy="1556795"/>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7" name="Group 6"/>
          <p:cNvGrpSpPr/>
          <p:nvPr/>
        </p:nvGrpSpPr>
        <p:grpSpPr>
          <a:xfrm>
            <a:off x="1708955" y="175443"/>
            <a:ext cx="8774089" cy="6355661"/>
            <a:chOff x="1998686" y="175443"/>
            <a:chExt cx="8006189" cy="6355661"/>
          </a:xfrm>
        </p:grpSpPr>
        <p:sp>
          <p:nvSpPr>
            <p:cNvPr id="45060" name="Rectangle 4"/>
            <p:cNvSpPr>
              <a:spLocks noChangeArrowheads="1"/>
            </p:cNvSpPr>
            <p:nvPr/>
          </p:nvSpPr>
          <p:spPr bwMode="auto">
            <a:xfrm>
              <a:off x="2512616" y="1751205"/>
              <a:ext cx="7110767" cy="4406115"/>
            </a:xfrm>
            <a:prstGeom prst="rect">
              <a:avLst/>
            </a:prstGeom>
            <a:solidFill>
              <a:srgbClr val="0000FF">
                <a:alpha val="54901"/>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61" name="Picture 5" descr="BAR_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8829" y="3839764"/>
              <a:ext cx="4651210" cy="34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descr="LINK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680636">
              <a:off x="3858183" y="372571"/>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LINK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710669">
              <a:off x="3874832" y="1080991"/>
              <a:ext cx="560022" cy="6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LINK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680636">
              <a:off x="7717794" y="398697"/>
              <a:ext cx="566076"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LINK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710669">
              <a:off x="7729144" y="1058315"/>
              <a:ext cx="560022" cy="60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1"/>
            <p:cNvSpPr>
              <a:spLocks noChangeArrowheads="1"/>
            </p:cNvSpPr>
            <p:nvPr/>
          </p:nvSpPr>
          <p:spPr bwMode="auto">
            <a:xfrm>
              <a:off x="2791495" y="175443"/>
              <a:ext cx="6500755" cy="955675"/>
            </a:xfrm>
            <a:prstGeom prst="roundRect">
              <a:avLst>
                <a:gd name="adj" fmla="val 16667"/>
              </a:avLst>
            </a:prstGeom>
            <a:gradFill rotWithShape="1">
              <a:gsLst>
                <a:gs pos="0">
                  <a:schemeClr val="bg1"/>
                </a:gs>
                <a:gs pos="100000">
                  <a:srgbClr val="0000FF"/>
                </a:gs>
              </a:gsLst>
              <a:path path="shape">
                <a:fillToRect l="50000" t="50000" r="50000" b="50000"/>
              </a:path>
            </a:gradFill>
            <a:ln w="114300">
              <a:solidFill>
                <a:srgbClr val="CC0000">
                  <a:alpha val="39999"/>
                </a:srgbClr>
              </a:solidFill>
              <a:round/>
              <a:headEnd/>
              <a:tailEnd/>
            </a:ln>
          </p:spPr>
          <p:txBody>
            <a:bodyPr wrap="none" lIns="100043" tIns="50023" rIns="100043" bIns="50023" anchor="ctr"/>
            <a:lstStyle/>
            <a:p>
              <a:pPr marL="496888" marR="0" lvl="1" indent="0" algn="ctr" defTabSz="1001713"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a:ea typeface="+mn-ea"/>
                  <a:cs typeface="+mn-cs"/>
                </a:rPr>
                <a:t>TĂNG TỐC</a:t>
              </a:r>
              <a:endParaRPr kumimoji="0" lang="en-US" sz="3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mn-cs"/>
              </a:endParaRPr>
            </a:p>
          </p:txBody>
        </p:sp>
        <p:grpSp>
          <p:nvGrpSpPr>
            <p:cNvPr id="5" name="Group 4"/>
            <p:cNvGrpSpPr/>
            <p:nvPr/>
          </p:nvGrpSpPr>
          <p:grpSpPr>
            <a:xfrm>
              <a:off x="1998686" y="1533016"/>
              <a:ext cx="8006189" cy="4998088"/>
              <a:chOff x="1998686" y="1533016"/>
              <a:chExt cx="8006189" cy="4998088"/>
            </a:xfrm>
          </p:grpSpPr>
          <p:grpSp>
            <p:nvGrpSpPr>
              <p:cNvPr id="4" name="Group 3"/>
              <p:cNvGrpSpPr/>
              <p:nvPr/>
            </p:nvGrpSpPr>
            <p:grpSpPr>
              <a:xfrm>
                <a:off x="2022084" y="1694644"/>
                <a:ext cx="7788521" cy="4704698"/>
                <a:chOff x="2022084" y="1694644"/>
                <a:chExt cx="7788521" cy="4704698"/>
              </a:xfrm>
            </p:grpSpPr>
            <p:pic>
              <p:nvPicPr>
                <p:cNvPr id="45062" name="Picture 6" descr="BAR_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7306360" y="3841610"/>
                  <a:ext cx="4651211" cy="35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BAR_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8179" y="6030180"/>
                  <a:ext cx="7210663" cy="2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BAR_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9100" y="1694644"/>
                  <a:ext cx="7206121" cy="2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2022084" y="2210623"/>
                  <a:ext cx="7608867" cy="4188719"/>
                </a:xfrm>
                <a:prstGeom prst="rect">
                  <a:avLst/>
                </a:prstGeom>
                <a:no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10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khuyết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30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backgroundRemoval t="1481" b="90000" l="10000" r="90000"/>
                        </a14:imgEffect>
                      </a14:imgLayer>
                    </a14:imgProps>
                  </a:ext>
                </a:extLst>
              </a:blip>
              <a:stretch>
                <a:fillRect/>
              </a:stretch>
            </p:blipFill>
            <p:spPr>
              <a:xfrm>
                <a:off x="2010895" y="1533016"/>
                <a:ext cx="747848" cy="560886"/>
              </a:xfrm>
              <a:prstGeom prst="rect">
                <a:avLst/>
              </a:prstGeom>
            </p:spPr>
          </p:pic>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backgroundRemoval t="1481" b="90000" l="10000" r="90000"/>
                        </a14:imgEffect>
                      </a14:imgLayer>
                    </a14:imgProps>
                  </a:ext>
                </a:extLst>
              </a:blip>
              <a:stretch>
                <a:fillRect/>
              </a:stretch>
            </p:blipFill>
            <p:spPr>
              <a:xfrm>
                <a:off x="9257027" y="5970218"/>
                <a:ext cx="747848" cy="560886"/>
              </a:xfrm>
              <a:prstGeom prst="rect">
                <a:avLst/>
              </a:prstGeom>
            </p:spPr>
          </p:pic>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ackgroundRemoval t="1481" b="90000" l="10000" r="90000"/>
                        </a14:imgEffect>
                      </a14:imgLayer>
                    </a14:imgProps>
                  </a:ext>
                </a:extLst>
              </a:blip>
              <a:stretch>
                <a:fillRect/>
              </a:stretch>
            </p:blipFill>
            <p:spPr>
              <a:xfrm>
                <a:off x="1998686" y="5933438"/>
                <a:ext cx="747848" cy="560886"/>
              </a:xfrm>
              <a:prstGeom prst="rect">
                <a:avLst/>
              </a:prstGeom>
            </p:spPr>
          </p:pic>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backgroundRemoval t="1481" b="90000" l="10000" r="90000"/>
                        </a14:imgEffect>
                      </a14:imgLayer>
                    </a14:imgProps>
                  </a:ext>
                </a:extLst>
              </a:blip>
              <a:stretch>
                <a:fillRect/>
              </a:stretch>
            </p:blipFill>
            <p:spPr>
              <a:xfrm>
                <a:off x="9240650" y="1604389"/>
                <a:ext cx="747848" cy="560886"/>
              </a:xfrm>
              <a:prstGeom prst="rect">
                <a:avLst/>
              </a:prstGeom>
            </p:spPr>
          </p:pic>
        </p:grpSp>
      </p:grpSp>
    </p:spTree>
    <p:extLst>
      <p:ext uri="{BB962C8B-B14F-4D97-AF65-F5344CB8AC3E}">
        <p14:creationId xmlns:p14="http://schemas.microsoft.com/office/powerpoint/2010/main" val="504213022"/>
      </p:ext>
    </p:extLst>
  </p:cSld>
  <p:clrMapOvr>
    <a:masterClrMapping/>
  </p:clrMapOvr>
  <p:transition>
    <p:blinds/>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125"/>
              </a:spcAft>
            </a:pPr>
            <a:r>
              <a:rPr lang="vi-VN" sz="3200" b="1" dirty="0" smtClean="0">
                <a:solidFill>
                  <a:schemeClr val="tx1"/>
                </a:solidFill>
                <a:effectLst/>
                <a:latin typeface="Times New Roman" panose="02020603050405020304" pitchFamily="18" charset="0"/>
                <a:ea typeface="Times New Roman" panose="02020603050405020304" pitchFamily="18" charset="0"/>
              </a:rPr>
              <a:t>Câu 1. </a:t>
            </a:r>
            <a:r>
              <a:rPr lang="vi-VN" sz="3200" i="1" dirty="0" smtClean="0">
                <a:solidFill>
                  <a:schemeClr val="tx1"/>
                </a:solidFill>
                <a:effectLst/>
                <a:latin typeface="Times New Roman" panose="02020603050405020304" pitchFamily="18" charset="0"/>
                <a:ea typeface="Times New Roman" panose="02020603050405020304" pitchFamily="18" charset="0"/>
              </a:rPr>
              <a:t>Tôi yêu chuyện cổ nước tôi</a:t>
            </a:r>
            <a:endParaRPr lang="en-US" sz="2800" dirty="0" smtClean="0">
              <a:solidFill>
                <a:schemeClr val="tx1"/>
              </a:solidFill>
              <a:effectLst/>
              <a:latin typeface="Times New Roman" panose="02020603050405020304" pitchFamily="18" charset="0"/>
              <a:ea typeface="Times New Roman" panose="02020603050405020304" pitchFamily="18" charset="0"/>
            </a:endParaRPr>
          </a:p>
          <a:p>
            <a:pPr algn="ctr">
              <a:spcAft>
                <a:spcPts val="1125"/>
              </a:spcAft>
            </a:pPr>
            <a:r>
              <a:rPr lang="en-US" sz="3200" i="1" dirty="0" smtClean="0">
                <a:solidFill>
                  <a:schemeClr val="tx1"/>
                </a:solidFill>
                <a:effectLst/>
                <a:latin typeface="Times New Roman" panose="02020603050405020304" pitchFamily="18" charset="0"/>
                <a:ea typeface="Times New Roman" panose="02020603050405020304" pitchFamily="18" charset="0"/>
              </a:rPr>
              <a:t> </a:t>
            </a:r>
            <a:r>
              <a:rPr lang="en-US" sz="3200" i="1" dirty="0" err="1" smtClean="0">
                <a:solidFill>
                  <a:schemeClr val="tx1"/>
                </a:solidFill>
                <a:effectLst/>
                <a:latin typeface="Times New Roman" panose="02020603050405020304" pitchFamily="18" charset="0"/>
                <a:ea typeface="Times New Roman" panose="02020603050405020304" pitchFamily="18" charset="0"/>
              </a:rPr>
              <a:t>Vừa</a:t>
            </a:r>
            <a:r>
              <a:rPr lang="en-US" sz="3200" i="1" dirty="0" smtClean="0">
                <a:solidFill>
                  <a:schemeClr val="tx1"/>
                </a:solidFill>
                <a:effectLst/>
                <a:latin typeface="Times New Roman" panose="02020603050405020304" pitchFamily="18" charset="0"/>
                <a:ea typeface="Times New Roman" panose="02020603050405020304" pitchFamily="18" charset="0"/>
              </a:rPr>
              <a:t> ... </a:t>
            </a:r>
            <a:r>
              <a:rPr lang="en-US" sz="3200" b="1" dirty="0" smtClean="0">
                <a:solidFill>
                  <a:schemeClr val="tx1"/>
                </a:solidFill>
                <a:effectLst/>
                <a:latin typeface="Times New Roman" panose="02020603050405020304" pitchFamily="18" charset="0"/>
                <a:ea typeface="Times New Roman" panose="02020603050405020304" pitchFamily="18" charset="0"/>
              </a:rPr>
              <a:t>(1) </a:t>
            </a:r>
            <a:r>
              <a:rPr lang="en-US" sz="3200" i="1" dirty="0" err="1" smtClean="0">
                <a:solidFill>
                  <a:schemeClr val="tx1"/>
                </a:solidFill>
                <a:effectLst/>
                <a:latin typeface="Times New Roman" panose="02020603050405020304" pitchFamily="18" charset="0"/>
                <a:ea typeface="Times New Roman" panose="02020603050405020304" pitchFamily="18" charset="0"/>
              </a:rPr>
              <a:t>lại</a:t>
            </a:r>
            <a:r>
              <a:rPr lang="en-US" sz="3200" i="1" dirty="0" smtClean="0">
                <a:solidFill>
                  <a:schemeClr val="tx1"/>
                </a:solidFill>
                <a:effectLst/>
                <a:latin typeface="Times New Roman" panose="02020603050405020304" pitchFamily="18" charset="0"/>
                <a:ea typeface="Times New Roman" panose="02020603050405020304" pitchFamily="18" charset="0"/>
              </a:rPr>
              <a:t> </a:t>
            </a:r>
            <a:r>
              <a:rPr lang="en-US" sz="3200" i="1" dirty="0" err="1" smtClean="0">
                <a:solidFill>
                  <a:schemeClr val="tx1"/>
                </a:solidFill>
                <a:effectLst/>
                <a:latin typeface="Times New Roman" panose="02020603050405020304" pitchFamily="18" charset="0"/>
                <a:ea typeface="Times New Roman" panose="02020603050405020304" pitchFamily="18" charset="0"/>
              </a:rPr>
              <a:t>tuyệt</a:t>
            </a:r>
            <a:r>
              <a:rPr lang="en-US" sz="3200" i="1" dirty="0" smtClean="0">
                <a:solidFill>
                  <a:schemeClr val="tx1"/>
                </a:solidFill>
                <a:effectLst/>
                <a:latin typeface="Times New Roman" panose="02020603050405020304" pitchFamily="18" charset="0"/>
                <a:ea typeface="Times New Roman" panose="02020603050405020304" pitchFamily="18" charset="0"/>
              </a:rPr>
              <a:t> </a:t>
            </a:r>
            <a:r>
              <a:rPr lang="en-US" sz="3200" i="1" dirty="0" err="1" smtClean="0">
                <a:solidFill>
                  <a:schemeClr val="tx1"/>
                </a:solidFill>
                <a:effectLst/>
                <a:latin typeface="Times New Roman" panose="02020603050405020304" pitchFamily="18" charset="0"/>
                <a:ea typeface="Times New Roman" panose="02020603050405020304" pitchFamily="18" charset="0"/>
              </a:rPr>
              <a:t>vời</a:t>
            </a:r>
            <a:r>
              <a:rPr lang="en-US" sz="3200" i="1" dirty="0" smtClean="0">
                <a:solidFill>
                  <a:schemeClr val="tx1"/>
                </a:solidFill>
                <a:effectLst/>
                <a:latin typeface="Times New Roman" panose="02020603050405020304" pitchFamily="18" charset="0"/>
                <a:ea typeface="Times New Roman" panose="02020603050405020304" pitchFamily="18" charset="0"/>
              </a:rPr>
              <a:t> ...</a:t>
            </a:r>
            <a:r>
              <a:rPr lang="en-US" sz="3200" b="1" dirty="0" smtClean="0">
                <a:solidFill>
                  <a:schemeClr val="tx1"/>
                </a:solidFill>
                <a:effectLst/>
                <a:latin typeface="Times New Roman" panose="02020603050405020304" pitchFamily="18" charset="0"/>
                <a:ea typeface="Times New Roman" panose="02020603050405020304" pitchFamily="18" charset="0"/>
              </a:rPr>
              <a:t>(2)</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nhân</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hậu</a:t>
            </a:r>
            <a:r>
              <a:rPr lang="en-US" sz="3200" b="1" dirty="0" smtClean="0">
                <a:solidFill>
                  <a:schemeClr val="bg1"/>
                </a:solidFill>
                <a:effectLst/>
                <a:latin typeface="Times New Roman" panose="02020603050405020304" pitchFamily="18" charset="0"/>
                <a:cs typeface="Times New Roman" panose="02020603050405020304" pitchFamily="18" charset="0"/>
              </a:rPr>
              <a:t>  (1), </a:t>
            </a:r>
            <a:r>
              <a:rPr lang="en-US" sz="3200" b="1" dirty="0" err="1" smtClean="0">
                <a:solidFill>
                  <a:schemeClr val="bg1"/>
                </a:solidFill>
                <a:effectLst/>
                <a:latin typeface="Times New Roman" panose="02020603050405020304" pitchFamily="18" charset="0"/>
                <a:cs typeface="Times New Roman" panose="02020603050405020304" pitchFamily="18" charset="0"/>
              </a:rPr>
              <a:t>sâu</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xa</a:t>
            </a:r>
            <a:r>
              <a:rPr lang="en-US" sz="3200" b="1" dirty="0" smtClean="0">
                <a:solidFill>
                  <a:schemeClr val="bg1"/>
                </a:solidFill>
                <a:effectLst/>
                <a:latin typeface="Times New Roman" panose="02020603050405020304" pitchFamily="18" charset="0"/>
                <a:cs typeface="Times New Roman" panose="02020603050405020304" pitchFamily="18" charset="0"/>
              </a:rPr>
              <a:t> (2)</a:t>
            </a:r>
            <a:endParaRPr lang="en-US" sz="3200" dirty="0">
              <a:solidFill>
                <a:schemeClr val="bg1"/>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665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36047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spcAft>
                <a:spcPts val="1200"/>
              </a:spcAft>
            </a:pPr>
            <a:r>
              <a:rPr lang="en-US" sz="3200" b="1" dirty="0" err="1" smtClean="0">
                <a:solidFill>
                  <a:schemeClr val="tx1"/>
                </a:solidFill>
                <a:effectLst/>
                <a:latin typeface="Times New Roman" panose="02020603050405020304" pitchFamily="18" charset="0"/>
                <a:ea typeface="Times New Roman" panose="02020603050405020304" pitchFamily="18" charset="0"/>
              </a:rPr>
              <a:t>Câu</a:t>
            </a:r>
            <a:r>
              <a:rPr lang="en-US" sz="3200" b="1" dirty="0" smtClean="0">
                <a:solidFill>
                  <a:schemeClr val="tx1"/>
                </a:solidFill>
                <a:effectLst/>
                <a:latin typeface="Times New Roman" panose="02020603050405020304" pitchFamily="18" charset="0"/>
                <a:ea typeface="Times New Roman" panose="02020603050405020304" pitchFamily="18" charset="0"/>
              </a:rPr>
              <a:t> 2.</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Bình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Định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núi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Vọng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Phu</a:t>
            </a:r>
            <a:r>
              <a:rPr lang="en-US" sz="3200" dirty="0" smtClean="0">
                <a:solidFill>
                  <a:schemeClr val="tx1"/>
                </a:solidFill>
                <a:effectLst/>
                <a:latin typeface="Times New Roman" panose="02020603050405020304" pitchFamily="18" charset="0"/>
                <a:ea typeface="Times New Roman" panose="02020603050405020304" pitchFamily="18" charset="0"/>
              </a:rPr>
              <a:t>,</a:t>
            </a:r>
            <a:br>
              <a:rPr lang="en-US" sz="3200" dirty="0" smtClean="0">
                <a:solidFill>
                  <a:schemeClr val="tx1"/>
                </a:solidFill>
                <a:effectLst/>
                <a:latin typeface="Times New Roman" panose="02020603050405020304" pitchFamily="18" charset="0"/>
                <a:ea typeface="Times New Roman" panose="02020603050405020304" pitchFamily="18" charset="0"/>
              </a:rPr>
            </a:b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đầm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Thị</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Nại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b="1" dirty="0" smtClean="0">
                <a:solidFill>
                  <a:schemeClr val="tx1"/>
                </a:solidFill>
                <a:effectLst/>
                <a:latin typeface="Times New Roman" panose="02020603050405020304" pitchFamily="18" charset="0"/>
                <a:ea typeface="Times New Roman" panose="02020603050405020304" pitchFamily="18" charset="0"/>
              </a:rPr>
              <a:t>(1) </a:t>
            </a:r>
            <a:r>
              <a:rPr lang="en-US" sz="3200" dirty="0" smtClean="0">
                <a:solidFill>
                  <a:schemeClr val="tx1"/>
                </a:solidFill>
                <a:effectLst/>
                <a:latin typeface="Times New Roman" panose="02020603050405020304" pitchFamily="18" charset="0"/>
                <a:ea typeface="Times New Roman" panose="02020603050405020304" pitchFamily="18" charset="0"/>
              </a:rPr>
              <a:t/>
            </a:r>
            <a:br>
              <a:rPr lang="en-US" sz="3200" dirty="0" smtClean="0">
                <a:solidFill>
                  <a:schemeClr val="tx1"/>
                </a:solidFill>
                <a:effectLst/>
                <a:latin typeface="Times New Roman" panose="02020603050405020304" pitchFamily="18" charset="0"/>
                <a:ea typeface="Times New Roman" panose="02020603050405020304" pitchFamily="18" charset="0"/>
              </a:rPr>
            </a:b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Em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về</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Bình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Định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cùng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anh</a:t>
            </a:r>
            <a:r>
              <a:rPr lang="en-US" sz="3200" dirty="0" smtClean="0">
                <a:solidFill>
                  <a:schemeClr val="tx1"/>
                </a:solidFill>
                <a:effectLst/>
                <a:latin typeface="Times New Roman" panose="02020603050405020304" pitchFamily="18" charset="0"/>
                <a:ea typeface="Times New Roman" panose="02020603050405020304" pitchFamily="18" charset="0"/>
              </a:rPr>
              <a:t>,</a:t>
            </a:r>
            <a:br>
              <a:rPr lang="en-US" sz="3200" dirty="0" smtClean="0">
                <a:solidFill>
                  <a:schemeClr val="tx1"/>
                </a:solidFill>
                <a:effectLst/>
                <a:latin typeface="Times New Roman" panose="02020603050405020304" pitchFamily="18" charset="0"/>
                <a:ea typeface="Times New Roman" panose="02020603050405020304" pitchFamily="18" charset="0"/>
              </a:rPr>
            </a:b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Được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ăn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bí</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đỏ</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nấu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b="1" dirty="0" smtClean="0">
                <a:solidFill>
                  <a:schemeClr val="tx1"/>
                </a:solidFill>
                <a:effectLst/>
                <a:latin typeface="Times New Roman" panose="02020603050405020304" pitchFamily="18" charset="0"/>
                <a:ea typeface="Times New Roman" panose="02020603050405020304" pitchFamily="18" charset="0"/>
              </a:rPr>
              <a:t>(2)</a:t>
            </a:r>
            <a:r>
              <a:rPr lang="en-US" sz="3200" dirty="0" err="1" smtClean="0">
                <a:solidFill>
                  <a:schemeClr val="tx1"/>
                </a:solidFill>
                <a:effectLst/>
                <a:latin typeface="Times New Roman" panose="02020603050405020304" pitchFamily="18" charset="0"/>
                <a:ea typeface="Times New Roman" panose="02020603050405020304" pitchFamily="18" charset="0"/>
              </a:rPr>
              <a:t>canh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nước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dừa</a:t>
            </a:r>
            <a:r>
              <a:rPr lang="en-US" sz="32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471417" y="3909868"/>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effectLst/>
                <a:latin typeface="Times New Roman" panose="02020603050405020304" pitchFamily="18" charset="0"/>
                <a:cs typeface="Times New Roman" panose="02020603050405020304" pitchFamily="18" charset="0"/>
              </a:rPr>
              <a:t>Đáp</a:t>
            </a:r>
            <a:r>
              <a:rPr lang="en-US" sz="3200" dirty="0" smtClean="0">
                <a:effectLst/>
                <a:latin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cs typeface="Times New Roman" panose="02020603050405020304" pitchFamily="18" charset="0"/>
              </a:rPr>
              <a:t>án</a:t>
            </a:r>
            <a:r>
              <a:rPr lang="en-US" sz="3200"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cù</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lao</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xanh</a:t>
            </a:r>
            <a:r>
              <a:rPr lang="en-US" sz="3200" b="1" dirty="0" smtClean="0">
                <a:effectLst/>
                <a:latin typeface="Times New Roman" panose="02020603050405020304" pitchFamily="18" charset="0"/>
                <a:cs typeface="Times New Roman" panose="02020603050405020304" pitchFamily="18" charset="0"/>
              </a:rPr>
              <a:t>(1), </a:t>
            </a:r>
            <a:r>
              <a:rPr lang="en-US" sz="3200" b="1" dirty="0" err="1" smtClean="0">
                <a:effectLst/>
                <a:latin typeface="Times New Roman" panose="02020603050405020304" pitchFamily="18" charset="0"/>
                <a:cs typeface="Times New Roman" panose="02020603050405020304" pitchFamily="18" charset="0"/>
              </a:rPr>
              <a:t>canh</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nước</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dừa</a:t>
            </a:r>
            <a:r>
              <a:rPr lang="en-US" sz="3200" b="1" dirty="0" smtClean="0">
                <a:effectLst/>
                <a:latin typeface="Times New Roman" panose="02020603050405020304" pitchFamily="18" charset="0"/>
                <a:cs typeface="Times New Roman" panose="02020603050405020304" pitchFamily="18" charset="0"/>
              </a:rPr>
              <a:t> (2).</a:t>
            </a:r>
            <a:endParaRPr lang="en-US" sz="3200" dirty="0">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2865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23295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tx1"/>
                </a:solidFill>
                <a:effectLst/>
                <a:latin typeface="Times New Roman" panose="02020603050405020304" pitchFamily="18" charset="0"/>
                <a:cs typeface="Times New Roman" panose="02020603050405020304" pitchFamily="18" charset="0"/>
              </a:rPr>
              <a:t>Câu</a:t>
            </a:r>
            <a:r>
              <a:rPr lang="en-US" sz="3200" b="1" dirty="0" smtClean="0">
                <a:solidFill>
                  <a:schemeClr val="tx1"/>
                </a:solidFill>
                <a:effectLst/>
                <a:latin typeface="Times New Roman" panose="02020603050405020304" pitchFamily="18" charset="0"/>
                <a:cs typeface="Times New Roman" panose="02020603050405020304" pitchFamily="18" charset="0"/>
              </a:rPr>
              <a:t> 3.</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Những</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từ</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phức</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được</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tạo</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ra</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bằng</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cách</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ghép</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các</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tiếng</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có</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quan</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hệ</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với</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nhau</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về</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nghĩa</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gọi</a:t>
            </a:r>
            <a:r>
              <a:rPr lang="en-US" sz="3200" dirty="0" smtClean="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là</a:t>
            </a:r>
            <a:r>
              <a:rPr lang="en-US" sz="3200" dirty="0" smtClean="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362451" y="3846105"/>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rPr>
              <a:t> </a:t>
            </a:r>
          </a:p>
          <a:p>
            <a:pPr algn="ctr"/>
            <a:endParaRPr lang="en-US" sz="3200" b="1" dirty="0">
              <a:latin typeface="Times New Roman" panose="02020603050405020304" pitchFamily="18" charset="0"/>
              <a:cs typeface="Times New Roman" panose="02020603050405020304" pitchFamily="18" charset="0"/>
            </a:endParaRPr>
          </a:p>
          <a:p>
            <a:pPr algn="ctr"/>
            <a:r>
              <a:rPr lang="en-US" sz="3200" dirty="0" err="1" smtClean="0">
                <a:effectLst/>
                <a:latin typeface="Times New Roman" panose="02020603050405020304" pitchFamily="18" charset="0"/>
                <a:cs typeface="Times New Roman" panose="02020603050405020304" pitchFamily="18" charset="0"/>
              </a:rPr>
              <a:t>Đáp</a:t>
            </a:r>
            <a:r>
              <a:rPr lang="en-US" sz="3200" dirty="0" smtClean="0">
                <a:effectLst/>
                <a:latin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cs typeface="Times New Roman" panose="02020603050405020304" pitchFamily="18" charset="0"/>
              </a:rPr>
              <a:t>án</a:t>
            </a:r>
            <a:r>
              <a:rPr lang="en-US" sz="3200"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Từ</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ghép</a:t>
            </a:r>
            <a:endParaRPr lang="en-US" sz="3200" dirty="0" smtClean="0">
              <a:effectLst/>
              <a:latin typeface="Times New Roman" panose="02020603050405020304" pitchFamily="18" charset="0"/>
              <a:cs typeface="Times New Roman" panose="02020603050405020304" pitchFamily="18" charset="0"/>
            </a:endParaRPr>
          </a:p>
          <a:p>
            <a:pPr marL="457200" marR="0" lvl="0" indent="0" algn="ctr" defTabSz="914400" rtl="0" eaLnBrk="1" fontAlgn="auto" latinLnBrk="0" hangingPunct="1">
              <a:lnSpc>
                <a:spcPct val="107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043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455292"/>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tabLst>
                <a:tab pos="90170" algn="l"/>
                <a:tab pos="180340" algn="l"/>
              </a:tabLst>
            </a:pPr>
            <a:r>
              <a:rPr lang="en-US" sz="3200" b="1" dirty="0" err="1" smtClean="0">
                <a:solidFill>
                  <a:schemeClr val="tx1"/>
                </a:solidFill>
                <a:effectLst/>
                <a:latin typeface="Times New Roman" panose="02020603050405020304" pitchFamily="18" charset="0"/>
                <a:ea typeface="Times New Roman" panose="02020603050405020304" pitchFamily="18" charset="0"/>
              </a:rPr>
              <a:t>Câu</a:t>
            </a:r>
            <a:r>
              <a:rPr lang="en-US" sz="3200" b="1" dirty="0" smtClean="0">
                <a:solidFill>
                  <a:schemeClr val="tx1"/>
                </a:solidFill>
                <a:effectLst/>
                <a:latin typeface="Times New Roman" panose="02020603050405020304" pitchFamily="18" charset="0"/>
                <a:ea typeface="Times New Roman" panose="02020603050405020304" pitchFamily="18" charset="0"/>
              </a:rPr>
              <a:t> 4 “</a:t>
            </a:r>
            <a:r>
              <a:rPr lang="en-US" sz="3200" dirty="0" err="1" smtClean="0">
                <a:solidFill>
                  <a:schemeClr val="tx1"/>
                </a:solidFill>
                <a:effectLst/>
                <a:latin typeface="Times New Roman" panose="02020603050405020304" pitchFamily="18" charset="0"/>
                <a:ea typeface="Times New Roman" panose="02020603050405020304" pitchFamily="18" charset="0"/>
              </a:rPr>
              <a:t>Hoán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dụ</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là</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gọi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tên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sự</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vật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hiện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tượng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khái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niệm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này</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bằng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tên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một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sự</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vật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hiện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tượng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khái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niệm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khác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quan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hệ</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với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nhằm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tăng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sức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gợi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hình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gợi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cảm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cho</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sự</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diễn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đạt</a:t>
            </a:r>
            <a:r>
              <a:rPr lang="en-US" sz="3200" dirty="0" smtClean="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409003" y="3846105"/>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rPr>
              <a:t> </a:t>
            </a:r>
            <a:r>
              <a:rPr lang="en-US" sz="3200" dirty="0" err="1" smtClean="0">
                <a:effectLst/>
                <a:latin typeface="Times New Roman" panose="02020603050405020304" pitchFamily="18" charset="0"/>
                <a:cs typeface="Times New Roman" panose="02020603050405020304" pitchFamily="18" charset="0"/>
              </a:rPr>
              <a:t>Đáp</a:t>
            </a:r>
            <a:r>
              <a:rPr lang="en-US" sz="3200" dirty="0" smtClean="0">
                <a:effectLst/>
                <a:latin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cs typeface="Times New Roman" panose="02020603050405020304" pitchFamily="18" charset="0"/>
              </a:rPr>
              <a:t>án</a:t>
            </a:r>
            <a:r>
              <a:rPr lang="en-US" sz="3200"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gần</a:t>
            </a:r>
            <a:r>
              <a:rPr lang="en-US" sz="3200" b="1" dirty="0" smtClean="0">
                <a:effectLst/>
                <a:latin typeface="Times New Roman" panose="02020603050405020304" pitchFamily="18" charset="0"/>
                <a:cs typeface="Times New Roman" panose="02020603050405020304" pitchFamily="18" charset="0"/>
              </a:rPr>
              <a:t> </a:t>
            </a:r>
            <a:r>
              <a:rPr lang="en-US" sz="3200" b="1" dirty="0" err="1" smtClean="0">
                <a:effectLst/>
                <a:latin typeface="Times New Roman" panose="02020603050405020304" pitchFamily="18" charset="0"/>
                <a:cs typeface="Times New Roman" panose="02020603050405020304" pitchFamily="18" charset="0"/>
              </a:rPr>
              <a:t>gũi</a:t>
            </a:r>
            <a:r>
              <a:rPr lang="en-US" sz="3200" dirty="0" smtClean="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1118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1807054"/>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Aft>
                <a:spcPts val="1200"/>
              </a:spcAft>
            </a:pPr>
            <a:r>
              <a:rPr lang="en-US" sz="2800" b="1" dirty="0" err="1" smtClean="0">
                <a:solidFill>
                  <a:schemeClr val="tx1"/>
                </a:solidFill>
                <a:effectLst/>
                <a:latin typeface="Times New Roman" panose="02020603050405020304" pitchFamily="18" charset="0"/>
                <a:ea typeface="Times New Roman" panose="02020603050405020304" pitchFamily="18" charset="0"/>
              </a:rPr>
              <a:t>Câu</a:t>
            </a:r>
            <a:r>
              <a:rPr lang="en-US" sz="2800" b="1" dirty="0" smtClean="0">
                <a:solidFill>
                  <a:schemeClr val="tx1"/>
                </a:solidFill>
                <a:effectLst/>
                <a:latin typeface="Times New Roman" panose="02020603050405020304" pitchFamily="18" charset="0"/>
                <a:ea typeface="Times New Roman" panose="02020603050405020304" pitchFamily="18" charset="0"/>
              </a:rPr>
              <a:t> 5.</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Phần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phụ</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trước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của</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cụm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danh</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từ</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là</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các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từ</a:t>
            </a:r>
            <a:r>
              <a:rPr lang="en-US" sz="2800" dirty="0" smtClean="0">
                <a:solidFill>
                  <a:schemeClr val="tx1"/>
                </a:solidFill>
                <a:effectLst/>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409003" y="3321732"/>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Một</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các</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những</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mọi</a:t>
            </a:r>
            <a:r>
              <a:rPr lang="en-US" sz="3200" b="1" dirty="0" smtClean="0">
                <a:solidFill>
                  <a:schemeClr val="bg1"/>
                </a:solidFill>
                <a:effectLst/>
                <a:latin typeface="Times New Roman" panose="02020603050405020304" pitchFamily="18" charset="0"/>
                <a:cs typeface="Times New Roman" panose="02020603050405020304" pitchFamily="18" charset="0"/>
              </a:rPr>
              <a:t>...(</a:t>
            </a:r>
            <a:r>
              <a:rPr lang="en-US" sz="3200" dirty="0" err="1" smtClean="0">
                <a:solidFill>
                  <a:schemeClr val="bg1"/>
                </a:solidFill>
                <a:effectLst/>
                <a:latin typeface="Times New Roman" panose="02020603050405020304" pitchFamily="18" charset="0"/>
                <a:cs typeface="Times New Roman" panose="02020603050405020304" pitchFamily="18" charset="0"/>
              </a:rPr>
              <a:t>từ</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chỉ</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số</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lượng</a:t>
            </a:r>
            <a:r>
              <a:rPr lang="en-US" sz="3200" dirty="0" smtClean="0">
                <a:solidFill>
                  <a:schemeClr val="bg1"/>
                </a:solidFill>
                <a:effectLst/>
                <a:latin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6632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3200" b="1" dirty="0" smtClean="0">
                <a:solidFill>
                  <a:schemeClr val="tx1"/>
                </a:solidFill>
                <a:effectLst/>
                <a:latin typeface="Times New Roman" panose="02020603050405020304" pitchFamily="18" charset="0"/>
                <a:ea typeface="Times New Roman" panose="02020603050405020304" pitchFamily="18" charset="0"/>
              </a:rPr>
              <a:t>Câu 6.</a:t>
            </a:r>
            <a:r>
              <a:rPr lang="vi-VN" sz="3200" dirty="0" smtClean="0">
                <a:solidFill>
                  <a:schemeClr val="tx1"/>
                </a:solidFill>
                <a:effectLst/>
                <a:latin typeface="Times New Roman" panose="02020603050405020304" pitchFamily="18" charset="0"/>
                <a:ea typeface="Times New Roman" panose="02020603050405020304" pitchFamily="18" charset="0"/>
              </a:rPr>
              <a:t> </a:t>
            </a:r>
            <a:r>
              <a:rPr lang="vi-VN" sz="3200" b="1" dirty="0" smtClean="0">
                <a:solidFill>
                  <a:schemeClr val="tx1"/>
                </a:solidFill>
                <a:effectLst/>
                <a:latin typeface="Times New Roman" panose="02020603050405020304" pitchFamily="18" charset="0"/>
                <a:ea typeface="Times New Roman" panose="02020603050405020304" pitchFamily="18" charset="0"/>
              </a:rPr>
              <a:t>  </a:t>
            </a:r>
            <a:r>
              <a:rPr lang="vi-VN" sz="3200" dirty="0" smtClean="0">
                <a:solidFill>
                  <a:schemeClr val="tx1"/>
                </a:solidFill>
                <a:effectLst/>
                <a:latin typeface="Times New Roman" panose="02020603050405020304" pitchFamily="18" charset="0"/>
                <a:ea typeface="Times New Roman" panose="02020603050405020304" pitchFamily="18" charset="0"/>
              </a:rPr>
              <a:t>“...là biện pháp tu từ gọi tên sự vật hiện tượng này bằng tên sự vật hiện tượng khác có nét tương đồng với nó, nhằm làm tăng sức gợi hình, gợi cảm cho sự diễn đạt” </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200" dirty="0" err="1" smtClean="0">
                <a:effectLst/>
                <a:latin typeface="Times New Roman" panose="02020603050405020304" pitchFamily="18" charset="0"/>
                <a:ea typeface="Times New Roman" panose="02020603050405020304" pitchFamily="18" charset="0"/>
              </a:rPr>
              <a:t>Đáp</a:t>
            </a:r>
            <a:r>
              <a:rPr lang="en-US" sz="3200" dirty="0" smtClean="0">
                <a:effectLst/>
                <a:latin typeface="Times New Roman" panose="02020603050405020304" pitchFamily="18" charset="0"/>
                <a:ea typeface="Times New Roman" panose="02020603050405020304" pitchFamily="18" charset="0"/>
              </a:rPr>
              <a:t> </a:t>
            </a:r>
            <a:r>
              <a:rPr lang="en-US" sz="3200" dirty="0" err="1" smtClean="0">
                <a:effectLst/>
                <a:latin typeface="Times New Roman" panose="02020603050405020304" pitchFamily="18" charset="0"/>
                <a:ea typeface="Times New Roman" panose="02020603050405020304" pitchFamily="18" charset="0"/>
              </a:rPr>
              <a:t>án</a:t>
            </a:r>
            <a:r>
              <a:rPr lang="en-US" sz="3200"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Ẩn</a:t>
            </a:r>
            <a:r>
              <a:rPr lang="en-US" sz="3200" b="1"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dụ</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2929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tx1"/>
                </a:solidFill>
                <a:effectLst/>
                <a:latin typeface="Times New Roman" panose="02020603050405020304" pitchFamily="18" charset="0"/>
                <a:cs typeface="Times New Roman" panose="02020603050405020304" pitchFamily="18" charset="0"/>
              </a:rPr>
              <a:t>Câu</a:t>
            </a:r>
            <a:r>
              <a:rPr lang="en-US" sz="3200" b="1" dirty="0" smtClean="0">
                <a:solidFill>
                  <a:schemeClr val="tx1"/>
                </a:solidFill>
                <a:effectLst/>
                <a:latin typeface="Times New Roman" panose="02020603050405020304" pitchFamily="18" charset="0"/>
                <a:cs typeface="Times New Roman" panose="02020603050405020304" pitchFamily="18" charset="0"/>
              </a:rPr>
              <a:t> 7. </a:t>
            </a:r>
            <a:r>
              <a:rPr lang="pt-BR" sz="3200" dirty="0" smtClean="0">
                <a:solidFill>
                  <a:schemeClr val="tx1"/>
                </a:solidFill>
                <a:effectLst/>
                <a:latin typeface="Times New Roman" panose="02020603050405020304" pitchFamily="18" charset="0"/>
                <a:cs typeface="Times New Roman" panose="02020603050405020304" pitchFamily="18" charset="0"/>
              </a:rPr>
              <a:t>Thành ngữ nào chỉ “</a:t>
            </a:r>
            <a:r>
              <a:rPr lang="en-US" sz="3200" i="1" dirty="0" err="1" smtClean="0">
                <a:solidFill>
                  <a:schemeClr val="tx1"/>
                </a:solidFill>
                <a:effectLst/>
                <a:latin typeface="Times New Roman" panose="02020603050405020304" pitchFamily="18" charset="0"/>
                <a:cs typeface="Times New Roman" panose="02020603050405020304" pitchFamily="18" charset="0"/>
              </a:rPr>
              <a:t>những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người</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không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độc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lập</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không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có</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chính</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kiến</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riêng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luôn</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bị</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tác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động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và</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thay</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đổi</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theo</a:t>
            </a:r>
            <a:r>
              <a:rPr lang="en-US" sz="3200" i="1" dirty="0" smtClean="0">
                <a:solidFill>
                  <a:schemeClr val="tx1"/>
                </a:solidFill>
                <a:effectLst/>
                <a:latin typeface="Times New Roman" panose="02020603050405020304" pitchFamily="18" charset="0"/>
                <a:cs typeface="Times New Roman" panose="02020603050405020304" pitchFamily="18" charset="0"/>
              </a:rPr>
              <a:t> ý </a:t>
            </a:r>
            <a:r>
              <a:rPr lang="en-US" sz="3200" i="1" dirty="0" err="1" smtClean="0">
                <a:solidFill>
                  <a:schemeClr val="tx1"/>
                </a:solidFill>
                <a:effectLst/>
                <a:latin typeface="Times New Roman" panose="02020603050405020304" pitchFamily="18" charset="0"/>
                <a:cs typeface="Times New Roman" panose="02020603050405020304" pitchFamily="18" charset="0"/>
              </a:rPr>
              <a:t>kiến</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người</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khác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thì</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làm</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việc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gì</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cũng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không</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đạt</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được</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kết</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quả</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gọi</a:t>
            </a:r>
            <a:r>
              <a:rPr lang="en-US" sz="3200" i="1" dirty="0" smtClean="0">
                <a:solidFill>
                  <a:schemeClr val="tx1"/>
                </a:solidFill>
                <a:effectLst/>
                <a:latin typeface="Times New Roman" panose="02020603050405020304" pitchFamily="18" charset="0"/>
                <a:cs typeface="Times New Roman" panose="02020603050405020304" pitchFamily="18" charset="0"/>
              </a:rPr>
              <a:t> </a:t>
            </a:r>
            <a:r>
              <a:rPr lang="en-US" sz="3200" i="1" dirty="0" err="1" smtClean="0">
                <a:solidFill>
                  <a:schemeClr val="tx1"/>
                </a:solidFill>
                <a:effectLst/>
                <a:latin typeface="Times New Roman" panose="02020603050405020304" pitchFamily="18" charset="0"/>
                <a:cs typeface="Times New Roman" panose="02020603050405020304" pitchFamily="18" charset="0"/>
              </a:rPr>
              <a:t>là</a:t>
            </a:r>
            <a:r>
              <a:rPr lang="en-US" sz="3200" i="1" dirty="0" smtClean="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lnSpc>
                <a:spcPct val="115000"/>
              </a:lnSpc>
            </a:pPr>
            <a:r>
              <a:rPr lang="vi-VN" sz="3200" dirty="0" smtClean="0">
                <a:effectLst/>
                <a:latin typeface="Times New Roman" panose="02020603050405020304" pitchFamily="18" charset="0"/>
                <a:ea typeface="Times New Roman" panose="02020603050405020304" pitchFamily="18" charset="0"/>
              </a:rPr>
              <a:t>Đáp án: </a:t>
            </a:r>
            <a:r>
              <a:rPr lang="vi-VN" sz="3200" b="1" dirty="0" smtClean="0">
                <a:effectLst/>
                <a:latin typeface="Times New Roman" panose="02020603050405020304" pitchFamily="18" charset="0"/>
                <a:ea typeface="Times New Roman" panose="02020603050405020304" pitchFamily="18" charset="0"/>
              </a:rPr>
              <a:t>Đẽo cày giữa đường</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6528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b="1" dirty="0" err="1" smtClean="0">
                <a:solidFill>
                  <a:schemeClr val="tx1"/>
                </a:solidFill>
                <a:effectLst/>
                <a:latin typeface="Times New Roman" panose="02020603050405020304" pitchFamily="18" charset="0"/>
                <a:ea typeface="Times New Roman" panose="02020603050405020304" pitchFamily="18" charset="0"/>
              </a:rPr>
              <a:t>Câu</a:t>
            </a:r>
            <a:r>
              <a:rPr lang="en-US" sz="2800" b="1" dirty="0" smtClean="0">
                <a:solidFill>
                  <a:schemeClr val="tx1"/>
                </a:solidFill>
                <a:effectLst/>
                <a:latin typeface="Times New Roman" panose="02020603050405020304" pitchFamily="18" charset="0"/>
                <a:ea typeface="Times New Roman" panose="02020603050405020304" pitchFamily="18" charset="0"/>
              </a:rPr>
              <a:t> 8.</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pt-BR" sz="2800" dirty="0" smtClean="0">
                <a:solidFill>
                  <a:schemeClr val="tx1"/>
                </a:solidFill>
                <a:effectLst/>
                <a:latin typeface="Times New Roman" panose="02020603050405020304" pitchFamily="18" charset="0"/>
                <a:ea typeface="Times New Roman" panose="02020603050405020304" pitchFamily="18" charset="0"/>
              </a:rPr>
              <a:t>Hiện tượng từ đa nghĩa là xét về nghĩa khác nhau của... từ lại có liên quan đến nhau.</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pt-BR" sz="3200" dirty="0" smtClean="0">
                <a:effectLst/>
                <a:latin typeface="Times New Roman" panose="02020603050405020304" pitchFamily="18" charset="0"/>
                <a:ea typeface="Times New Roman" panose="02020603050405020304" pitchFamily="18" charset="0"/>
              </a:rPr>
              <a:t>Đáp án: </a:t>
            </a:r>
            <a:r>
              <a:rPr lang="pt-BR" sz="3200" b="1" dirty="0" smtClean="0">
                <a:effectLst/>
                <a:latin typeface="Times New Roman" panose="02020603050405020304" pitchFamily="18" charset="0"/>
                <a:ea typeface="Times New Roman" panose="02020603050405020304" pitchFamily="18" charset="0"/>
              </a:rPr>
              <a:t>một </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7392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err="1" smtClean="0">
                <a:solidFill>
                  <a:schemeClr val="tx1"/>
                </a:solidFill>
                <a:effectLst/>
                <a:latin typeface="Times New Roman" panose="02020603050405020304" pitchFamily="18" charset="0"/>
                <a:ea typeface="Times New Roman" panose="02020603050405020304" pitchFamily="18" charset="0"/>
              </a:rPr>
              <a:t>Câu</a:t>
            </a:r>
            <a:r>
              <a:rPr lang="en-US" sz="3200" b="1" dirty="0" smtClean="0">
                <a:solidFill>
                  <a:schemeClr val="tx1"/>
                </a:solidFill>
                <a:effectLst/>
                <a:latin typeface="Times New Roman" panose="02020603050405020304" pitchFamily="18" charset="0"/>
                <a:ea typeface="Times New Roman" panose="02020603050405020304" pitchFamily="18" charset="0"/>
              </a:rPr>
              <a:t> 9.</a:t>
            </a:r>
            <a:r>
              <a:rPr lang="en-US" sz="3200" dirty="0" smtClean="0">
                <a:solidFill>
                  <a:schemeClr val="tx1"/>
                </a:solidFill>
                <a:effectLst/>
                <a:latin typeface="Times New Roman" panose="02020603050405020304" pitchFamily="18" charset="0"/>
                <a:ea typeface="Times New Roman" panose="02020603050405020304" pitchFamily="18" charset="0"/>
              </a:rPr>
              <a:t> “Chao </a:t>
            </a:r>
            <a:r>
              <a:rPr lang="en-US" sz="3200" dirty="0" err="1" smtClean="0">
                <a:solidFill>
                  <a:schemeClr val="tx1"/>
                </a:solidFill>
                <a:effectLst/>
                <a:latin typeface="Times New Roman" panose="02020603050405020304" pitchFamily="18" charset="0"/>
                <a:ea typeface="Times New Roman" panose="02020603050405020304" pitchFamily="18" charset="0"/>
              </a:rPr>
              <a:t>ôi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biết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đâu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rằng</a:t>
            </a:r>
            <a:r>
              <a:rPr lang="en-US" sz="3200" dirty="0" smtClean="0">
                <a:solidFill>
                  <a:schemeClr val="tx1"/>
                </a:solidFill>
                <a:effectLst/>
                <a:latin typeface="Times New Roman" panose="02020603050405020304" pitchFamily="18" charset="0"/>
                <a:ea typeface="Times New Roman" panose="02020603050405020304" pitchFamily="18" charset="0"/>
              </a:rPr>
              <a:t>: ….(1)…..(2)….(3)  </a:t>
            </a:r>
            <a:r>
              <a:rPr lang="en-US" sz="3200" dirty="0" err="1" smtClean="0">
                <a:solidFill>
                  <a:schemeClr val="tx1"/>
                </a:solidFill>
                <a:effectLst/>
                <a:latin typeface="Times New Roman" panose="02020603050405020304" pitchFamily="18" charset="0"/>
                <a:ea typeface="Times New Roman" panose="02020603050405020304" pitchFamily="18" charset="0"/>
              </a:rPr>
              <a:t>chỉ</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tổ</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đem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thân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mà</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trả</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nợ</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những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cử</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chỉ</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ngu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dạ</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của</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mình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thôi</a:t>
            </a:r>
            <a:r>
              <a:rPr lang="en-US" sz="3200" dirty="0" smtClean="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3200" b="1" dirty="0" smtClean="0">
                <a:effectLst/>
                <a:latin typeface="Times New Roman" panose="02020603050405020304" pitchFamily="18" charset="0"/>
                <a:ea typeface="Times New Roman" panose="02020603050405020304" pitchFamily="18" charset="0"/>
              </a:rPr>
              <a:t>ĐA:</a:t>
            </a:r>
            <a:r>
              <a:rPr lang="en-US" sz="3200" dirty="0" smtClean="0">
                <a:effectLst/>
                <a:latin typeface="Times New Roman" panose="02020603050405020304" pitchFamily="18" charset="0"/>
                <a:ea typeface="Times New Roman" panose="02020603050405020304" pitchFamily="18" charset="0"/>
              </a:rPr>
              <a:t> </a:t>
            </a:r>
            <a:r>
              <a:rPr lang="en-US" sz="3200" b="1" dirty="0" smtClean="0">
                <a:effectLst/>
                <a:latin typeface="Times New Roman" panose="02020603050405020304" pitchFamily="18" charset="0"/>
                <a:ea typeface="Times New Roman" panose="02020603050405020304" pitchFamily="18" charset="0"/>
              </a:rPr>
              <a:t>hung </a:t>
            </a:r>
            <a:r>
              <a:rPr lang="en-US" sz="3200" b="1" dirty="0" err="1" smtClean="0">
                <a:effectLst/>
                <a:latin typeface="Times New Roman" panose="02020603050405020304" pitchFamily="18" charset="0"/>
                <a:ea typeface="Times New Roman" panose="02020603050405020304" pitchFamily="18" charset="0"/>
              </a:rPr>
              <a:t>hăng</a:t>
            </a:r>
            <a:r>
              <a:rPr lang="en-US" sz="3200" b="1" dirty="0" smtClean="0">
                <a:effectLst/>
                <a:latin typeface="Times New Roman" panose="02020603050405020304" pitchFamily="18" charset="0"/>
                <a:ea typeface="Times New Roman" panose="02020603050405020304" pitchFamily="18" charset="0"/>
              </a:rPr>
              <a:t> </a:t>
            </a:r>
            <a:r>
              <a:rPr lang="en-US" sz="3200" dirty="0" smtClean="0">
                <a:effectLst/>
                <a:latin typeface="Times New Roman" panose="02020603050405020304" pitchFamily="18" charset="0"/>
                <a:ea typeface="Times New Roman" panose="02020603050405020304" pitchFamily="18" charset="0"/>
              </a:rPr>
              <a:t>(1),</a:t>
            </a:r>
            <a:r>
              <a:rPr lang="en-US" sz="3200" b="1"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hống</a:t>
            </a:r>
            <a:r>
              <a:rPr lang="en-US" sz="3200" b="1"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hách</a:t>
            </a:r>
            <a:r>
              <a:rPr lang="en-US" sz="3200" b="1" dirty="0" smtClean="0">
                <a:effectLst/>
                <a:latin typeface="Times New Roman" panose="02020603050405020304" pitchFamily="18" charset="0"/>
                <a:ea typeface="Times New Roman" panose="02020603050405020304" pitchFamily="18" charset="0"/>
              </a:rPr>
              <a:t> </a:t>
            </a:r>
            <a:r>
              <a:rPr lang="en-US" sz="3200" dirty="0" smtClean="0">
                <a:effectLst/>
                <a:latin typeface="Times New Roman" panose="02020603050405020304" pitchFamily="18" charset="0"/>
                <a:ea typeface="Times New Roman" panose="02020603050405020304" pitchFamily="18" charset="0"/>
              </a:rPr>
              <a:t>(2),</a:t>
            </a:r>
            <a:r>
              <a:rPr lang="en-US" sz="3200" b="1"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láo</a:t>
            </a:r>
            <a:r>
              <a:rPr lang="en-US" sz="3200" b="1" dirty="0" smtClean="0">
                <a:effectLst/>
                <a:latin typeface="Times New Roman" panose="02020603050405020304" pitchFamily="18" charset="0"/>
                <a:ea typeface="Times New Roman" panose="02020603050405020304" pitchFamily="18" charset="0"/>
              </a:rPr>
              <a:t> </a:t>
            </a:r>
            <a:r>
              <a:rPr lang="en-US" sz="3200" dirty="0" smtClean="0">
                <a:effectLst/>
                <a:latin typeface="Times New Roman" panose="02020603050405020304" pitchFamily="18" charset="0"/>
                <a:ea typeface="Times New Roman" panose="02020603050405020304" pitchFamily="18" charset="0"/>
              </a:rPr>
              <a:t>(3).</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049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0" descr="nen 34"/>
          <p:cNvPicPr>
            <a:picLocks noChangeAspect="1"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0" y="1"/>
            <a:ext cx="12211675"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2099" name="Picture 3"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1241999">
            <a:off x="8062888" y="3048336"/>
            <a:ext cx="1315296" cy="121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4" descr="butterflyW"/>
          <p:cNvPicPr>
            <a:picLocks noGrp="1" noChangeAspect="1" noChangeArrowheads="1" noCrop="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3404110" y="3460028"/>
            <a:ext cx="873332" cy="805221"/>
          </a:xfrm>
          <a:noFill/>
        </p:spPr>
      </p:pic>
      <p:pic>
        <p:nvPicPr>
          <p:cNvPr id="132101" name="Picture 5"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7820716" y="1372811"/>
            <a:ext cx="570618" cy="53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6"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9242934">
            <a:off x="1581768" y="2816761"/>
            <a:ext cx="1313782" cy="12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monarch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50884" y="4799541"/>
            <a:ext cx="1345567" cy="125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bfly00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14393" y="5737957"/>
            <a:ext cx="576671" cy="39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Picture 9"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370840">
            <a:off x="2158439" y="77194"/>
            <a:ext cx="737110" cy="68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Picture 10"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366020" flipH="1">
            <a:off x="8391334" y="378394"/>
            <a:ext cx="576671" cy="53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Picture 11"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907202">
            <a:off x="2758571" y="5157501"/>
            <a:ext cx="688676" cy="73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8" name="Picture 12"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874948">
            <a:off x="4481018" y="1425030"/>
            <a:ext cx="687162" cy="73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9" name="Picture 13" descr="butterfly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366020" flipH="1">
            <a:off x="6998847" y="2969631"/>
            <a:ext cx="573644" cy="53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3" name="Picture 17">
            <a:hlinkClick r:id="" action="ppaction://media"/>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a:xfrm>
            <a:off x="12211676" y="6559826"/>
            <a:ext cx="290606" cy="290606"/>
          </a:xfrm>
        </p:spPr>
      </p:pic>
      <p:sp>
        <p:nvSpPr>
          <p:cNvPr id="5137" name="AutoShape 21">
            <a:hlinkClick r:id="" action="ppaction://noaction" highlightClick="1"/>
          </p:cNvPr>
          <p:cNvSpPr>
            <a:spLocks noChangeArrowheads="1"/>
          </p:cNvSpPr>
          <p:nvPr/>
        </p:nvSpPr>
        <p:spPr bwMode="auto">
          <a:xfrm>
            <a:off x="10362007" y="6402415"/>
            <a:ext cx="656891" cy="455586"/>
          </a:xfrm>
          <a:prstGeom prst="actionButtonE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2" name="Rectangle 1"/>
          <p:cNvSpPr/>
          <p:nvPr/>
        </p:nvSpPr>
        <p:spPr>
          <a:xfrm>
            <a:off x="-915615" y="127054"/>
            <a:ext cx="8201284" cy="92333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TRÒ CHƠI GỒM 4 PHẦN</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
        <p:nvSpPr>
          <p:cNvPr id="3" name="Rectangle 2"/>
          <p:cNvSpPr/>
          <p:nvPr/>
        </p:nvSpPr>
        <p:spPr>
          <a:xfrm>
            <a:off x="518273" y="1602894"/>
            <a:ext cx="7162538" cy="743865"/>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PHẦN 1. KHỞI ĐỘNG</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
        <p:nvSpPr>
          <p:cNvPr id="20" name="Rectangle 19"/>
          <p:cNvSpPr/>
          <p:nvPr/>
        </p:nvSpPr>
        <p:spPr>
          <a:xfrm>
            <a:off x="421458" y="2322704"/>
            <a:ext cx="8652039" cy="743865"/>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PHẦN 2. VƯỢT CHƯỚNG NGẠI VẬT</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
        <p:nvSpPr>
          <p:cNvPr id="21" name="Rectangle 20"/>
          <p:cNvSpPr/>
          <p:nvPr/>
        </p:nvSpPr>
        <p:spPr>
          <a:xfrm>
            <a:off x="382856" y="3120547"/>
            <a:ext cx="7162538" cy="743865"/>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PHẦN 3. TĂNG TỐC</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
        <p:nvSpPr>
          <p:cNvPr id="22" name="Rectangle 21"/>
          <p:cNvSpPr/>
          <p:nvPr/>
        </p:nvSpPr>
        <p:spPr>
          <a:xfrm>
            <a:off x="259507" y="4038017"/>
            <a:ext cx="7162538" cy="743865"/>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rPr>
              <a:t>PHẦN 4. VỀ ĐÍCH</a:t>
            </a:r>
            <a:endPar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mn-ea"/>
              <a:cs typeface="+mn-cs"/>
            </a:endParaRPr>
          </a:p>
        </p:txBody>
      </p:sp>
    </p:spTree>
    <p:extLst>
      <p:ext uri="{BB962C8B-B14F-4D97-AF65-F5344CB8AC3E}">
        <p14:creationId xmlns:p14="http://schemas.microsoft.com/office/powerpoint/2010/main" val="37549244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132113"/>
                                        </p:tgtEl>
                                      </p:cBhvr>
                                    </p:cmd>
                                  </p:childTnLst>
                                </p:cTn>
                              </p:par>
                              <p:par>
                                <p:cTn id="7" presetID="45" presetClass="path" presetSubtype="0" repeatCount="indefinite" accel="50000" decel="50000" fill="hold" nodeType="withEffect">
                                  <p:stCondLst>
                                    <p:cond delay="0"/>
                                  </p:stCondLst>
                                  <p:endCondLst>
                                    <p:cond evt="onNext" delay="0">
                                      <p:tgtEl>
                                        <p:sldTgt/>
                                      </p:tgtEl>
                                    </p:cond>
                                  </p:endCondLst>
                                  <p:childTnLst>
                                    <p:animMotion origin="layout" path="M 2.77556E-17 3.33333E-6 L 0.01701 3.33333E-6 C 0.025 3.33333E-6 0.03403 -0.01875 0.04201 -0.0213 C 0.04792 -0.0213 0.05903 -0.00394 0.06406 -0.00394 C 0.07101 -0.00394 0.07795 -0.00926 0.09097 -0.00926 L 0.1 -0.21598 L 0.11007 0.03333 L 0.12205 3.33333E-6 L 0.13194 -0.00926 L 0.15608 -0.00139 C 0.16701 -0.00533 0.17604 -0.02269 0.18698 -0.0294 C 0.19097 -0.03056 0.2 -0.03195 0.20608 -0.0294 C 0.21198 -0.02662 0.21701 -0.00811 0.21892 -0.00672 C 0.22205 -0.00139 0.22899 -0.00672 0.23299 -0.00394 L 0.23906 3.33333E-6 L 0.25 3.33333E-6 " pathEditMode="relative" rAng="0" ptsTypes="FfffFFFFFffffFFF">
                                      <p:cBhvr>
                                        <p:cTn id="8" dur="3000" fill="hold"/>
                                        <p:tgtEl>
                                          <p:spTgt spid="132105"/>
                                        </p:tgtEl>
                                        <p:attrNameLst>
                                          <p:attrName>ppt_x</p:attrName>
                                          <p:attrName>ppt_y</p:attrName>
                                        </p:attrNameLst>
                                      </p:cBhvr>
                                      <p:rCtr x="12500" y="-9144"/>
                                    </p:animMotion>
                                  </p:childTnLst>
                                </p:cTn>
                              </p:par>
                              <p:par>
                                <p:cTn id="9" presetID="55" presetClass="path" presetSubtype="0" repeatCount="indefinite" accel="50000" decel="50000" fill="hold" nodeType="withEffect">
                                  <p:stCondLst>
                                    <p:cond delay="1100"/>
                                  </p:stCondLst>
                                  <p:endCondLst>
                                    <p:cond evt="onNext" delay="0">
                                      <p:tgtEl>
                                        <p:sldTgt/>
                                      </p:tgtEl>
                                    </p:cond>
                                  </p:endCondLst>
                                  <p:childTnLst>
                                    <p:animMotion origin="layout" path="M 0.04184 -0.06019 C 0.04583 -0.14954 -0.00417 -0.22685 -0.07118 -0.23218 C -0.13525 -0.23889 -0.19514 -0.17894 -0.19914 -0.09213 C -0.20417 -0.01227 -0.16216 0.0625 -0.10209 0.06782 C -0.04723 0.07176 0.00486 0.02245 0.00885 -0.05208 C 0.01284 -0.12014 -0.02223 -0.18426 -0.07309 -0.18958 C -0.12014 -0.19352 -0.16424 -0.15208 -0.16719 -0.08958 C -0.17014 -0.03357 -0.14219 0.02106 -0.10018 0.02384 C -0.06216 0.02778 -0.02622 -0.00417 -0.02309 -0.05486 C -0.02118 -0.10023 -0.04219 -0.14445 -0.07518 -0.14676 C -0.10417 -0.14954 -0.13316 -0.12546 -0.13525 -0.08681 C -0.13716 -0.05347 -0.12223 -0.02153 -0.09809 -0.01875 C -0.07813 -0.0162 -0.05712 -0.03102 -0.05608 -0.05741 C -0.05417 -0.07894 -0.06216 -0.10162 -0.07709 -0.10417 C -0.08924 -0.10417 -0.10122 -0.09884 -0.10313 -0.08426 C -0.10417 -0.07477 -0.10209 -0.06551 -0.09618 -0.06158 C -0.09323 -0.06019 -0.09115 -0.06019 -0.0882 -0.06158 " pathEditMode="relative" rAng="0" ptsTypes="fffffffffffffffff">
                                      <p:cBhvr>
                                        <p:cTn id="10" dur="3000" fill="hold"/>
                                        <p:tgtEl>
                                          <p:spTgt spid="132101"/>
                                        </p:tgtEl>
                                        <p:attrNameLst>
                                          <p:attrName>ppt_x</p:attrName>
                                          <p:attrName>ppt_y</p:attrName>
                                        </p:attrNameLst>
                                      </p:cBhvr>
                                      <p:rCtr x="-12101" y="-2338"/>
                                    </p:animMotion>
                                  </p:childTnLst>
                                </p:cTn>
                              </p:par>
                              <p:par>
                                <p:cTn id="11" presetID="23" presetClass="path" presetSubtype="0" repeatCount="indefinite" accel="50000" decel="50000" fill="hold" nodeType="withEffect">
                                  <p:stCondLst>
                                    <p:cond delay="0"/>
                                  </p:stCondLst>
                                  <p:endCondLst>
                                    <p:cond evt="onNext" delay="0">
                                      <p:tgtEl>
                                        <p:sldTgt/>
                                      </p:tgtEl>
                                    </p:cond>
                                  </p:endCondLst>
                                  <p:childTnLst>
                                    <p:animMotion origin="layout" path="M -0.075 0.01111 C -0.00295 0.08843 0.025 0.21389 0.00208 0.32848 C -0.08993 0.32176 -0.16806 0.24167 -0.2 0.13241 C -0.12205 0.06436 -0.02396 0.06852 0.05 0.13241 C 0.01701 0.24838 -0.06406 0.32176 -0.15208 0.32848 C -0.17604 0.20834 -0.14306 0.08588 -0.075 0.01111 Z " pathEditMode="relative" rAng="0" ptsTypes="ffffff">
                                      <p:cBhvr>
                                        <p:cTn id="12" dur="3000" fill="hold"/>
                                        <p:tgtEl>
                                          <p:spTgt spid="132099"/>
                                        </p:tgtEl>
                                        <p:attrNameLst>
                                          <p:attrName>ppt_x</p:attrName>
                                          <p:attrName>ppt_y</p:attrName>
                                        </p:attrNameLst>
                                      </p:cBhvr>
                                      <p:rCtr x="0" y="15856"/>
                                    </p:animMotion>
                                  </p:childTnLst>
                                </p:cTn>
                              </p:par>
                              <p:par>
                                <p:cTn id="13" presetID="21" presetClass="path" presetSubtype="0" repeatCount="indefinite" accel="50000" decel="50000" fill="hold" nodeType="withEffect">
                                  <p:stCondLst>
                                    <p:cond delay="800"/>
                                  </p:stCondLst>
                                  <p:endCondLst>
                                    <p:cond evt="onNext" delay="0">
                                      <p:tgtEl>
                                        <p:sldTgt/>
                                      </p:tgtEl>
                                    </p:cond>
                                  </p:endCondLst>
                                  <p:childTnLst>
                                    <p:animMotion origin="layout" path="M 0.0 0.0  C 0.006 0.008  0.011 0.01467  0.015 0.02267  C 0.02 0.01467  0.024 0.008  0.03 0.0  C 0.065 -0.04667  0.107 -0.06667  0.124 -0.04533  C 0.14 -0.02267  0.125 0.03333  0.09 0.08  C 0.084 0.08667  0.079 0.09333  0.073 0.1  C 0.079 0.10533  0.084 0.112  0.09 0.12  C 0.125 0.16667  0.14 0.22267  0.124 0.244  C 0.107 0.26667  0.065 0.24667  0.03 0.2  C 0.024 0.192  0.02 0.18533  0.015 0.17733  C 0.011 0.18533  0.006 0.192  0.0 0.2  C -0.035 0.24667  -0.077 0.26667  -0.094 0.244  C -0.11 0.22267  -0.095 0.16667  -0.06 0.12  C -0.054 0.112  -0.049 0.10533  -0.043 0.1  C -0.049 0.09333  -0.054 0.08667  -0.06 0.08  C -0.095 0.03333  -0.11 -0.02267  -0.094 -0.04533  C -0.077 -0.06667  -0.035 -0.04667  0.0 0.0  Z" pathEditMode="relative" ptsTypes="">
                                      <p:cBhvr>
                                        <p:cTn id="14" dur="3000" fill="hold"/>
                                        <p:tgtEl>
                                          <p:spTgt spid="132107"/>
                                        </p:tgtEl>
                                        <p:attrNameLst>
                                          <p:attrName>ppt_x</p:attrName>
                                          <p:attrName>ppt_y</p:attrName>
                                        </p:attrNameLst>
                                      </p:cBhvr>
                                    </p:animMotion>
                                  </p:childTnLst>
                                </p:cTn>
                              </p:par>
                              <p:par>
                                <p:cTn id="15" presetID="48" presetClass="path" presetSubtype="0" repeatCount="indefinite" accel="50000" decel="50000" nodeType="withEffect">
                                  <p:stCondLst>
                                    <p:cond delay="800"/>
                                  </p:stCondLst>
                                  <p:endCondLst>
                                    <p:cond evt="onNext" delay="0">
                                      <p:tgtEl>
                                        <p:sldTgt/>
                                      </p:tgtEl>
                                    </p:cond>
                                  </p:endCondLst>
                                  <p:childTnLst>
                                    <p:animMotion origin="layout" path="M 0 0  C 0.008 0.01065  0.017 0.0213  0.021 0.03462  C 0.025 0.04926  0.027 0.06657  0.029 0.08388  C 0.031 0.10119  0.029 0.11584  0.027 0.13182  C 0.025 0.14646  0.022 0.16244  0.015 0.17576  C 0.009 0.18907  -0.001 0.19972  -0.012 0.20771  C -0.022 0.2157  -0.034 0.22103  -0.046 0.22369  C -0.058 0.22635  -0.07 0.22635  -0.081 0.22369  C -0.093 0.22103  -0.104 0.21437  -0.113 0.20372  C -0.122 0.1944  -0.13 0.18241  -0.134 0.16777  C -0.139 0.15445  -0.141 0.13581  -0.141 0.12117  C -0.142 0.10652  -0.141 0.08921  -0.136 0.07456  C -0.131 0.06125  -0.122 0.0506  -0.11 0.04527  C -0.098 0.04128  -0.086 0.0466  -0.078 0.05592  C -0.071 0.06524  -0.066 0.07989  -0.065 0.0972  C -0.065 0.11451  -0.066 0.13049  -0.071 0.1438  C -0.076 0.15712  -0.075 0.15978  -0.095 0.17709  C -0.113 0.19573  -0.131 0.1904  -0.142 0.19173  C -0.153 0.19173  -0.162 0.18641  -0.173 0.18108  C -0.185 0.17442  -0.195 0.16244  -0.202 0.15179  C -0.209 0.14114  -0.212 0.12782  -0.216 0.10652  C -0.219 0.08521  -0.219 0.07456  -0.219 0.05859  C -0.219 0.04261  -0.219 0.02663  -0.219 0.01065  E" pathEditMode="relative" ptsTypes="">
                                      <p:cBhvr>
                                        <p:cTn id="16" dur="2000" fill="hold"/>
                                        <p:tgtEl>
                                          <p:spTgt spid="132108"/>
                                        </p:tgtEl>
                                        <p:attrNameLst>
                                          <p:attrName>ppt_x</p:attrName>
                                          <p:attrName>ppt_y</p:attrName>
                                        </p:attrNameLst>
                                      </p:cBhvr>
                                    </p:animMotion>
                                  </p:childTnLst>
                                </p:cTn>
                              </p:par>
                              <p:par>
                                <p:cTn id="17" presetID="30" presetClass="path" presetSubtype="0" repeatCount="indefinite" accel="50000" decel="50000" fill="hold" nodeType="withEffect">
                                  <p:stCondLst>
                                    <p:cond delay="1500"/>
                                  </p:stCondLst>
                                  <p:endCondLst>
                                    <p:cond evt="onNext" delay="0">
                                      <p:tgtEl>
                                        <p:sldTgt/>
                                      </p:tgtEl>
                                    </p:cond>
                                  </p:endCondLst>
                                  <p:childTnLst>
                                    <p:animMotion origin="layout" path="M 0.0 0.0  C 0.0 0.0  0.017 -0.08667  0.017 -0.08667  C 0.034 -0.15733  0.061 -0.18533  0.1 -0.18533  C 0.12 -0.18533  0.138 -0.17467  0.152 -0.15733  C 0.162 -0.14533  0.174 -0.13867  0.187 -0.13867  C 0.212 -0.13867  0.233 -0.16267  0.241 -0.19733  C 0.241 -0.19733  0.25 -0.23867  0.25 -0.23867  C 0.25 -0.23867  0.232 -0.15067  0.232 -0.15067  C 0.215 -0.08133  0.188 -0.05333  0.15 -0.05333  C 0.13 -0.05333  0.111 -0.064  0.096 -0.08267  C 0.087 -0.09333  0.075 -0.1  0.063 -0.1  C 0.038 -0.1  0.017 -0.076  0.009 -0.04133  C 0.009 -0.04133  0.0 0.0  0.0 0.0  Z" pathEditMode="relative" ptsTypes="">
                                      <p:cBhvr>
                                        <p:cTn id="18" dur="3000" fill="hold"/>
                                        <p:tgtEl>
                                          <p:spTgt spid="132102"/>
                                        </p:tgtEl>
                                        <p:attrNameLst>
                                          <p:attrName>ppt_x</p:attrName>
                                          <p:attrName>ppt_y</p:attrName>
                                        </p:attrNameLst>
                                      </p:cBhvr>
                                    </p:animMotion>
                                  </p:childTnLst>
                                </p:cTn>
                              </p:par>
                              <p:par>
                                <p:cTn id="19" presetID="61" presetClass="path" presetSubtype="0" repeatCount="indefinite" accel="50000" decel="50000" fill="hold" nodeType="withEffect">
                                  <p:stCondLst>
                                    <p:cond delay="1500"/>
                                  </p:stCondLst>
                                  <p:endCondLst>
                                    <p:cond evt="onNext" delay="0">
                                      <p:tgtEl>
                                        <p:sldTgt/>
                                      </p:tgtEl>
                                    </p:cond>
                                  </p:endCondLst>
                                  <p:childTnLst>
                                    <p:animMotion origin="layout" path="M 0.0 0.0  C -0.008 0.01067  -0.017 0.02133  -0.021 0.03467  C -0.025 0.04933  -0.027 0.06667  -0.029 0.084  C -0.031 0.10133  -0.029 0.116  -0.027 0.132  C -0.025 0.14667  -0.022 0.16267  -0.015 0.176  C -0.009 0.18933  0.001 0.2  0.012 0.208  C 0.022 0.216  0.034 0.22133  0.046 0.224  C 0.058 0.22667  0.07 0.22667  0.081 0.224  C 0.093 0.22133  0.104 0.21467  0.113 0.204  C 0.122 0.19467  0.13 0.18267  0.134 0.168  C 0.139 0.15467  0.141 0.136  0.141 0.12133  C 0.142 0.10667  0.141 0.08933  0.136 0.07467  C 0.131 0.06133  0.122 0.05067  0.11 0.04533  C 0.098 0.04133  0.086 0.04667  0.078 0.056  C 0.071 0.06533  0.066 0.08  0.065 0.09733  C 0.065 0.11467  0.066 0.13067  0.071 0.144  C 0.076 0.15733  0.075 0.16  0.095 0.17733  C 0.113 0.196  0.131 0.19067  0.142 0.192  C 0.153 0.192  0.162 0.18667  0.173 0.18133  C 0.185 0.17467  0.195 0.16267  0.202 0.152  C 0.209 0.14133  0.212 0.128  0.216 0.10667  C 0.219 0.08533  0.219 0.07467  0.219 0.05867  C 0.219 0.04267  0.219 0.02667  0.219 0.01067  E" pathEditMode="relative" ptsTypes="">
                                      <p:cBhvr>
                                        <p:cTn id="20" dur="3000" fill="hold"/>
                                        <p:tgtEl>
                                          <p:spTgt spid="132106"/>
                                        </p:tgtEl>
                                        <p:attrNameLst>
                                          <p:attrName>ppt_x</p:attrName>
                                          <p:attrName>ppt_y</p:attrName>
                                        </p:attrNameLst>
                                      </p:cBhvr>
                                    </p:animMotion>
                                  </p:childTnLst>
                                </p:cTn>
                              </p:par>
                              <p:par>
                                <p:cTn id="21" presetID="25" presetClass="path" presetSubtype="0" repeatCount="indefinite" accel="50000" decel="50000" fill="hold" nodeType="withEffect">
                                  <p:stCondLst>
                                    <p:cond delay="0"/>
                                  </p:stCondLst>
                                  <p:endCondLst>
                                    <p:cond evt="onNext" delay="0">
                                      <p:tgtEl>
                                        <p:sldTgt/>
                                      </p:tgtEl>
                                    </p:cond>
                                  </p:endCondLst>
                                  <p:childTnLst>
                                    <p:animMotion origin="layout" path="M -3.33333E-6 1.11111E-6 C -0.02205 -0.02269 -0.03298 -0.06134 -0.02708 -0.1 C -0.02395 -0.11343 -0.01996 -0.12662 -0.01406 -0.13727 C -0.01007 -0.10671 0.004 -0.0787 0.025 -0.06134 C 0.025 -0.09861 0.04098 -0.13472 0.06806 -0.1507 C 0.07709 -0.15741 0.08698 -0.15995 0.09705 -0.16134 C 0.08195 -0.13866 0.07396 -0.10671 0.07709 -0.07338 C 0.09896 -0.09722 0.13004 -0.10278 0.15695 -0.08542 C 0.16598 -0.08009 0.175 -0.0706 0.18108 -0.06134 C 0.15799 -0.06389 0.13403 -0.05208 0.11702 -0.02801 C 0.14393 -0.01991 0.16702 0.0081 0.17396 0.04676 C 0.17605 0.05995 0.17605 0.07338 0.17396 0.08657 C 0.16094 0.06134 0.13907 0.04398 0.11493 0.04143 C 0.12709 0.07477 0.12396 0.11597 0.10608 0.14676 C 0.09896 0.15741 0.09098 0.16667 0.08195 0.17199 C 0.08907 0.14259 0.08507 0.10926 0.07205 0.08264 C 0.06007 0.11597 0.03403 0.13866 0.004 0.13866 C -0.00694 0.13866 -0.01701 0.13611 -0.02604 0.13055 C -0.00399 0.11991 0.01302 0.09467 0.02101 0.06389 C -0.00694 0.07199 -0.03593 0.05995 -0.05503 0.0294 C -0.06198 0.01736 -0.06597 0.00532 -0.06892 -0.0081 C -0.04895 0.00926 -0.02291 0.01204 -3.33333E-6 1.11111E-6 Z " pathEditMode="relative" rAng="0" ptsTypes="ffffffffffffffffffffff">
                                      <p:cBhvr>
                                        <p:cTn id="22" dur="3000" fill="hold"/>
                                        <p:tgtEl>
                                          <p:spTgt spid="132100"/>
                                        </p:tgtEl>
                                        <p:attrNameLst>
                                          <p:attrName>ppt_x</p:attrName>
                                          <p:attrName>ppt_y</p:attrName>
                                        </p:attrNameLst>
                                      </p:cBhvr>
                                      <p:rCtr x="5608" y="532"/>
                                    </p:animMotion>
                                  </p:childTnLst>
                                </p:cTn>
                              </p:par>
                              <p:par>
                                <p:cTn id="23" presetID="0" presetClass="path" presetSubtype="0" repeatCount="indefinite" accel="50000" decel="50000" nodeType="withEffect">
                                  <p:stCondLst>
                                    <p:cond delay="1500"/>
                                  </p:stCondLst>
                                  <p:childTnLst>
                                    <p:animMotion origin="layout" path="M -1.11111E-6 -2.22222E-6 C -0.05972 -0.00115 -0.11927 -0.00138 -0.17899 -0.00347 C -0.19253 -0.00393 -0.2052 -0.0125 -0.2184 -0.01412 C -0.23333 -0.01597 -0.24826 -0.01643 -0.26319 -0.01759 C -0.28836 -0.0243 -0.31406 -0.02824 -0.33958 -0.03171 C -0.34895 -0.03101 -0.41684 -0.02662 -0.43159 -0.02453 C -0.44079 -0.02338 -0.45798 -0.01412 -0.45798 -0.01412 C -0.46753 -0.00092 -0.47881 -0.00439 -0.48958 0.01042 C -0.49531 0.01829 -0.49947 0.02732 -0.50538 0.03496 C -0.50555 0.03565 -0.5118 0.06112 -0.51319 0.06667 C -0.51406 0.07014 -0.51579 0.07709 -0.51579 0.07709 C -0.51493 0.11575 -0.51545 0.1544 -0.51319 0.19306 C -0.51302 0.19584 -0.5059 0.23033 -0.5026 0.23496 C -0.49652 0.24329 -0.49305 0.25487 -0.4868 0.2632 C -0.47777 0.27524 -0.46788 0.28426 -0.45798 0.29468 C -0.45607 0.29676 -0.45486 0.30024 -0.4526 0.30162 C -0.43506 0.3132 -0.41354 0.31922 -0.39479 0.32639 C -0.37621 0.33357 -0.35902 0.34676 -0.33958 0.35093 C -0.31684 0.35579 -0.29375 0.35695 -0.271 0.36135 C -0.25451 0.36436 -0.2375 0.37107 -0.221 0.372 C -0.1552 0.37524 -0.08958 0.3757 -0.02378 0.37894 C 0.01233 0.3838 0.04809 0.39167 0.08421 0.39653 C 0.10973 0.39514 0.13698 0.40278 0.16042 0.38936 C 0.19306 0.37061 0.14619 0.39237 0.17622 0.37894 C 0.17796 0.37662 0.17952 0.37362 0.1816 0.372 C 0.18403 0.37014 0.18716 0.37061 0.18941 0.36829 C 0.2191 0.33727 0.19619 0.35857 0.21042 0.33681 C 0.21459 0.33056 0.21928 0.325 0.22362 0.31922 C 0.22535 0.3169 0.229 0.31227 0.229 0.31227 C 0.23455 0.29723 0.24445 0.28519 0.25 0.27014 C 0.25174 0.26551 0.25296 0.26042 0.25521 0.25602 C 0.25834 0.24977 0.26285 0.24491 0.2658 0.23866 C 0.27136 0.22686 0.28056 0.2007 0.28421 0.18588 C 0.28872 0.16737 0.29011 0.14815 0.29462 0.12987 C 0.29862 0.08426 0.29358 0.04167 0.28941 -0.00347 C 0.28855 -0.08194 0.2882 -0.16018 0.28681 -0.23865 C 0.28612 -0.27777 0.27952 -0.37199 0.24462 -0.38958 C 0.22101 -0.40162 0.19896 -0.40138 0.17362 -0.40347 C 0.10643 -0.41458 0.03855 -0.41736 -0.02899 -0.42453 C -0.1052 -0.42199 -0.16388 -0.41689 -0.23958 -0.41412 C -0.26232 -0.4081 -0.28576 -0.40625 -0.30798 -0.39652 C -0.31684 -0.38865 -0.32395 -0.38611 -0.3342 -0.3824 C -0.35225 -0.36643 -0.34392 -0.37106 -0.35798 -0.36504 C -0.35972 -0.36273 -0.36111 -0.35972 -0.36319 -0.35787 C -0.36649 -0.35486 -0.371 -0.35463 -0.37378 -0.35092 C -0.37569 -0.34838 -0.37465 -0.34328 -0.37638 -0.34027 C -0.37829 -0.33703 -0.38177 -0.33588 -0.3842 -0.33333 C -0.41822 -0.29745 -0.44913 -0.28888 -0.49218 -0.28425 C -0.51302 -0.28541 -0.546 -0.27453 -0.56319 -0.29838 C -0.56631 -0.31111 -0.57118 -0.32013 -0.57378 -0.33333 C -0.57031 -0.35578 -0.571 -0.35439 -0.55538 -0.36134 C -0.53732 -0.35902 -0.52517 -0.36041 -0.51059 -0.34745 C -0.50885 -0.34398 -0.50729 -0.34004 -0.50538 -0.3368 C -0.50381 -0.33425 -0.50104 -0.33287 -0.5 -0.32986 C -0.49687 -0.32152 -0.49409 -0.30463 -0.49218 -0.29467 C -0.48836 -0.20231 -0.48941 -0.12893 -0.51059 -0.04213 C -0.51354 0.00602 -0.51944 0.04931 -0.53159 0.09468 C -0.53472 0.10602 -0.54062 0.11551 -0.54479 0.12639 C -0.54756 0.14144 -0.5493 0.15695 -0.5526 0.172 C -0.5559 0.18681 -0.56093 0.20255 -0.56319 0.2176 C -0.56527 0.23195 -0.56753 0.24584 -0.571 0.25973 C -0.57291 0.29815 -0.57899 0.33727 -0.57378 0.37547 C -0.57309 0.38056 -0.56996 0.3845 -0.5684 0.38936 C -0.56736 0.39283 -0.56753 0.397 -0.56579 0.4 C -0.56388 0.40325 -0.56041 0.4044 -0.55798 0.40695 C -0.54722 0.41829 -0.54322 0.42176 -0.52899 0.42801 C -0.51163 0.43565 -0.49375 0.44144 -0.47638 0.44908 C -0.47152 0.45116 -0.46267 0.45533 -0.45798 0.45602 C -0.44566 0.45787 -0.43333 0.45857 -0.421 0.45973 C -0.39166 0.46945 -0.36145 0.47153 -0.33159 0.47709 C -0.29566 0.4838 -0.25989 0.48982 -0.22378 0.49468 C -0.04861 0.49237 -0.03923 0.50139 0.0658 0.48426 C 0.08091 0.47709 0.07726 0.47778 0.10261 0.47709 C 0.16754 0.475 0.23247 0.47477 0.2974 0.47362 C 0.3099 0.4625 0.30417 0.47084 0.31042 0.44561 C 0.31129 0.44213 0.3132 0.43496 0.3132 0.43496 C 0.31823 0.39422 0.31737 0.40996 0.3132 0.34375 C 0.3132 0.34306 0.30886 0.3213 0.30782 0.31922 C 0.29723 0.29769 0.26528 0.28588 0.2474 0.28056 C 0.21268 0.27014 0.17726 0.26135 0.14202 0.25255 C 0.11563 0.24584 0.08959 0.23496 0.0632 0.22801 C 0.05973 0.2257 0.05625 0.22292 0.05261 0.22107 C 0.0448 0.21713 0.03646 0.21505 0.029 0.21042 C 0.025 0.20787 0.0224 0.20255 0.01841 0.2 C 0.0099 0.19445 0.00087 0.19051 -0.00798 0.18588 C -0.01197 0.1838 -0.01441 0.17778 -0.0184 0.17547 C -0.02256 0.17315 -0.02725 0.17315 -0.03159 0.172 C -0.05434 0.15162 -0.07378 0.12732 -0.1 0.11575 C -0.11562 0.09908 -0.1276 0.08866 -0.14739 0.08426 C -0.15746 0.07755 -0.16336 0.06783 -0.17378 0.0632 C -0.18107 0.04815 -0.20538 0.02061 -0.21579 0.01389 C -0.225 0.00787 -0.23368 0.00394 -0.24218 -0.00347 C -0.25711 -0.03055 -0.24131 -0.00694 -0.26319 -0.02453 C -0.27881 -0.03703 -0.29218 -0.05416 -0.30798 -0.06666 C -0.31909 -0.0868 -0.33159 -0.10532 -0.34479 -0.12291 C -0.35086 -0.13101 -0.35885 -0.14467 -0.36579 -0.15092 C -0.37708 -0.16088 -0.38715 -0.17106 -0.39739 -0.1824 C -0.40486 -0.19074 -0.4092 -0.20138 -0.41579 -0.21064 C -0.41736 -0.21898 -0.421 -0.22662 -0.421 -0.23518 C -0.421 -0.26296 -0.41979 -0.2956 -0.39739 -0.30532 C -0.37552 -0.32476 -0.33576 -0.31388 -0.31319 -0.31226 C -0.30277 -0.30671 -0.29149 -0.30138 -0.28159 -0.29467 C -0.26232 -0.28171 -0.28489 -0.29259 -0.26579 -0.28425 C -0.26111 -0.28009 -0.25746 -0.27407 -0.2526 -0.27013 C -0.24861 -0.26689 -0.23437 -0.26388 -0.23159 -0.26319 C -0.22066 -0.25347 -0.21215 -0.24398 -0.2 -0.23865 C -0.17604 -0.21458 -0.1875 -0.22037 -0.1684 -0.21412 C -0.15642 -0.19768 -0.13246 -0.18101 -0.11579 -0.17546 C -0.09774 -0.15925 -0.10607 -0.16412 -0.09218 -0.15787 C -0.07812 -0.13958 -0.05329 -0.1206 -0.0342 -0.11226 C -0.03246 -0.10879 -0.03159 -0.10416 -0.02899 -0.10185 C -0.0243 -0.09791 -0.01319 -0.09467 -0.01319 -0.09467 C -0.00416 -0.07662 0.00122 -0.08055 0.01841 -0.07731 C 0.02101 -0.075 0.02448 -0.07361 0.02622 -0.07013 C 0.02917 -0.06388 0.0316 -0.04907 0.0316 -0.04907 C 0.02865 0.01181 0.03855 0.01274 -1.11111E-6 -2.22222E-6 Z " pathEditMode="relative" ptsTypes="ffffffffffffffffffffffffffffffffffffffffffffffffffffffffffffffffffffffffffffffffffffffffffffffffffffffffffffffffffff">
                                      <p:cBhvr>
                                        <p:cTn id="24" dur="5000" fill="hold"/>
                                        <p:tgtEl>
                                          <p:spTgt spid="132109"/>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0" repeatCount="indefinite" fill="hold" display="0">
                  <p:stCondLst>
                    <p:cond delay="indefinite"/>
                  </p:stCondLst>
                  <p:endCondLst>
                    <p:cond evt="onPrev" delay="0">
                      <p:tgtEl>
                        <p:sldTgt/>
                      </p:tgtEl>
                    </p:cond>
                    <p:cond evt="onStopAudio" delay="0">
                      <p:tgtEl>
                        <p:sldTgt/>
                      </p:tgtEl>
                    </p:cond>
                  </p:endCondLst>
                </p:cTn>
                <p:tgtEl>
                  <p:spTgt spid="132113"/>
                </p:tgtEl>
              </p:cMediaNode>
            </p:audio>
          </p:childTnLst>
        </p:cTn>
      </p:par>
    </p:tnLst>
    <p:bldLst>
      <p:bldP spid="2" grpId="0"/>
      <p:bldP spid="3" grpId="0"/>
      <p:bldP spid="20" grpId="0"/>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371763"/>
            <a:ext cx="11219543" cy="202022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200" b="1" dirty="0" err="1" smtClean="0">
                <a:solidFill>
                  <a:schemeClr val="tx1"/>
                </a:solidFill>
                <a:effectLst/>
                <a:latin typeface="Times New Roman" panose="02020603050405020304" pitchFamily="18" charset="0"/>
                <a:ea typeface="Times New Roman" panose="02020603050405020304" pitchFamily="18" charset="0"/>
              </a:rPr>
              <a:t>Câu</a:t>
            </a:r>
            <a:r>
              <a:rPr lang="en-US" sz="3200" b="1" dirty="0" smtClean="0">
                <a:solidFill>
                  <a:schemeClr val="tx1"/>
                </a:solidFill>
                <a:effectLst/>
                <a:latin typeface="Times New Roman" panose="02020603050405020304" pitchFamily="18" charset="0"/>
                <a:ea typeface="Times New Roman" panose="02020603050405020304" pitchFamily="18" charset="0"/>
              </a:rPr>
              <a:t> 10.</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b="1"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là</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từ</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có</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âm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giống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nhau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nhưng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nghĩa</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khác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nhau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không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liên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quan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với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nhau</a:t>
            </a:r>
            <a:r>
              <a:rPr lang="en-US" sz="3200" dirty="0" smtClean="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72902" y="3457304"/>
            <a:ext cx="9593943" cy="153270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pt-BR" sz="3200" dirty="0" smtClean="0">
                <a:effectLst/>
                <a:latin typeface="Times New Roman" panose="02020603050405020304" pitchFamily="18" charset="0"/>
                <a:ea typeface="Times New Roman" panose="02020603050405020304" pitchFamily="18" charset="0"/>
              </a:rPr>
              <a:t>Đáp án: </a:t>
            </a:r>
            <a:r>
              <a:rPr lang="pt-BR" sz="3200" b="1" dirty="0" smtClean="0">
                <a:effectLst/>
                <a:latin typeface="Times New Roman" panose="02020603050405020304" pitchFamily="18" charset="0"/>
                <a:ea typeface="Times New Roman" panose="02020603050405020304" pitchFamily="18" charset="0"/>
              </a:rPr>
              <a:t>Từ đồng âm</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0" y="59914"/>
            <a:ext cx="1368446" cy="1246535"/>
          </a:xfrm>
          <a:prstGeom prst="rect">
            <a:avLst/>
          </a:prstGeom>
        </p:spPr>
      </p:pic>
      <p:sp>
        <p:nvSpPr>
          <p:cNvPr id="8" name="Pentagon 7">
            <a:hlinkClick r:id="rId6"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2" descr="vn_flag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2025" y="-60911"/>
            <a:ext cx="22479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2294709" y="5617029"/>
            <a:ext cx="6324600" cy="1028700"/>
            <a:chOff x="560" y="3384"/>
            <a:chExt cx="4864" cy="648"/>
          </a:xfrm>
        </p:grpSpPr>
        <p:pic>
          <p:nvPicPr>
            <p:cNvPr id="10" name="Picture 5" descr="44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4" y="3520"/>
              <a:ext cx="672"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463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520"/>
              <a:ext cx="38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oo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mail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20" y="3386"/>
              <a:ext cx="848"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et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6" y="3384"/>
              <a:ext cx="5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glob_anm"/>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616"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mu37"/>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045"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5960454"/>
            <a:ext cx="1595637" cy="897546"/>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3" name="Group 2"/>
          <p:cNvGrpSpPr/>
          <p:nvPr/>
        </p:nvGrpSpPr>
        <p:grpSpPr>
          <a:xfrm>
            <a:off x="11317573" y="0"/>
            <a:ext cx="874427" cy="1006002"/>
            <a:chOff x="11317573" y="0"/>
            <a:chExt cx="874427" cy="1006002"/>
          </a:xfrm>
        </p:grpSpPr>
        <p:sp>
          <p:nvSpPr>
            <p:cNvPr id="2" name="Right Triangle 1"/>
            <p:cNvSpPr/>
            <p:nvPr/>
          </p:nvSpPr>
          <p:spPr>
            <a:xfrm rot="10800000">
              <a:off x="11382103" y="0"/>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p:cNvSpPr/>
            <p:nvPr/>
          </p:nvSpPr>
          <p:spPr>
            <a:xfrm rot="10800000">
              <a:off x="11317573" y="65477"/>
              <a:ext cx="809897" cy="9405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203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7"/>
                                        </p:tgtEl>
                                      </p:cBhvr>
                                    </p:cmd>
                                  </p:childTnLst>
                                </p:cTn>
                              </p:par>
                            </p:childTnLst>
                          </p:cTn>
                        </p:par>
                      </p:childTnLst>
                    </p:cTn>
                  </p:par>
                </p:childTnLst>
              </p:cTn>
              <p:nextCondLst>
                <p:cond evt="onClick" delay="0">
                  <p:tgtEl>
                    <p:spTgt spid="17"/>
                  </p:tgtEl>
                </p:cond>
              </p:nextCondLst>
            </p:seq>
            <p:video>
              <p:cMediaNode vol="80000">
                <p:cTn id="28" fill="hold" display="0">
                  <p:stCondLst>
                    <p:cond delay="indefinite"/>
                  </p:stCondLst>
                </p:cTn>
                <p:tgtEl>
                  <p:spTgt spid="17"/>
                </p:tgtEl>
              </p:cMediaNode>
            </p:video>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WordArt 2" descr="Horizontal brick"/>
          <p:cNvSpPr>
            <a:spLocks noChangeArrowheads="1" noChangeShapeType="1" noTextEdit="1"/>
          </p:cNvSpPr>
          <p:nvPr/>
        </p:nvSpPr>
        <p:spPr bwMode="auto">
          <a:xfrm>
            <a:off x="2505963" y="735960"/>
            <a:ext cx="6729346" cy="2059973"/>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grpSp>
        <p:nvGrpSpPr>
          <p:cNvPr id="5" name="Group 4"/>
          <p:cNvGrpSpPr/>
          <p:nvPr/>
        </p:nvGrpSpPr>
        <p:grpSpPr>
          <a:xfrm>
            <a:off x="1828800" y="3143250"/>
            <a:ext cx="7186612" cy="3378920"/>
            <a:chOff x="3880886" y="756787"/>
            <a:chExt cx="3526626" cy="1702770"/>
          </a:xfrm>
        </p:grpSpPr>
        <p:pic>
          <p:nvPicPr>
            <p:cNvPr id="120845" name="Picture 13" descr="Picture6"/>
            <p:cNvPicPr>
              <a:picLocks noChangeAspect="1" noChangeArrowheads="1" noCrop="1"/>
            </p:cNvPicPr>
            <p:nvPr/>
          </p:nvPicPr>
          <p:blipFill>
            <a:blip r:embed="rId6">
              <a:lum bright="-12000" contrast="60000"/>
              <a:extLst>
                <a:ext uri="{28A0092B-C50C-407E-A947-70E740481C1C}">
                  <a14:useLocalDpi xmlns:a14="http://schemas.microsoft.com/office/drawing/2010/main" val="0"/>
                </a:ext>
              </a:extLst>
            </a:blip>
            <a:srcRect/>
            <a:stretch>
              <a:fillRect/>
            </a:stretch>
          </p:blipFill>
          <p:spPr bwMode="auto">
            <a:xfrm>
              <a:off x="6397479" y="1730651"/>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3880886" y="756787"/>
              <a:ext cx="3526626" cy="1702770"/>
              <a:chOff x="4864709" y="735597"/>
              <a:chExt cx="3526626" cy="1702770"/>
            </a:xfrm>
          </p:grpSpPr>
          <p:pic>
            <p:nvPicPr>
              <p:cNvPr id="120846" name="Picture 14" descr="Picture6"/>
              <p:cNvPicPr>
                <a:picLocks noChangeAspect="1" noChangeArrowheads="1" noCrop="1"/>
              </p:cNvPicPr>
              <p:nvPr/>
            </p:nvPicPr>
            <p:blipFill>
              <a:blip r:embed="rId6">
                <a:lum bright="-12000" contrast="60000"/>
                <a:extLst>
                  <a:ext uri="{28A0092B-C50C-407E-A947-70E740481C1C}">
                    <a14:useLocalDpi xmlns:a14="http://schemas.microsoft.com/office/drawing/2010/main" val="0"/>
                  </a:ext>
                </a:extLst>
              </a:blip>
              <a:srcRect/>
              <a:stretch>
                <a:fillRect/>
              </a:stretch>
            </p:blipFill>
            <p:spPr bwMode="auto">
              <a:xfrm>
                <a:off x="7407512" y="1828397"/>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5"/>
              <p:cNvGrpSpPr>
                <a:grpSpLocks/>
              </p:cNvGrpSpPr>
              <p:nvPr/>
            </p:nvGrpSpPr>
            <p:grpSpPr bwMode="auto">
              <a:xfrm rot="-136692">
                <a:off x="4864709" y="735597"/>
                <a:ext cx="3198180" cy="1527196"/>
                <a:chOff x="1911" y="135"/>
                <a:chExt cx="2121" cy="1345"/>
              </a:xfrm>
            </p:grpSpPr>
            <p:sp>
              <p:nvSpPr>
                <p:cNvPr id="58382" name="Line 16"/>
                <p:cNvSpPr>
                  <a:spLocks noChangeShapeType="1"/>
                </p:cNvSpPr>
                <p:nvPr/>
              </p:nvSpPr>
              <p:spPr bwMode="auto">
                <a:xfrm flipV="1">
                  <a:off x="2688" y="1284"/>
                  <a:ext cx="1248" cy="48"/>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58383" name="Picture 17" descr="Ro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 y="135"/>
                  <a:ext cx="860"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4" name="Freeform 18"/>
                <p:cNvSpPr>
                  <a:spLocks/>
                </p:cNvSpPr>
                <p:nvPr/>
              </p:nvSpPr>
              <p:spPr bwMode="auto">
                <a:xfrm>
                  <a:off x="2688" y="1332"/>
                  <a:ext cx="1200" cy="108"/>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58385" name="Freeform 19"/>
                <p:cNvSpPr>
                  <a:spLocks/>
                </p:cNvSpPr>
                <p:nvPr/>
              </p:nvSpPr>
              <p:spPr bwMode="auto">
                <a:xfrm rot="7305569" flipH="1">
                  <a:off x="3928" y="1187"/>
                  <a:ext cx="103" cy="105"/>
                </a:xfrm>
                <a:custGeom>
                  <a:avLst/>
                  <a:gdLst>
                    <a:gd name="T0" fmla="*/ 0 w 56"/>
                    <a:gd name="T1" fmla="*/ 8 h 56"/>
                    <a:gd name="T2" fmla="*/ 48 w 56"/>
                    <a:gd name="T3" fmla="*/ 8 h 56"/>
                    <a:gd name="T4" fmla="*/ 48 w 56"/>
                    <a:gd name="T5" fmla="*/ 56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8"/>
                      </a:moveTo>
                      <a:cubicBezTo>
                        <a:pt x="20" y="4"/>
                        <a:pt x="40" y="0"/>
                        <a:pt x="48" y="8"/>
                      </a:cubicBezTo>
                      <a:cubicBezTo>
                        <a:pt x="56" y="16"/>
                        <a:pt x="48" y="48"/>
                        <a:pt x="48" y="56"/>
                      </a:cubicBezTo>
                    </a:path>
                  </a:pathLst>
                </a:custGeom>
                <a:noFill/>
                <a:ln w="3810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grpSp>
      </p:grpSp>
      <p:pic>
        <p:nvPicPr>
          <p:cNvPr id="120852" name="Picture 20" descr="fire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44040" y="2591314"/>
            <a:ext cx="4430228" cy="25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3" name="Len duong.mpg">
            <a:hlinkClick r:id="" action="ppaction://media"/>
          </p:cNvPr>
          <p:cNvPicPr>
            <a:picLocks noRot="1" noChangeAspect="1" noChangeArrowheads="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17855791" y="10788749"/>
            <a:ext cx="2915142" cy="18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4" name="Picture 22">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10701047" y="6550745"/>
            <a:ext cx="307255"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490786"/>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120854"/>
                                        </p:tgtEl>
                                      </p:cBhvr>
                                    </p:cmd>
                                  </p:childTnLst>
                                </p:cTn>
                              </p:par>
                            </p:childTnLst>
                          </p:cTn>
                        </p:par>
                        <p:par>
                          <p:cTn id="7" fill="hold" nodeType="afterGroup">
                            <p:stCondLst>
                              <p:cond delay="3855"/>
                            </p:stCondLst>
                            <p:childTnLst>
                              <p:par>
                                <p:cTn id="8" presetID="1" presetClass="mediacall" presetSubtype="0" fill="hold" nodeType="afterEffect">
                                  <p:stCondLst>
                                    <p:cond delay="0"/>
                                  </p:stCondLst>
                                  <p:childTnLst>
                                    <p:cmd type="call" cmd="playFrom(0.0)">
                                      <p:cBhvr>
                                        <p:cTn id="9" dur="12601" fill="hold"/>
                                        <p:tgtEl>
                                          <p:spTgt spid="120853"/>
                                        </p:tgtEl>
                                      </p:cBhvr>
                                    </p:cmd>
                                  </p:childTnLst>
                                </p:cTn>
                              </p:par>
                              <p:par>
                                <p:cTn id="10" presetID="2" presetClass="mediacall" presetSubtype="0" fill="hold" nodeType="withEffect">
                                  <p:stCondLst>
                                    <p:cond delay="0"/>
                                  </p:stCondLst>
                                  <p:childTnLst>
                                    <p:cmd type="call" cmd="togglePause">
                                      <p:cBhvr>
                                        <p:cTn id="11" dur="1" fill="hold"/>
                                        <p:tgtEl>
                                          <p:spTgt spid="120853"/>
                                        </p:tgtEl>
                                      </p:cBhvr>
                                    </p:cmd>
                                  </p:childTnLst>
                                </p:cTn>
                              </p:par>
                            </p:childTnLst>
                          </p:cTn>
                        </p:par>
                        <p:par>
                          <p:cTn id="12" fill="hold" nodeType="afterGroup">
                            <p:stCondLst>
                              <p:cond delay="16456"/>
                            </p:stCondLst>
                            <p:childTnLst>
                              <p:par>
                                <p:cTn id="13" presetID="53" presetClass="entr" presetSubtype="0" repeatCount="3000" fill="hold" nodeType="afterEffect">
                                  <p:stCondLst>
                                    <p:cond delay="0"/>
                                  </p:stCondLst>
                                  <p:childTnLst>
                                    <p:set>
                                      <p:cBhvr>
                                        <p:cTn id="14" dur="1" fill="hold">
                                          <p:stCondLst>
                                            <p:cond delay="0"/>
                                          </p:stCondLst>
                                        </p:cTn>
                                        <p:tgtEl>
                                          <p:spTgt spid="120834"/>
                                        </p:tgtEl>
                                        <p:attrNameLst>
                                          <p:attrName>style.visibility</p:attrName>
                                        </p:attrNameLst>
                                      </p:cBhvr>
                                      <p:to>
                                        <p:strVal val="visible"/>
                                      </p:to>
                                    </p:set>
                                    <p:anim calcmode="lin" valueType="num">
                                      <p:cBhvr>
                                        <p:cTn id="15" dur="500" fill="hold"/>
                                        <p:tgtEl>
                                          <p:spTgt spid="120834"/>
                                        </p:tgtEl>
                                        <p:attrNameLst>
                                          <p:attrName>ppt_w</p:attrName>
                                        </p:attrNameLst>
                                      </p:cBhvr>
                                      <p:tavLst>
                                        <p:tav tm="0">
                                          <p:val>
                                            <p:fltVal val="0"/>
                                          </p:val>
                                        </p:tav>
                                        <p:tav tm="100000">
                                          <p:val>
                                            <p:strVal val="#ppt_w"/>
                                          </p:val>
                                        </p:tav>
                                      </p:tavLst>
                                    </p:anim>
                                    <p:anim calcmode="lin" valueType="num">
                                      <p:cBhvr>
                                        <p:cTn id="16" dur="500" fill="hold"/>
                                        <p:tgtEl>
                                          <p:spTgt spid="120834"/>
                                        </p:tgtEl>
                                        <p:attrNameLst>
                                          <p:attrName>ppt_h</p:attrName>
                                        </p:attrNameLst>
                                      </p:cBhvr>
                                      <p:tavLst>
                                        <p:tav tm="0">
                                          <p:val>
                                            <p:fltVal val="0"/>
                                          </p:val>
                                        </p:tav>
                                        <p:tav tm="100000">
                                          <p:val>
                                            <p:strVal val="#ppt_h"/>
                                          </p:val>
                                        </p:tav>
                                      </p:tavLst>
                                    </p:anim>
                                    <p:animEffect transition="in" filter="fade">
                                      <p:cBhvr>
                                        <p:cTn id="17" dur="500"/>
                                        <p:tgtEl>
                                          <p:spTgt spid="120834"/>
                                        </p:tgtEl>
                                      </p:cBhvr>
                                    </p:animEffect>
                                  </p:childTnLst>
                                  <p:subTnLst>
                                    <p:audio>
                                      <p:cMediaNode>
                                        <p:cTn display="0" masterRel="sameClick">
                                          <p:stCondLst>
                                            <p:cond evt="begin" delay="0">
                                              <p:tn val="13"/>
                                            </p:cond>
                                          </p:stCondLst>
                                          <p:endCondLst>
                                            <p:cond evt="onStopAudio" delay="0">
                                              <p:tgtEl>
                                                <p:sldTgt/>
                                              </p:tgtEl>
                                            </p:cond>
                                          </p:endCondLst>
                                        </p:cTn>
                                        <p:tgtEl>
                                          <p:sndTgt r:embed="rId5" name="W1.WAV"/>
                                        </p:tgtEl>
                                      </p:cMediaNode>
                                    </p:audio>
                                  </p:subTnLst>
                                </p:cTn>
                              </p:par>
                              <p:par>
                                <p:cTn id="18" presetID="10" presetClass="entr" presetSubtype="0" fill="hold" nodeType="withEffect">
                                  <p:stCondLst>
                                    <p:cond delay="0"/>
                                  </p:stCondLst>
                                  <p:childTnLst>
                                    <p:set>
                                      <p:cBhvr>
                                        <p:cTn id="19" dur="1" fill="hold">
                                          <p:stCondLst>
                                            <p:cond delay="0"/>
                                          </p:stCondLst>
                                        </p:cTn>
                                        <p:tgtEl>
                                          <p:spTgt spid="120852"/>
                                        </p:tgtEl>
                                        <p:attrNameLst>
                                          <p:attrName>style.visibility</p:attrName>
                                        </p:attrNameLst>
                                      </p:cBhvr>
                                      <p:to>
                                        <p:strVal val="visible"/>
                                      </p:to>
                                    </p:set>
                                    <p:animEffect transition="in" filter="fade">
                                      <p:cBhvr>
                                        <p:cTn id="20" dur="1000"/>
                                        <p:tgtEl>
                                          <p:spTgt spid="120852"/>
                                        </p:tgtEl>
                                      </p:cBhvr>
                                    </p:animEffect>
                                  </p:childTnLst>
                                </p:cTn>
                              </p:par>
                              <p:par>
                                <p:cTn id="21" presetID="10" presetClass="entr" presetSubtype="0" fill="hold" nodeType="withEffect">
                                  <p:stCondLst>
                                    <p:cond delay="0"/>
                                  </p:stCondLst>
                                  <p:childTnLst>
                                    <p:set>
                                      <p:cBhvr>
                                        <p:cTn id="22" dur="1" fill="hold">
                                          <p:stCondLst>
                                            <p:cond delay="0"/>
                                          </p:stCondLst>
                                        </p:cTn>
                                        <p:tgtEl>
                                          <p:spTgt spid="120852"/>
                                        </p:tgtEl>
                                        <p:attrNameLst>
                                          <p:attrName>style.visibility</p:attrName>
                                        </p:attrNameLst>
                                      </p:cBhvr>
                                      <p:to>
                                        <p:strVal val="visible"/>
                                      </p:to>
                                    </p:set>
                                    <p:animEffect transition="in" filter="fade">
                                      <p:cBhvr>
                                        <p:cTn id="23" dur="500"/>
                                        <p:tgtEl>
                                          <p:spTgt spid="12085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4" fill="hold" display="0">
                  <p:stCondLst>
                    <p:cond delay="indefinite"/>
                  </p:stCondLst>
                  <p:endCondLst>
                    <p:cond evt="onNext" delay="0">
                      <p:tgtEl>
                        <p:sldTgt/>
                      </p:tgtEl>
                    </p:cond>
                    <p:cond evt="onPrev" delay="0">
                      <p:tgtEl>
                        <p:sldTgt/>
                      </p:tgtEl>
                    </p:cond>
                  </p:endCondLst>
                </p:cTn>
                <p:tgtEl>
                  <p:spTgt spid="120853"/>
                </p:tgtEl>
              </p:cMediaNode>
            </p:video>
            <p:audio>
              <p:cMediaNode vol="100000" showWhenStopped="0">
                <p:cTn id="25" repeatCount="3500" fill="hold" display="0">
                  <p:stCondLst>
                    <p:cond delay="indefinite"/>
                  </p:stCondLst>
                  <p:endCondLst>
                    <p:cond evt="onPrev" delay="0">
                      <p:tgtEl>
                        <p:sldTgt/>
                      </p:tgtEl>
                    </p:cond>
                    <p:cond evt="onStopAudio" delay="0">
                      <p:tgtEl>
                        <p:sldTgt/>
                      </p:tgtEl>
                    </p:cond>
                  </p:endCondLst>
                </p:cTn>
                <p:tgtEl>
                  <p:spTgt spid="12085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51830" y="251170"/>
            <a:ext cx="8488339" cy="6355661"/>
            <a:chOff x="1998686" y="175443"/>
            <a:chExt cx="8006189" cy="6355661"/>
          </a:xfrm>
        </p:grpSpPr>
        <p:sp>
          <p:nvSpPr>
            <p:cNvPr id="45060" name="Rectangle 4"/>
            <p:cNvSpPr>
              <a:spLocks noChangeArrowheads="1"/>
            </p:cNvSpPr>
            <p:nvPr/>
          </p:nvSpPr>
          <p:spPr bwMode="auto">
            <a:xfrm>
              <a:off x="2512616" y="1751205"/>
              <a:ext cx="7110767" cy="4406115"/>
            </a:xfrm>
            <a:prstGeom prst="rect">
              <a:avLst/>
            </a:prstGeom>
            <a:solidFill>
              <a:srgbClr val="0000FF">
                <a:alpha val="54901"/>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61" name="Picture 5" descr="BAR_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5581" y="3880803"/>
              <a:ext cx="4651210" cy="26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BAR_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328805" y="3894424"/>
              <a:ext cx="4651211" cy="26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BAR_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179" y="6030180"/>
              <a:ext cx="7210663" cy="2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BAR_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100" y="1694644"/>
              <a:ext cx="7206121" cy="2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descr="LIN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680636">
              <a:off x="3858183" y="372571"/>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LIN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710669">
              <a:off x="3874832" y="1080991"/>
              <a:ext cx="560022" cy="6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LIN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680636">
              <a:off x="7717794" y="398697"/>
              <a:ext cx="566076"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LIN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710669">
              <a:off x="7729144" y="1058315"/>
              <a:ext cx="560022" cy="60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481" b="90000" l="10000" r="90000"/>
                      </a14:imgEffect>
                    </a14:imgLayer>
                  </a14:imgProps>
                </a:ext>
              </a:extLst>
            </a:blip>
            <a:stretch>
              <a:fillRect/>
            </a:stretch>
          </p:blipFill>
          <p:spPr>
            <a:xfrm>
              <a:off x="2010895" y="1533016"/>
              <a:ext cx="747848" cy="560886"/>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481" b="90000" l="10000" r="90000"/>
                      </a14:imgEffect>
                    </a14:imgLayer>
                  </a14:imgProps>
                </a:ext>
              </a:extLst>
            </a:blip>
            <a:stretch>
              <a:fillRect/>
            </a:stretch>
          </p:blipFill>
          <p:spPr>
            <a:xfrm>
              <a:off x="9257027" y="5970218"/>
              <a:ext cx="747848" cy="560886"/>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481" b="90000" l="10000" r="90000"/>
                      </a14:imgEffect>
                    </a14:imgLayer>
                  </a14:imgProps>
                </a:ext>
              </a:extLst>
            </a:blip>
            <a:stretch>
              <a:fillRect/>
            </a:stretch>
          </p:blipFill>
          <p:spPr>
            <a:xfrm>
              <a:off x="1998686" y="5933438"/>
              <a:ext cx="747848" cy="560886"/>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1481" b="90000" l="10000" r="90000"/>
                      </a14:imgEffect>
                    </a14:imgLayer>
                  </a14:imgProps>
                </a:ext>
              </a:extLst>
            </a:blip>
            <a:stretch>
              <a:fillRect/>
            </a:stretch>
          </p:blipFill>
          <p:spPr>
            <a:xfrm>
              <a:off x="9240650" y="1604389"/>
              <a:ext cx="747848" cy="560886"/>
            </a:xfrm>
            <a:prstGeom prst="rect">
              <a:avLst/>
            </a:prstGeom>
          </p:spPr>
        </p:pic>
        <p:sp>
          <p:nvSpPr>
            <p:cNvPr id="18" name="AutoShape 21"/>
            <p:cNvSpPr>
              <a:spLocks noChangeArrowheads="1"/>
            </p:cNvSpPr>
            <p:nvPr/>
          </p:nvSpPr>
          <p:spPr bwMode="auto">
            <a:xfrm>
              <a:off x="2791495" y="175443"/>
              <a:ext cx="6500755" cy="955675"/>
            </a:xfrm>
            <a:prstGeom prst="roundRect">
              <a:avLst>
                <a:gd name="adj" fmla="val 16667"/>
              </a:avLst>
            </a:prstGeom>
            <a:gradFill rotWithShape="1">
              <a:gsLst>
                <a:gs pos="0">
                  <a:schemeClr val="bg1"/>
                </a:gs>
                <a:gs pos="100000">
                  <a:srgbClr val="0000FF"/>
                </a:gs>
              </a:gsLst>
              <a:path path="shape">
                <a:fillToRect l="50000" t="50000" r="50000" b="50000"/>
              </a:path>
            </a:gradFill>
            <a:ln w="114300">
              <a:solidFill>
                <a:srgbClr val="CC0000">
                  <a:alpha val="39999"/>
                </a:srgbClr>
              </a:solidFill>
              <a:round/>
              <a:headEnd/>
              <a:tailEnd/>
            </a:ln>
          </p:spPr>
          <p:txBody>
            <a:bodyPr wrap="none" lIns="100043" tIns="50023" rIns="100043" bIns="50023" anchor="ctr"/>
            <a:lstStyle/>
            <a:p>
              <a:pPr marL="496888" marR="0" lvl="1" indent="0" algn="ctr" defTabSz="1001713"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a:ea typeface="+mn-ea"/>
                  <a:cs typeface="+mn-cs"/>
                </a:rPr>
                <a:t>VỀ ĐÍCH</a:t>
              </a:r>
              <a:endParaRPr kumimoji="0" lang="en-US" sz="3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mn-cs"/>
              </a:endParaRPr>
            </a:p>
          </p:txBody>
        </p:sp>
      </p:grpSp>
      <p:sp>
        <p:nvSpPr>
          <p:cNvPr id="3" name="Rectangle 2"/>
          <p:cNvSpPr/>
          <p:nvPr/>
        </p:nvSpPr>
        <p:spPr bwMode="auto">
          <a:xfrm>
            <a:off x="2410706" y="1482095"/>
            <a:ext cx="7266071" cy="4188719"/>
          </a:xfrm>
          <a:prstGeom prst="rect">
            <a:avLst/>
          </a:prstGeom>
          <a:no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5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thảo</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60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4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2932404"/>
      </p:ext>
    </p:extLst>
  </p:cSld>
  <p:clrMapOvr>
    <a:masterClrMapping/>
  </p:clrMapOvr>
  <p:transition>
    <p:blinds/>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92726" y="1773383"/>
            <a:ext cx="3158837" cy="1177636"/>
          </a:xfrm>
          <a:prstGeom prst="roundRect">
            <a:avLst/>
          </a:prstGeom>
          <a:solidFill>
            <a:srgbClr val="FFB7D4"/>
          </a:solidFill>
          <a:ln w="9525" cap="flat" cmpd="sng" algn="ctr">
            <a:noFill/>
            <a:prstDash val="solid"/>
            <a:round/>
            <a:headEnd type="none" w="med" len="med"/>
            <a:tailEnd type="none" w="med" len="med"/>
          </a:ln>
          <a:effectLst>
            <a:outerShdw blurRad="107950" dist="12700" dir="5400000" algn="ctr">
              <a:srgbClr val="000000"/>
            </a:outerShdw>
          </a:effectLst>
          <a:scene3d>
            <a:camera prst="perspectiveContrastingRightFacing"/>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0000FF"/>
                </a:solidFill>
                <a:effectLst/>
                <a:uLnTx/>
                <a:uFillTx/>
                <a:latin typeface="Times New Roman" pitchFamily="18" charset="0"/>
                <a:ea typeface="+mn-ea"/>
                <a:cs typeface="+mn-cs"/>
              </a:rPr>
              <a:t>THẢO LUẬN NHÓM</a:t>
            </a:r>
          </a:p>
        </p:txBody>
      </p:sp>
      <p:pic>
        <p:nvPicPr>
          <p:cNvPr id="3" name="Picture 2"/>
          <p:cNvPicPr>
            <a:picLocks noChangeAspect="1"/>
          </p:cNvPicPr>
          <p:nvPr/>
        </p:nvPicPr>
        <p:blipFill>
          <a:blip r:embed="rId2"/>
          <a:stretch>
            <a:fillRect/>
          </a:stretch>
        </p:blipFill>
        <p:spPr>
          <a:xfrm>
            <a:off x="4819650" y="569839"/>
            <a:ext cx="2149186" cy="1203544"/>
          </a:xfrm>
          <a:prstGeom prst="rect">
            <a:avLst/>
          </a:prstGeom>
        </p:spPr>
      </p:pic>
      <p:pic>
        <p:nvPicPr>
          <p:cNvPr id="4" name="Picture 3"/>
          <p:cNvPicPr>
            <a:picLocks noChangeAspect="1"/>
          </p:cNvPicPr>
          <p:nvPr/>
        </p:nvPicPr>
        <p:blipFill>
          <a:blip r:embed="rId3"/>
          <a:stretch>
            <a:fillRect/>
          </a:stretch>
        </p:blipFill>
        <p:spPr>
          <a:xfrm>
            <a:off x="6289962" y="2148537"/>
            <a:ext cx="4641272" cy="3286558"/>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99250"/>
                    </a14:imgEffect>
                  </a14:imgLayer>
                </a14:imgProps>
              </a:ext>
            </a:extLst>
          </a:blip>
          <a:stretch>
            <a:fillRect/>
          </a:stretch>
        </p:blipFill>
        <p:spPr>
          <a:xfrm>
            <a:off x="3131125" y="2951019"/>
            <a:ext cx="2989500" cy="1681594"/>
          </a:xfrm>
          <a:prstGeom prst="rect">
            <a:avLst/>
          </a:prstGeom>
        </p:spPr>
      </p:pic>
    </p:spTree>
    <p:extLst>
      <p:ext uri="{BB962C8B-B14F-4D97-AF65-F5344CB8AC3E}">
        <p14:creationId xmlns:p14="http://schemas.microsoft.com/office/powerpoint/2010/main" val="20942212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68" name="Rectangle 67"/>
          <p:cNvSpPr/>
          <p:nvPr/>
        </p:nvSpPr>
        <p:spPr>
          <a:xfrm>
            <a:off x="1195100" y="1226797"/>
            <a:ext cx="415254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Nối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B</a:t>
            </a:r>
          </a:p>
        </p:txBody>
      </p:sp>
      <p:graphicFrame>
        <p:nvGraphicFramePr>
          <p:cNvPr id="65" name="Table 64"/>
          <p:cNvGraphicFramePr>
            <a:graphicFrameLocks noGrp="1"/>
          </p:cNvGraphicFramePr>
          <p:nvPr>
            <p:extLst>
              <p:ext uri="{D42A27DB-BD31-4B8C-83A1-F6EECF244321}">
                <p14:modId xmlns:p14="http://schemas.microsoft.com/office/powerpoint/2010/main" val="2906843420"/>
              </p:ext>
            </p:extLst>
          </p:nvPr>
        </p:nvGraphicFramePr>
        <p:xfrm>
          <a:off x="660400" y="1779699"/>
          <a:ext cx="11126788" cy="4629150"/>
        </p:xfrm>
        <a:graphic>
          <a:graphicData uri="http://schemas.openxmlformats.org/drawingml/2006/table">
            <a:tbl>
              <a:tblPr firstRow="1" firstCol="1" bandRow="1" bandCol="1"/>
              <a:tblGrid>
                <a:gridCol w="6095936">
                  <a:extLst>
                    <a:ext uri="{9D8B030D-6E8A-4147-A177-3AD203B41FA5}">
                      <a16:colId xmlns="" xmlns:a16="http://schemas.microsoft.com/office/drawing/2014/main" val="3837529990"/>
                    </a:ext>
                  </a:extLst>
                </a:gridCol>
                <a:gridCol w="5030852">
                  <a:extLst>
                    <a:ext uri="{9D8B030D-6E8A-4147-A177-3AD203B41FA5}">
                      <a16:colId xmlns="" xmlns:a16="http://schemas.microsoft.com/office/drawing/2014/main" val="1476944474"/>
                    </a:ext>
                  </a:extLst>
                </a:gridCol>
              </a:tblGrid>
              <a:tr h="0">
                <a:tc>
                  <a:txBody>
                    <a:bodyPr/>
                    <a:lstStyle/>
                    <a:p>
                      <a:pPr algn="ctr">
                        <a:spcAft>
                          <a:spcPts val="0"/>
                        </a:spcAft>
                      </a:pPr>
                      <a:r>
                        <a:rPr lang="en-US" sz="2000" b="1" dirty="0">
                          <a:effectLst/>
                          <a:highlight>
                            <a:srgbClr val="FFFF00"/>
                          </a:highlight>
                          <a:latin typeface="Times New Roman" panose="02020603050405020304" pitchFamily="18" charset="0"/>
                          <a:ea typeface="Times New Roman" panose="02020603050405020304" pitchFamily="18" charset="0"/>
                        </a:rPr>
                        <a:t>A</a:t>
                      </a:r>
                      <a:endParaRPr lang="en-US" sz="2000" dirty="0">
                        <a:effectLst/>
                        <a:latin typeface="Times New Roman" panose="02020603050405020304" pitchFamily="18" charset="0"/>
                        <a:ea typeface="Times New Roman" panose="02020603050405020304" pitchFamily="18" charset="0"/>
                      </a:endParaRPr>
                    </a:p>
                    <a:p>
                      <a:pPr algn="ctr">
                        <a:spcAft>
                          <a:spcPts val="0"/>
                        </a:spcAft>
                      </a:pPr>
                      <a:r>
                        <a:rPr lang="en-US" sz="2000" b="1" dirty="0" err="1">
                          <a:effectLst/>
                          <a:highlight>
                            <a:srgbClr val="FFFF00"/>
                          </a:highlight>
                          <a:latin typeface="Times New Roman" panose="02020603050405020304" pitchFamily="18" charset="0"/>
                          <a:ea typeface="Times New Roman" panose="02020603050405020304" pitchFamily="18" charset="0"/>
                        </a:rPr>
                        <a:t>Yêu</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cầu</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đối</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với</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kiểu</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bài</a:t>
                      </a:r>
                      <a:endParaRPr lang="en-US" sz="20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en-US" sz="2000" b="1" dirty="0">
                          <a:effectLst/>
                          <a:highlight>
                            <a:srgbClr val="FFFF00"/>
                          </a:highlight>
                          <a:latin typeface="Times New Roman" panose="02020603050405020304" pitchFamily="18" charset="0"/>
                          <a:ea typeface="Times New Roman" panose="02020603050405020304" pitchFamily="18" charset="0"/>
                        </a:rPr>
                        <a:t>B</a:t>
                      </a:r>
                      <a:endParaRPr lang="en-US" sz="2000" dirty="0">
                        <a:effectLst/>
                        <a:latin typeface="Times New Roman" panose="02020603050405020304" pitchFamily="18" charset="0"/>
                        <a:ea typeface="Times New Roman" panose="02020603050405020304" pitchFamily="18" charset="0"/>
                      </a:endParaRPr>
                    </a:p>
                    <a:p>
                      <a:pPr algn="ctr">
                        <a:spcAft>
                          <a:spcPts val="0"/>
                        </a:spcAft>
                      </a:pPr>
                      <a:r>
                        <a:rPr lang="en-US" sz="2000" b="1" dirty="0" err="1">
                          <a:effectLst/>
                          <a:highlight>
                            <a:srgbClr val="FFFF00"/>
                          </a:highlight>
                          <a:latin typeface="Times New Roman" panose="02020603050405020304" pitchFamily="18" charset="0"/>
                          <a:ea typeface="Times New Roman" panose="02020603050405020304" pitchFamily="18" charset="0"/>
                        </a:rPr>
                        <a:t>Tác</a:t>
                      </a:r>
                      <a:r>
                        <a:rPr lang="en-US" sz="2000" b="1" dirty="0">
                          <a:effectLst/>
                          <a:highlight>
                            <a:srgbClr val="FFFF00"/>
                          </a:highlight>
                          <a:latin typeface="Times New Roman" panose="02020603050405020304" pitchFamily="18" charset="0"/>
                          <a:ea typeface="Times New Roman" panose="02020603050405020304" pitchFamily="18" charset="0"/>
                        </a:rPr>
                        <a:t> </a:t>
                      </a:r>
                      <a:r>
                        <a:rPr lang="en-US" sz="2000" b="1" dirty="0" err="1">
                          <a:effectLst/>
                          <a:highlight>
                            <a:srgbClr val="FFFF00"/>
                          </a:highlight>
                          <a:latin typeface="Times New Roman" panose="02020603050405020304" pitchFamily="18" charset="0"/>
                          <a:ea typeface="Times New Roman" panose="02020603050405020304" pitchFamily="18" charset="0"/>
                        </a:rPr>
                        <a:t>dụng</a:t>
                      </a:r>
                      <a:endParaRPr lang="en-US" sz="20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641980913"/>
                  </a:ext>
                </a:extLst>
              </a:tr>
              <a:tr h="0">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1. </a:t>
                      </a:r>
                      <a:r>
                        <a:rPr lang="en-US" sz="2000" dirty="0" err="1">
                          <a:effectLst/>
                          <a:latin typeface="Times New Roman" panose="02020603050405020304" pitchFamily="18" charset="0"/>
                          <a:ea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thiệu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địa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điểm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diễn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a:effectLst/>
                          <a:latin typeface="Times New Roman" panose="02020603050405020304" pitchFamily="18" charset="0"/>
                          <a:ea typeface="Times New Roman" panose="02020603050405020304" pitchFamily="18" charset="0"/>
                        </a:rPr>
                        <a:t>a. Giúp cho cảnh sinh hoạt trở nên xác định hơn.</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44956453"/>
                  </a:ext>
                </a:extLst>
              </a:tr>
              <a:tr h="0">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2. </a:t>
                      </a:r>
                      <a:r>
                        <a:rPr lang="en-US" sz="2000" dirty="0" err="1">
                          <a:effectLst/>
                          <a:latin typeface="Times New Roman" panose="02020603050405020304" pitchFamily="18" charset="0"/>
                          <a:ea typeface="Times New Roman" panose="02020603050405020304" pitchFamily="18" charset="0"/>
                        </a:rPr>
                        <a:t>Tả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điểm</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b.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viết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gũi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rPr>
                        <a:t> ở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4089226100"/>
                  </a:ext>
                </a:extLst>
              </a:tr>
              <a:tr h="0">
                <a:tc>
                  <a:txBody>
                    <a:bodyPr/>
                    <a:lstStyle/>
                    <a:p>
                      <a:pPr>
                        <a:spcAft>
                          <a:spcPts val="0"/>
                        </a:spcAft>
                      </a:pPr>
                      <a:r>
                        <a:rPr lang="en-US" sz="2000">
                          <a:effectLst/>
                          <a:latin typeface="Times New Roman" panose="02020603050405020304" pitchFamily="18" charset="0"/>
                          <a:ea typeface="Times New Roman" panose="02020603050405020304" pitchFamily="18" charset="0"/>
                        </a:rPr>
                        <a:t>3. Thể hiện hoạt động của con người trong không gian, thời gian cụ thể.</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c.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dung </a:t>
                      </a:r>
                      <a:r>
                        <a:rPr lang="en-US" sz="2000" dirty="0" err="1">
                          <a:effectLst/>
                          <a:latin typeface="Times New Roman" panose="02020603050405020304" pitchFamily="18" charset="0"/>
                          <a:ea typeface="Times New Roman" panose="02020603050405020304" pitchFamily="18" charset="0"/>
                        </a:rPr>
                        <a:t>rõ</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296362933"/>
                  </a:ext>
                </a:extLst>
              </a:tr>
              <a:tr h="0">
                <a:tc>
                  <a:txBody>
                    <a:bodyPr/>
                    <a:lstStyle/>
                    <a:p>
                      <a:pPr>
                        <a:spcAft>
                          <a:spcPts val="0"/>
                        </a:spcAft>
                      </a:pPr>
                      <a:r>
                        <a:rPr lang="en-US" sz="2000">
                          <a:effectLst/>
                          <a:latin typeface="Times New Roman" panose="02020603050405020304" pitchFamily="18" charset="0"/>
                          <a:ea typeface="Times New Roman" panose="02020603050405020304" pitchFamily="18" charset="0"/>
                        </a:rPr>
                        <a:t>4. Gợi tả quang cảnh, không khí chung và những chi tiết tiêu biểu của bức tranh sinh hoạt.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d.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dõi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miêu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dễ</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030485257"/>
                  </a:ext>
                </a:extLst>
              </a:tr>
              <a:tr h="0">
                <a:tc>
                  <a:txBody>
                    <a:bodyPr/>
                    <a:lstStyle/>
                    <a:p>
                      <a:pPr>
                        <a:spcAft>
                          <a:spcPts val="0"/>
                        </a:spcAft>
                      </a:pPr>
                      <a:r>
                        <a:rPr lang="en-US" sz="2000">
                          <a:effectLst/>
                          <a:latin typeface="Times New Roman" panose="02020603050405020304" pitchFamily="18" charset="0"/>
                          <a:ea typeface="Times New Roman" panose="02020603050405020304" pitchFamily="18" charset="0"/>
                        </a:rPr>
                        <a:t>5. Sử dụng phù hợp các từ ngữ chỉ đặc điểm, tính chất, hoạt động.</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đ.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70842352"/>
                  </a:ext>
                </a:extLst>
              </a:tr>
              <a:tr h="0">
                <a:tc>
                  <a:txBody>
                    <a:bodyPr/>
                    <a:lstStyle/>
                    <a:p>
                      <a:pPr>
                        <a:spcAft>
                          <a:spcPts val="0"/>
                        </a:spcAft>
                      </a:pPr>
                      <a:r>
                        <a:rPr lang="en-US" sz="2000">
                          <a:effectLst/>
                          <a:latin typeface="Times New Roman" panose="02020603050405020304" pitchFamily="18" charset="0"/>
                          <a:ea typeface="Times New Roman" panose="02020603050405020304" pitchFamily="18" charset="0"/>
                        </a:rPr>
                        <a:t>6. Trình bày suy nghĩ, cảm nhận của người viết.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rPr>
                        <a:t>e.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nhìn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bao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quát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vừa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rPr>
                        <a:t>.</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798816962"/>
                  </a:ext>
                </a:extLst>
              </a:tr>
            </a:tbl>
          </a:graphicData>
        </a:graphic>
      </p:graphicFrame>
      <p:sp>
        <p:nvSpPr>
          <p:cNvPr id="71" name="7-Point Star 70"/>
          <p:cNvSpPr/>
          <p:nvPr/>
        </p:nvSpPr>
        <p:spPr bwMode="auto">
          <a:xfrm>
            <a:off x="1676400" y="2937677"/>
            <a:ext cx="9559636" cy="2313195"/>
          </a:xfrm>
          <a:prstGeom prst="star7">
            <a:avLst>
              <a:gd name="adj" fmla="val 24354"/>
              <a:gd name="hf" fmla="val 102572"/>
              <a:gd name="vf" fmla="val 105210"/>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00079" tIns="50040" rIns="100079" bIns="50040" numCol="1" rtlCol="0" anchor="t" anchorCtr="0" compatLnSpc="1">
            <a:prstTxWarp prst="textNoShape">
              <a:avLst/>
            </a:prstTxWarp>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 a, 2 - e, 3 - d, </a:t>
            </a: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4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 5 - c, 6 - b</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58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1000"/>
                                        <p:tgtEl>
                                          <p:spTgt spid="71"/>
                                        </p:tgtEl>
                                      </p:cBhvr>
                                    </p:animEffect>
                                    <p:anim calcmode="lin" valueType="num">
                                      <p:cBhvr>
                                        <p:cTn id="19" dur="1000" fill="hold"/>
                                        <p:tgtEl>
                                          <p:spTgt spid="71"/>
                                        </p:tgtEl>
                                        <p:attrNameLst>
                                          <p:attrName>ppt_x</p:attrName>
                                        </p:attrNameLst>
                                      </p:cBhvr>
                                      <p:tavLst>
                                        <p:tav tm="0">
                                          <p:val>
                                            <p:strVal val="#ppt_x"/>
                                          </p:val>
                                        </p:tav>
                                        <p:tav tm="100000">
                                          <p:val>
                                            <p:strVal val="#ppt_x"/>
                                          </p:val>
                                        </p:tav>
                                      </p:tavLst>
                                    </p:anim>
                                    <p:anim calcmode="lin" valueType="num">
                                      <p:cBhvr>
                                        <p:cTn id="20"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6000"/>
                            </p:stCondLst>
                            <p:childTnLst>
                              <p:par>
                                <p:cTn id="42" presetID="1" presetClass="entr" presetSubtype="0" fill="hold" grpId="0" nodeType="afterEffect">
                                  <p:stCondLst>
                                    <p:cond delay="1000"/>
                                  </p:stCondLst>
                                  <p:childTnLst>
                                    <p:set>
                                      <p:cBhvr>
                                        <p:cTn id="4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7000"/>
                            </p:stCondLst>
                            <p:childTnLst>
                              <p:par>
                                <p:cTn id="45" presetID="1" presetClass="entr" presetSubtype="0" fill="hold" grpId="0" nodeType="afterEffect">
                                  <p:stCondLst>
                                    <p:cond delay="1000"/>
                                  </p:stCondLst>
                                  <p:childTnLst>
                                    <p:set>
                                      <p:cBhvr>
                                        <p:cTn id="4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8000"/>
                            </p:stCondLst>
                            <p:childTnLst>
                              <p:par>
                                <p:cTn id="48" presetID="1" presetClass="entr" presetSubtype="0" fill="hold" grpId="0" nodeType="afterEffect">
                                  <p:stCondLst>
                                    <p:cond delay="1000"/>
                                  </p:stCondLst>
                                  <p:childTnLst>
                                    <p:set>
                                      <p:cBhvr>
                                        <p:cTn id="4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9000"/>
                            </p:stCondLst>
                            <p:childTnLst>
                              <p:par>
                                <p:cTn id="51" presetID="1" presetClass="entr" presetSubtype="0" fill="hold" grpId="0" nodeType="afterEffect">
                                  <p:stCondLst>
                                    <p:cond delay="100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10000"/>
                            </p:stCondLst>
                            <p:childTnLst>
                              <p:par>
                                <p:cTn id="54" presetID="1" presetClass="entr" presetSubtype="0" fill="hold" grpId="0" nodeType="afterEffect">
                                  <p:stCondLst>
                                    <p:cond delay="1000"/>
                                  </p:stCondLst>
                                  <p:childTnLst>
                                    <p:set>
                                      <p:cBhvr>
                                        <p:cTn id="5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11000"/>
                            </p:stCondLst>
                            <p:childTnLst>
                              <p:par>
                                <p:cTn id="57" presetID="1" presetClass="entr" presetSubtype="0" fill="hold" grpId="0" nodeType="afterEffect">
                                  <p:stCondLst>
                                    <p:cond delay="1000"/>
                                  </p:stCondLst>
                                  <p:childTnLst>
                                    <p:set>
                                      <p:cBhvr>
                                        <p:cTn id="5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12000"/>
                            </p:stCondLst>
                            <p:childTnLst>
                              <p:par>
                                <p:cTn id="60" presetID="1" presetClass="entr" presetSubtype="0" fill="hold" grpId="0" nodeType="afterEffect">
                                  <p:stCondLst>
                                    <p:cond delay="1000"/>
                                  </p:stCondLst>
                                  <p:childTnLst>
                                    <p:set>
                                      <p:cBhvr>
                                        <p:cTn id="6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3000"/>
                            </p:stCondLst>
                            <p:childTnLst>
                              <p:par>
                                <p:cTn id="63" presetID="1" presetClass="entr" presetSubtype="0" fill="hold" grpId="0" nodeType="afterEffect">
                                  <p:stCondLst>
                                    <p:cond delay="1000"/>
                                  </p:stCondLst>
                                  <p:childTnLst>
                                    <p:set>
                                      <p:cBhvr>
                                        <p:cTn id="6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4000"/>
                            </p:stCondLst>
                            <p:childTnLst>
                              <p:par>
                                <p:cTn id="66" presetID="1" presetClass="entr" presetSubtype="0" fill="hold" grpId="0" nodeType="afterEffect">
                                  <p:stCondLst>
                                    <p:cond delay="1000"/>
                                  </p:stCondLst>
                                  <p:childTnLst>
                                    <p:set>
                                      <p:cBhvr>
                                        <p:cTn id="6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5000"/>
                            </p:stCondLst>
                            <p:childTnLst>
                              <p:par>
                                <p:cTn id="69" presetID="1" presetClass="entr" presetSubtype="0" fill="hold" grpId="0" nodeType="afterEffect">
                                  <p:stCondLst>
                                    <p:cond delay="1000"/>
                                  </p:stCondLst>
                                  <p:childTnLst>
                                    <p:set>
                                      <p:cBhvr>
                                        <p:cTn id="7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6000"/>
                            </p:stCondLst>
                            <p:childTnLst>
                              <p:par>
                                <p:cTn id="72" presetID="1" presetClass="entr" presetSubtype="0" fill="hold" grpId="0" nodeType="afterEffect">
                                  <p:stCondLst>
                                    <p:cond delay="1000"/>
                                  </p:stCondLst>
                                  <p:childTnLst>
                                    <p:set>
                                      <p:cBhvr>
                                        <p:cTn id="7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7000"/>
                            </p:stCondLst>
                            <p:childTnLst>
                              <p:par>
                                <p:cTn id="75" presetID="1" presetClass="entr" presetSubtype="0" fill="hold" grpId="0" nodeType="afterEffect">
                                  <p:stCondLst>
                                    <p:cond delay="1000"/>
                                  </p:stCondLst>
                                  <p:childTnLst>
                                    <p:set>
                                      <p:cBhvr>
                                        <p:cTn id="7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8000"/>
                            </p:stCondLst>
                            <p:childTnLst>
                              <p:par>
                                <p:cTn id="78" presetID="1" presetClass="entr" presetSubtype="0" fill="hold" grpId="0" nodeType="afterEffect">
                                  <p:stCondLst>
                                    <p:cond delay="1000"/>
                                  </p:stCondLst>
                                  <p:childTnLst>
                                    <p:set>
                                      <p:cBhvr>
                                        <p:cTn id="7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9000"/>
                            </p:stCondLst>
                            <p:childTnLst>
                              <p:par>
                                <p:cTn id="81" presetID="1" presetClass="entr" presetSubtype="0" fill="hold" grpId="0" nodeType="afterEffect">
                                  <p:stCondLst>
                                    <p:cond delay="1000"/>
                                  </p:stCondLst>
                                  <p:childTnLst>
                                    <p:set>
                                      <p:cBhvr>
                                        <p:cTn id="8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20000"/>
                            </p:stCondLst>
                            <p:childTnLst>
                              <p:par>
                                <p:cTn id="84" presetID="1" presetClass="entr" presetSubtype="0" fill="hold" grpId="0" nodeType="afterEffect">
                                  <p:stCondLst>
                                    <p:cond delay="1000"/>
                                  </p:stCondLst>
                                  <p:childTnLst>
                                    <p:set>
                                      <p:cBhvr>
                                        <p:cTn id="8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21000"/>
                            </p:stCondLst>
                            <p:childTnLst>
                              <p:par>
                                <p:cTn id="87" presetID="1" presetClass="entr" presetSubtype="0" fill="hold" grpId="0" nodeType="afterEffect">
                                  <p:stCondLst>
                                    <p:cond delay="1000"/>
                                  </p:stCondLst>
                                  <p:childTnLst>
                                    <p:set>
                                      <p:cBhvr>
                                        <p:cTn id="8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22000"/>
                            </p:stCondLst>
                            <p:childTnLst>
                              <p:par>
                                <p:cTn id="90" presetID="1" presetClass="entr" presetSubtype="0" fill="hold" grpId="0" nodeType="afterEffect">
                                  <p:stCondLst>
                                    <p:cond delay="1000"/>
                                  </p:stCondLst>
                                  <p:childTnLst>
                                    <p:set>
                                      <p:cBhvr>
                                        <p:cTn id="9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23000"/>
                            </p:stCondLst>
                            <p:childTnLst>
                              <p:par>
                                <p:cTn id="93" presetID="1" presetClass="entr" presetSubtype="0" fill="hold" grpId="0" nodeType="afterEffect">
                                  <p:stCondLst>
                                    <p:cond delay="1000"/>
                                  </p:stCondLst>
                                  <p:childTnLst>
                                    <p:set>
                                      <p:cBhvr>
                                        <p:cTn id="9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4000"/>
                            </p:stCondLst>
                            <p:childTnLst>
                              <p:par>
                                <p:cTn id="96" presetID="1" presetClass="entr" presetSubtype="0" fill="hold" grpId="0" nodeType="afterEffect">
                                  <p:stCondLst>
                                    <p:cond delay="1000"/>
                                  </p:stCondLst>
                                  <p:childTnLst>
                                    <p:set>
                                      <p:cBhvr>
                                        <p:cTn id="9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5000"/>
                            </p:stCondLst>
                            <p:childTnLst>
                              <p:par>
                                <p:cTn id="99" presetID="1" presetClass="entr" presetSubtype="0" fill="hold" grpId="0" nodeType="afterEffect">
                                  <p:stCondLst>
                                    <p:cond delay="1000"/>
                                  </p:stCondLst>
                                  <p:childTnLst>
                                    <p:set>
                                      <p:cBhvr>
                                        <p:cTn id="10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6000"/>
                            </p:stCondLst>
                            <p:childTnLst>
                              <p:par>
                                <p:cTn id="102" presetID="1" presetClass="entr" presetSubtype="0" fill="hold" grpId="0" nodeType="afterEffect">
                                  <p:stCondLst>
                                    <p:cond delay="1000"/>
                                  </p:stCondLst>
                                  <p:childTnLst>
                                    <p:set>
                                      <p:cBhvr>
                                        <p:cTn id="10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7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8000"/>
                            </p:stCondLst>
                            <p:childTnLst>
                              <p:par>
                                <p:cTn id="108" presetID="1" presetClass="entr" presetSubtype="0" fill="hold" grpId="0" nodeType="afterEffect">
                                  <p:stCondLst>
                                    <p:cond delay="1000"/>
                                  </p:stCondLst>
                                  <p:childTnLst>
                                    <p:set>
                                      <p:cBhvr>
                                        <p:cTn id="10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9000"/>
                            </p:stCondLst>
                            <p:childTnLst>
                              <p:par>
                                <p:cTn id="111" presetID="1" presetClass="entr" presetSubtype="0" fill="hold" grpId="0" nodeType="afterEffect">
                                  <p:stCondLst>
                                    <p:cond delay="1000"/>
                                  </p:stCondLst>
                                  <p:childTnLst>
                                    <p:set>
                                      <p:cBhvr>
                                        <p:cTn id="11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30000"/>
                            </p:stCondLst>
                            <p:childTnLst>
                              <p:par>
                                <p:cTn id="114" presetID="1" presetClass="entr" presetSubtype="0" fill="hold" grpId="0" nodeType="afterEffect">
                                  <p:stCondLst>
                                    <p:cond delay="1000"/>
                                  </p:stCondLst>
                                  <p:childTnLst>
                                    <p:set>
                                      <p:cBhvr>
                                        <p:cTn id="11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31000"/>
                            </p:stCondLst>
                            <p:childTnLst>
                              <p:par>
                                <p:cTn id="117" presetID="1" presetClass="entr" presetSubtype="0" fill="hold" grpId="0" nodeType="afterEffect">
                                  <p:stCondLst>
                                    <p:cond delay="1000"/>
                                  </p:stCondLst>
                                  <p:childTnLst>
                                    <p:set>
                                      <p:cBhvr>
                                        <p:cTn id="1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32000"/>
                            </p:stCondLst>
                            <p:childTnLst>
                              <p:par>
                                <p:cTn id="120" presetID="1" presetClass="entr" presetSubtype="0" fill="hold" grpId="0" nodeType="afterEffect">
                                  <p:stCondLst>
                                    <p:cond delay="1000"/>
                                  </p:stCondLst>
                                  <p:childTnLst>
                                    <p:set>
                                      <p:cBhvr>
                                        <p:cTn id="12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33000"/>
                            </p:stCondLst>
                            <p:childTnLst>
                              <p:par>
                                <p:cTn id="123" presetID="1" presetClass="entr" presetSubtype="0" fill="hold" grpId="0" nodeType="afterEffect">
                                  <p:stCondLst>
                                    <p:cond delay="1000"/>
                                  </p:stCondLst>
                                  <p:childTnLst>
                                    <p:set>
                                      <p:cBhvr>
                                        <p:cTn id="12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4000"/>
                            </p:stCondLst>
                            <p:childTnLst>
                              <p:par>
                                <p:cTn id="126" presetID="1" presetClass="entr" presetSubtype="0" fill="hold" grpId="0" nodeType="afterEffect">
                                  <p:stCondLst>
                                    <p:cond delay="1000"/>
                                  </p:stCondLst>
                                  <p:childTnLst>
                                    <p:set>
                                      <p:cBhvr>
                                        <p:cTn id="12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beep.wav"/>
                                        </p:tgtEl>
                                      </p:cMediaNode>
                                    </p:audio>
                                  </p:subTnLst>
                                </p:cTn>
                              </p:par>
                            </p:childTnLst>
                          </p:cTn>
                        </p:par>
                        <p:par>
                          <p:cTn id="128" fill="hold">
                            <p:stCondLst>
                              <p:cond delay="35000"/>
                            </p:stCondLst>
                            <p:childTnLst>
                              <p:par>
                                <p:cTn id="129" presetID="1" presetClass="entr" presetSubtype="0" fill="hold" grpId="0" nodeType="afterEffect">
                                  <p:stCondLst>
                                    <p:cond delay="1000"/>
                                  </p:stCondLst>
                                  <p:childTnLst>
                                    <p:set>
                                      <p:cBhvr>
                                        <p:cTn id="1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beep.wav"/>
                                        </p:tgtEl>
                                      </p:cMediaNode>
                                    </p:audio>
                                  </p:subTnLst>
                                </p:cTn>
                              </p:par>
                            </p:childTnLst>
                          </p:cTn>
                        </p:par>
                        <p:par>
                          <p:cTn id="131" fill="hold">
                            <p:stCondLst>
                              <p:cond delay="36000"/>
                            </p:stCondLst>
                            <p:childTnLst>
                              <p:par>
                                <p:cTn id="132" presetID="1" presetClass="entr" presetSubtype="0" fill="hold" grpId="0" nodeType="afterEffect">
                                  <p:stCondLst>
                                    <p:cond delay="1000"/>
                                  </p:stCondLst>
                                  <p:childTnLst>
                                    <p:set>
                                      <p:cBhvr>
                                        <p:cTn id="1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3" name="beep.wav"/>
                                        </p:tgtEl>
                                      </p:cMediaNode>
                                    </p:audio>
                                  </p:subTnLst>
                                </p:cTn>
                              </p:par>
                            </p:childTnLst>
                          </p:cTn>
                        </p:par>
                        <p:par>
                          <p:cTn id="134" fill="hold">
                            <p:stCondLst>
                              <p:cond delay="37000"/>
                            </p:stCondLst>
                            <p:childTnLst>
                              <p:par>
                                <p:cTn id="135" presetID="1" presetClass="entr" presetSubtype="0" fill="hold" grpId="0" nodeType="afterEffect">
                                  <p:stCondLst>
                                    <p:cond delay="1000"/>
                                  </p:stCondLst>
                                  <p:childTnLst>
                                    <p:set>
                                      <p:cBhvr>
                                        <p:cTn id="13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beep.wav"/>
                                        </p:tgtEl>
                                      </p:cMediaNode>
                                    </p:audio>
                                  </p:subTnLst>
                                </p:cTn>
                              </p:par>
                            </p:childTnLst>
                          </p:cTn>
                        </p:par>
                        <p:par>
                          <p:cTn id="137" fill="hold">
                            <p:stCondLst>
                              <p:cond delay="38000"/>
                            </p:stCondLst>
                            <p:childTnLst>
                              <p:par>
                                <p:cTn id="138" presetID="1" presetClass="entr" presetSubtype="0" fill="hold" grpId="0" nodeType="afterEffect">
                                  <p:stCondLst>
                                    <p:cond delay="1000"/>
                                  </p:stCondLst>
                                  <p:childTnLst>
                                    <p:set>
                                      <p:cBhvr>
                                        <p:cTn id="13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3" name="beep.wav"/>
                                        </p:tgtEl>
                                      </p:cMediaNode>
                                    </p:audio>
                                  </p:subTnLst>
                                </p:cTn>
                              </p:par>
                            </p:childTnLst>
                          </p:cTn>
                        </p:par>
                        <p:par>
                          <p:cTn id="140" fill="hold">
                            <p:stCondLst>
                              <p:cond delay="39000"/>
                            </p:stCondLst>
                            <p:childTnLst>
                              <p:par>
                                <p:cTn id="141" presetID="1" presetClass="entr" presetSubtype="0" fill="hold" grpId="0" nodeType="afterEffect">
                                  <p:stCondLst>
                                    <p:cond delay="1000"/>
                                  </p:stCondLst>
                                  <p:childTnLst>
                                    <p:set>
                                      <p:cBhvr>
                                        <p:cTn id="14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eep.wav"/>
                                        </p:tgtEl>
                                      </p:cMediaNode>
                                    </p:audio>
                                  </p:subTnLst>
                                </p:cTn>
                              </p:par>
                            </p:childTnLst>
                          </p:cTn>
                        </p:par>
                        <p:par>
                          <p:cTn id="143" fill="hold">
                            <p:stCondLst>
                              <p:cond delay="40000"/>
                            </p:stCondLst>
                            <p:childTnLst>
                              <p:par>
                                <p:cTn id="144" presetID="1" presetClass="entr" presetSubtype="0" fill="hold" grpId="0" nodeType="afterEffect">
                                  <p:stCondLst>
                                    <p:cond delay="1000"/>
                                  </p:stCondLst>
                                  <p:childTnLst>
                                    <p:set>
                                      <p:cBhvr>
                                        <p:cTn id="14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3" name="beep.wav"/>
                                        </p:tgtEl>
                                      </p:cMediaNode>
                                    </p:audio>
                                  </p:subTnLst>
                                </p:cTn>
                              </p:par>
                            </p:childTnLst>
                          </p:cTn>
                        </p:par>
                        <p:par>
                          <p:cTn id="146" fill="hold">
                            <p:stCondLst>
                              <p:cond delay="41000"/>
                            </p:stCondLst>
                            <p:childTnLst>
                              <p:par>
                                <p:cTn id="147" presetID="1" presetClass="entr" presetSubtype="0" fill="hold" grpId="0" nodeType="afterEffect">
                                  <p:stCondLst>
                                    <p:cond delay="1000"/>
                                  </p:stCondLst>
                                  <p:childTnLst>
                                    <p:set>
                                      <p:cBhvr>
                                        <p:cTn id="14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beep.wav"/>
                                        </p:tgtEl>
                                      </p:cMediaNode>
                                    </p:audio>
                                  </p:subTnLst>
                                </p:cTn>
                              </p:par>
                            </p:childTnLst>
                          </p:cTn>
                        </p:par>
                        <p:par>
                          <p:cTn id="149" fill="hold">
                            <p:stCondLst>
                              <p:cond delay="42000"/>
                            </p:stCondLst>
                            <p:childTnLst>
                              <p:par>
                                <p:cTn id="150" presetID="1" presetClass="entr" presetSubtype="0" fill="hold" grpId="0" nodeType="afterEffect">
                                  <p:stCondLst>
                                    <p:cond delay="1000"/>
                                  </p:stCondLst>
                                  <p:childTnLst>
                                    <p:set>
                                      <p:cBhvr>
                                        <p:cTn id="15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beep.wav"/>
                                        </p:tgtEl>
                                      </p:cMediaNode>
                                    </p:audio>
                                  </p:subTnLst>
                                </p:cTn>
                              </p:par>
                            </p:childTnLst>
                          </p:cTn>
                        </p:par>
                        <p:par>
                          <p:cTn id="152" fill="hold">
                            <p:stCondLst>
                              <p:cond delay="43000"/>
                            </p:stCondLst>
                            <p:childTnLst>
                              <p:par>
                                <p:cTn id="153" presetID="1" presetClass="entr" presetSubtype="0" fill="hold" grpId="0" nodeType="afterEffect">
                                  <p:stCondLst>
                                    <p:cond delay="1000"/>
                                  </p:stCondLst>
                                  <p:childTnLst>
                                    <p:set>
                                      <p:cBhvr>
                                        <p:cTn id="15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3" name="beep.wav"/>
                                        </p:tgtEl>
                                      </p:cMediaNode>
                                    </p:audio>
                                  </p:subTnLst>
                                </p:cTn>
                              </p:par>
                            </p:childTnLst>
                          </p:cTn>
                        </p:par>
                        <p:par>
                          <p:cTn id="155" fill="hold">
                            <p:stCondLst>
                              <p:cond delay="44000"/>
                            </p:stCondLst>
                            <p:childTnLst>
                              <p:par>
                                <p:cTn id="156" presetID="1" presetClass="entr" presetSubtype="0" fill="hold" grpId="0" nodeType="afterEffect">
                                  <p:stCondLst>
                                    <p:cond delay="1000"/>
                                  </p:stCondLst>
                                  <p:childTnLst>
                                    <p:set>
                                      <p:cBhvr>
                                        <p:cTn id="15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3" name="beep.wav"/>
                                        </p:tgtEl>
                                      </p:cMediaNode>
                                    </p:audio>
                                  </p:subTnLst>
                                </p:cTn>
                              </p:par>
                            </p:childTnLst>
                          </p:cTn>
                        </p:par>
                        <p:par>
                          <p:cTn id="158" fill="hold">
                            <p:stCondLst>
                              <p:cond delay="45000"/>
                            </p:stCondLst>
                            <p:childTnLst>
                              <p:par>
                                <p:cTn id="159" presetID="1" presetClass="entr" presetSubtype="0" fill="hold" grpId="0" nodeType="afterEffect">
                                  <p:stCondLst>
                                    <p:cond delay="1000"/>
                                  </p:stCondLst>
                                  <p:childTnLst>
                                    <p:set>
                                      <p:cBhvr>
                                        <p:cTn id="1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3" name="beep.wav"/>
                                        </p:tgtEl>
                                      </p:cMediaNode>
                                    </p:audio>
                                  </p:subTnLst>
                                </p:cTn>
                              </p:par>
                            </p:childTnLst>
                          </p:cTn>
                        </p:par>
                        <p:par>
                          <p:cTn id="161" fill="hold">
                            <p:stCondLst>
                              <p:cond delay="46000"/>
                            </p:stCondLst>
                            <p:childTnLst>
                              <p:par>
                                <p:cTn id="162" presetID="1" presetClass="entr" presetSubtype="0" fill="hold" grpId="0" nodeType="afterEffect">
                                  <p:stCondLst>
                                    <p:cond delay="1000"/>
                                  </p:stCondLst>
                                  <p:childTnLst>
                                    <p:set>
                                      <p:cBhvr>
                                        <p:cTn id="16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3" name="beep.wav"/>
                                        </p:tgtEl>
                                      </p:cMediaNode>
                                    </p:audio>
                                  </p:subTnLst>
                                </p:cTn>
                              </p:par>
                            </p:childTnLst>
                          </p:cTn>
                        </p:par>
                        <p:par>
                          <p:cTn id="164" fill="hold">
                            <p:stCondLst>
                              <p:cond delay="47000"/>
                            </p:stCondLst>
                            <p:childTnLst>
                              <p:par>
                                <p:cTn id="165" presetID="1" presetClass="entr" presetSubtype="0" fill="hold" grpId="0" nodeType="afterEffect">
                                  <p:stCondLst>
                                    <p:cond delay="1000"/>
                                  </p:stCondLst>
                                  <p:childTnLst>
                                    <p:set>
                                      <p:cBhvr>
                                        <p:cTn id="16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3" name="beep.wav"/>
                                        </p:tgtEl>
                                      </p:cMediaNode>
                                    </p:audio>
                                  </p:subTnLst>
                                </p:cTn>
                              </p:par>
                            </p:childTnLst>
                          </p:cTn>
                        </p:par>
                        <p:par>
                          <p:cTn id="167" fill="hold">
                            <p:stCondLst>
                              <p:cond delay="48000"/>
                            </p:stCondLst>
                            <p:childTnLst>
                              <p:par>
                                <p:cTn id="168" presetID="1" presetClass="entr" presetSubtype="0" fill="hold" grpId="0" nodeType="afterEffect">
                                  <p:stCondLst>
                                    <p:cond delay="1000"/>
                                  </p:stCondLst>
                                  <p:childTnLst>
                                    <p:set>
                                      <p:cBhvr>
                                        <p:cTn id="16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3" name="beep.wav"/>
                                        </p:tgtEl>
                                      </p:cMediaNode>
                                    </p:audio>
                                  </p:subTnLst>
                                </p:cTn>
                              </p:par>
                            </p:childTnLst>
                          </p:cTn>
                        </p:par>
                        <p:par>
                          <p:cTn id="170" fill="hold">
                            <p:stCondLst>
                              <p:cond delay="49000"/>
                            </p:stCondLst>
                            <p:childTnLst>
                              <p:par>
                                <p:cTn id="171" presetID="1" presetClass="entr" presetSubtype="0" fill="hold" grpId="0" nodeType="afterEffect">
                                  <p:stCondLst>
                                    <p:cond delay="1000"/>
                                  </p:stCondLst>
                                  <p:childTnLst>
                                    <p:set>
                                      <p:cBhvr>
                                        <p:cTn id="17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3" name="beep.wav"/>
                                        </p:tgtEl>
                                      </p:cMediaNode>
                                    </p:audio>
                                  </p:subTnLst>
                                </p:cTn>
                              </p:par>
                            </p:childTnLst>
                          </p:cTn>
                        </p:par>
                        <p:par>
                          <p:cTn id="173" fill="hold">
                            <p:stCondLst>
                              <p:cond delay="50000"/>
                            </p:stCondLst>
                            <p:childTnLst>
                              <p:par>
                                <p:cTn id="174" presetID="1" presetClass="entr" presetSubtype="0" fill="hold" grpId="0" nodeType="afterEffect">
                                  <p:stCondLst>
                                    <p:cond delay="1000"/>
                                  </p:stCondLst>
                                  <p:childTnLst>
                                    <p:set>
                                      <p:cBhvr>
                                        <p:cTn id="17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3" name="beep.wav"/>
                                        </p:tgtEl>
                                      </p:cMediaNode>
                                    </p:audio>
                                  </p:subTnLst>
                                </p:cTn>
                              </p:par>
                            </p:childTnLst>
                          </p:cTn>
                        </p:par>
                        <p:par>
                          <p:cTn id="176" fill="hold">
                            <p:stCondLst>
                              <p:cond delay="51000"/>
                            </p:stCondLst>
                            <p:childTnLst>
                              <p:par>
                                <p:cTn id="177" presetID="1" presetClass="entr" presetSubtype="0" fill="hold" grpId="0" nodeType="afterEffect">
                                  <p:stCondLst>
                                    <p:cond delay="1000"/>
                                  </p:stCondLst>
                                  <p:childTnLst>
                                    <p:set>
                                      <p:cBhvr>
                                        <p:cTn id="17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3" name="beep.wav"/>
                                        </p:tgtEl>
                                      </p:cMediaNode>
                                    </p:audio>
                                  </p:subTnLst>
                                </p:cTn>
                              </p:par>
                            </p:childTnLst>
                          </p:cTn>
                        </p:par>
                        <p:par>
                          <p:cTn id="179" fill="hold">
                            <p:stCondLst>
                              <p:cond delay="52000"/>
                            </p:stCondLst>
                            <p:childTnLst>
                              <p:par>
                                <p:cTn id="180" presetID="1" presetClass="entr" presetSubtype="0" fill="hold" grpId="0" nodeType="afterEffect">
                                  <p:stCondLst>
                                    <p:cond delay="1000"/>
                                  </p:stCondLst>
                                  <p:childTnLst>
                                    <p:set>
                                      <p:cBhvr>
                                        <p:cTn id="18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3" name="beep.wav"/>
                                        </p:tgtEl>
                                      </p:cMediaNode>
                                    </p:audio>
                                  </p:subTnLst>
                                </p:cTn>
                              </p:par>
                            </p:childTnLst>
                          </p:cTn>
                        </p:par>
                        <p:par>
                          <p:cTn id="182" fill="hold">
                            <p:stCondLst>
                              <p:cond delay="53000"/>
                            </p:stCondLst>
                            <p:childTnLst>
                              <p:par>
                                <p:cTn id="183" presetID="1" presetClass="entr" presetSubtype="0" fill="hold" grpId="0" nodeType="afterEffect">
                                  <p:stCondLst>
                                    <p:cond delay="1000"/>
                                  </p:stCondLst>
                                  <p:childTnLst>
                                    <p:set>
                                      <p:cBhvr>
                                        <p:cTn id="18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3" name="beep.wav"/>
                                        </p:tgtEl>
                                      </p:cMediaNode>
                                    </p:audio>
                                  </p:subTnLst>
                                </p:cTn>
                              </p:par>
                            </p:childTnLst>
                          </p:cTn>
                        </p:par>
                        <p:par>
                          <p:cTn id="185" fill="hold">
                            <p:stCondLst>
                              <p:cond delay="54000"/>
                            </p:stCondLst>
                            <p:childTnLst>
                              <p:par>
                                <p:cTn id="186" presetID="1" presetClass="entr" presetSubtype="0" fill="hold" grpId="0" nodeType="afterEffect">
                                  <p:stCondLst>
                                    <p:cond delay="1000"/>
                                  </p:stCondLst>
                                  <p:childTnLst>
                                    <p:set>
                                      <p:cBhvr>
                                        <p:cTn id="18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6"/>
                                            </p:cond>
                                          </p:stCondLst>
                                          <p:endCondLst>
                                            <p:cond evt="onStopAudio" delay="0">
                                              <p:tgtEl>
                                                <p:sldTgt/>
                                              </p:tgtEl>
                                            </p:cond>
                                          </p:endCondLst>
                                        </p:cTn>
                                        <p:tgtEl>
                                          <p:sndTgt r:embed="rId3" name="beep.wav"/>
                                        </p:tgtEl>
                                      </p:cMediaNode>
                                    </p:audio>
                                  </p:subTnLst>
                                </p:cTn>
                              </p:par>
                            </p:childTnLst>
                          </p:cTn>
                        </p:par>
                        <p:par>
                          <p:cTn id="188" fill="hold">
                            <p:stCondLst>
                              <p:cond delay="55000"/>
                            </p:stCondLst>
                            <p:childTnLst>
                              <p:par>
                                <p:cTn id="189" presetID="1" presetClass="entr" presetSubtype="0" fill="hold" grpId="0" nodeType="afterEffect">
                                  <p:stCondLst>
                                    <p:cond delay="1000"/>
                                  </p:stCondLst>
                                  <p:childTnLst>
                                    <p:set>
                                      <p:cBhvr>
                                        <p:cTn id="19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89"/>
                                            </p:cond>
                                          </p:stCondLst>
                                          <p:endCondLst>
                                            <p:cond evt="onStopAudio" delay="0">
                                              <p:tgtEl>
                                                <p:sldTgt/>
                                              </p:tgtEl>
                                            </p:cond>
                                          </p:endCondLst>
                                        </p:cTn>
                                        <p:tgtEl>
                                          <p:sndTgt r:embed="rId3" name="beep.wav"/>
                                        </p:tgtEl>
                                      </p:cMediaNode>
                                    </p:audio>
                                  </p:subTnLst>
                                </p:cTn>
                              </p:par>
                            </p:childTnLst>
                          </p:cTn>
                        </p:par>
                        <p:par>
                          <p:cTn id="191" fill="hold">
                            <p:stCondLst>
                              <p:cond delay="56000"/>
                            </p:stCondLst>
                            <p:childTnLst>
                              <p:par>
                                <p:cTn id="192" presetID="1" presetClass="entr" presetSubtype="0" fill="hold" grpId="0" nodeType="afterEffect">
                                  <p:stCondLst>
                                    <p:cond delay="1000"/>
                                  </p:stCondLst>
                                  <p:childTnLst>
                                    <p:set>
                                      <p:cBhvr>
                                        <p:cTn id="19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eep.wav"/>
                                        </p:tgtEl>
                                      </p:cMediaNode>
                                    </p:audio>
                                  </p:subTnLst>
                                </p:cTn>
                              </p:par>
                            </p:childTnLst>
                          </p:cTn>
                        </p:par>
                        <p:par>
                          <p:cTn id="194" fill="hold">
                            <p:stCondLst>
                              <p:cond delay="57000"/>
                            </p:stCondLst>
                            <p:childTnLst>
                              <p:par>
                                <p:cTn id="195" presetID="1" presetClass="entr" presetSubtype="0" fill="hold" grpId="0" nodeType="afterEffect">
                                  <p:stCondLst>
                                    <p:cond delay="1000"/>
                                  </p:stCondLst>
                                  <p:childTnLst>
                                    <p:set>
                                      <p:cBhvr>
                                        <p:cTn id="19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95"/>
                                            </p:cond>
                                          </p:stCondLst>
                                          <p:endCondLst>
                                            <p:cond evt="onStopAudio" delay="0">
                                              <p:tgtEl>
                                                <p:sldTgt/>
                                              </p:tgtEl>
                                            </p:cond>
                                          </p:endCondLst>
                                        </p:cTn>
                                        <p:tgtEl>
                                          <p:sndTgt r:embed="rId3" name="beep.wav"/>
                                        </p:tgtEl>
                                      </p:cMediaNode>
                                    </p:audio>
                                  </p:subTnLst>
                                </p:cTn>
                              </p:par>
                            </p:childTnLst>
                          </p:cTn>
                        </p:par>
                        <p:par>
                          <p:cTn id="197" fill="hold">
                            <p:stCondLst>
                              <p:cond delay="58000"/>
                            </p:stCondLst>
                            <p:childTnLst>
                              <p:par>
                                <p:cTn id="198" presetID="1" presetClass="entr" presetSubtype="0" fill="hold" grpId="0" nodeType="afterEffect">
                                  <p:stCondLst>
                                    <p:cond delay="1000"/>
                                  </p:stCondLst>
                                  <p:childTnLst>
                                    <p:set>
                                      <p:cBhvr>
                                        <p:cTn id="19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98"/>
                                            </p:cond>
                                          </p:stCondLst>
                                          <p:endCondLst>
                                            <p:cond evt="onStopAudio" delay="0">
                                              <p:tgtEl>
                                                <p:sldTgt/>
                                              </p:tgtEl>
                                            </p:cond>
                                          </p:endCondLst>
                                        </p:cTn>
                                        <p:tgtEl>
                                          <p:sndTgt r:embed="rId3" name="beep.wav"/>
                                        </p:tgtEl>
                                      </p:cMediaNode>
                                    </p:audio>
                                  </p:subTnLst>
                                </p:cTn>
                              </p:par>
                            </p:childTnLst>
                          </p:cTn>
                        </p:par>
                        <p:par>
                          <p:cTn id="200" fill="hold">
                            <p:stCondLst>
                              <p:cond delay="59000"/>
                            </p:stCondLst>
                            <p:childTnLst>
                              <p:par>
                                <p:cTn id="201" presetID="1" presetClass="entr" presetSubtype="0" fill="hold" grpId="0" nodeType="afterEffect">
                                  <p:stCondLst>
                                    <p:cond delay="1000"/>
                                  </p:stCondLst>
                                  <p:childTnLst>
                                    <p:set>
                                      <p:cBhvr>
                                        <p:cTn id="20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3" name="beep.wav"/>
                                        </p:tgtEl>
                                      </p:cMediaNode>
                                    </p:audio>
                                  </p:subTnLst>
                                </p:cTn>
                              </p:par>
                            </p:childTnLst>
                          </p:cTn>
                        </p:par>
                        <p:par>
                          <p:cTn id="203" fill="hold">
                            <p:stCondLst>
                              <p:cond delay="60000"/>
                            </p:stCondLst>
                            <p:childTnLst>
                              <p:par>
                                <p:cTn id="204" presetID="1" presetClass="entr" presetSubtype="0" fill="hold" grpId="0" nodeType="afterEffect">
                                  <p:stCondLst>
                                    <p:cond delay="1000"/>
                                  </p:stCondLst>
                                  <p:childTnLst>
                                    <p:set>
                                      <p:cBhvr>
                                        <p:cTn id="20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7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68" name="Rectangle 67"/>
          <p:cNvSpPr/>
          <p:nvPr/>
        </p:nvSpPr>
        <p:spPr>
          <a:xfrm>
            <a:off x="826801" y="1594909"/>
            <a:ext cx="11040202" cy="645113"/>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Quy</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mấy</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9" name="Rectangle 68"/>
          <p:cNvSpPr/>
          <p:nvPr/>
        </p:nvSpPr>
        <p:spPr>
          <a:xfrm>
            <a:off x="3135090" y="2406650"/>
            <a:ext cx="7273636" cy="282962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4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Chuẩn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bị</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dàn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ý</a:t>
            </a: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Xem</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rút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kinh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nghiệm</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773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anim calcmode="lin" valueType="num">
                                      <p:cBhvr>
                                        <p:cTn id="19" dur="1000" fill="hold"/>
                                        <p:tgtEl>
                                          <p:spTgt spid="68"/>
                                        </p:tgtEl>
                                        <p:attrNameLst>
                                          <p:attrName>ppt_x</p:attrName>
                                        </p:attrNameLst>
                                      </p:cBhvr>
                                      <p:tavLst>
                                        <p:tav tm="0">
                                          <p:val>
                                            <p:strVal val="#ppt_x"/>
                                          </p:val>
                                        </p:tav>
                                        <p:tav tm="100000">
                                          <p:val>
                                            <p:strVal val="#ppt_x"/>
                                          </p:val>
                                        </p:tav>
                                      </p:tavLst>
                                    </p:anim>
                                    <p:anim calcmode="lin" valueType="num">
                                      <p:cBhvr>
                                        <p:cTn id="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1000"/>
                                        <p:tgtEl>
                                          <p:spTgt spid="69"/>
                                        </p:tgtEl>
                                      </p:cBhvr>
                                    </p:animEffect>
                                    <p:anim calcmode="lin" valueType="num">
                                      <p:cBhvr>
                                        <p:cTn id="26" dur="1000" fill="hold"/>
                                        <p:tgtEl>
                                          <p:spTgt spid="69"/>
                                        </p:tgtEl>
                                        <p:attrNameLst>
                                          <p:attrName>ppt_x</p:attrName>
                                        </p:attrNameLst>
                                      </p:cBhvr>
                                      <p:tavLst>
                                        <p:tav tm="0">
                                          <p:val>
                                            <p:strVal val="#ppt_x"/>
                                          </p:val>
                                        </p:tav>
                                        <p:tav tm="100000">
                                          <p:val>
                                            <p:strVal val="#ppt_x"/>
                                          </p:val>
                                        </p:tav>
                                      </p:tavLst>
                                    </p:anim>
                                    <p:anim calcmode="lin" valueType="num">
                                      <p:cBhvr>
                                        <p:cTn id="2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6000"/>
                            </p:stCondLst>
                            <p:childTnLst>
                              <p:par>
                                <p:cTn id="79" presetID="1" presetClass="entr" presetSubtype="0" fill="hold" grpId="0" nodeType="afterEffect">
                                  <p:stCondLst>
                                    <p:cond delay="1000"/>
                                  </p:stCondLst>
                                  <p:childTnLst>
                                    <p:set>
                                      <p:cBhvr>
                                        <p:cTn id="8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7000"/>
                            </p:stCondLst>
                            <p:childTnLst>
                              <p:par>
                                <p:cTn id="82" presetID="1" presetClass="entr" presetSubtype="0" fill="hold" grpId="0" nodeType="afterEffect">
                                  <p:stCondLst>
                                    <p:cond delay="1000"/>
                                  </p:stCondLst>
                                  <p:childTnLst>
                                    <p:set>
                                      <p:cBhvr>
                                        <p:cTn id="8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8000"/>
                            </p:stCondLst>
                            <p:childTnLst>
                              <p:par>
                                <p:cTn id="85" presetID="1" presetClass="entr" presetSubtype="0" fill="hold" grpId="0" nodeType="afterEffect">
                                  <p:stCondLst>
                                    <p:cond delay="1000"/>
                                  </p:stCondLst>
                                  <p:childTnLst>
                                    <p:set>
                                      <p:cBhvr>
                                        <p:cTn id="8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9000"/>
                            </p:stCondLst>
                            <p:childTnLst>
                              <p:par>
                                <p:cTn id="88" presetID="1" presetClass="entr" presetSubtype="0" fill="hold" grpId="0" nodeType="afterEffect">
                                  <p:stCondLst>
                                    <p:cond delay="1000"/>
                                  </p:stCondLst>
                                  <p:childTnLst>
                                    <p:set>
                                      <p:cBhvr>
                                        <p:cTn id="8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20000"/>
                            </p:stCondLst>
                            <p:childTnLst>
                              <p:par>
                                <p:cTn id="91" presetID="1" presetClass="entr" presetSubtype="0" fill="hold" grpId="0" nodeType="afterEffect">
                                  <p:stCondLst>
                                    <p:cond delay="1000"/>
                                  </p:stCondLst>
                                  <p:childTnLst>
                                    <p:set>
                                      <p:cBhvr>
                                        <p:cTn id="9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21000"/>
                            </p:stCondLst>
                            <p:childTnLst>
                              <p:par>
                                <p:cTn id="94" presetID="1" presetClass="entr" presetSubtype="0" fill="hold" grpId="0" nodeType="afterEffect">
                                  <p:stCondLst>
                                    <p:cond delay="1000"/>
                                  </p:stCondLst>
                                  <p:childTnLst>
                                    <p:set>
                                      <p:cBhvr>
                                        <p:cTn id="9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22000"/>
                            </p:stCondLst>
                            <p:childTnLst>
                              <p:par>
                                <p:cTn id="97" presetID="1" presetClass="entr" presetSubtype="0" fill="hold" grpId="0" nodeType="afterEffect">
                                  <p:stCondLst>
                                    <p:cond delay="1000"/>
                                  </p:stCondLst>
                                  <p:childTnLst>
                                    <p:set>
                                      <p:cBhvr>
                                        <p:cTn id="9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23000"/>
                            </p:stCondLst>
                            <p:childTnLst>
                              <p:par>
                                <p:cTn id="100" presetID="1" presetClass="entr" presetSubtype="0" fill="hold" grpId="0" nodeType="afterEffect">
                                  <p:stCondLst>
                                    <p:cond delay="1000"/>
                                  </p:stCondLst>
                                  <p:childTnLst>
                                    <p:set>
                                      <p:cBhvr>
                                        <p:cTn id="10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24000"/>
                            </p:stCondLst>
                            <p:childTnLst>
                              <p:par>
                                <p:cTn id="103" presetID="1" presetClass="entr" presetSubtype="0" fill="hold" grpId="0" nodeType="afterEffect">
                                  <p:stCondLst>
                                    <p:cond delay="1000"/>
                                  </p:stCondLst>
                                  <p:childTnLst>
                                    <p:set>
                                      <p:cBhvr>
                                        <p:cTn id="10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5000"/>
                            </p:stCondLst>
                            <p:childTnLst>
                              <p:par>
                                <p:cTn id="106" presetID="1" presetClass="entr" presetSubtype="0" fill="hold" grpId="0" nodeType="afterEffect">
                                  <p:stCondLst>
                                    <p:cond delay="1000"/>
                                  </p:stCondLst>
                                  <p:childTnLst>
                                    <p:set>
                                      <p:cBhvr>
                                        <p:cTn id="10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6000"/>
                            </p:stCondLst>
                            <p:childTnLst>
                              <p:par>
                                <p:cTn id="109" presetID="1" presetClass="entr" presetSubtype="0" fill="hold" grpId="0" nodeType="afterEffect">
                                  <p:stCondLst>
                                    <p:cond delay="1000"/>
                                  </p:stCondLst>
                                  <p:childTnLst>
                                    <p:set>
                                      <p:cBhvr>
                                        <p:cTn id="1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7000"/>
                            </p:stCondLst>
                            <p:childTnLst>
                              <p:par>
                                <p:cTn id="112" presetID="1" presetClass="entr" presetSubtype="0" fill="hold" grpId="0" nodeType="afterEffect">
                                  <p:stCondLst>
                                    <p:cond delay="1000"/>
                                  </p:stCondLst>
                                  <p:childTnLst>
                                    <p:set>
                                      <p:cBhvr>
                                        <p:cTn id="11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8000"/>
                            </p:stCondLst>
                            <p:childTnLst>
                              <p:par>
                                <p:cTn id="115" presetID="1" presetClass="entr" presetSubtype="0" fill="hold" grpId="0" nodeType="afterEffect">
                                  <p:stCondLst>
                                    <p:cond delay="1000"/>
                                  </p:stCondLst>
                                  <p:childTnLst>
                                    <p:set>
                                      <p:cBhvr>
                                        <p:cTn id="11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9000"/>
                            </p:stCondLst>
                            <p:childTnLst>
                              <p:par>
                                <p:cTn id="118" presetID="1" presetClass="entr" presetSubtype="0" fill="hold" grpId="0" nodeType="afterEffect">
                                  <p:stCondLst>
                                    <p:cond delay="1000"/>
                                  </p:stCondLst>
                                  <p:childTnLst>
                                    <p:set>
                                      <p:cBhvr>
                                        <p:cTn id="11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30000"/>
                            </p:stCondLst>
                            <p:childTnLst>
                              <p:par>
                                <p:cTn id="121" presetID="1" presetClass="entr" presetSubtype="0" fill="hold" grpId="0" nodeType="afterEffect">
                                  <p:stCondLst>
                                    <p:cond delay="1000"/>
                                  </p:stCondLst>
                                  <p:childTnLst>
                                    <p:set>
                                      <p:cBhvr>
                                        <p:cTn id="1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31000"/>
                            </p:stCondLst>
                            <p:childTnLst>
                              <p:par>
                                <p:cTn id="124" presetID="1" presetClass="entr" presetSubtype="0" fill="hold" grpId="0" nodeType="afterEffect">
                                  <p:stCondLst>
                                    <p:cond delay="1000"/>
                                  </p:stCondLst>
                                  <p:childTnLst>
                                    <p:set>
                                      <p:cBhvr>
                                        <p:cTn id="12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32000"/>
                            </p:stCondLst>
                            <p:childTnLst>
                              <p:par>
                                <p:cTn id="127" presetID="1" presetClass="entr" presetSubtype="0" fill="hold" grpId="0" nodeType="afterEffect">
                                  <p:stCondLst>
                                    <p:cond delay="1000"/>
                                  </p:stCondLst>
                                  <p:childTnLst>
                                    <p:set>
                                      <p:cBhvr>
                                        <p:cTn id="12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33000"/>
                            </p:stCondLst>
                            <p:childTnLst>
                              <p:par>
                                <p:cTn id="130" presetID="1" presetClass="entr" presetSubtype="0" fill="hold" grpId="0" nodeType="afterEffect">
                                  <p:stCondLst>
                                    <p:cond delay="1000"/>
                                  </p:stCondLst>
                                  <p:childTnLst>
                                    <p:set>
                                      <p:cBhvr>
                                        <p:cTn id="13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34000"/>
                            </p:stCondLst>
                            <p:childTnLst>
                              <p:par>
                                <p:cTn id="133" presetID="1" presetClass="entr" presetSubtype="0" fill="hold" grpId="0" nodeType="afterEffect">
                                  <p:stCondLst>
                                    <p:cond delay="1000"/>
                                  </p:stCondLst>
                                  <p:childTnLst>
                                    <p:set>
                                      <p:cBhvr>
                                        <p:cTn id="1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5000"/>
                            </p:stCondLst>
                            <p:childTnLst>
                              <p:par>
                                <p:cTn id="136" presetID="1" presetClass="entr" presetSubtype="0" fill="hold" grpId="0" nodeType="afterEffect">
                                  <p:stCondLst>
                                    <p:cond delay="1000"/>
                                  </p:stCondLst>
                                  <p:childTnLst>
                                    <p:set>
                                      <p:cBhvr>
                                        <p:cTn id="13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3" name="beep.wav"/>
                                        </p:tgtEl>
                                      </p:cMediaNode>
                                    </p:audio>
                                  </p:subTnLst>
                                </p:cTn>
                              </p:par>
                            </p:childTnLst>
                          </p:cTn>
                        </p:par>
                        <p:par>
                          <p:cTn id="138" fill="hold">
                            <p:stCondLst>
                              <p:cond delay="36000"/>
                            </p:stCondLst>
                            <p:childTnLst>
                              <p:par>
                                <p:cTn id="139" presetID="1" presetClass="entr" presetSubtype="0" fill="hold" grpId="0" nodeType="afterEffect">
                                  <p:stCondLst>
                                    <p:cond delay="1000"/>
                                  </p:stCondLst>
                                  <p:childTnLst>
                                    <p:set>
                                      <p:cBhvr>
                                        <p:cTn id="14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3" name="beep.wav"/>
                                        </p:tgtEl>
                                      </p:cMediaNode>
                                    </p:audio>
                                  </p:subTnLst>
                                </p:cTn>
                              </p:par>
                            </p:childTnLst>
                          </p:cTn>
                        </p:par>
                        <p:par>
                          <p:cTn id="141" fill="hold">
                            <p:stCondLst>
                              <p:cond delay="37000"/>
                            </p:stCondLst>
                            <p:childTnLst>
                              <p:par>
                                <p:cTn id="142" presetID="1" presetClass="entr" presetSubtype="0" fill="hold" grpId="0" nodeType="afterEffect">
                                  <p:stCondLst>
                                    <p:cond delay="1000"/>
                                  </p:stCondLst>
                                  <p:childTnLst>
                                    <p:set>
                                      <p:cBhvr>
                                        <p:cTn id="14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beep.wav"/>
                                        </p:tgtEl>
                                      </p:cMediaNode>
                                    </p:audio>
                                  </p:subTnLst>
                                </p:cTn>
                              </p:par>
                            </p:childTnLst>
                          </p:cTn>
                        </p:par>
                        <p:par>
                          <p:cTn id="144" fill="hold">
                            <p:stCondLst>
                              <p:cond delay="38000"/>
                            </p:stCondLst>
                            <p:childTnLst>
                              <p:par>
                                <p:cTn id="145" presetID="1" presetClass="entr" presetSubtype="0" fill="hold" grpId="0" nodeType="afterEffect">
                                  <p:stCondLst>
                                    <p:cond delay="1000"/>
                                  </p:stCondLst>
                                  <p:childTnLst>
                                    <p:set>
                                      <p:cBhvr>
                                        <p:cTn id="14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3" name="beep.wav"/>
                                        </p:tgtEl>
                                      </p:cMediaNode>
                                    </p:audio>
                                  </p:subTnLst>
                                </p:cTn>
                              </p:par>
                            </p:childTnLst>
                          </p:cTn>
                        </p:par>
                        <p:par>
                          <p:cTn id="147" fill="hold">
                            <p:stCondLst>
                              <p:cond delay="39000"/>
                            </p:stCondLst>
                            <p:childTnLst>
                              <p:par>
                                <p:cTn id="148" presetID="1" presetClass="entr" presetSubtype="0" fill="hold" grpId="0" nodeType="afterEffect">
                                  <p:stCondLst>
                                    <p:cond delay="1000"/>
                                  </p:stCondLst>
                                  <p:childTnLst>
                                    <p:set>
                                      <p:cBhvr>
                                        <p:cTn id="149"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3" name="beep.wav"/>
                                        </p:tgtEl>
                                      </p:cMediaNode>
                                    </p:audio>
                                  </p:subTnLst>
                                </p:cTn>
                              </p:par>
                            </p:childTnLst>
                          </p:cTn>
                        </p:par>
                        <p:par>
                          <p:cTn id="150" fill="hold">
                            <p:stCondLst>
                              <p:cond delay="40000"/>
                            </p:stCondLst>
                            <p:childTnLst>
                              <p:par>
                                <p:cTn id="151" presetID="1" presetClass="entr" presetSubtype="0" fill="hold" grpId="0" nodeType="afterEffect">
                                  <p:stCondLst>
                                    <p:cond delay="1000"/>
                                  </p:stCondLst>
                                  <p:childTnLst>
                                    <p:set>
                                      <p:cBhvr>
                                        <p:cTn id="15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3" name="beep.wav"/>
                                        </p:tgtEl>
                                      </p:cMediaNode>
                                    </p:audio>
                                  </p:subTnLst>
                                </p:cTn>
                              </p:par>
                            </p:childTnLst>
                          </p:cTn>
                        </p:par>
                        <p:par>
                          <p:cTn id="153" fill="hold">
                            <p:stCondLst>
                              <p:cond delay="41000"/>
                            </p:stCondLst>
                            <p:childTnLst>
                              <p:par>
                                <p:cTn id="154" presetID="1" presetClass="entr" presetSubtype="0" fill="hold" grpId="0" nodeType="afterEffect">
                                  <p:stCondLst>
                                    <p:cond delay="1000"/>
                                  </p:stCondLst>
                                  <p:childTnLst>
                                    <p:set>
                                      <p:cBhvr>
                                        <p:cTn id="15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3" name="beep.wav"/>
                                        </p:tgtEl>
                                      </p:cMediaNode>
                                    </p:audio>
                                  </p:subTnLst>
                                </p:cTn>
                              </p:par>
                            </p:childTnLst>
                          </p:cTn>
                        </p:par>
                        <p:par>
                          <p:cTn id="156" fill="hold">
                            <p:stCondLst>
                              <p:cond delay="42000"/>
                            </p:stCondLst>
                            <p:childTnLst>
                              <p:par>
                                <p:cTn id="157" presetID="1" presetClass="entr" presetSubtype="0" fill="hold" grpId="0" nodeType="afterEffect">
                                  <p:stCondLst>
                                    <p:cond delay="1000"/>
                                  </p:stCondLst>
                                  <p:childTnLst>
                                    <p:set>
                                      <p:cBhvr>
                                        <p:cTn id="1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3" name="beep.wav"/>
                                        </p:tgtEl>
                                      </p:cMediaNode>
                                    </p:audio>
                                  </p:subTnLst>
                                </p:cTn>
                              </p:par>
                            </p:childTnLst>
                          </p:cTn>
                        </p:par>
                        <p:par>
                          <p:cTn id="159" fill="hold">
                            <p:stCondLst>
                              <p:cond delay="43000"/>
                            </p:stCondLst>
                            <p:childTnLst>
                              <p:par>
                                <p:cTn id="160" presetID="1" presetClass="entr" presetSubtype="0" fill="hold" grpId="0" nodeType="afterEffect">
                                  <p:stCondLst>
                                    <p:cond delay="1000"/>
                                  </p:stCondLst>
                                  <p:childTnLst>
                                    <p:set>
                                      <p:cBhvr>
                                        <p:cTn id="161"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eep.wav"/>
                                        </p:tgtEl>
                                      </p:cMediaNode>
                                    </p:audio>
                                  </p:subTnLst>
                                </p:cTn>
                              </p:par>
                            </p:childTnLst>
                          </p:cTn>
                        </p:par>
                        <p:par>
                          <p:cTn id="162" fill="hold">
                            <p:stCondLst>
                              <p:cond delay="44000"/>
                            </p:stCondLst>
                            <p:childTnLst>
                              <p:par>
                                <p:cTn id="163" presetID="1" presetClass="entr" presetSubtype="0" fill="hold" grpId="0" nodeType="afterEffect">
                                  <p:stCondLst>
                                    <p:cond delay="1000"/>
                                  </p:stCondLst>
                                  <p:childTnLst>
                                    <p:set>
                                      <p:cBhvr>
                                        <p:cTn id="16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beep.wav"/>
                                        </p:tgtEl>
                                      </p:cMediaNode>
                                    </p:audio>
                                  </p:subTnLst>
                                </p:cTn>
                              </p:par>
                            </p:childTnLst>
                          </p:cTn>
                        </p:par>
                        <p:par>
                          <p:cTn id="165" fill="hold">
                            <p:stCondLst>
                              <p:cond delay="45000"/>
                            </p:stCondLst>
                            <p:childTnLst>
                              <p:par>
                                <p:cTn id="166" presetID="1" presetClass="entr" presetSubtype="0" fill="hold" grpId="0" nodeType="afterEffect">
                                  <p:stCondLst>
                                    <p:cond delay="1000"/>
                                  </p:stCondLst>
                                  <p:childTnLst>
                                    <p:set>
                                      <p:cBhvr>
                                        <p:cTn id="16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3" name="beep.wav"/>
                                        </p:tgtEl>
                                      </p:cMediaNode>
                                    </p:audio>
                                  </p:subTnLst>
                                </p:cTn>
                              </p:par>
                            </p:childTnLst>
                          </p:cTn>
                        </p:par>
                        <p:par>
                          <p:cTn id="168" fill="hold">
                            <p:stCondLst>
                              <p:cond delay="46000"/>
                            </p:stCondLst>
                            <p:childTnLst>
                              <p:par>
                                <p:cTn id="169" presetID="1" presetClass="entr" presetSubtype="0" fill="hold" grpId="0" nodeType="afterEffect">
                                  <p:stCondLst>
                                    <p:cond delay="1000"/>
                                  </p:stCondLst>
                                  <p:childTnLst>
                                    <p:set>
                                      <p:cBhvr>
                                        <p:cTn id="17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3" name="beep.wav"/>
                                        </p:tgtEl>
                                      </p:cMediaNode>
                                    </p:audio>
                                  </p:subTnLst>
                                </p:cTn>
                              </p:par>
                            </p:childTnLst>
                          </p:cTn>
                        </p:par>
                        <p:par>
                          <p:cTn id="171" fill="hold">
                            <p:stCondLst>
                              <p:cond delay="47000"/>
                            </p:stCondLst>
                            <p:childTnLst>
                              <p:par>
                                <p:cTn id="172" presetID="1" presetClass="entr" presetSubtype="0" fill="hold" grpId="0" nodeType="afterEffect">
                                  <p:stCondLst>
                                    <p:cond delay="1000"/>
                                  </p:stCondLst>
                                  <p:childTnLst>
                                    <p:set>
                                      <p:cBhvr>
                                        <p:cTn id="17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3" name="beep.wav"/>
                                        </p:tgtEl>
                                      </p:cMediaNode>
                                    </p:audio>
                                  </p:subTnLst>
                                </p:cTn>
                              </p:par>
                            </p:childTnLst>
                          </p:cTn>
                        </p:par>
                        <p:par>
                          <p:cTn id="174" fill="hold">
                            <p:stCondLst>
                              <p:cond delay="48000"/>
                            </p:stCondLst>
                            <p:childTnLst>
                              <p:par>
                                <p:cTn id="175" presetID="1" presetClass="entr" presetSubtype="0" fill="hold" grpId="0" nodeType="afterEffect">
                                  <p:stCondLst>
                                    <p:cond delay="1000"/>
                                  </p:stCondLst>
                                  <p:childTnLst>
                                    <p:set>
                                      <p:cBhvr>
                                        <p:cTn id="17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3" name="beep.wav"/>
                                        </p:tgtEl>
                                      </p:cMediaNode>
                                    </p:audio>
                                  </p:subTnLst>
                                </p:cTn>
                              </p:par>
                            </p:childTnLst>
                          </p:cTn>
                        </p:par>
                        <p:par>
                          <p:cTn id="177" fill="hold">
                            <p:stCondLst>
                              <p:cond delay="49000"/>
                            </p:stCondLst>
                            <p:childTnLst>
                              <p:par>
                                <p:cTn id="178" presetID="1" presetClass="entr" presetSubtype="0" fill="hold" grpId="0" nodeType="afterEffect">
                                  <p:stCondLst>
                                    <p:cond delay="1000"/>
                                  </p:stCondLst>
                                  <p:childTnLst>
                                    <p:set>
                                      <p:cBhvr>
                                        <p:cTn id="179"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3" name="beep.wav"/>
                                        </p:tgtEl>
                                      </p:cMediaNode>
                                    </p:audio>
                                  </p:subTnLst>
                                </p:cTn>
                              </p:par>
                            </p:childTnLst>
                          </p:cTn>
                        </p:par>
                        <p:par>
                          <p:cTn id="180" fill="hold">
                            <p:stCondLst>
                              <p:cond delay="50000"/>
                            </p:stCondLst>
                            <p:childTnLst>
                              <p:par>
                                <p:cTn id="181" presetID="1" presetClass="entr" presetSubtype="0" fill="hold" grpId="0" nodeType="afterEffect">
                                  <p:stCondLst>
                                    <p:cond delay="1000"/>
                                  </p:stCondLst>
                                  <p:childTnLst>
                                    <p:set>
                                      <p:cBhvr>
                                        <p:cTn id="18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3" name="beep.wav"/>
                                        </p:tgtEl>
                                      </p:cMediaNode>
                                    </p:audio>
                                  </p:subTnLst>
                                </p:cTn>
                              </p:par>
                            </p:childTnLst>
                          </p:cTn>
                        </p:par>
                        <p:par>
                          <p:cTn id="183" fill="hold">
                            <p:stCondLst>
                              <p:cond delay="51000"/>
                            </p:stCondLst>
                            <p:childTnLst>
                              <p:par>
                                <p:cTn id="184" presetID="1" presetClass="entr" presetSubtype="0" fill="hold" grpId="0" nodeType="afterEffect">
                                  <p:stCondLst>
                                    <p:cond delay="1000"/>
                                  </p:stCondLst>
                                  <p:childTnLst>
                                    <p:set>
                                      <p:cBhvr>
                                        <p:cTn id="18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3" name="beep.wav"/>
                                        </p:tgtEl>
                                      </p:cMediaNode>
                                    </p:audio>
                                  </p:subTnLst>
                                </p:cTn>
                              </p:par>
                            </p:childTnLst>
                          </p:cTn>
                        </p:par>
                        <p:par>
                          <p:cTn id="186" fill="hold">
                            <p:stCondLst>
                              <p:cond delay="52000"/>
                            </p:stCondLst>
                            <p:childTnLst>
                              <p:par>
                                <p:cTn id="187" presetID="1" presetClass="entr" presetSubtype="0" fill="hold" grpId="0" nodeType="afterEffect">
                                  <p:stCondLst>
                                    <p:cond delay="1000"/>
                                  </p:stCondLst>
                                  <p:childTnLst>
                                    <p:set>
                                      <p:cBhvr>
                                        <p:cTn id="18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3" name="beep.wav"/>
                                        </p:tgtEl>
                                      </p:cMediaNode>
                                    </p:audio>
                                  </p:subTnLst>
                                </p:cTn>
                              </p:par>
                            </p:childTnLst>
                          </p:cTn>
                        </p:par>
                        <p:par>
                          <p:cTn id="189" fill="hold">
                            <p:stCondLst>
                              <p:cond delay="53000"/>
                            </p:stCondLst>
                            <p:childTnLst>
                              <p:par>
                                <p:cTn id="190" presetID="1" presetClass="entr" presetSubtype="0" fill="hold" grpId="0" nodeType="afterEffect">
                                  <p:stCondLst>
                                    <p:cond delay="1000"/>
                                  </p:stCondLst>
                                  <p:childTnLst>
                                    <p:set>
                                      <p:cBhvr>
                                        <p:cTn id="19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90"/>
                                            </p:cond>
                                          </p:stCondLst>
                                          <p:endCondLst>
                                            <p:cond evt="onStopAudio" delay="0">
                                              <p:tgtEl>
                                                <p:sldTgt/>
                                              </p:tgtEl>
                                            </p:cond>
                                          </p:endCondLst>
                                        </p:cTn>
                                        <p:tgtEl>
                                          <p:sndTgt r:embed="rId3" name="beep.wav"/>
                                        </p:tgtEl>
                                      </p:cMediaNode>
                                    </p:audio>
                                  </p:subTnLst>
                                </p:cTn>
                              </p:par>
                            </p:childTnLst>
                          </p:cTn>
                        </p:par>
                        <p:par>
                          <p:cTn id="192" fill="hold">
                            <p:stCondLst>
                              <p:cond delay="54000"/>
                            </p:stCondLst>
                            <p:childTnLst>
                              <p:par>
                                <p:cTn id="193" presetID="1" presetClass="entr" presetSubtype="0" fill="hold" grpId="0" nodeType="afterEffect">
                                  <p:stCondLst>
                                    <p:cond delay="1000"/>
                                  </p:stCondLst>
                                  <p:childTnLst>
                                    <p:set>
                                      <p:cBhvr>
                                        <p:cTn id="19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3" name="beep.wav"/>
                                        </p:tgtEl>
                                      </p:cMediaNode>
                                    </p:audio>
                                  </p:subTnLst>
                                </p:cTn>
                              </p:par>
                            </p:childTnLst>
                          </p:cTn>
                        </p:par>
                        <p:par>
                          <p:cTn id="195" fill="hold">
                            <p:stCondLst>
                              <p:cond delay="55000"/>
                            </p:stCondLst>
                            <p:childTnLst>
                              <p:par>
                                <p:cTn id="196" presetID="1" presetClass="entr" presetSubtype="0" fill="hold" grpId="0" nodeType="afterEffect">
                                  <p:stCondLst>
                                    <p:cond delay="1000"/>
                                  </p:stCondLst>
                                  <p:childTnLst>
                                    <p:set>
                                      <p:cBhvr>
                                        <p:cTn id="197"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3" name="beep.wav"/>
                                        </p:tgtEl>
                                      </p:cMediaNode>
                                    </p:audio>
                                  </p:subTnLst>
                                </p:cTn>
                              </p:par>
                            </p:childTnLst>
                          </p:cTn>
                        </p:par>
                        <p:par>
                          <p:cTn id="198" fill="hold">
                            <p:stCondLst>
                              <p:cond delay="56000"/>
                            </p:stCondLst>
                            <p:childTnLst>
                              <p:par>
                                <p:cTn id="199" presetID="1" presetClass="entr" presetSubtype="0" fill="hold" grpId="0" nodeType="afterEffect">
                                  <p:stCondLst>
                                    <p:cond delay="1000"/>
                                  </p:stCondLst>
                                  <p:childTnLst>
                                    <p:set>
                                      <p:cBhvr>
                                        <p:cTn id="20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3" name="beep.wav"/>
                                        </p:tgtEl>
                                      </p:cMediaNode>
                                    </p:audio>
                                  </p:subTnLst>
                                </p:cTn>
                              </p:par>
                            </p:childTnLst>
                          </p:cTn>
                        </p:par>
                        <p:par>
                          <p:cTn id="201" fill="hold">
                            <p:stCondLst>
                              <p:cond delay="57000"/>
                            </p:stCondLst>
                            <p:childTnLst>
                              <p:par>
                                <p:cTn id="202" presetID="1" presetClass="entr" presetSubtype="0" fill="hold" grpId="0" nodeType="afterEffect">
                                  <p:stCondLst>
                                    <p:cond delay="1000"/>
                                  </p:stCondLst>
                                  <p:childTnLst>
                                    <p:set>
                                      <p:cBhvr>
                                        <p:cTn id="20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02"/>
                                            </p:cond>
                                          </p:stCondLst>
                                          <p:endCondLst>
                                            <p:cond evt="onStopAudio" delay="0">
                                              <p:tgtEl>
                                                <p:sldTgt/>
                                              </p:tgtEl>
                                            </p:cond>
                                          </p:endCondLst>
                                        </p:cTn>
                                        <p:tgtEl>
                                          <p:sndTgt r:embed="rId3" name="beep.wav"/>
                                        </p:tgtEl>
                                      </p:cMediaNode>
                                    </p:audio>
                                  </p:subTnLst>
                                </p:cTn>
                              </p:par>
                            </p:childTnLst>
                          </p:cTn>
                        </p:par>
                        <p:par>
                          <p:cTn id="204" fill="hold">
                            <p:stCondLst>
                              <p:cond delay="58000"/>
                            </p:stCondLst>
                            <p:childTnLst>
                              <p:par>
                                <p:cTn id="205" presetID="1" presetClass="entr" presetSubtype="0" fill="hold" grpId="0" nodeType="afterEffect">
                                  <p:stCondLst>
                                    <p:cond delay="1000"/>
                                  </p:stCondLst>
                                  <p:childTnLst>
                                    <p:set>
                                      <p:cBhvr>
                                        <p:cTn id="20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05"/>
                                            </p:cond>
                                          </p:stCondLst>
                                          <p:endCondLst>
                                            <p:cond evt="onStopAudio" delay="0">
                                              <p:tgtEl>
                                                <p:sldTgt/>
                                              </p:tgtEl>
                                            </p:cond>
                                          </p:endCondLst>
                                        </p:cTn>
                                        <p:tgtEl>
                                          <p:sndTgt r:embed="rId3" name="beep.wav"/>
                                        </p:tgtEl>
                                      </p:cMediaNode>
                                    </p:audio>
                                  </p:subTnLst>
                                </p:cTn>
                              </p:par>
                            </p:childTnLst>
                          </p:cTn>
                        </p:par>
                        <p:par>
                          <p:cTn id="207" fill="hold">
                            <p:stCondLst>
                              <p:cond delay="59000"/>
                            </p:stCondLst>
                            <p:childTnLst>
                              <p:par>
                                <p:cTn id="208" presetID="1" presetClass="entr" presetSubtype="0" fill="hold" grpId="0" nodeType="afterEffect">
                                  <p:stCondLst>
                                    <p:cond delay="1000"/>
                                  </p:stCondLst>
                                  <p:childTnLst>
                                    <p:set>
                                      <p:cBhvr>
                                        <p:cTn id="20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3" name="beep.wav"/>
                                        </p:tgtEl>
                                      </p:cMediaNode>
                                    </p:audio>
                                  </p:subTnLst>
                                </p:cTn>
                              </p:par>
                            </p:childTnLst>
                          </p:cTn>
                        </p:par>
                        <p:par>
                          <p:cTn id="210" fill="hold">
                            <p:stCondLst>
                              <p:cond delay="60000"/>
                            </p:stCondLst>
                            <p:childTnLst>
                              <p:par>
                                <p:cTn id="211" presetID="1" presetClass="entr" presetSubtype="0" fill="hold" grpId="0" nodeType="afterEffect">
                                  <p:stCondLst>
                                    <p:cond delay="1000"/>
                                  </p:stCondLst>
                                  <p:childTnLst>
                                    <p:set>
                                      <p:cBhvr>
                                        <p:cTn id="21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11"/>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8" grpId="0"/>
      <p:bldP spid="6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70" name="Rectangle 69"/>
          <p:cNvSpPr/>
          <p:nvPr/>
        </p:nvSpPr>
        <p:spPr>
          <a:xfrm>
            <a:off x="3061853" y="1787378"/>
            <a:ext cx="8866909" cy="127791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3.</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quy</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Chuẩn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bị</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1" name="Rectangle 70"/>
          <p:cNvSpPr/>
          <p:nvPr/>
        </p:nvSpPr>
        <p:spPr>
          <a:xfrm>
            <a:off x="3699164" y="3134048"/>
            <a:ext cx="6096000" cy="2727029"/>
          </a:xfrm>
          <a:prstGeom prst="rect">
            <a:avLst/>
          </a:prstGeom>
        </p:spPr>
        <p:txBody>
          <a:bodyPr>
            <a:spAutoFit/>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tài</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Mục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đích</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lphaLcPeriod"/>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Thu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thập</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tư</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liệu</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883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1000"/>
                                        <p:tgtEl>
                                          <p:spTgt spid="70"/>
                                        </p:tgtEl>
                                      </p:cBhvr>
                                    </p:animEffect>
                                    <p:anim calcmode="lin" valueType="num">
                                      <p:cBhvr>
                                        <p:cTn id="19" dur="1000" fill="hold"/>
                                        <p:tgtEl>
                                          <p:spTgt spid="70"/>
                                        </p:tgtEl>
                                        <p:attrNameLst>
                                          <p:attrName>ppt_x</p:attrName>
                                        </p:attrNameLst>
                                      </p:cBhvr>
                                      <p:tavLst>
                                        <p:tav tm="0">
                                          <p:val>
                                            <p:strVal val="#ppt_x"/>
                                          </p:val>
                                        </p:tav>
                                        <p:tav tm="100000">
                                          <p:val>
                                            <p:strVal val="#ppt_x"/>
                                          </p:val>
                                        </p:tav>
                                      </p:tavLst>
                                    </p:anim>
                                    <p:anim calcmode="lin" valueType="num">
                                      <p:cBhvr>
                                        <p:cTn id="2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1000"/>
                                        <p:tgtEl>
                                          <p:spTgt spid="71"/>
                                        </p:tgtEl>
                                      </p:cBhvr>
                                    </p:animEffect>
                                    <p:anim calcmode="lin" valueType="num">
                                      <p:cBhvr>
                                        <p:cTn id="26" dur="1000" fill="hold"/>
                                        <p:tgtEl>
                                          <p:spTgt spid="71"/>
                                        </p:tgtEl>
                                        <p:attrNameLst>
                                          <p:attrName>ppt_x</p:attrName>
                                        </p:attrNameLst>
                                      </p:cBhvr>
                                      <p:tavLst>
                                        <p:tav tm="0">
                                          <p:val>
                                            <p:strVal val="#ppt_x"/>
                                          </p:val>
                                        </p:tav>
                                        <p:tav tm="100000">
                                          <p:val>
                                            <p:strVal val="#ppt_x"/>
                                          </p:val>
                                        </p:tav>
                                      </p:tavLst>
                                    </p:anim>
                                    <p:anim calcmode="lin" valueType="num">
                                      <p:cBhvr>
                                        <p:cTn id="2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6000"/>
                            </p:stCondLst>
                            <p:childTnLst>
                              <p:par>
                                <p:cTn id="79" presetID="1" presetClass="entr" presetSubtype="0" fill="hold" grpId="0" nodeType="afterEffect">
                                  <p:stCondLst>
                                    <p:cond delay="1000"/>
                                  </p:stCondLst>
                                  <p:childTnLst>
                                    <p:set>
                                      <p:cBhvr>
                                        <p:cTn id="8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7000"/>
                            </p:stCondLst>
                            <p:childTnLst>
                              <p:par>
                                <p:cTn id="82" presetID="1" presetClass="entr" presetSubtype="0" fill="hold" grpId="0" nodeType="afterEffect">
                                  <p:stCondLst>
                                    <p:cond delay="1000"/>
                                  </p:stCondLst>
                                  <p:childTnLst>
                                    <p:set>
                                      <p:cBhvr>
                                        <p:cTn id="8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8000"/>
                            </p:stCondLst>
                            <p:childTnLst>
                              <p:par>
                                <p:cTn id="85" presetID="1" presetClass="entr" presetSubtype="0" fill="hold" grpId="0" nodeType="afterEffect">
                                  <p:stCondLst>
                                    <p:cond delay="1000"/>
                                  </p:stCondLst>
                                  <p:childTnLst>
                                    <p:set>
                                      <p:cBhvr>
                                        <p:cTn id="8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9000"/>
                            </p:stCondLst>
                            <p:childTnLst>
                              <p:par>
                                <p:cTn id="88" presetID="1" presetClass="entr" presetSubtype="0" fill="hold" grpId="0" nodeType="afterEffect">
                                  <p:stCondLst>
                                    <p:cond delay="1000"/>
                                  </p:stCondLst>
                                  <p:childTnLst>
                                    <p:set>
                                      <p:cBhvr>
                                        <p:cTn id="8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20000"/>
                            </p:stCondLst>
                            <p:childTnLst>
                              <p:par>
                                <p:cTn id="91" presetID="1" presetClass="entr" presetSubtype="0" fill="hold" grpId="0" nodeType="afterEffect">
                                  <p:stCondLst>
                                    <p:cond delay="1000"/>
                                  </p:stCondLst>
                                  <p:childTnLst>
                                    <p:set>
                                      <p:cBhvr>
                                        <p:cTn id="9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21000"/>
                            </p:stCondLst>
                            <p:childTnLst>
                              <p:par>
                                <p:cTn id="94" presetID="1" presetClass="entr" presetSubtype="0" fill="hold" grpId="0" nodeType="afterEffect">
                                  <p:stCondLst>
                                    <p:cond delay="1000"/>
                                  </p:stCondLst>
                                  <p:childTnLst>
                                    <p:set>
                                      <p:cBhvr>
                                        <p:cTn id="9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22000"/>
                            </p:stCondLst>
                            <p:childTnLst>
                              <p:par>
                                <p:cTn id="97" presetID="1" presetClass="entr" presetSubtype="0" fill="hold" grpId="0" nodeType="afterEffect">
                                  <p:stCondLst>
                                    <p:cond delay="1000"/>
                                  </p:stCondLst>
                                  <p:childTnLst>
                                    <p:set>
                                      <p:cBhvr>
                                        <p:cTn id="9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23000"/>
                            </p:stCondLst>
                            <p:childTnLst>
                              <p:par>
                                <p:cTn id="100" presetID="1" presetClass="entr" presetSubtype="0" fill="hold" grpId="0" nodeType="afterEffect">
                                  <p:stCondLst>
                                    <p:cond delay="1000"/>
                                  </p:stCondLst>
                                  <p:childTnLst>
                                    <p:set>
                                      <p:cBhvr>
                                        <p:cTn id="10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24000"/>
                            </p:stCondLst>
                            <p:childTnLst>
                              <p:par>
                                <p:cTn id="103" presetID="1" presetClass="entr" presetSubtype="0" fill="hold" grpId="0" nodeType="afterEffect">
                                  <p:stCondLst>
                                    <p:cond delay="1000"/>
                                  </p:stCondLst>
                                  <p:childTnLst>
                                    <p:set>
                                      <p:cBhvr>
                                        <p:cTn id="10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5000"/>
                            </p:stCondLst>
                            <p:childTnLst>
                              <p:par>
                                <p:cTn id="106" presetID="1" presetClass="entr" presetSubtype="0" fill="hold" grpId="0" nodeType="afterEffect">
                                  <p:stCondLst>
                                    <p:cond delay="1000"/>
                                  </p:stCondLst>
                                  <p:childTnLst>
                                    <p:set>
                                      <p:cBhvr>
                                        <p:cTn id="10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6000"/>
                            </p:stCondLst>
                            <p:childTnLst>
                              <p:par>
                                <p:cTn id="109" presetID="1" presetClass="entr" presetSubtype="0" fill="hold" grpId="0" nodeType="afterEffect">
                                  <p:stCondLst>
                                    <p:cond delay="1000"/>
                                  </p:stCondLst>
                                  <p:childTnLst>
                                    <p:set>
                                      <p:cBhvr>
                                        <p:cTn id="1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7000"/>
                            </p:stCondLst>
                            <p:childTnLst>
                              <p:par>
                                <p:cTn id="112" presetID="1" presetClass="entr" presetSubtype="0" fill="hold" grpId="0" nodeType="afterEffect">
                                  <p:stCondLst>
                                    <p:cond delay="1000"/>
                                  </p:stCondLst>
                                  <p:childTnLst>
                                    <p:set>
                                      <p:cBhvr>
                                        <p:cTn id="11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8000"/>
                            </p:stCondLst>
                            <p:childTnLst>
                              <p:par>
                                <p:cTn id="115" presetID="1" presetClass="entr" presetSubtype="0" fill="hold" grpId="0" nodeType="afterEffect">
                                  <p:stCondLst>
                                    <p:cond delay="1000"/>
                                  </p:stCondLst>
                                  <p:childTnLst>
                                    <p:set>
                                      <p:cBhvr>
                                        <p:cTn id="11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9000"/>
                            </p:stCondLst>
                            <p:childTnLst>
                              <p:par>
                                <p:cTn id="118" presetID="1" presetClass="entr" presetSubtype="0" fill="hold" grpId="0" nodeType="afterEffect">
                                  <p:stCondLst>
                                    <p:cond delay="1000"/>
                                  </p:stCondLst>
                                  <p:childTnLst>
                                    <p:set>
                                      <p:cBhvr>
                                        <p:cTn id="11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30000"/>
                            </p:stCondLst>
                            <p:childTnLst>
                              <p:par>
                                <p:cTn id="121" presetID="1" presetClass="entr" presetSubtype="0" fill="hold" grpId="0" nodeType="afterEffect">
                                  <p:stCondLst>
                                    <p:cond delay="1000"/>
                                  </p:stCondLst>
                                  <p:childTnLst>
                                    <p:set>
                                      <p:cBhvr>
                                        <p:cTn id="1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31000"/>
                            </p:stCondLst>
                            <p:childTnLst>
                              <p:par>
                                <p:cTn id="124" presetID="1" presetClass="entr" presetSubtype="0" fill="hold" grpId="0" nodeType="afterEffect">
                                  <p:stCondLst>
                                    <p:cond delay="1000"/>
                                  </p:stCondLst>
                                  <p:childTnLst>
                                    <p:set>
                                      <p:cBhvr>
                                        <p:cTn id="12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32000"/>
                            </p:stCondLst>
                            <p:childTnLst>
                              <p:par>
                                <p:cTn id="127" presetID="1" presetClass="entr" presetSubtype="0" fill="hold" grpId="0" nodeType="afterEffect">
                                  <p:stCondLst>
                                    <p:cond delay="1000"/>
                                  </p:stCondLst>
                                  <p:childTnLst>
                                    <p:set>
                                      <p:cBhvr>
                                        <p:cTn id="12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33000"/>
                            </p:stCondLst>
                            <p:childTnLst>
                              <p:par>
                                <p:cTn id="130" presetID="1" presetClass="entr" presetSubtype="0" fill="hold" grpId="0" nodeType="afterEffect">
                                  <p:stCondLst>
                                    <p:cond delay="1000"/>
                                  </p:stCondLst>
                                  <p:childTnLst>
                                    <p:set>
                                      <p:cBhvr>
                                        <p:cTn id="13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34000"/>
                            </p:stCondLst>
                            <p:childTnLst>
                              <p:par>
                                <p:cTn id="133" presetID="1" presetClass="entr" presetSubtype="0" fill="hold" grpId="0" nodeType="afterEffect">
                                  <p:stCondLst>
                                    <p:cond delay="1000"/>
                                  </p:stCondLst>
                                  <p:childTnLst>
                                    <p:set>
                                      <p:cBhvr>
                                        <p:cTn id="1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5000"/>
                            </p:stCondLst>
                            <p:childTnLst>
                              <p:par>
                                <p:cTn id="136" presetID="1" presetClass="entr" presetSubtype="0" fill="hold" grpId="0" nodeType="afterEffect">
                                  <p:stCondLst>
                                    <p:cond delay="1000"/>
                                  </p:stCondLst>
                                  <p:childTnLst>
                                    <p:set>
                                      <p:cBhvr>
                                        <p:cTn id="13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3" name="beep.wav"/>
                                        </p:tgtEl>
                                      </p:cMediaNode>
                                    </p:audio>
                                  </p:subTnLst>
                                </p:cTn>
                              </p:par>
                            </p:childTnLst>
                          </p:cTn>
                        </p:par>
                        <p:par>
                          <p:cTn id="138" fill="hold">
                            <p:stCondLst>
                              <p:cond delay="36000"/>
                            </p:stCondLst>
                            <p:childTnLst>
                              <p:par>
                                <p:cTn id="139" presetID="1" presetClass="entr" presetSubtype="0" fill="hold" grpId="0" nodeType="afterEffect">
                                  <p:stCondLst>
                                    <p:cond delay="1000"/>
                                  </p:stCondLst>
                                  <p:childTnLst>
                                    <p:set>
                                      <p:cBhvr>
                                        <p:cTn id="14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3" name="beep.wav"/>
                                        </p:tgtEl>
                                      </p:cMediaNode>
                                    </p:audio>
                                  </p:subTnLst>
                                </p:cTn>
                              </p:par>
                            </p:childTnLst>
                          </p:cTn>
                        </p:par>
                        <p:par>
                          <p:cTn id="141" fill="hold">
                            <p:stCondLst>
                              <p:cond delay="37000"/>
                            </p:stCondLst>
                            <p:childTnLst>
                              <p:par>
                                <p:cTn id="142" presetID="1" presetClass="entr" presetSubtype="0" fill="hold" grpId="0" nodeType="afterEffect">
                                  <p:stCondLst>
                                    <p:cond delay="1000"/>
                                  </p:stCondLst>
                                  <p:childTnLst>
                                    <p:set>
                                      <p:cBhvr>
                                        <p:cTn id="14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beep.wav"/>
                                        </p:tgtEl>
                                      </p:cMediaNode>
                                    </p:audio>
                                  </p:subTnLst>
                                </p:cTn>
                              </p:par>
                            </p:childTnLst>
                          </p:cTn>
                        </p:par>
                        <p:par>
                          <p:cTn id="144" fill="hold">
                            <p:stCondLst>
                              <p:cond delay="38000"/>
                            </p:stCondLst>
                            <p:childTnLst>
                              <p:par>
                                <p:cTn id="145" presetID="1" presetClass="entr" presetSubtype="0" fill="hold" grpId="0" nodeType="afterEffect">
                                  <p:stCondLst>
                                    <p:cond delay="1000"/>
                                  </p:stCondLst>
                                  <p:childTnLst>
                                    <p:set>
                                      <p:cBhvr>
                                        <p:cTn id="14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3" name="beep.wav"/>
                                        </p:tgtEl>
                                      </p:cMediaNode>
                                    </p:audio>
                                  </p:subTnLst>
                                </p:cTn>
                              </p:par>
                            </p:childTnLst>
                          </p:cTn>
                        </p:par>
                        <p:par>
                          <p:cTn id="147" fill="hold">
                            <p:stCondLst>
                              <p:cond delay="39000"/>
                            </p:stCondLst>
                            <p:childTnLst>
                              <p:par>
                                <p:cTn id="148" presetID="1" presetClass="entr" presetSubtype="0" fill="hold" grpId="0" nodeType="afterEffect">
                                  <p:stCondLst>
                                    <p:cond delay="1000"/>
                                  </p:stCondLst>
                                  <p:childTnLst>
                                    <p:set>
                                      <p:cBhvr>
                                        <p:cTn id="149"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3" name="beep.wav"/>
                                        </p:tgtEl>
                                      </p:cMediaNode>
                                    </p:audio>
                                  </p:subTnLst>
                                </p:cTn>
                              </p:par>
                            </p:childTnLst>
                          </p:cTn>
                        </p:par>
                        <p:par>
                          <p:cTn id="150" fill="hold">
                            <p:stCondLst>
                              <p:cond delay="40000"/>
                            </p:stCondLst>
                            <p:childTnLst>
                              <p:par>
                                <p:cTn id="151" presetID="1" presetClass="entr" presetSubtype="0" fill="hold" grpId="0" nodeType="afterEffect">
                                  <p:stCondLst>
                                    <p:cond delay="1000"/>
                                  </p:stCondLst>
                                  <p:childTnLst>
                                    <p:set>
                                      <p:cBhvr>
                                        <p:cTn id="15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3" name="beep.wav"/>
                                        </p:tgtEl>
                                      </p:cMediaNode>
                                    </p:audio>
                                  </p:subTnLst>
                                </p:cTn>
                              </p:par>
                            </p:childTnLst>
                          </p:cTn>
                        </p:par>
                        <p:par>
                          <p:cTn id="153" fill="hold">
                            <p:stCondLst>
                              <p:cond delay="41000"/>
                            </p:stCondLst>
                            <p:childTnLst>
                              <p:par>
                                <p:cTn id="154" presetID="1" presetClass="entr" presetSubtype="0" fill="hold" grpId="0" nodeType="afterEffect">
                                  <p:stCondLst>
                                    <p:cond delay="1000"/>
                                  </p:stCondLst>
                                  <p:childTnLst>
                                    <p:set>
                                      <p:cBhvr>
                                        <p:cTn id="15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3" name="beep.wav"/>
                                        </p:tgtEl>
                                      </p:cMediaNode>
                                    </p:audio>
                                  </p:subTnLst>
                                </p:cTn>
                              </p:par>
                            </p:childTnLst>
                          </p:cTn>
                        </p:par>
                        <p:par>
                          <p:cTn id="156" fill="hold">
                            <p:stCondLst>
                              <p:cond delay="42000"/>
                            </p:stCondLst>
                            <p:childTnLst>
                              <p:par>
                                <p:cTn id="157" presetID="1" presetClass="entr" presetSubtype="0" fill="hold" grpId="0" nodeType="afterEffect">
                                  <p:stCondLst>
                                    <p:cond delay="1000"/>
                                  </p:stCondLst>
                                  <p:childTnLst>
                                    <p:set>
                                      <p:cBhvr>
                                        <p:cTn id="1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3" name="beep.wav"/>
                                        </p:tgtEl>
                                      </p:cMediaNode>
                                    </p:audio>
                                  </p:subTnLst>
                                </p:cTn>
                              </p:par>
                            </p:childTnLst>
                          </p:cTn>
                        </p:par>
                        <p:par>
                          <p:cTn id="159" fill="hold">
                            <p:stCondLst>
                              <p:cond delay="43000"/>
                            </p:stCondLst>
                            <p:childTnLst>
                              <p:par>
                                <p:cTn id="160" presetID="1" presetClass="entr" presetSubtype="0" fill="hold" grpId="0" nodeType="afterEffect">
                                  <p:stCondLst>
                                    <p:cond delay="1000"/>
                                  </p:stCondLst>
                                  <p:childTnLst>
                                    <p:set>
                                      <p:cBhvr>
                                        <p:cTn id="161"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eep.wav"/>
                                        </p:tgtEl>
                                      </p:cMediaNode>
                                    </p:audio>
                                  </p:subTnLst>
                                </p:cTn>
                              </p:par>
                            </p:childTnLst>
                          </p:cTn>
                        </p:par>
                        <p:par>
                          <p:cTn id="162" fill="hold">
                            <p:stCondLst>
                              <p:cond delay="44000"/>
                            </p:stCondLst>
                            <p:childTnLst>
                              <p:par>
                                <p:cTn id="163" presetID="1" presetClass="entr" presetSubtype="0" fill="hold" grpId="0" nodeType="afterEffect">
                                  <p:stCondLst>
                                    <p:cond delay="1000"/>
                                  </p:stCondLst>
                                  <p:childTnLst>
                                    <p:set>
                                      <p:cBhvr>
                                        <p:cTn id="16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beep.wav"/>
                                        </p:tgtEl>
                                      </p:cMediaNode>
                                    </p:audio>
                                  </p:subTnLst>
                                </p:cTn>
                              </p:par>
                            </p:childTnLst>
                          </p:cTn>
                        </p:par>
                        <p:par>
                          <p:cTn id="165" fill="hold">
                            <p:stCondLst>
                              <p:cond delay="45000"/>
                            </p:stCondLst>
                            <p:childTnLst>
                              <p:par>
                                <p:cTn id="166" presetID="1" presetClass="entr" presetSubtype="0" fill="hold" grpId="0" nodeType="afterEffect">
                                  <p:stCondLst>
                                    <p:cond delay="1000"/>
                                  </p:stCondLst>
                                  <p:childTnLst>
                                    <p:set>
                                      <p:cBhvr>
                                        <p:cTn id="16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3" name="beep.wav"/>
                                        </p:tgtEl>
                                      </p:cMediaNode>
                                    </p:audio>
                                  </p:subTnLst>
                                </p:cTn>
                              </p:par>
                            </p:childTnLst>
                          </p:cTn>
                        </p:par>
                        <p:par>
                          <p:cTn id="168" fill="hold">
                            <p:stCondLst>
                              <p:cond delay="46000"/>
                            </p:stCondLst>
                            <p:childTnLst>
                              <p:par>
                                <p:cTn id="169" presetID="1" presetClass="entr" presetSubtype="0" fill="hold" grpId="0" nodeType="afterEffect">
                                  <p:stCondLst>
                                    <p:cond delay="1000"/>
                                  </p:stCondLst>
                                  <p:childTnLst>
                                    <p:set>
                                      <p:cBhvr>
                                        <p:cTn id="17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3" name="beep.wav"/>
                                        </p:tgtEl>
                                      </p:cMediaNode>
                                    </p:audio>
                                  </p:subTnLst>
                                </p:cTn>
                              </p:par>
                            </p:childTnLst>
                          </p:cTn>
                        </p:par>
                        <p:par>
                          <p:cTn id="171" fill="hold">
                            <p:stCondLst>
                              <p:cond delay="47000"/>
                            </p:stCondLst>
                            <p:childTnLst>
                              <p:par>
                                <p:cTn id="172" presetID="1" presetClass="entr" presetSubtype="0" fill="hold" grpId="0" nodeType="afterEffect">
                                  <p:stCondLst>
                                    <p:cond delay="1000"/>
                                  </p:stCondLst>
                                  <p:childTnLst>
                                    <p:set>
                                      <p:cBhvr>
                                        <p:cTn id="17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3" name="beep.wav"/>
                                        </p:tgtEl>
                                      </p:cMediaNode>
                                    </p:audio>
                                  </p:subTnLst>
                                </p:cTn>
                              </p:par>
                            </p:childTnLst>
                          </p:cTn>
                        </p:par>
                        <p:par>
                          <p:cTn id="174" fill="hold">
                            <p:stCondLst>
                              <p:cond delay="48000"/>
                            </p:stCondLst>
                            <p:childTnLst>
                              <p:par>
                                <p:cTn id="175" presetID="1" presetClass="entr" presetSubtype="0" fill="hold" grpId="0" nodeType="afterEffect">
                                  <p:stCondLst>
                                    <p:cond delay="1000"/>
                                  </p:stCondLst>
                                  <p:childTnLst>
                                    <p:set>
                                      <p:cBhvr>
                                        <p:cTn id="17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3" name="beep.wav"/>
                                        </p:tgtEl>
                                      </p:cMediaNode>
                                    </p:audio>
                                  </p:subTnLst>
                                </p:cTn>
                              </p:par>
                            </p:childTnLst>
                          </p:cTn>
                        </p:par>
                        <p:par>
                          <p:cTn id="177" fill="hold">
                            <p:stCondLst>
                              <p:cond delay="49000"/>
                            </p:stCondLst>
                            <p:childTnLst>
                              <p:par>
                                <p:cTn id="178" presetID="1" presetClass="entr" presetSubtype="0" fill="hold" grpId="0" nodeType="afterEffect">
                                  <p:stCondLst>
                                    <p:cond delay="1000"/>
                                  </p:stCondLst>
                                  <p:childTnLst>
                                    <p:set>
                                      <p:cBhvr>
                                        <p:cTn id="179"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3" name="beep.wav"/>
                                        </p:tgtEl>
                                      </p:cMediaNode>
                                    </p:audio>
                                  </p:subTnLst>
                                </p:cTn>
                              </p:par>
                            </p:childTnLst>
                          </p:cTn>
                        </p:par>
                        <p:par>
                          <p:cTn id="180" fill="hold">
                            <p:stCondLst>
                              <p:cond delay="50000"/>
                            </p:stCondLst>
                            <p:childTnLst>
                              <p:par>
                                <p:cTn id="181" presetID="1" presetClass="entr" presetSubtype="0" fill="hold" grpId="0" nodeType="afterEffect">
                                  <p:stCondLst>
                                    <p:cond delay="1000"/>
                                  </p:stCondLst>
                                  <p:childTnLst>
                                    <p:set>
                                      <p:cBhvr>
                                        <p:cTn id="18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3" name="beep.wav"/>
                                        </p:tgtEl>
                                      </p:cMediaNode>
                                    </p:audio>
                                  </p:subTnLst>
                                </p:cTn>
                              </p:par>
                            </p:childTnLst>
                          </p:cTn>
                        </p:par>
                        <p:par>
                          <p:cTn id="183" fill="hold">
                            <p:stCondLst>
                              <p:cond delay="51000"/>
                            </p:stCondLst>
                            <p:childTnLst>
                              <p:par>
                                <p:cTn id="184" presetID="1" presetClass="entr" presetSubtype="0" fill="hold" grpId="0" nodeType="afterEffect">
                                  <p:stCondLst>
                                    <p:cond delay="1000"/>
                                  </p:stCondLst>
                                  <p:childTnLst>
                                    <p:set>
                                      <p:cBhvr>
                                        <p:cTn id="18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3" name="beep.wav"/>
                                        </p:tgtEl>
                                      </p:cMediaNode>
                                    </p:audio>
                                  </p:subTnLst>
                                </p:cTn>
                              </p:par>
                            </p:childTnLst>
                          </p:cTn>
                        </p:par>
                        <p:par>
                          <p:cTn id="186" fill="hold">
                            <p:stCondLst>
                              <p:cond delay="52000"/>
                            </p:stCondLst>
                            <p:childTnLst>
                              <p:par>
                                <p:cTn id="187" presetID="1" presetClass="entr" presetSubtype="0" fill="hold" grpId="0" nodeType="afterEffect">
                                  <p:stCondLst>
                                    <p:cond delay="1000"/>
                                  </p:stCondLst>
                                  <p:childTnLst>
                                    <p:set>
                                      <p:cBhvr>
                                        <p:cTn id="18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3" name="beep.wav"/>
                                        </p:tgtEl>
                                      </p:cMediaNode>
                                    </p:audio>
                                  </p:subTnLst>
                                </p:cTn>
                              </p:par>
                            </p:childTnLst>
                          </p:cTn>
                        </p:par>
                        <p:par>
                          <p:cTn id="189" fill="hold">
                            <p:stCondLst>
                              <p:cond delay="53000"/>
                            </p:stCondLst>
                            <p:childTnLst>
                              <p:par>
                                <p:cTn id="190" presetID="1" presetClass="entr" presetSubtype="0" fill="hold" grpId="0" nodeType="afterEffect">
                                  <p:stCondLst>
                                    <p:cond delay="1000"/>
                                  </p:stCondLst>
                                  <p:childTnLst>
                                    <p:set>
                                      <p:cBhvr>
                                        <p:cTn id="19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90"/>
                                            </p:cond>
                                          </p:stCondLst>
                                          <p:endCondLst>
                                            <p:cond evt="onStopAudio" delay="0">
                                              <p:tgtEl>
                                                <p:sldTgt/>
                                              </p:tgtEl>
                                            </p:cond>
                                          </p:endCondLst>
                                        </p:cTn>
                                        <p:tgtEl>
                                          <p:sndTgt r:embed="rId3" name="beep.wav"/>
                                        </p:tgtEl>
                                      </p:cMediaNode>
                                    </p:audio>
                                  </p:subTnLst>
                                </p:cTn>
                              </p:par>
                            </p:childTnLst>
                          </p:cTn>
                        </p:par>
                        <p:par>
                          <p:cTn id="192" fill="hold">
                            <p:stCondLst>
                              <p:cond delay="54000"/>
                            </p:stCondLst>
                            <p:childTnLst>
                              <p:par>
                                <p:cTn id="193" presetID="1" presetClass="entr" presetSubtype="0" fill="hold" grpId="0" nodeType="afterEffect">
                                  <p:stCondLst>
                                    <p:cond delay="1000"/>
                                  </p:stCondLst>
                                  <p:childTnLst>
                                    <p:set>
                                      <p:cBhvr>
                                        <p:cTn id="19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3" name="beep.wav"/>
                                        </p:tgtEl>
                                      </p:cMediaNode>
                                    </p:audio>
                                  </p:subTnLst>
                                </p:cTn>
                              </p:par>
                            </p:childTnLst>
                          </p:cTn>
                        </p:par>
                        <p:par>
                          <p:cTn id="195" fill="hold">
                            <p:stCondLst>
                              <p:cond delay="55000"/>
                            </p:stCondLst>
                            <p:childTnLst>
                              <p:par>
                                <p:cTn id="196" presetID="1" presetClass="entr" presetSubtype="0" fill="hold" grpId="0" nodeType="afterEffect">
                                  <p:stCondLst>
                                    <p:cond delay="1000"/>
                                  </p:stCondLst>
                                  <p:childTnLst>
                                    <p:set>
                                      <p:cBhvr>
                                        <p:cTn id="197"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3" name="beep.wav"/>
                                        </p:tgtEl>
                                      </p:cMediaNode>
                                    </p:audio>
                                  </p:subTnLst>
                                </p:cTn>
                              </p:par>
                            </p:childTnLst>
                          </p:cTn>
                        </p:par>
                        <p:par>
                          <p:cTn id="198" fill="hold">
                            <p:stCondLst>
                              <p:cond delay="56000"/>
                            </p:stCondLst>
                            <p:childTnLst>
                              <p:par>
                                <p:cTn id="199" presetID="1" presetClass="entr" presetSubtype="0" fill="hold" grpId="0" nodeType="afterEffect">
                                  <p:stCondLst>
                                    <p:cond delay="1000"/>
                                  </p:stCondLst>
                                  <p:childTnLst>
                                    <p:set>
                                      <p:cBhvr>
                                        <p:cTn id="20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3" name="beep.wav"/>
                                        </p:tgtEl>
                                      </p:cMediaNode>
                                    </p:audio>
                                  </p:subTnLst>
                                </p:cTn>
                              </p:par>
                            </p:childTnLst>
                          </p:cTn>
                        </p:par>
                        <p:par>
                          <p:cTn id="201" fill="hold">
                            <p:stCondLst>
                              <p:cond delay="57000"/>
                            </p:stCondLst>
                            <p:childTnLst>
                              <p:par>
                                <p:cTn id="202" presetID="1" presetClass="entr" presetSubtype="0" fill="hold" grpId="0" nodeType="afterEffect">
                                  <p:stCondLst>
                                    <p:cond delay="1000"/>
                                  </p:stCondLst>
                                  <p:childTnLst>
                                    <p:set>
                                      <p:cBhvr>
                                        <p:cTn id="20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02"/>
                                            </p:cond>
                                          </p:stCondLst>
                                          <p:endCondLst>
                                            <p:cond evt="onStopAudio" delay="0">
                                              <p:tgtEl>
                                                <p:sldTgt/>
                                              </p:tgtEl>
                                            </p:cond>
                                          </p:endCondLst>
                                        </p:cTn>
                                        <p:tgtEl>
                                          <p:sndTgt r:embed="rId3" name="beep.wav"/>
                                        </p:tgtEl>
                                      </p:cMediaNode>
                                    </p:audio>
                                  </p:subTnLst>
                                </p:cTn>
                              </p:par>
                            </p:childTnLst>
                          </p:cTn>
                        </p:par>
                        <p:par>
                          <p:cTn id="204" fill="hold">
                            <p:stCondLst>
                              <p:cond delay="58000"/>
                            </p:stCondLst>
                            <p:childTnLst>
                              <p:par>
                                <p:cTn id="205" presetID="1" presetClass="entr" presetSubtype="0" fill="hold" grpId="0" nodeType="afterEffect">
                                  <p:stCondLst>
                                    <p:cond delay="1000"/>
                                  </p:stCondLst>
                                  <p:childTnLst>
                                    <p:set>
                                      <p:cBhvr>
                                        <p:cTn id="20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05"/>
                                            </p:cond>
                                          </p:stCondLst>
                                          <p:endCondLst>
                                            <p:cond evt="onStopAudio" delay="0">
                                              <p:tgtEl>
                                                <p:sldTgt/>
                                              </p:tgtEl>
                                            </p:cond>
                                          </p:endCondLst>
                                        </p:cTn>
                                        <p:tgtEl>
                                          <p:sndTgt r:embed="rId3" name="beep.wav"/>
                                        </p:tgtEl>
                                      </p:cMediaNode>
                                    </p:audio>
                                  </p:subTnLst>
                                </p:cTn>
                              </p:par>
                            </p:childTnLst>
                          </p:cTn>
                        </p:par>
                        <p:par>
                          <p:cTn id="207" fill="hold">
                            <p:stCondLst>
                              <p:cond delay="59000"/>
                            </p:stCondLst>
                            <p:childTnLst>
                              <p:par>
                                <p:cTn id="208" presetID="1" presetClass="entr" presetSubtype="0" fill="hold" grpId="0" nodeType="afterEffect">
                                  <p:stCondLst>
                                    <p:cond delay="1000"/>
                                  </p:stCondLst>
                                  <p:childTnLst>
                                    <p:set>
                                      <p:cBhvr>
                                        <p:cTn id="20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3" name="beep.wav"/>
                                        </p:tgtEl>
                                      </p:cMediaNode>
                                    </p:audio>
                                  </p:subTnLst>
                                </p:cTn>
                              </p:par>
                            </p:childTnLst>
                          </p:cTn>
                        </p:par>
                        <p:par>
                          <p:cTn id="210" fill="hold">
                            <p:stCondLst>
                              <p:cond delay="60000"/>
                            </p:stCondLst>
                            <p:childTnLst>
                              <p:par>
                                <p:cTn id="211" presetID="1" presetClass="entr" presetSubtype="0" fill="hold" grpId="0" nodeType="afterEffect">
                                  <p:stCondLst>
                                    <p:cond delay="1000"/>
                                  </p:stCondLst>
                                  <p:childTnLst>
                                    <p:set>
                                      <p:cBhvr>
                                        <p:cTn id="21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11"/>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70" grpId="0"/>
      <p:bldP spid="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68" name="Rectangle 67"/>
          <p:cNvSpPr/>
          <p:nvPr/>
        </p:nvSpPr>
        <p:spPr>
          <a:xfrm>
            <a:off x="2723037" y="1704443"/>
            <a:ext cx="8967045" cy="187070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4.</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đơn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Ðã</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niên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ngủn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lưng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9" name="Rectangle 68"/>
          <p:cNvSpPr/>
          <p:nvPr/>
        </p:nvSpPr>
        <p:spPr>
          <a:xfrm>
            <a:off x="2829718" y="3659285"/>
            <a:ext cx="8536311" cy="68512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cánh</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lưng</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567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anim calcmode="lin" valueType="num">
                                      <p:cBhvr>
                                        <p:cTn id="19" dur="1000" fill="hold"/>
                                        <p:tgtEl>
                                          <p:spTgt spid="68"/>
                                        </p:tgtEl>
                                        <p:attrNameLst>
                                          <p:attrName>ppt_x</p:attrName>
                                        </p:attrNameLst>
                                      </p:cBhvr>
                                      <p:tavLst>
                                        <p:tav tm="0">
                                          <p:val>
                                            <p:strVal val="#ppt_x"/>
                                          </p:val>
                                        </p:tav>
                                        <p:tav tm="100000">
                                          <p:val>
                                            <p:strVal val="#ppt_x"/>
                                          </p:val>
                                        </p:tav>
                                      </p:tavLst>
                                    </p:anim>
                                    <p:anim calcmode="lin" valueType="num">
                                      <p:cBhvr>
                                        <p:cTn id="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1000"/>
                                        <p:tgtEl>
                                          <p:spTgt spid="69"/>
                                        </p:tgtEl>
                                      </p:cBhvr>
                                    </p:animEffect>
                                    <p:anim calcmode="lin" valueType="num">
                                      <p:cBhvr>
                                        <p:cTn id="26" dur="1000" fill="hold"/>
                                        <p:tgtEl>
                                          <p:spTgt spid="69"/>
                                        </p:tgtEl>
                                        <p:attrNameLst>
                                          <p:attrName>ppt_x</p:attrName>
                                        </p:attrNameLst>
                                      </p:cBhvr>
                                      <p:tavLst>
                                        <p:tav tm="0">
                                          <p:val>
                                            <p:strVal val="#ppt_x"/>
                                          </p:val>
                                        </p:tav>
                                        <p:tav tm="100000">
                                          <p:val>
                                            <p:strVal val="#ppt_x"/>
                                          </p:val>
                                        </p:tav>
                                      </p:tavLst>
                                    </p:anim>
                                    <p:anim calcmode="lin" valueType="num">
                                      <p:cBhvr>
                                        <p:cTn id="2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0000"/>
                            </p:stCondLst>
                            <p:childTnLst>
                              <p:par>
                                <p:cTn id="61" presetID="1" presetClass="entr" presetSubtype="0" fill="hold" grpId="0" nodeType="afterEffect">
                                  <p:stCondLst>
                                    <p:cond delay="1000"/>
                                  </p:stCondLst>
                                  <p:childTnLst>
                                    <p:set>
                                      <p:cBhvr>
                                        <p:cTn id="6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1000"/>
                            </p:stCondLst>
                            <p:childTnLst>
                              <p:par>
                                <p:cTn id="64" presetID="1" presetClass="entr" presetSubtype="0" fill="hold" grpId="0" nodeType="afterEffect">
                                  <p:stCondLst>
                                    <p:cond delay="1000"/>
                                  </p:stCondLst>
                                  <p:childTnLst>
                                    <p:set>
                                      <p:cBhvr>
                                        <p:cTn id="6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2000"/>
                            </p:stCondLst>
                            <p:childTnLst>
                              <p:par>
                                <p:cTn id="67" presetID="1" presetClass="entr" presetSubtype="0" fill="hold" grpId="0" nodeType="afterEffect">
                                  <p:stCondLst>
                                    <p:cond delay="1000"/>
                                  </p:stCondLst>
                                  <p:childTnLst>
                                    <p:set>
                                      <p:cBhvr>
                                        <p:cTn id="6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3000"/>
                            </p:stCondLst>
                            <p:childTnLst>
                              <p:par>
                                <p:cTn id="70" presetID="1" presetClass="entr" presetSubtype="0" fill="hold" grpId="0" nodeType="afterEffect">
                                  <p:stCondLst>
                                    <p:cond delay="1000"/>
                                  </p:stCondLst>
                                  <p:childTnLst>
                                    <p:set>
                                      <p:cBhvr>
                                        <p:cTn id="7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4000"/>
                            </p:stCondLst>
                            <p:childTnLst>
                              <p:par>
                                <p:cTn id="73" presetID="1" presetClass="entr" presetSubtype="0" fill="hold" grpId="0" nodeType="afterEffect">
                                  <p:stCondLst>
                                    <p:cond delay="1000"/>
                                  </p:stCondLst>
                                  <p:childTnLst>
                                    <p:set>
                                      <p:cBhvr>
                                        <p:cTn id="7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5000"/>
                            </p:stCondLst>
                            <p:childTnLst>
                              <p:par>
                                <p:cTn id="76" presetID="1" presetClass="entr" presetSubtype="0" fill="hold" grpId="0" nodeType="afterEffect">
                                  <p:stCondLst>
                                    <p:cond delay="1000"/>
                                  </p:stCondLst>
                                  <p:childTnLst>
                                    <p:set>
                                      <p:cBhvr>
                                        <p:cTn id="7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6000"/>
                            </p:stCondLst>
                            <p:childTnLst>
                              <p:par>
                                <p:cTn id="79" presetID="1" presetClass="entr" presetSubtype="0" fill="hold" grpId="0" nodeType="afterEffect">
                                  <p:stCondLst>
                                    <p:cond delay="1000"/>
                                  </p:stCondLst>
                                  <p:childTnLst>
                                    <p:set>
                                      <p:cBhvr>
                                        <p:cTn id="8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7000"/>
                            </p:stCondLst>
                            <p:childTnLst>
                              <p:par>
                                <p:cTn id="82" presetID="1" presetClass="entr" presetSubtype="0" fill="hold" grpId="0" nodeType="afterEffect">
                                  <p:stCondLst>
                                    <p:cond delay="1000"/>
                                  </p:stCondLst>
                                  <p:childTnLst>
                                    <p:set>
                                      <p:cBhvr>
                                        <p:cTn id="8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8000"/>
                            </p:stCondLst>
                            <p:childTnLst>
                              <p:par>
                                <p:cTn id="85" presetID="1" presetClass="entr" presetSubtype="0" fill="hold" grpId="0" nodeType="afterEffect">
                                  <p:stCondLst>
                                    <p:cond delay="1000"/>
                                  </p:stCondLst>
                                  <p:childTnLst>
                                    <p:set>
                                      <p:cBhvr>
                                        <p:cTn id="8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9000"/>
                            </p:stCondLst>
                            <p:childTnLst>
                              <p:par>
                                <p:cTn id="88" presetID="1" presetClass="entr" presetSubtype="0" fill="hold" grpId="0" nodeType="afterEffect">
                                  <p:stCondLst>
                                    <p:cond delay="1000"/>
                                  </p:stCondLst>
                                  <p:childTnLst>
                                    <p:set>
                                      <p:cBhvr>
                                        <p:cTn id="8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20000"/>
                            </p:stCondLst>
                            <p:childTnLst>
                              <p:par>
                                <p:cTn id="91" presetID="1" presetClass="entr" presetSubtype="0" fill="hold" grpId="0" nodeType="afterEffect">
                                  <p:stCondLst>
                                    <p:cond delay="1000"/>
                                  </p:stCondLst>
                                  <p:childTnLst>
                                    <p:set>
                                      <p:cBhvr>
                                        <p:cTn id="9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21000"/>
                            </p:stCondLst>
                            <p:childTnLst>
                              <p:par>
                                <p:cTn id="94" presetID="1" presetClass="entr" presetSubtype="0" fill="hold" grpId="0" nodeType="afterEffect">
                                  <p:stCondLst>
                                    <p:cond delay="1000"/>
                                  </p:stCondLst>
                                  <p:childTnLst>
                                    <p:set>
                                      <p:cBhvr>
                                        <p:cTn id="9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22000"/>
                            </p:stCondLst>
                            <p:childTnLst>
                              <p:par>
                                <p:cTn id="97" presetID="1" presetClass="entr" presetSubtype="0" fill="hold" grpId="0" nodeType="afterEffect">
                                  <p:stCondLst>
                                    <p:cond delay="1000"/>
                                  </p:stCondLst>
                                  <p:childTnLst>
                                    <p:set>
                                      <p:cBhvr>
                                        <p:cTn id="9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23000"/>
                            </p:stCondLst>
                            <p:childTnLst>
                              <p:par>
                                <p:cTn id="100" presetID="1" presetClass="entr" presetSubtype="0" fill="hold" grpId="0" nodeType="afterEffect">
                                  <p:stCondLst>
                                    <p:cond delay="1000"/>
                                  </p:stCondLst>
                                  <p:childTnLst>
                                    <p:set>
                                      <p:cBhvr>
                                        <p:cTn id="10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24000"/>
                            </p:stCondLst>
                            <p:childTnLst>
                              <p:par>
                                <p:cTn id="103" presetID="1" presetClass="entr" presetSubtype="0" fill="hold" grpId="0" nodeType="afterEffect">
                                  <p:stCondLst>
                                    <p:cond delay="1000"/>
                                  </p:stCondLst>
                                  <p:childTnLst>
                                    <p:set>
                                      <p:cBhvr>
                                        <p:cTn id="10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5000"/>
                            </p:stCondLst>
                            <p:childTnLst>
                              <p:par>
                                <p:cTn id="106" presetID="1" presetClass="entr" presetSubtype="0" fill="hold" grpId="0" nodeType="afterEffect">
                                  <p:stCondLst>
                                    <p:cond delay="1000"/>
                                  </p:stCondLst>
                                  <p:childTnLst>
                                    <p:set>
                                      <p:cBhvr>
                                        <p:cTn id="10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6000"/>
                            </p:stCondLst>
                            <p:childTnLst>
                              <p:par>
                                <p:cTn id="109" presetID="1" presetClass="entr" presetSubtype="0" fill="hold" grpId="0" nodeType="afterEffect">
                                  <p:stCondLst>
                                    <p:cond delay="1000"/>
                                  </p:stCondLst>
                                  <p:childTnLst>
                                    <p:set>
                                      <p:cBhvr>
                                        <p:cTn id="1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7000"/>
                            </p:stCondLst>
                            <p:childTnLst>
                              <p:par>
                                <p:cTn id="112" presetID="1" presetClass="entr" presetSubtype="0" fill="hold" grpId="0" nodeType="afterEffect">
                                  <p:stCondLst>
                                    <p:cond delay="1000"/>
                                  </p:stCondLst>
                                  <p:childTnLst>
                                    <p:set>
                                      <p:cBhvr>
                                        <p:cTn id="11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8000"/>
                            </p:stCondLst>
                            <p:childTnLst>
                              <p:par>
                                <p:cTn id="115" presetID="1" presetClass="entr" presetSubtype="0" fill="hold" grpId="0" nodeType="afterEffect">
                                  <p:stCondLst>
                                    <p:cond delay="1000"/>
                                  </p:stCondLst>
                                  <p:childTnLst>
                                    <p:set>
                                      <p:cBhvr>
                                        <p:cTn id="11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9000"/>
                            </p:stCondLst>
                            <p:childTnLst>
                              <p:par>
                                <p:cTn id="118" presetID="1" presetClass="entr" presetSubtype="0" fill="hold" grpId="0" nodeType="afterEffect">
                                  <p:stCondLst>
                                    <p:cond delay="1000"/>
                                  </p:stCondLst>
                                  <p:childTnLst>
                                    <p:set>
                                      <p:cBhvr>
                                        <p:cTn id="11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30000"/>
                            </p:stCondLst>
                            <p:childTnLst>
                              <p:par>
                                <p:cTn id="121" presetID="1" presetClass="entr" presetSubtype="0" fill="hold" grpId="0" nodeType="afterEffect">
                                  <p:stCondLst>
                                    <p:cond delay="1000"/>
                                  </p:stCondLst>
                                  <p:childTnLst>
                                    <p:set>
                                      <p:cBhvr>
                                        <p:cTn id="1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31000"/>
                            </p:stCondLst>
                            <p:childTnLst>
                              <p:par>
                                <p:cTn id="124" presetID="1" presetClass="entr" presetSubtype="0" fill="hold" grpId="0" nodeType="afterEffect">
                                  <p:stCondLst>
                                    <p:cond delay="1000"/>
                                  </p:stCondLst>
                                  <p:childTnLst>
                                    <p:set>
                                      <p:cBhvr>
                                        <p:cTn id="12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32000"/>
                            </p:stCondLst>
                            <p:childTnLst>
                              <p:par>
                                <p:cTn id="127" presetID="1" presetClass="entr" presetSubtype="0" fill="hold" grpId="0" nodeType="afterEffect">
                                  <p:stCondLst>
                                    <p:cond delay="1000"/>
                                  </p:stCondLst>
                                  <p:childTnLst>
                                    <p:set>
                                      <p:cBhvr>
                                        <p:cTn id="12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33000"/>
                            </p:stCondLst>
                            <p:childTnLst>
                              <p:par>
                                <p:cTn id="130" presetID="1" presetClass="entr" presetSubtype="0" fill="hold" grpId="0" nodeType="afterEffect">
                                  <p:stCondLst>
                                    <p:cond delay="1000"/>
                                  </p:stCondLst>
                                  <p:childTnLst>
                                    <p:set>
                                      <p:cBhvr>
                                        <p:cTn id="13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34000"/>
                            </p:stCondLst>
                            <p:childTnLst>
                              <p:par>
                                <p:cTn id="133" presetID="1" presetClass="entr" presetSubtype="0" fill="hold" grpId="0" nodeType="afterEffect">
                                  <p:stCondLst>
                                    <p:cond delay="1000"/>
                                  </p:stCondLst>
                                  <p:childTnLst>
                                    <p:set>
                                      <p:cBhvr>
                                        <p:cTn id="1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5000"/>
                            </p:stCondLst>
                            <p:childTnLst>
                              <p:par>
                                <p:cTn id="136" presetID="1" presetClass="entr" presetSubtype="0" fill="hold" grpId="0" nodeType="afterEffect">
                                  <p:stCondLst>
                                    <p:cond delay="1000"/>
                                  </p:stCondLst>
                                  <p:childTnLst>
                                    <p:set>
                                      <p:cBhvr>
                                        <p:cTn id="13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3" name="beep.wav"/>
                                        </p:tgtEl>
                                      </p:cMediaNode>
                                    </p:audio>
                                  </p:subTnLst>
                                </p:cTn>
                              </p:par>
                            </p:childTnLst>
                          </p:cTn>
                        </p:par>
                        <p:par>
                          <p:cTn id="138" fill="hold">
                            <p:stCondLst>
                              <p:cond delay="36000"/>
                            </p:stCondLst>
                            <p:childTnLst>
                              <p:par>
                                <p:cTn id="139" presetID="1" presetClass="entr" presetSubtype="0" fill="hold" grpId="0" nodeType="afterEffect">
                                  <p:stCondLst>
                                    <p:cond delay="1000"/>
                                  </p:stCondLst>
                                  <p:childTnLst>
                                    <p:set>
                                      <p:cBhvr>
                                        <p:cTn id="14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3" name="beep.wav"/>
                                        </p:tgtEl>
                                      </p:cMediaNode>
                                    </p:audio>
                                  </p:subTnLst>
                                </p:cTn>
                              </p:par>
                            </p:childTnLst>
                          </p:cTn>
                        </p:par>
                        <p:par>
                          <p:cTn id="141" fill="hold">
                            <p:stCondLst>
                              <p:cond delay="37000"/>
                            </p:stCondLst>
                            <p:childTnLst>
                              <p:par>
                                <p:cTn id="142" presetID="1" presetClass="entr" presetSubtype="0" fill="hold" grpId="0" nodeType="afterEffect">
                                  <p:stCondLst>
                                    <p:cond delay="1000"/>
                                  </p:stCondLst>
                                  <p:childTnLst>
                                    <p:set>
                                      <p:cBhvr>
                                        <p:cTn id="14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beep.wav"/>
                                        </p:tgtEl>
                                      </p:cMediaNode>
                                    </p:audio>
                                  </p:subTnLst>
                                </p:cTn>
                              </p:par>
                            </p:childTnLst>
                          </p:cTn>
                        </p:par>
                        <p:par>
                          <p:cTn id="144" fill="hold">
                            <p:stCondLst>
                              <p:cond delay="38000"/>
                            </p:stCondLst>
                            <p:childTnLst>
                              <p:par>
                                <p:cTn id="145" presetID="1" presetClass="entr" presetSubtype="0" fill="hold" grpId="0" nodeType="afterEffect">
                                  <p:stCondLst>
                                    <p:cond delay="1000"/>
                                  </p:stCondLst>
                                  <p:childTnLst>
                                    <p:set>
                                      <p:cBhvr>
                                        <p:cTn id="14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3" name="beep.wav"/>
                                        </p:tgtEl>
                                      </p:cMediaNode>
                                    </p:audio>
                                  </p:subTnLst>
                                </p:cTn>
                              </p:par>
                            </p:childTnLst>
                          </p:cTn>
                        </p:par>
                        <p:par>
                          <p:cTn id="147" fill="hold">
                            <p:stCondLst>
                              <p:cond delay="39000"/>
                            </p:stCondLst>
                            <p:childTnLst>
                              <p:par>
                                <p:cTn id="148" presetID="1" presetClass="entr" presetSubtype="0" fill="hold" grpId="0" nodeType="afterEffect">
                                  <p:stCondLst>
                                    <p:cond delay="1000"/>
                                  </p:stCondLst>
                                  <p:childTnLst>
                                    <p:set>
                                      <p:cBhvr>
                                        <p:cTn id="149"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3" name="beep.wav"/>
                                        </p:tgtEl>
                                      </p:cMediaNode>
                                    </p:audio>
                                  </p:subTnLst>
                                </p:cTn>
                              </p:par>
                            </p:childTnLst>
                          </p:cTn>
                        </p:par>
                        <p:par>
                          <p:cTn id="150" fill="hold">
                            <p:stCondLst>
                              <p:cond delay="40000"/>
                            </p:stCondLst>
                            <p:childTnLst>
                              <p:par>
                                <p:cTn id="151" presetID="1" presetClass="entr" presetSubtype="0" fill="hold" grpId="0" nodeType="afterEffect">
                                  <p:stCondLst>
                                    <p:cond delay="1000"/>
                                  </p:stCondLst>
                                  <p:childTnLst>
                                    <p:set>
                                      <p:cBhvr>
                                        <p:cTn id="15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3" name="beep.wav"/>
                                        </p:tgtEl>
                                      </p:cMediaNode>
                                    </p:audio>
                                  </p:subTnLst>
                                </p:cTn>
                              </p:par>
                            </p:childTnLst>
                          </p:cTn>
                        </p:par>
                        <p:par>
                          <p:cTn id="153" fill="hold">
                            <p:stCondLst>
                              <p:cond delay="41000"/>
                            </p:stCondLst>
                            <p:childTnLst>
                              <p:par>
                                <p:cTn id="154" presetID="1" presetClass="entr" presetSubtype="0" fill="hold" grpId="0" nodeType="afterEffect">
                                  <p:stCondLst>
                                    <p:cond delay="1000"/>
                                  </p:stCondLst>
                                  <p:childTnLst>
                                    <p:set>
                                      <p:cBhvr>
                                        <p:cTn id="15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3" name="beep.wav"/>
                                        </p:tgtEl>
                                      </p:cMediaNode>
                                    </p:audio>
                                  </p:subTnLst>
                                </p:cTn>
                              </p:par>
                            </p:childTnLst>
                          </p:cTn>
                        </p:par>
                        <p:par>
                          <p:cTn id="156" fill="hold">
                            <p:stCondLst>
                              <p:cond delay="42000"/>
                            </p:stCondLst>
                            <p:childTnLst>
                              <p:par>
                                <p:cTn id="157" presetID="1" presetClass="entr" presetSubtype="0" fill="hold" grpId="0" nodeType="afterEffect">
                                  <p:stCondLst>
                                    <p:cond delay="1000"/>
                                  </p:stCondLst>
                                  <p:childTnLst>
                                    <p:set>
                                      <p:cBhvr>
                                        <p:cTn id="1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3" name="beep.wav"/>
                                        </p:tgtEl>
                                      </p:cMediaNode>
                                    </p:audio>
                                  </p:subTnLst>
                                </p:cTn>
                              </p:par>
                            </p:childTnLst>
                          </p:cTn>
                        </p:par>
                        <p:par>
                          <p:cTn id="159" fill="hold">
                            <p:stCondLst>
                              <p:cond delay="43000"/>
                            </p:stCondLst>
                            <p:childTnLst>
                              <p:par>
                                <p:cTn id="160" presetID="1" presetClass="entr" presetSubtype="0" fill="hold" grpId="0" nodeType="afterEffect">
                                  <p:stCondLst>
                                    <p:cond delay="1000"/>
                                  </p:stCondLst>
                                  <p:childTnLst>
                                    <p:set>
                                      <p:cBhvr>
                                        <p:cTn id="161"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eep.wav"/>
                                        </p:tgtEl>
                                      </p:cMediaNode>
                                    </p:audio>
                                  </p:subTnLst>
                                </p:cTn>
                              </p:par>
                            </p:childTnLst>
                          </p:cTn>
                        </p:par>
                        <p:par>
                          <p:cTn id="162" fill="hold">
                            <p:stCondLst>
                              <p:cond delay="44000"/>
                            </p:stCondLst>
                            <p:childTnLst>
                              <p:par>
                                <p:cTn id="163" presetID="1" presetClass="entr" presetSubtype="0" fill="hold" grpId="0" nodeType="afterEffect">
                                  <p:stCondLst>
                                    <p:cond delay="1000"/>
                                  </p:stCondLst>
                                  <p:childTnLst>
                                    <p:set>
                                      <p:cBhvr>
                                        <p:cTn id="16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beep.wav"/>
                                        </p:tgtEl>
                                      </p:cMediaNode>
                                    </p:audio>
                                  </p:subTnLst>
                                </p:cTn>
                              </p:par>
                            </p:childTnLst>
                          </p:cTn>
                        </p:par>
                        <p:par>
                          <p:cTn id="165" fill="hold">
                            <p:stCondLst>
                              <p:cond delay="45000"/>
                            </p:stCondLst>
                            <p:childTnLst>
                              <p:par>
                                <p:cTn id="166" presetID="1" presetClass="entr" presetSubtype="0" fill="hold" grpId="0" nodeType="afterEffect">
                                  <p:stCondLst>
                                    <p:cond delay="1000"/>
                                  </p:stCondLst>
                                  <p:childTnLst>
                                    <p:set>
                                      <p:cBhvr>
                                        <p:cTn id="16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3" name="beep.wav"/>
                                        </p:tgtEl>
                                      </p:cMediaNode>
                                    </p:audio>
                                  </p:subTnLst>
                                </p:cTn>
                              </p:par>
                            </p:childTnLst>
                          </p:cTn>
                        </p:par>
                        <p:par>
                          <p:cTn id="168" fill="hold">
                            <p:stCondLst>
                              <p:cond delay="46000"/>
                            </p:stCondLst>
                            <p:childTnLst>
                              <p:par>
                                <p:cTn id="169" presetID="1" presetClass="entr" presetSubtype="0" fill="hold" grpId="0" nodeType="afterEffect">
                                  <p:stCondLst>
                                    <p:cond delay="1000"/>
                                  </p:stCondLst>
                                  <p:childTnLst>
                                    <p:set>
                                      <p:cBhvr>
                                        <p:cTn id="17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3" name="beep.wav"/>
                                        </p:tgtEl>
                                      </p:cMediaNode>
                                    </p:audio>
                                  </p:subTnLst>
                                </p:cTn>
                              </p:par>
                            </p:childTnLst>
                          </p:cTn>
                        </p:par>
                        <p:par>
                          <p:cTn id="171" fill="hold">
                            <p:stCondLst>
                              <p:cond delay="47000"/>
                            </p:stCondLst>
                            <p:childTnLst>
                              <p:par>
                                <p:cTn id="172" presetID="1" presetClass="entr" presetSubtype="0" fill="hold" grpId="0" nodeType="afterEffect">
                                  <p:stCondLst>
                                    <p:cond delay="1000"/>
                                  </p:stCondLst>
                                  <p:childTnLst>
                                    <p:set>
                                      <p:cBhvr>
                                        <p:cTn id="17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3" name="beep.wav"/>
                                        </p:tgtEl>
                                      </p:cMediaNode>
                                    </p:audio>
                                  </p:subTnLst>
                                </p:cTn>
                              </p:par>
                            </p:childTnLst>
                          </p:cTn>
                        </p:par>
                        <p:par>
                          <p:cTn id="174" fill="hold">
                            <p:stCondLst>
                              <p:cond delay="48000"/>
                            </p:stCondLst>
                            <p:childTnLst>
                              <p:par>
                                <p:cTn id="175" presetID="1" presetClass="entr" presetSubtype="0" fill="hold" grpId="0" nodeType="afterEffect">
                                  <p:stCondLst>
                                    <p:cond delay="1000"/>
                                  </p:stCondLst>
                                  <p:childTnLst>
                                    <p:set>
                                      <p:cBhvr>
                                        <p:cTn id="17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3" name="beep.wav"/>
                                        </p:tgtEl>
                                      </p:cMediaNode>
                                    </p:audio>
                                  </p:subTnLst>
                                </p:cTn>
                              </p:par>
                            </p:childTnLst>
                          </p:cTn>
                        </p:par>
                        <p:par>
                          <p:cTn id="177" fill="hold">
                            <p:stCondLst>
                              <p:cond delay="49000"/>
                            </p:stCondLst>
                            <p:childTnLst>
                              <p:par>
                                <p:cTn id="178" presetID="1" presetClass="entr" presetSubtype="0" fill="hold" grpId="0" nodeType="afterEffect">
                                  <p:stCondLst>
                                    <p:cond delay="1000"/>
                                  </p:stCondLst>
                                  <p:childTnLst>
                                    <p:set>
                                      <p:cBhvr>
                                        <p:cTn id="179"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3" name="beep.wav"/>
                                        </p:tgtEl>
                                      </p:cMediaNode>
                                    </p:audio>
                                  </p:subTnLst>
                                </p:cTn>
                              </p:par>
                            </p:childTnLst>
                          </p:cTn>
                        </p:par>
                        <p:par>
                          <p:cTn id="180" fill="hold">
                            <p:stCondLst>
                              <p:cond delay="50000"/>
                            </p:stCondLst>
                            <p:childTnLst>
                              <p:par>
                                <p:cTn id="181" presetID="1" presetClass="entr" presetSubtype="0" fill="hold" grpId="0" nodeType="afterEffect">
                                  <p:stCondLst>
                                    <p:cond delay="1000"/>
                                  </p:stCondLst>
                                  <p:childTnLst>
                                    <p:set>
                                      <p:cBhvr>
                                        <p:cTn id="18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3" name="beep.wav"/>
                                        </p:tgtEl>
                                      </p:cMediaNode>
                                    </p:audio>
                                  </p:subTnLst>
                                </p:cTn>
                              </p:par>
                            </p:childTnLst>
                          </p:cTn>
                        </p:par>
                        <p:par>
                          <p:cTn id="183" fill="hold">
                            <p:stCondLst>
                              <p:cond delay="51000"/>
                            </p:stCondLst>
                            <p:childTnLst>
                              <p:par>
                                <p:cTn id="184" presetID="1" presetClass="entr" presetSubtype="0" fill="hold" grpId="0" nodeType="afterEffect">
                                  <p:stCondLst>
                                    <p:cond delay="1000"/>
                                  </p:stCondLst>
                                  <p:childTnLst>
                                    <p:set>
                                      <p:cBhvr>
                                        <p:cTn id="18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3" name="beep.wav"/>
                                        </p:tgtEl>
                                      </p:cMediaNode>
                                    </p:audio>
                                  </p:subTnLst>
                                </p:cTn>
                              </p:par>
                            </p:childTnLst>
                          </p:cTn>
                        </p:par>
                        <p:par>
                          <p:cTn id="186" fill="hold">
                            <p:stCondLst>
                              <p:cond delay="52000"/>
                            </p:stCondLst>
                            <p:childTnLst>
                              <p:par>
                                <p:cTn id="187" presetID="1" presetClass="entr" presetSubtype="0" fill="hold" grpId="0" nodeType="afterEffect">
                                  <p:stCondLst>
                                    <p:cond delay="1000"/>
                                  </p:stCondLst>
                                  <p:childTnLst>
                                    <p:set>
                                      <p:cBhvr>
                                        <p:cTn id="18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3" name="beep.wav"/>
                                        </p:tgtEl>
                                      </p:cMediaNode>
                                    </p:audio>
                                  </p:subTnLst>
                                </p:cTn>
                              </p:par>
                            </p:childTnLst>
                          </p:cTn>
                        </p:par>
                        <p:par>
                          <p:cTn id="189" fill="hold">
                            <p:stCondLst>
                              <p:cond delay="53000"/>
                            </p:stCondLst>
                            <p:childTnLst>
                              <p:par>
                                <p:cTn id="190" presetID="1" presetClass="entr" presetSubtype="0" fill="hold" grpId="0" nodeType="afterEffect">
                                  <p:stCondLst>
                                    <p:cond delay="1000"/>
                                  </p:stCondLst>
                                  <p:childTnLst>
                                    <p:set>
                                      <p:cBhvr>
                                        <p:cTn id="19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90"/>
                                            </p:cond>
                                          </p:stCondLst>
                                          <p:endCondLst>
                                            <p:cond evt="onStopAudio" delay="0">
                                              <p:tgtEl>
                                                <p:sldTgt/>
                                              </p:tgtEl>
                                            </p:cond>
                                          </p:endCondLst>
                                        </p:cTn>
                                        <p:tgtEl>
                                          <p:sndTgt r:embed="rId3" name="beep.wav"/>
                                        </p:tgtEl>
                                      </p:cMediaNode>
                                    </p:audio>
                                  </p:subTnLst>
                                </p:cTn>
                              </p:par>
                            </p:childTnLst>
                          </p:cTn>
                        </p:par>
                        <p:par>
                          <p:cTn id="192" fill="hold">
                            <p:stCondLst>
                              <p:cond delay="54000"/>
                            </p:stCondLst>
                            <p:childTnLst>
                              <p:par>
                                <p:cTn id="193" presetID="1" presetClass="entr" presetSubtype="0" fill="hold" grpId="0" nodeType="afterEffect">
                                  <p:stCondLst>
                                    <p:cond delay="1000"/>
                                  </p:stCondLst>
                                  <p:childTnLst>
                                    <p:set>
                                      <p:cBhvr>
                                        <p:cTn id="19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3" name="beep.wav"/>
                                        </p:tgtEl>
                                      </p:cMediaNode>
                                    </p:audio>
                                  </p:subTnLst>
                                </p:cTn>
                              </p:par>
                            </p:childTnLst>
                          </p:cTn>
                        </p:par>
                        <p:par>
                          <p:cTn id="195" fill="hold">
                            <p:stCondLst>
                              <p:cond delay="55000"/>
                            </p:stCondLst>
                            <p:childTnLst>
                              <p:par>
                                <p:cTn id="196" presetID="1" presetClass="entr" presetSubtype="0" fill="hold" grpId="0" nodeType="afterEffect">
                                  <p:stCondLst>
                                    <p:cond delay="1000"/>
                                  </p:stCondLst>
                                  <p:childTnLst>
                                    <p:set>
                                      <p:cBhvr>
                                        <p:cTn id="197"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3" name="beep.wav"/>
                                        </p:tgtEl>
                                      </p:cMediaNode>
                                    </p:audio>
                                  </p:subTnLst>
                                </p:cTn>
                              </p:par>
                            </p:childTnLst>
                          </p:cTn>
                        </p:par>
                        <p:par>
                          <p:cTn id="198" fill="hold">
                            <p:stCondLst>
                              <p:cond delay="56000"/>
                            </p:stCondLst>
                            <p:childTnLst>
                              <p:par>
                                <p:cTn id="199" presetID="1" presetClass="entr" presetSubtype="0" fill="hold" grpId="0" nodeType="afterEffect">
                                  <p:stCondLst>
                                    <p:cond delay="1000"/>
                                  </p:stCondLst>
                                  <p:childTnLst>
                                    <p:set>
                                      <p:cBhvr>
                                        <p:cTn id="20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3" name="beep.wav"/>
                                        </p:tgtEl>
                                      </p:cMediaNode>
                                    </p:audio>
                                  </p:subTnLst>
                                </p:cTn>
                              </p:par>
                            </p:childTnLst>
                          </p:cTn>
                        </p:par>
                        <p:par>
                          <p:cTn id="201" fill="hold">
                            <p:stCondLst>
                              <p:cond delay="57000"/>
                            </p:stCondLst>
                            <p:childTnLst>
                              <p:par>
                                <p:cTn id="202" presetID="1" presetClass="entr" presetSubtype="0" fill="hold" grpId="0" nodeType="afterEffect">
                                  <p:stCondLst>
                                    <p:cond delay="1000"/>
                                  </p:stCondLst>
                                  <p:childTnLst>
                                    <p:set>
                                      <p:cBhvr>
                                        <p:cTn id="20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02"/>
                                            </p:cond>
                                          </p:stCondLst>
                                          <p:endCondLst>
                                            <p:cond evt="onStopAudio" delay="0">
                                              <p:tgtEl>
                                                <p:sldTgt/>
                                              </p:tgtEl>
                                            </p:cond>
                                          </p:endCondLst>
                                        </p:cTn>
                                        <p:tgtEl>
                                          <p:sndTgt r:embed="rId3" name="beep.wav"/>
                                        </p:tgtEl>
                                      </p:cMediaNode>
                                    </p:audio>
                                  </p:subTnLst>
                                </p:cTn>
                              </p:par>
                            </p:childTnLst>
                          </p:cTn>
                        </p:par>
                        <p:par>
                          <p:cTn id="204" fill="hold">
                            <p:stCondLst>
                              <p:cond delay="58000"/>
                            </p:stCondLst>
                            <p:childTnLst>
                              <p:par>
                                <p:cTn id="205" presetID="1" presetClass="entr" presetSubtype="0" fill="hold" grpId="0" nodeType="afterEffect">
                                  <p:stCondLst>
                                    <p:cond delay="1000"/>
                                  </p:stCondLst>
                                  <p:childTnLst>
                                    <p:set>
                                      <p:cBhvr>
                                        <p:cTn id="20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05"/>
                                            </p:cond>
                                          </p:stCondLst>
                                          <p:endCondLst>
                                            <p:cond evt="onStopAudio" delay="0">
                                              <p:tgtEl>
                                                <p:sldTgt/>
                                              </p:tgtEl>
                                            </p:cond>
                                          </p:endCondLst>
                                        </p:cTn>
                                        <p:tgtEl>
                                          <p:sndTgt r:embed="rId3" name="beep.wav"/>
                                        </p:tgtEl>
                                      </p:cMediaNode>
                                    </p:audio>
                                  </p:subTnLst>
                                </p:cTn>
                              </p:par>
                            </p:childTnLst>
                          </p:cTn>
                        </p:par>
                        <p:par>
                          <p:cTn id="207" fill="hold">
                            <p:stCondLst>
                              <p:cond delay="59000"/>
                            </p:stCondLst>
                            <p:childTnLst>
                              <p:par>
                                <p:cTn id="208" presetID="1" presetClass="entr" presetSubtype="0" fill="hold" grpId="0" nodeType="afterEffect">
                                  <p:stCondLst>
                                    <p:cond delay="1000"/>
                                  </p:stCondLst>
                                  <p:childTnLst>
                                    <p:set>
                                      <p:cBhvr>
                                        <p:cTn id="20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3" name="beep.wav"/>
                                        </p:tgtEl>
                                      </p:cMediaNode>
                                    </p:audio>
                                  </p:subTnLst>
                                </p:cTn>
                              </p:par>
                            </p:childTnLst>
                          </p:cTn>
                        </p:par>
                        <p:par>
                          <p:cTn id="210" fill="hold">
                            <p:stCondLst>
                              <p:cond delay="60000"/>
                            </p:stCondLst>
                            <p:childTnLst>
                              <p:par>
                                <p:cTn id="211" presetID="1" presetClass="entr" presetSubtype="0" fill="hold" grpId="0" nodeType="afterEffect">
                                  <p:stCondLst>
                                    <p:cond delay="1000"/>
                                  </p:stCondLst>
                                  <p:childTnLst>
                                    <p:set>
                                      <p:cBhvr>
                                        <p:cTn id="21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11"/>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8" grpId="0"/>
      <p:bldP spid="6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70" name="Rectangle 69"/>
          <p:cNvSpPr/>
          <p:nvPr/>
        </p:nvSpPr>
        <p:spPr>
          <a:xfrm>
            <a:off x="949037" y="1696666"/>
            <a:ext cx="10747519" cy="33565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5.</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mấy</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láy</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chàng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Dế</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Choắt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gày</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gò</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dài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lêu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nghêu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gã</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thuốc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phiện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Ðã</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niên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cánh</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ngủn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lưng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hở</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sườn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cởi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trần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mặc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áo</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gi-lê</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Ðôi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càng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nặng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nề</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trông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xấu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Râu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ria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mẩu</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mặt</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mũi</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lúc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cũng</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ngẩn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ngẩn</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ngơ</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ngơ</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98110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1000"/>
                                        <p:tgtEl>
                                          <p:spTgt spid="70"/>
                                        </p:tgtEl>
                                      </p:cBhvr>
                                    </p:animEffect>
                                    <p:anim calcmode="lin" valueType="num">
                                      <p:cBhvr>
                                        <p:cTn id="19" dur="1000" fill="hold"/>
                                        <p:tgtEl>
                                          <p:spTgt spid="70"/>
                                        </p:tgtEl>
                                        <p:attrNameLst>
                                          <p:attrName>ppt_x</p:attrName>
                                        </p:attrNameLst>
                                      </p:cBhvr>
                                      <p:tavLst>
                                        <p:tav tm="0">
                                          <p:val>
                                            <p:strVal val="#ppt_x"/>
                                          </p:val>
                                        </p:tav>
                                        <p:tav tm="100000">
                                          <p:val>
                                            <p:strVal val="#ppt_x"/>
                                          </p:val>
                                        </p:tav>
                                      </p:tavLst>
                                    </p:anim>
                                    <p:anim calcmode="lin" valueType="num">
                                      <p:cBhvr>
                                        <p:cTn id="2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6000"/>
                            </p:stCondLst>
                            <p:childTnLst>
                              <p:par>
                                <p:cTn id="42" presetID="1" presetClass="entr" presetSubtype="0" fill="hold" grpId="0" nodeType="afterEffect">
                                  <p:stCondLst>
                                    <p:cond delay="1000"/>
                                  </p:stCondLst>
                                  <p:childTnLst>
                                    <p:set>
                                      <p:cBhvr>
                                        <p:cTn id="4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7000"/>
                            </p:stCondLst>
                            <p:childTnLst>
                              <p:par>
                                <p:cTn id="45" presetID="1" presetClass="entr" presetSubtype="0" fill="hold" grpId="0" nodeType="afterEffect">
                                  <p:stCondLst>
                                    <p:cond delay="1000"/>
                                  </p:stCondLst>
                                  <p:childTnLst>
                                    <p:set>
                                      <p:cBhvr>
                                        <p:cTn id="4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8000"/>
                            </p:stCondLst>
                            <p:childTnLst>
                              <p:par>
                                <p:cTn id="48" presetID="1" presetClass="entr" presetSubtype="0" fill="hold" grpId="0" nodeType="afterEffect">
                                  <p:stCondLst>
                                    <p:cond delay="1000"/>
                                  </p:stCondLst>
                                  <p:childTnLst>
                                    <p:set>
                                      <p:cBhvr>
                                        <p:cTn id="4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9000"/>
                            </p:stCondLst>
                            <p:childTnLst>
                              <p:par>
                                <p:cTn id="51" presetID="1" presetClass="entr" presetSubtype="0" fill="hold" grpId="0" nodeType="afterEffect">
                                  <p:stCondLst>
                                    <p:cond delay="100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10000"/>
                            </p:stCondLst>
                            <p:childTnLst>
                              <p:par>
                                <p:cTn id="54" presetID="1" presetClass="entr" presetSubtype="0" fill="hold" grpId="0" nodeType="afterEffect">
                                  <p:stCondLst>
                                    <p:cond delay="1000"/>
                                  </p:stCondLst>
                                  <p:childTnLst>
                                    <p:set>
                                      <p:cBhvr>
                                        <p:cTn id="5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11000"/>
                            </p:stCondLst>
                            <p:childTnLst>
                              <p:par>
                                <p:cTn id="57" presetID="1" presetClass="entr" presetSubtype="0" fill="hold" grpId="0" nodeType="afterEffect">
                                  <p:stCondLst>
                                    <p:cond delay="1000"/>
                                  </p:stCondLst>
                                  <p:childTnLst>
                                    <p:set>
                                      <p:cBhvr>
                                        <p:cTn id="5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12000"/>
                            </p:stCondLst>
                            <p:childTnLst>
                              <p:par>
                                <p:cTn id="60" presetID="1" presetClass="entr" presetSubtype="0" fill="hold" grpId="0" nodeType="afterEffect">
                                  <p:stCondLst>
                                    <p:cond delay="1000"/>
                                  </p:stCondLst>
                                  <p:childTnLst>
                                    <p:set>
                                      <p:cBhvr>
                                        <p:cTn id="6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3000"/>
                            </p:stCondLst>
                            <p:childTnLst>
                              <p:par>
                                <p:cTn id="63" presetID="1" presetClass="entr" presetSubtype="0" fill="hold" grpId="0" nodeType="afterEffect">
                                  <p:stCondLst>
                                    <p:cond delay="1000"/>
                                  </p:stCondLst>
                                  <p:childTnLst>
                                    <p:set>
                                      <p:cBhvr>
                                        <p:cTn id="6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4000"/>
                            </p:stCondLst>
                            <p:childTnLst>
                              <p:par>
                                <p:cTn id="66" presetID="1" presetClass="entr" presetSubtype="0" fill="hold" grpId="0" nodeType="afterEffect">
                                  <p:stCondLst>
                                    <p:cond delay="1000"/>
                                  </p:stCondLst>
                                  <p:childTnLst>
                                    <p:set>
                                      <p:cBhvr>
                                        <p:cTn id="6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5000"/>
                            </p:stCondLst>
                            <p:childTnLst>
                              <p:par>
                                <p:cTn id="69" presetID="1" presetClass="entr" presetSubtype="0" fill="hold" grpId="0" nodeType="afterEffect">
                                  <p:stCondLst>
                                    <p:cond delay="1000"/>
                                  </p:stCondLst>
                                  <p:childTnLst>
                                    <p:set>
                                      <p:cBhvr>
                                        <p:cTn id="7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6000"/>
                            </p:stCondLst>
                            <p:childTnLst>
                              <p:par>
                                <p:cTn id="72" presetID="1" presetClass="entr" presetSubtype="0" fill="hold" grpId="0" nodeType="afterEffect">
                                  <p:stCondLst>
                                    <p:cond delay="1000"/>
                                  </p:stCondLst>
                                  <p:childTnLst>
                                    <p:set>
                                      <p:cBhvr>
                                        <p:cTn id="7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7000"/>
                            </p:stCondLst>
                            <p:childTnLst>
                              <p:par>
                                <p:cTn id="75" presetID="1" presetClass="entr" presetSubtype="0" fill="hold" grpId="0" nodeType="afterEffect">
                                  <p:stCondLst>
                                    <p:cond delay="1000"/>
                                  </p:stCondLst>
                                  <p:childTnLst>
                                    <p:set>
                                      <p:cBhvr>
                                        <p:cTn id="7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8000"/>
                            </p:stCondLst>
                            <p:childTnLst>
                              <p:par>
                                <p:cTn id="78" presetID="1" presetClass="entr" presetSubtype="0" fill="hold" grpId="0" nodeType="afterEffect">
                                  <p:stCondLst>
                                    <p:cond delay="1000"/>
                                  </p:stCondLst>
                                  <p:childTnLst>
                                    <p:set>
                                      <p:cBhvr>
                                        <p:cTn id="7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9000"/>
                            </p:stCondLst>
                            <p:childTnLst>
                              <p:par>
                                <p:cTn id="81" presetID="1" presetClass="entr" presetSubtype="0" fill="hold" grpId="0" nodeType="afterEffect">
                                  <p:stCondLst>
                                    <p:cond delay="1000"/>
                                  </p:stCondLst>
                                  <p:childTnLst>
                                    <p:set>
                                      <p:cBhvr>
                                        <p:cTn id="8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20000"/>
                            </p:stCondLst>
                            <p:childTnLst>
                              <p:par>
                                <p:cTn id="84" presetID="1" presetClass="entr" presetSubtype="0" fill="hold" grpId="0" nodeType="afterEffect">
                                  <p:stCondLst>
                                    <p:cond delay="1000"/>
                                  </p:stCondLst>
                                  <p:childTnLst>
                                    <p:set>
                                      <p:cBhvr>
                                        <p:cTn id="8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21000"/>
                            </p:stCondLst>
                            <p:childTnLst>
                              <p:par>
                                <p:cTn id="87" presetID="1" presetClass="entr" presetSubtype="0" fill="hold" grpId="0" nodeType="afterEffect">
                                  <p:stCondLst>
                                    <p:cond delay="1000"/>
                                  </p:stCondLst>
                                  <p:childTnLst>
                                    <p:set>
                                      <p:cBhvr>
                                        <p:cTn id="8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22000"/>
                            </p:stCondLst>
                            <p:childTnLst>
                              <p:par>
                                <p:cTn id="90" presetID="1" presetClass="entr" presetSubtype="0" fill="hold" grpId="0" nodeType="afterEffect">
                                  <p:stCondLst>
                                    <p:cond delay="1000"/>
                                  </p:stCondLst>
                                  <p:childTnLst>
                                    <p:set>
                                      <p:cBhvr>
                                        <p:cTn id="9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23000"/>
                            </p:stCondLst>
                            <p:childTnLst>
                              <p:par>
                                <p:cTn id="93" presetID="1" presetClass="entr" presetSubtype="0" fill="hold" grpId="0" nodeType="afterEffect">
                                  <p:stCondLst>
                                    <p:cond delay="1000"/>
                                  </p:stCondLst>
                                  <p:childTnLst>
                                    <p:set>
                                      <p:cBhvr>
                                        <p:cTn id="9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4000"/>
                            </p:stCondLst>
                            <p:childTnLst>
                              <p:par>
                                <p:cTn id="96" presetID="1" presetClass="entr" presetSubtype="0" fill="hold" grpId="0" nodeType="afterEffect">
                                  <p:stCondLst>
                                    <p:cond delay="1000"/>
                                  </p:stCondLst>
                                  <p:childTnLst>
                                    <p:set>
                                      <p:cBhvr>
                                        <p:cTn id="9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5000"/>
                            </p:stCondLst>
                            <p:childTnLst>
                              <p:par>
                                <p:cTn id="99" presetID="1" presetClass="entr" presetSubtype="0" fill="hold" grpId="0" nodeType="afterEffect">
                                  <p:stCondLst>
                                    <p:cond delay="1000"/>
                                  </p:stCondLst>
                                  <p:childTnLst>
                                    <p:set>
                                      <p:cBhvr>
                                        <p:cTn id="10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6000"/>
                            </p:stCondLst>
                            <p:childTnLst>
                              <p:par>
                                <p:cTn id="102" presetID="1" presetClass="entr" presetSubtype="0" fill="hold" grpId="0" nodeType="afterEffect">
                                  <p:stCondLst>
                                    <p:cond delay="1000"/>
                                  </p:stCondLst>
                                  <p:childTnLst>
                                    <p:set>
                                      <p:cBhvr>
                                        <p:cTn id="10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7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8000"/>
                            </p:stCondLst>
                            <p:childTnLst>
                              <p:par>
                                <p:cTn id="108" presetID="1" presetClass="entr" presetSubtype="0" fill="hold" grpId="0" nodeType="afterEffect">
                                  <p:stCondLst>
                                    <p:cond delay="1000"/>
                                  </p:stCondLst>
                                  <p:childTnLst>
                                    <p:set>
                                      <p:cBhvr>
                                        <p:cTn id="10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9000"/>
                            </p:stCondLst>
                            <p:childTnLst>
                              <p:par>
                                <p:cTn id="111" presetID="1" presetClass="entr" presetSubtype="0" fill="hold" grpId="0" nodeType="afterEffect">
                                  <p:stCondLst>
                                    <p:cond delay="1000"/>
                                  </p:stCondLst>
                                  <p:childTnLst>
                                    <p:set>
                                      <p:cBhvr>
                                        <p:cTn id="11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30000"/>
                            </p:stCondLst>
                            <p:childTnLst>
                              <p:par>
                                <p:cTn id="114" presetID="1" presetClass="entr" presetSubtype="0" fill="hold" grpId="0" nodeType="afterEffect">
                                  <p:stCondLst>
                                    <p:cond delay="1000"/>
                                  </p:stCondLst>
                                  <p:childTnLst>
                                    <p:set>
                                      <p:cBhvr>
                                        <p:cTn id="11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31000"/>
                            </p:stCondLst>
                            <p:childTnLst>
                              <p:par>
                                <p:cTn id="117" presetID="1" presetClass="entr" presetSubtype="0" fill="hold" grpId="0" nodeType="afterEffect">
                                  <p:stCondLst>
                                    <p:cond delay="1000"/>
                                  </p:stCondLst>
                                  <p:childTnLst>
                                    <p:set>
                                      <p:cBhvr>
                                        <p:cTn id="1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32000"/>
                            </p:stCondLst>
                            <p:childTnLst>
                              <p:par>
                                <p:cTn id="120" presetID="1" presetClass="entr" presetSubtype="0" fill="hold" grpId="0" nodeType="afterEffect">
                                  <p:stCondLst>
                                    <p:cond delay="1000"/>
                                  </p:stCondLst>
                                  <p:childTnLst>
                                    <p:set>
                                      <p:cBhvr>
                                        <p:cTn id="12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33000"/>
                            </p:stCondLst>
                            <p:childTnLst>
                              <p:par>
                                <p:cTn id="123" presetID="1" presetClass="entr" presetSubtype="0" fill="hold" grpId="0" nodeType="afterEffect">
                                  <p:stCondLst>
                                    <p:cond delay="1000"/>
                                  </p:stCondLst>
                                  <p:childTnLst>
                                    <p:set>
                                      <p:cBhvr>
                                        <p:cTn id="12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4000"/>
                            </p:stCondLst>
                            <p:childTnLst>
                              <p:par>
                                <p:cTn id="126" presetID="1" presetClass="entr" presetSubtype="0" fill="hold" grpId="0" nodeType="afterEffect">
                                  <p:stCondLst>
                                    <p:cond delay="1000"/>
                                  </p:stCondLst>
                                  <p:childTnLst>
                                    <p:set>
                                      <p:cBhvr>
                                        <p:cTn id="12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beep.wav"/>
                                        </p:tgtEl>
                                      </p:cMediaNode>
                                    </p:audio>
                                  </p:subTnLst>
                                </p:cTn>
                              </p:par>
                            </p:childTnLst>
                          </p:cTn>
                        </p:par>
                        <p:par>
                          <p:cTn id="128" fill="hold">
                            <p:stCondLst>
                              <p:cond delay="35000"/>
                            </p:stCondLst>
                            <p:childTnLst>
                              <p:par>
                                <p:cTn id="129" presetID="1" presetClass="entr" presetSubtype="0" fill="hold" grpId="0" nodeType="afterEffect">
                                  <p:stCondLst>
                                    <p:cond delay="1000"/>
                                  </p:stCondLst>
                                  <p:childTnLst>
                                    <p:set>
                                      <p:cBhvr>
                                        <p:cTn id="1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beep.wav"/>
                                        </p:tgtEl>
                                      </p:cMediaNode>
                                    </p:audio>
                                  </p:subTnLst>
                                </p:cTn>
                              </p:par>
                            </p:childTnLst>
                          </p:cTn>
                        </p:par>
                        <p:par>
                          <p:cTn id="131" fill="hold">
                            <p:stCondLst>
                              <p:cond delay="36000"/>
                            </p:stCondLst>
                            <p:childTnLst>
                              <p:par>
                                <p:cTn id="132" presetID="1" presetClass="entr" presetSubtype="0" fill="hold" grpId="0" nodeType="afterEffect">
                                  <p:stCondLst>
                                    <p:cond delay="1000"/>
                                  </p:stCondLst>
                                  <p:childTnLst>
                                    <p:set>
                                      <p:cBhvr>
                                        <p:cTn id="1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3" name="beep.wav"/>
                                        </p:tgtEl>
                                      </p:cMediaNode>
                                    </p:audio>
                                  </p:subTnLst>
                                </p:cTn>
                              </p:par>
                            </p:childTnLst>
                          </p:cTn>
                        </p:par>
                        <p:par>
                          <p:cTn id="134" fill="hold">
                            <p:stCondLst>
                              <p:cond delay="37000"/>
                            </p:stCondLst>
                            <p:childTnLst>
                              <p:par>
                                <p:cTn id="135" presetID="1" presetClass="entr" presetSubtype="0" fill="hold" grpId="0" nodeType="afterEffect">
                                  <p:stCondLst>
                                    <p:cond delay="1000"/>
                                  </p:stCondLst>
                                  <p:childTnLst>
                                    <p:set>
                                      <p:cBhvr>
                                        <p:cTn id="13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beep.wav"/>
                                        </p:tgtEl>
                                      </p:cMediaNode>
                                    </p:audio>
                                  </p:subTnLst>
                                </p:cTn>
                              </p:par>
                            </p:childTnLst>
                          </p:cTn>
                        </p:par>
                        <p:par>
                          <p:cTn id="137" fill="hold">
                            <p:stCondLst>
                              <p:cond delay="38000"/>
                            </p:stCondLst>
                            <p:childTnLst>
                              <p:par>
                                <p:cTn id="138" presetID="1" presetClass="entr" presetSubtype="0" fill="hold" grpId="0" nodeType="afterEffect">
                                  <p:stCondLst>
                                    <p:cond delay="1000"/>
                                  </p:stCondLst>
                                  <p:childTnLst>
                                    <p:set>
                                      <p:cBhvr>
                                        <p:cTn id="13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3" name="beep.wav"/>
                                        </p:tgtEl>
                                      </p:cMediaNode>
                                    </p:audio>
                                  </p:subTnLst>
                                </p:cTn>
                              </p:par>
                            </p:childTnLst>
                          </p:cTn>
                        </p:par>
                        <p:par>
                          <p:cTn id="140" fill="hold">
                            <p:stCondLst>
                              <p:cond delay="39000"/>
                            </p:stCondLst>
                            <p:childTnLst>
                              <p:par>
                                <p:cTn id="141" presetID="1" presetClass="entr" presetSubtype="0" fill="hold" grpId="0" nodeType="afterEffect">
                                  <p:stCondLst>
                                    <p:cond delay="1000"/>
                                  </p:stCondLst>
                                  <p:childTnLst>
                                    <p:set>
                                      <p:cBhvr>
                                        <p:cTn id="14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eep.wav"/>
                                        </p:tgtEl>
                                      </p:cMediaNode>
                                    </p:audio>
                                  </p:subTnLst>
                                </p:cTn>
                              </p:par>
                            </p:childTnLst>
                          </p:cTn>
                        </p:par>
                        <p:par>
                          <p:cTn id="143" fill="hold">
                            <p:stCondLst>
                              <p:cond delay="40000"/>
                            </p:stCondLst>
                            <p:childTnLst>
                              <p:par>
                                <p:cTn id="144" presetID="1" presetClass="entr" presetSubtype="0" fill="hold" grpId="0" nodeType="afterEffect">
                                  <p:stCondLst>
                                    <p:cond delay="1000"/>
                                  </p:stCondLst>
                                  <p:childTnLst>
                                    <p:set>
                                      <p:cBhvr>
                                        <p:cTn id="14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3" name="beep.wav"/>
                                        </p:tgtEl>
                                      </p:cMediaNode>
                                    </p:audio>
                                  </p:subTnLst>
                                </p:cTn>
                              </p:par>
                            </p:childTnLst>
                          </p:cTn>
                        </p:par>
                        <p:par>
                          <p:cTn id="146" fill="hold">
                            <p:stCondLst>
                              <p:cond delay="41000"/>
                            </p:stCondLst>
                            <p:childTnLst>
                              <p:par>
                                <p:cTn id="147" presetID="1" presetClass="entr" presetSubtype="0" fill="hold" grpId="0" nodeType="afterEffect">
                                  <p:stCondLst>
                                    <p:cond delay="1000"/>
                                  </p:stCondLst>
                                  <p:childTnLst>
                                    <p:set>
                                      <p:cBhvr>
                                        <p:cTn id="14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beep.wav"/>
                                        </p:tgtEl>
                                      </p:cMediaNode>
                                    </p:audio>
                                  </p:subTnLst>
                                </p:cTn>
                              </p:par>
                            </p:childTnLst>
                          </p:cTn>
                        </p:par>
                        <p:par>
                          <p:cTn id="149" fill="hold">
                            <p:stCondLst>
                              <p:cond delay="42000"/>
                            </p:stCondLst>
                            <p:childTnLst>
                              <p:par>
                                <p:cTn id="150" presetID="1" presetClass="entr" presetSubtype="0" fill="hold" grpId="0" nodeType="afterEffect">
                                  <p:stCondLst>
                                    <p:cond delay="1000"/>
                                  </p:stCondLst>
                                  <p:childTnLst>
                                    <p:set>
                                      <p:cBhvr>
                                        <p:cTn id="15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beep.wav"/>
                                        </p:tgtEl>
                                      </p:cMediaNode>
                                    </p:audio>
                                  </p:subTnLst>
                                </p:cTn>
                              </p:par>
                            </p:childTnLst>
                          </p:cTn>
                        </p:par>
                        <p:par>
                          <p:cTn id="152" fill="hold">
                            <p:stCondLst>
                              <p:cond delay="43000"/>
                            </p:stCondLst>
                            <p:childTnLst>
                              <p:par>
                                <p:cTn id="153" presetID="1" presetClass="entr" presetSubtype="0" fill="hold" grpId="0" nodeType="afterEffect">
                                  <p:stCondLst>
                                    <p:cond delay="1000"/>
                                  </p:stCondLst>
                                  <p:childTnLst>
                                    <p:set>
                                      <p:cBhvr>
                                        <p:cTn id="15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3" name="beep.wav"/>
                                        </p:tgtEl>
                                      </p:cMediaNode>
                                    </p:audio>
                                  </p:subTnLst>
                                </p:cTn>
                              </p:par>
                            </p:childTnLst>
                          </p:cTn>
                        </p:par>
                        <p:par>
                          <p:cTn id="155" fill="hold">
                            <p:stCondLst>
                              <p:cond delay="44000"/>
                            </p:stCondLst>
                            <p:childTnLst>
                              <p:par>
                                <p:cTn id="156" presetID="1" presetClass="entr" presetSubtype="0" fill="hold" grpId="0" nodeType="afterEffect">
                                  <p:stCondLst>
                                    <p:cond delay="1000"/>
                                  </p:stCondLst>
                                  <p:childTnLst>
                                    <p:set>
                                      <p:cBhvr>
                                        <p:cTn id="15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3" name="beep.wav"/>
                                        </p:tgtEl>
                                      </p:cMediaNode>
                                    </p:audio>
                                  </p:subTnLst>
                                </p:cTn>
                              </p:par>
                            </p:childTnLst>
                          </p:cTn>
                        </p:par>
                        <p:par>
                          <p:cTn id="158" fill="hold">
                            <p:stCondLst>
                              <p:cond delay="45000"/>
                            </p:stCondLst>
                            <p:childTnLst>
                              <p:par>
                                <p:cTn id="159" presetID="1" presetClass="entr" presetSubtype="0" fill="hold" grpId="0" nodeType="afterEffect">
                                  <p:stCondLst>
                                    <p:cond delay="1000"/>
                                  </p:stCondLst>
                                  <p:childTnLst>
                                    <p:set>
                                      <p:cBhvr>
                                        <p:cTn id="1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3" name="beep.wav"/>
                                        </p:tgtEl>
                                      </p:cMediaNode>
                                    </p:audio>
                                  </p:subTnLst>
                                </p:cTn>
                              </p:par>
                            </p:childTnLst>
                          </p:cTn>
                        </p:par>
                        <p:par>
                          <p:cTn id="161" fill="hold">
                            <p:stCondLst>
                              <p:cond delay="46000"/>
                            </p:stCondLst>
                            <p:childTnLst>
                              <p:par>
                                <p:cTn id="162" presetID="1" presetClass="entr" presetSubtype="0" fill="hold" grpId="0" nodeType="afterEffect">
                                  <p:stCondLst>
                                    <p:cond delay="1000"/>
                                  </p:stCondLst>
                                  <p:childTnLst>
                                    <p:set>
                                      <p:cBhvr>
                                        <p:cTn id="16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3" name="beep.wav"/>
                                        </p:tgtEl>
                                      </p:cMediaNode>
                                    </p:audio>
                                  </p:subTnLst>
                                </p:cTn>
                              </p:par>
                            </p:childTnLst>
                          </p:cTn>
                        </p:par>
                        <p:par>
                          <p:cTn id="164" fill="hold">
                            <p:stCondLst>
                              <p:cond delay="47000"/>
                            </p:stCondLst>
                            <p:childTnLst>
                              <p:par>
                                <p:cTn id="165" presetID="1" presetClass="entr" presetSubtype="0" fill="hold" grpId="0" nodeType="afterEffect">
                                  <p:stCondLst>
                                    <p:cond delay="1000"/>
                                  </p:stCondLst>
                                  <p:childTnLst>
                                    <p:set>
                                      <p:cBhvr>
                                        <p:cTn id="16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3" name="beep.wav"/>
                                        </p:tgtEl>
                                      </p:cMediaNode>
                                    </p:audio>
                                  </p:subTnLst>
                                </p:cTn>
                              </p:par>
                            </p:childTnLst>
                          </p:cTn>
                        </p:par>
                        <p:par>
                          <p:cTn id="167" fill="hold">
                            <p:stCondLst>
                              <p:cond delay="48000"/>
                            </p:stCondLst>
                            <p:childTnLst>
                              <p:par>
                                <p:cTn id="168" presetID="1" presetClass="entr" presetSubtype="0" fill="hold" grpId="0" nodeType="afterEffect">
                                  <p:stCondLst>
                                    <p:cond delay="1000"/>
                                  </p:stCondLst>
                                  <p:childTnLst>
                                    <p:set>
                                      <p:cBhvr>
                                        <p:cTn id="16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3" name="beep.wav"/>
                                        </p:tgtEl>
                                      </p:cMediaNode>
                                    </p:audio>
                                  </p:subTnLst>
                                </p:cTn>
                              </p:par>
                            </p:childTnLst>
                          </p:cTn>
                        </p:par>
                        <p:par>
                          <p:cTn id="170" fill="hold">
                            <p:stCondLst>
                              <p:cond delay="49000"/>
                            </p:stCondLst>
                            <p:childTnLst>
                              <p:par>
                                <p:cTn id="171" presetID="1" presetClass="entr" presetSubtype="0" fill="hold" grpId="0" nodeType="afterEffect">
                                  <p:stCondLst>
                                    <p:cond delay="1000"/>
                                  </p:stCondLst>
                                  <p:childTnLst>
                                    <p:set>
                                      <p:cBhvr>
                                        <p:cTn id="17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3" name="beep.wav"/>
                                        </p:tgtEl>
                                      </p:cMediaNode>
                                    </p:audio>
                                  </p:subTnLst>
                                </p:cTn>
                              </p:par>
                            </p:childTnLst>
                          </p:cTn>
                        </p:par>
                        <p:par>
                          <p:cTn id="173" fill="hold">
                            <p:stCondLst>
                              <p:cond delay="50000"/>
                            </p:stCondLst>
                            <p:childTnLst>
                              <p:par>
                                <p:cTn id="174" presetID="1" presetClass="entr" presetSubtype="0" fill="hold" grpId="0" nodeType="afterEffect">
                                  <p:stCondLst>
                                    <p:cond delay="1000"/>
                                  </p:stCondLst>
                                  <p:childTnLst>
                                    <p:set>
                                      <p:cBhvr>
                                        <p:cTn id="17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3" name="beep.wav"/>
                                        </p:tgtEl>
                                      </p:cMediaNode>
                                    </p:audio>
                                  </p:subTnLst>
                                </p:cTn>
                              </p:par>
                            </p:childTnLst>
                          </p:cTn>
                        </p:par>
                        <p:par>
                          <p:cTn id="176" fill="hold">
                            <p:stCondLst>
                              <p:cond delay="51000"/>
                            </p:stCondLst>
                            <p:childTnLst>
                              <p:par>
                                <p:cTn id="177" presetID="1" presetClass="entr" presetSubtype="0" fill="hold" grpId="0" nodeType="afterEffect">
                                  <p:stCondLst>
                                    <p:cond delay="1000"/>
                                  </p:stCondLst>
                                  <p:childTnLst>
                                    <p:set>
                                      <p:cBhvr>
                                        <p:cTn id="17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3" name="beep.wav"/>
                                        </p:tgtEl>
                                      </p:cMediaNode>
                                    </p:audio>
                                  </p:subTnLst>
                                </p:cTn>
                              </p:par>
                            </p:childTnLst>
                          </p:cTn>
                        </p:par>
                        <p:par>
                          <p:cTn id="179" fill="hold">
                            <p:stCondLst>
                              <p:cond delay="52000"/>
                            </p:stCondLst>
                            <p:childTnLst>
                              <p:par>
                                <p:cTn id="180" presetID="1" presetClass="entr" presetSubtype="0" fill="hold" grpId="0" nodeType="afterEffect">
                                  <p:stCondLst>
                                    <p:cond delay="1000"/>
                                  </p:stCondLst>
                                  <p:childTnLst>
                                    <p:set>
                                      <p:cBhvr>
                                        <p:cTn id="18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3" name="beep.wav"/>
                                        </p:tgtEl>
                                      </p:cMediaNode>
                                    </p:audio>
                                  </p:subTnLst>
                                </p:cTn>
                              </p:par>
                            </p:childTnLst>
                          </p:cTn>
                        </p:par>
                        <p:par>
                          <p:cTn id="182" fill="hold">
                            <p:stCondLst>
                              <p:cond delay="53000"/>
                            </p:stCondLst>
                            <p:childTnLst>
                              <p:par>
                                <p:cTn id="183" presetID="1" presetClass="entr" presetSubtype="0" fill="hold" grpId="0" nodeType="afterEffect">
                                  <p:stCondLst>
                                    <p:cond delay="1000"/>
                                  </p:stCondLst>
                                  <p:childTnLst>
                                    <p:set>
                                      <p:cBhvr>
                                        <p:cTn id="18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3" name="beep.wav"/>
                                        </p:tgtEl>
                                      </p:cMediaNode>
                                    </p:audio>
                                  </p:subTnLst>
                                </p:cTn>
                              </p:par>
                            </p:childTnLst>
                          </p:cTn>
                        </p:par>
                        <p:par>
                          <p:cTn id="185" fill="hold">
                            <p:stCondLst>
                              <p:cond delay="54000"/>
                            </p:stCondLst>
                            <p:childTnLst>
                              <p:par>
                                <p:cTn id="186" presetID="1" presetClass="entr" presetSubtype="0" fill="hold" grpId="0" nodeType="afterEffect">
                                  <p:stCondLst>
                                    <p:cond delay="1000"/>
                                  </p:stCondLst>
                                  <p:childTnLst>
                                    <p:set>
                                      <p:cBhvr>
                                        <p:cTn id="18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6"/>
                                            </p:cond>
                                          </p:stCondLst>
                                          <p:endCondLst>
                                            <p:cond evt="onStopAudio" delay="0">
                                              <p:tgtEl>
                                                <p:sldTgt/>
                                              </p:tgtEl>
                                            </p:cond>
                                          </p:endCondLst>
                                        </p:cTn>
                                        <p:tgtEl>
                                          <p:sndTgt r:embed="rId3" name="beep.wav"/>
                                        </p:tgtEl>
                                      </p:cMediaNode>
                                    </p:audio>
                                  </p:subTnLst>
                                </p:cTn>
                              </p:par>
                            </p:childTnLst>
                          </p:cTn>
                        </p:par>
                        <p:par>
                          <p:cTn id="188" fill="hold">
                            <p:stCondLst>
                              <p:cond delay="55000"/>
                            </p:stCondLst>
                            <p:childTnLst>
                              <p:par>
                                <p:cTn id="189" presetID="1" presetClass="entr" presetSubtype="0" fill="hold" grpId="0" nodeType="afterEffect">
                                  <p:stCondLst>
                                    <p:cond delay="1000"/>
                                  </p:stCondLst>
                                  <p:childTnLst>
                                    <p:set>
                                      <p:cBhvr>
                                        <p:cTn id="19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89"/>
                                            </p:cond>
                                          </p:stCondLst>
                                          <p:endCondLst>
                                            <p:cond evt="onStopAudio" delay="0">
                                              <p:tgtEl>
                                                <p:sldTgt/>
                                              </p:tgtEl>
                                            </p:cond>
                                          </p:endCondLst>
                                        </p:cTn>
                                        <p:tgtEl>
                                          <p:sndTgt r:embed="rId3" name="beep.wav"/>
                                        </p:tgtEl>
                                      </p:cMediaNode>
                                    </p:audio>
                                  </p:subTnLst>
                                </p:cTn>
                              </p:par>
                            </p:childTnLst>
                          </p:cTn>
                        </p:par>
                        <p:par>
                          <p:cTn id="191" fill="hold">
                            <p:stCondLst>
                              <p:cond delay="56000"/>
                            </p:stCondLst>
                            <p:childTnLst>
                              <p:par>
                                <p:cTn id="192" presetID="1" presetClass="entr" presetSubtype="0" fill="hold" grpId="0" nodeType="afterEffect">
                                  <p:stCondLst>
                                    <p:cond delay="1000"/>
                                  </p:stCondLst>
                                  <p:childTnLst>
                                    <p:set>
                                      <p:cBhvr>
                                        <p:cTn id="19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eep.wav"/>
                                        </p:tgtEl>
                                      </p:cMediaNode>
                                    </p:audio>
                                  </p:subTnLst>
                                </p:cTn>
                              </p:par>
                            </p:childTnLst>
                          </p:cTn>
                        </p:par>
                        <p:par>
                          <p:cTn id="194" fill="hold">
                            <p:stCondLst>
                              <p:cond delay="57000"/>
                            </p:stCondLst>
                            <p:childTnLst>
                              <p:par>
                                <p:cTn id="195" presetID="1" presetClass="entr" presetSubtype="0" fill="hold" grpId="0" nodeType="afterEffect">
                                  <p:stCondLst>
                                    <p:cond delay="1000"/>
                                  </p:stCondLst>
                                  <p:childTnLst>
                                    <p:set>
                                      <p:cBhvr>
                                        <p:cTn id="19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95"/>
                                            </p:cond>
                                          </p:stCondLst>
                                          <p:endCondLst>
                                            <p:cond evt="onStopAudio" delay="0">
                                              <p:tgtEl>
                                                <p:sldTgt/>
                                              </p:tgtEl>
                                            </p:cond>
                                          </p:endCondLst>
                                        </p:cTn>
                                        <p:tgtEl>
                                          <p:sndTgt r:embed="rId3" name="beep.wav"/>
                                        </p:tgtEl>
                                      </p:cMediaNode>
                                    </p:audio>
                                  </p:subTnLst>
                                </p:cTn>
                              </p:par>
                            </p:childTnLst>
                          </p:cTn>
                        </p:par>
                        <p:par>
                          <p:cTn id="197" fill="hold">
                            <p:stCondLst>
                              <p:cond delay="58000"/>
                            </p:stCondLst>
                            <p:childTnLst>
                              <p:par>
                                <p:cTn id="198" presetID="1" presetClass="entr" presetSubtype="0" fill="hold" grpId="0" nodeType="afterEffect">
                                  <p:stCondLst>
                                    <p:cond delay="1000"/>
                                  </p:stCondLst>
                                  <p:childTnLst>
                                    <p:set>
                                      <p:cBhvr>
                                        <p:cTn id="19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98"/>
                                            </p:cond>
                                          </p:stCondLst>
                                          <p:endCondLst>
                                            <p:cond evt="onStopAudio" delay="0">
                                              <p:tgtEl>
                                                <p:sldTgt/>
                                              </p:tgtEl>
                                            </p:cond>
                                          </p:endCondLst>
                                        </p:cTn>
                                        <p:tgtEl>
                                          <p:sndTgt r:embed="rId3" name="beep.wav"/>
                                        </p:tgtEl>
                                      </p:cMediaNode>
                                    </p:audio>
                                  </p:subTnLst>
                                </p:cTn>
                              </p:par>
                            </p:childTnLst>
                          </p:cTn>
                        </p:par>
                        <p:par>
                          <p:cTn id="200" fill="hold">
                            <p:stCondLst>
                              <p:cond delay="59000"/>
                            </p:stCondLst>
                            <p:childTnLst>
                              <p:par>
                                <p:cTn id="201" presetID="1" presetClass="entr" presetSubtype="0" fill="hold" grpId="0" nodeType="afterEffect">
                                  <p:stCondLst>
                                    <p:cond delay="1000"/>
                                  </p:stCondLst>
                                  <p:childTnLst>
                                    <p:set>
                                      <p:cBhvr>
                                        <p:cTn id="20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3" name="beep.wav"/>
                                        </p:tgtEl>
                                      </p:cMediaNode>
                                    </p:audio>
                                  </p:subTnLst>
                                </p:cTn>
                              </p:par>
                            </p:childTnLst>
                          </p:cTn>
                        </p:par>
                        <p:par>
                          <p:cTn id="203" fill="hold">
                            <p:stCondLst>
                              <p:cond delay="60000"/>
                            </p:stCondLst>
                            <p:childTnLst>
                              <p:par>
                                <p:cTn id="204" presetID="1" presetClass="entr" presetSubtype="0" fill="hold" grpId="0" nodeType="afterEffect">
                                  <p:stCondLst>
                                    <p:cond delay="1000"/>
                                  </p:stCondLst>
                                  <p:childTnLst>
                                    <p:set>
                                      <p:cBhvr>
                                        <p:cTn id="20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7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262444" y="489166"/>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37" y="22167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1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1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1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1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1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1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1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1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1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1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2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2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2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2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2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2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2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2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2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2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3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3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3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3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3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3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3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3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3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3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4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4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4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4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4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4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4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4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4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4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5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5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5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5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55"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6"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7"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8"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9"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60"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61"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62"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63"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4" name="Oval 176"/>
          <p:cNvSpPr>
            <a:spLocks noChangeArrowheads="1"/>
          </p:cNvSpPr>
          <p:nvPr/>
        </p:nvSpPr>
        <p:spPr bwMode="auto">
          <a:xfrm>
            <a:off x="415637" y="60267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pic>
        <p:nvPicPr>
          <p:cNvPr id="65" name="Picture 64"/>
          <p:cNvPicPr>
            <a:picLocks noChangeAspect="1"/>
          </p:cNvPicPr>
          <p:nvPr/>
        </p:nvPicPr>
        <p:blipFill>
          <a:blip r:embed="rId7"/>
          <a:stretch>
            <a:fillRect/>
          </a:stretch>
        </p:blipFill>
        <p:spPr>
          <a:xfrm>
            <a:off x="-1057" y="1634836"/>
            <a:ext cx="12193057" cy="5223164"/>
          </a:xfrm>
          <a:prstGeom prst="rect">
            <a:avLst/>
          </a:prstGeom>
        </p:spPr>
      </p:pic>
      <p:sp>
        <p:nvSpPr>
          <p:cNvPr id="66" name="WordArt 2" descr="Horizontal brick"/>
          <p:cNvSpPr>
            <a:spLocks noChangeArrowheads="1" noChangeShapeType="1" noTextEdit="1"/>
          </p:cNvSpPr>
          <p:nvPr/>
        </p:nvSpPr>
        <p:spPr bwMode="auto">
          <a:xfrm>
            <a:off x="3948546" y="247072"/>
            <a:ext cx="4682836" cy="1068594"/>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dirty="0">
                <a:ln w="9525">
                  <a:round/>
                  <a:headEnd/>
                  <a:tailEnd/>
                </a:ln>
                <a:pattFill prst="horzBrick">
                  <a:fgClr>
                    <a:srgbClr val="000000"/>
                  </a:fgClr>
                  <a:bgClr>
                    <a:srgbClr val="FF0000"/>
                  </a:bgClr>
                </a:pattFill>
                <a:effectLst/>
                <a:uLnTx/>
                <a:uFillTx/>
                <a:latin typeface="Times New Roman" panose="02020603050405020304" pitchFamily="18" charset="0"/>
                <a:ea typeface="+mn-ea"/>
                <a:cs typeface="Times New Roman" panose="02020603050405020304" pitchFamily="18" charset="0"/>
              </a:rPr>
              <a:t>VỀ ĐÍCH</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1636" y="221673"/>
            <a:ext cx="1368446" cy="1246535"/>
          </a:xfrm>
          <a:prstGeom prst="rect">
            <a:avLst/>
          </a:prstGeom>
        </p:spPr>
      </p:pic>
      <p:sp>
        <p:nvSpPr>
          <p:cNvPr id="68" name="Rectangle 67"/>
          <p:cNvSpPr/>
          <p:nvPr/>
        </p:nvSpPr>
        <p:spPr>
          <a:xfrm>
            <a:off x="1551709" y="1662171"/>
            <a:ext cx="10460181" cy="197329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  6</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gầy</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gò</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lêu</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nghêu</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ngủn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nặng</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nề</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ngẩn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ngẩn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ngơ</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ngơ</a:t>
            </a:r>
            <a:endPar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009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3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anim calcmode="lin" valueType="num">
                                      <p:cBhvr>
                                        <p:cTn id="19" dur="1000" fill="hold"/>
                                        <p:tgtEl>
                                          <p:spTgt spid="68"/>
                                        </p:tgtEl>
                                        <p:attrNameLst>
                                          <p:attrName>ppt_x</p:attrName>
                                        </p:attrNameLst>
                                      </p:cBhvr>
                                      <p:tavLst>
                                        <p:tav tm="0">
                                          <p:val>
                                            <p:strVal val="#ppt_x"/>
                                          </p:val>
                                        </p:tav>
                                        <p:tav tm="100000">
                                          <p:val>
                                            <p:strVal val="#ppt_x"/>
                                          </p:val>
                                        </p:tav>
                                      </p:tavLst>
                                    </p:anim>
                                    <p:anim calcmode="lin" valueType="num">
                                      <p:cBhvr>
                                        <p:cTn id="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5000"/>
                            </p:stCondLst>
                            <p:childTnLst>
                              <p:par>
                                <p:cTn id="39" presetID="1" presetClass="entr" presetSubtype="0" fill="hold" grpId="0" nodeType="afterEffect">
                                  <p:stCondLst>
                                    <p:cond delay="1000"/>
                                  </p:stCondLst>
                                  <p:childTnLst>
                                    <p:set>
                                      <p:cBhvr>
                                        <p:cTn id="4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6000"/>
                            </p:stCondLst>
                            <p:childTnLst>
                              <p:par>
                                <p:cTn id="42" presetID="1" presetClass="entr" presetSubtype="0" fill="hold" grpId="0" nodeType="afterEffect">
                                  <p:stCondLst>
                                    <p:cond delay="1000"/>
                                  </p:stCondLst>
                                  <p:childTnLst>
                                    <p:set>
                                      <p:cBhvr>
                                        <p:cTn id="4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7000"/>
                            </p:stCondLst>
                            <p:childTnLst>
                              <p:par>
                                <p:cTn id="45" presetID="1" presetClass="entr" presetSubtype="0" fill="hold" grpId="0" nodeType="afterEffect">
                                  <p:stCondLst>
                                    <p:cond delay="1000"/>
                                  </p:stCondLst>
                                  <p:childTnLst>
                                    <p:set>
                                      <p:cBhvr>
                                        <p:cTn id="4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8000"/>
                            </p:stCondLst>
                            <p:childTnLst>
                              <p:par>
                                <p:cTn id="48" presetID="1" presetClass="entr" presetSubtype="0" fill="hold" grpId="0" nodeType="afterEffect">
                                  <p:stCondLst>
                                    <p:cond delay="1000"/>
                                  </p:stCondLst>
                                  <p:childTnLst>
                                    <p:set>
                                      <p:cBhvr>
                                        <p:cTn id="4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9000"/>
                            </p:stCondLst>
                            <p:childTnLst>
                              <p:par>
                                <p:cTn id="51" presetID="1" presetClass="entr" presetSubtype="0" fill="hold" grpId="0" nodeType="afterEffect">
                                  <p:stCondLst>
                                    <p:cond delay="100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10000"/>
                            </p:stCondLst>
                            <p:childTnLst>
                              <p:par>
                                <p:cTn id="54" presetID="1" presetClass="entr" presetSubtype="0" fill="hold" grpId="0" nodeType="afterEffect">
                                  <p:stCondLst>
                                    <p:cond delay="1000"/>
                                  </p:stCondLst>
                                  <p:childTnLst>
                                    <p:set>
                                      <p:cBhvr>
                                        <p:cTn id="5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11000"/>
                            </p:stCondLst>
                            <p:childTnLst>
                              <p:par>
                                <p:cTn id="57" presetID="1" presetClass="entr" presetSubtype="0" fill="hold" grpId="0" nodeType="afterEffect">
                                  <p:stCondLst>
                                    <p:cond delay="1000"/>
                                  </p:stCondLst>
                                  <p:childTnLst>
                                    <p:set>
                                      <p:cBhvr>
                                        <p:cTn id="5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12000"/>
                            </p:stCondLst>
                            <p:childTnLst>
                              <p:par>
                                <p:cTn id="60" presetID="1" presetClass="entr" presetSubtype="0" fill="hold" grpId="0" nodeType="afterEffect">
                                  <p:stCondLst>
                                    <p:cond delay="1000"/>
                                  </p:stCondLst>
                                  <p:childTnLst>
                                    <p:set>
                                      <p:cBhvr>
                                        <p:cTn id="6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3000"/>
                            </p:stCondLst>
                            <p:childTnLst>
                              <p:par>
                                <p:cTn id="63" presetID="1" presetClass="entr" presetSubtype="0" fill="hold" grpId="0" nodeType="afterEffect">
                                  <p:stCondLst>
                                    <p:cond delay="1000"/>
                                  </p:stCondLst>
                                  <p:childTnLst>
                                    <p:set>
                                      <p:cBhvr>
                                        <p:cTn id="6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4000"/>
                            </p:stCondLst>
                            <p:childTnLst>
                              <p:par>
                                <p:cTn id="66" presetID="1" presetClass="entr" presetSubtype="0" fill="hold" grpId="0" nodeType="afterEffect">
                                  <p:stCondLst>
                                    <p:cond delay="1000"/>
                                  </p:stCondLst>
                                  <p:childTnLst>
                                    <p:set>
                                      <p:cBhvr>
                                        <p:cTn id="6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5000"/>
                            </p:stCondLst>
                            <p:childTnLst>
                              <p:par>
                                <p:cTn id="69" presetID="1" presetClass="entr" presetSubtype="0" fill="hold" grpId="0" nodeType="afterEffect">
                                  <p:stCondLst>
                                    <p:cond delay="1000"/>
                                  </p:stCondLst>
                                  <p:childTnLst>
                                    <p:set>
                                      <p:cBhvr>
                                        <p:cTn id="7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6000"/>
                            </p:stCondLst>
                            <p:childTnLst>
                              <p:par>
                                <p:cTn id="72" presetID="1" presetClass="entr" presetSubtype="0" fill="hold" grpId="0" nodeType="afterEffect">
                                  <p:stCondLst>
                                    <p:cond delay="1000"/>
                                  </p:stCondLst>
                                  <p:childTnLst>
                                    <p:set>
                                      <p:cBhvr>
                                        <p:cTn id="7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7000"/>
                            </p:stCondLst>
                            <p:childTnLst>
                              <p:par>
                                <p:cTn id="75" presetID="1" presetClass="entr" presetSubtype="0" fill="hold" grpId="0" nodeType="afterEffect">
                                  <p:stCondLst>
                                    <p:cond delay="1000"/>
                                  </p:stCondLst>
                                  <p:childTnLst>
                                    <p:set>
                                      <p:cBhvr>
                                        <p:cTn id="7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8000"/>
                            </p:stCondLst>
                            <p:childTnLst>
                              <p:par>
                                <p:cTn id="78" presetID="1" presetClass="entr" presetSubtype="0" fill="hold" grpId="0" nodeType="afterEffect">
                                  <p:stCondLst>
                                    <p:cond delay="1000"/>
                                  </p:stCondLst>
                                  <p:childTnLst>
                                    <p:set>
                                      <p:cBhvr>
                                        <p:cTn id="7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9000"/>
                            </p:stCondLst>
                            <p:childTnLst>
                              <p:par>
                                <p:cTn id="81" presetID="1" presetClass="entr" presetSubtype="0" fill="hold" grpId="0" nodeType="afterEffect">
                                  <p:stCondLst>
                                    <p:cond delay="1000"/>
                                  </p:stCondLst>
                                  <p:childTnLst>
                                    <p:set>
                                      <p:cBhvr>
                                        <p:cTn id="8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20000"/>
                            </p:stCondLst>
                            <p:childTnLst>
                              <p:par>
                                <p:cTn id="84" presetID="1" presetClass="entr" presetSubtype="0" fill="hold" grpId="0" nodeType="afterEffect">
                                  <p:stCondLst>
                                    <p:cond delay="1000"/>
                                  </p:stCondLst>
                                  <p:childTnLst>
                                    <p:set>
                                      <p:cBhvr>
                                        <p:cTn id="8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21000"/>
                            </p:stCondLst>
                            <p:childTnLst>
                              <p:par>
                                <p:cTn id="87" presetID="1" presetClass="entr" presetSubtype="0" fill="hold" grpId="0" nodeType="afterEffect">
                                  <p:stCondLst>
                                    <p:cond delay="1000"/>
                                  </p:stCondLst>
                                  <p:childTnLst>
                                    <p:set>
                                      <p:cBhvr>
                                        <p:cTn id="8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22000"/>
                            </p:stCondLst>
                            <p:childTnLst>
                              <p:par>
                                <p:cTn id="90" presetID="1" presetClass="entr" presetSubtype="0" fill="hold" grpId="0" nodeType="afterEffect">
                                  <p:stCondLst>
                                    <p:cond delay="1000"/>
                                  </p:stCondLst>
                                  <p:childTnLst>
                                    <p:set>
                                      <p:cBhvr>
                                        <p:cTn id="9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23000"/>
                            </p:stCondLst>
                            <p:childTnLst>
                              <p:par>
                                <p:cTn id="93" presetID="1" presetClass="entr" presetSubtype="0" fill="hold" grpId="0" nodeType="afterEffect">
                                  <p:stCondLst>
                                    <p:cond delay="1000"/>
                                  </p:stCondLst>
                                  <p:childTnLst>
                                    <p:set>
                                      <p:cBhvr>
                                        <p:cTn id="9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4000"/>
                            </p:stCondLst>
                            <p:childTnLst>
                              <p:par>
                                <p:cTn id="96" presetID="1" presetClass="entr" presetSubtype="0" fill="hold" grpId="0" nodeType="afterEffect">
                                  <p:stCondLst>
                                    <p:cond delay="1000"/>
                                  </p:stCondLst>
                                  <p:childTnLst>
                                    <p:set>
                                      <p:cBhvr>
                                        <p:cTn id="9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5000"/>
                            </p:stCondLst>
                            <p:childTnLst>
                              <p:par>
                                <p:cTn id="99" presetID="1" presetClass="entr" presetSubtype="0" fill="hold" grpId="0" nodeType="afterEffect">
                                  <p:stCondLst>
                                    <p:cond delay="1000"/>
                                  </p:stCondLst>
                                  <p:childTnLst>
                                    <p:set>
                                      <p:cBhvr>
                                        <p:cTn id="10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6000"/>
                            </p:stCondLst>
                            <p:childTnLst>
                              <p:par>
                                <p:cTn id="102" presetID="1" presetClass="entr" presetSubtype="0" fill="hold" grpId="0" nodeType="afterEffect">
                                  <p:stCondLst>
                                    <p:cond delay="1000"/>
                                  </p:stCondLst>
                                  <p:childTnLst>
                                    <p:set>
                                      <p:cBhvr>
                                        <p:cTn id="10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7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8000"/>
                            </p:stCondLst>
                            <p:childTnLst>
                              <p:par>
                                <p:cTn id="108" presetID="1" presetClass="entr" presetSubtype="0" fill="hold" grpId="0" nodeType="afterEffect">
                                  <p:stCondLst>
                                    <p:cond delay="1000"/>
                                  </p:stCondLst>
                                  <p:childTnLst>
                                    <p:set>
                                      <p:cBhvr>
                                        <p:cTn id="10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9000"/>
                            </p:stCondLst>
                            <p:childTnLst>
                              <p:par>
                                <p:cTn id="111" presetID="1" presetClass="entr" presetSubtype="0" fill="hold" grpId="0" nodeType="afterEffect">
                                  <p:stCondLst>
                                    <p:cond delay="1000"/>
                                  </p:stCondLst>
                                  <p:childTnLst>
                                    <p:set>
                                      <p:cBhvr>
                                        <p:cTn id="11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30000"/>
                            </p:stCondLst>
                            <p:childTnLst>
                              <p:par>
                                <p:cTn id="114" presetID="1" presetClass="entr" presetSubtype="0" fill="hold" grpId="0" nodeType="afterEffect">
                                  <p:stCondLst>
                                    <p:cond delay="1000"/>
                                  </p:stCondLst>
                                  <p:childTnLst>
                                    <p:set>
                                      <p:cBhvr>
                                        <p:cTn id="11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31000"/>
                            </p:stCondLst>
                            <p:childTnLst>
                              <p:par>
                                <p:cTn id="117" presetID="1" presetClass="entr" presetSubtype="0" fill="hold" grpId="0" nodeType="afterEffect">
                                  <p:stCondLst>
                                    <p:cond delay="1000"/>
                                  </p:stCondLst>
                                  <p:childTnLst>
                                    <p:set>
                                      <p:cBhvr>
                                        <p:cTn id="1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32000"/>
                            </p:stCondLst>
                            <p:childTnLst>
                              <p:par>
                                <p:cTn id="120" presetID="1" presetClass="entr" presetSubtype="0" fill="hold" grpId="0" nodeType="afterEffect">
                                  <p:stCondLst>
                                    <p:cond delay="1000"/>
                                  </p:stCondLst>
                                  <p:childTnLst>
                                    <p:set>
                                      <p:cBhvr>
                                        <p:cTn id="12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33000"/>
                            </p:stCondLst>
                            <p:childTnLst>
                              <p:par>
                                <p:cTn id="123" presetID="1" presetClass="entr" presetSubtype="0" fill="hold" grpId="0" nodeType="afterEffect">
                                  <p:stCondLst>
                                    <p:cond delay="1000"/>
                                  </p:stCondLst>
                                  <p:childTnLst>
                                    <p:set>
                                      <p:cBhvr>
                                        <p:cTn id="12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4000"/>
                            </p:stCondLst>
                            <p:childTnLst>
                              <p:par>
                                <p:cTn id="126" presetID="1" presetClass="entr" presetSubtype="0" fill="hold" grpId="0" nodeType="afterEffect">
                                  <p:stCondLst>
                                    <p:cond delay="1000"/>
                                  </p:stCondLst>
                                  <p:childTnLst>
                                    <p:set>
                                      <p:cBhvr>
                                        <p:cTn id="12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beep.wav"/>
                                        </p:tgtEl>
                                      </p:cMediaNode>
                                    </p:audio>
                                  </p:subTnLst>
                                </p:cTn>
                              </p:par>
                            </p:childTnLst>
                          </p:cTn>
                        </p:par>
                        <p:par>
                          <p:cTn id="128" fill="hold">
                            <p:stCondLst>
                              <p:cond delay="35000"/>
                            </p:stCondLst>
                            <p:childTnLst>
                              <p:par>
                                <p:cTn id="129" presetID="1" presetClass="entr" presetSubtype="0" fill="hold" grpId="0" nodeType="afterEffect">
                                  <p:stCondLst>
                                    <p:cond delay="1000"/>
                                  </p:stCondLst>
                                  <p:childTnLst>
                                    <p:set>
                                      <p:cBhvr>
                                        <p:cTn id="1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beep.wav"/>
                                        </p:tgtEl>
                                      </p:cMediaNode>
                                    </p:audio>
                                  </p:subTnLst>
                                </p:cTn>
                              </p:par>
                            </p:childTnLst>
                          </p:cTn>
                        </p:par>
                        <p:par>
                          <p:cTn id="131" fill="hold">
                            <p:stCondLst>
                              <p:cond delay="36000"/>
                            </p:stCondLst>
                            <p:childTnLst>
                              <p:par>
                                <p:cTn id="132" presetID="1" presetClass="entr" presetSubtype="0" fill="hold" grpId="0" nodeType="afterEffect">
                                  <p:stCondLst>
                                    <p:cond delay="1000"/>
                                  </p:stCondLst>
                                  <p:childTnLst>
                                    <p:set>
                                      <p:cBhvr>
                                        <p:cTn id="1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3" name="beep.wav"/>
                                        </p:tgtEl>
                                      </p:cMediaNode>
                                    </p:audio>
                                  </p:subTnLst>
                                </p:cTn>
                              </p:par>
                            </p:childTnLst>
                          </p:cTn>
                        </p:par>
                        <p:par>
                          <p:cTn id="134" fill="hold">
                            <p:stCondLst>
                              <p:cond delay="37000"/>
                            </p:stCondLst>
                            <p:childTnLst>
                              <p:par>
                                <p:cTn id="135" presetID="1" presetClass="entr" presetSubtype="0" fill="hold" grpId="0" nodeType="afterEffect">
                                  <p:stCondLst>
                                    <p:cond delay="1000"/>
                                  </p:stCondLst>
                                  <p:childTnLst>
                                    <p:set>
                                      <p:cBhvr>
                                        <p:cTn id="13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beep.wav"/>
                                        </p:tgtEl>
                                      </p:cMediaNode>
                                    </p:audio>
                                  </p:subTnLst>
                                </p:cTn>
                              </p:par>
                            </p:childTnLst>
                          </p:cTn>
                        </p:par>
                        <p:par>
                          <p:cTn id="137" fill="hold">
                            <p:stCondLst>
                              <p:cond delay="38000"/>
                            </p:stCondLst>
                            <p:childTnLst>
                              <p:par>
                                <p:cTn id="138" presetID="1" presetClass="entr" presetSubtype="0" fill="hold" grpId="0" nodeType="afterEffect">
                                  <p:stCondLst>
                                    <p:cond delay="1000"/>
                                  </p:stCondLst>
                                  <p:childTnLst>
                                    <p:set>
                                      <p:cBhvr>
                                        <p:cTn id="13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3" name="beep.wav"/>
                                        </p:tgtEl>
                                      </p:cMediaNode>
                                    </p:audio>
                                  </p:subTnLst>
                                </p:cTn>
                              </p:par>
                            </p:childTnLst>
                          </p:cTn>
                        </p:par>
                        <p:par>
                          <p:cTn id="140" fill="hold">
                            <p:stCondLst>
                              <p:cond delay="39000"/>
                            </p:stCondLst>
                            <p:childTnLst>
                              <p:par>
                                <p:cTn id="141" presetID="1" presetClass="entr" presetSubtype="0" fill="hold" grpId="0" nodeType="afterEffect">
                                  <p:stCondLst>
                                    <p:cond delay="1000"/>
                                  </p:stCondLst>
                                  <p:childTnLst>
                                    <p:set>
                                      <p:cBhvr>
                                        <p:cTn id="14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eep.wav"/>
                                        </p:tgtEl>
                                      </p:cMediaNode>
                                    </p:audio>
                                  </p:subTnLst>
                                </p:cTn>
                              </p:par>
                            </p:childTnLst>
                          </p:cTn>
                        </p:par>
                        <p:par>
                          <p:cTn id="143" fill="hold">
                            <p:stCondLst>
                              <p:cond delay="40000"/>
                            </p:stCondLst>
                            <p:childTnLst>
                              <p:par>
                                <p:cTn id="144" presetID="1" presetClass="entr" presetSubtype="0" fill="hold" grpId="0" nodeType="afterEffect">
                                  <p:stCondLst>
                                    <p:cond delay="1000"/>
                                  </p:stCondLst>
                                  <p:childTnLst>
                                    <p:set>
                                      <p:cBhvr>
                                        <p:cTn id="14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3" name="beep.wav"/>
                                        </p:tgtEl>
                                      </p:cMediaNode>
                                    </p:audio>
                                  </p:subTnLst>
                                </p:cTn>
                              </p:par>
                            </p:childTnLst>
                          </p:cTn>
                        </p:par>
                        <p:par>
                          <p:cTn id="146" fill="hold">
                            <p:stCondLst>
                              <p:cond delay="41000"/>
                            </p:stCondLst>
                            <p:childTnLst>
                              <p:par>
                                <p:cTn id="147" presetID="1" presetClass="entr" presetSubtype="0" fill="hold" grpId="0" nodeType="afterEffect">
                                  <p:stCondLst>
                                    <p:cond delay="1000"/>
                                  </p:stCondLst>
                                  <p:childTnLst>
                                    <p:set>
                                      <p:cBhvr>
                                        <p:cTn id="14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beep.wav"/>
                                        </p:tgtEl>
                                      </p:cMediaNode>
                                    </p:audio>
                                  </p:subTnLst>
                                </p:cTn>
                              </p:par>
                            </p:childTnLst>
                          </p:cTn>
                        </p:par>
                        <p:par>
                          <p:cTn id="149" fill="hold">
                            <p:stCondLst>
                              <p:cond delay="42000"/>
                            </p:stCondLst>
                            <p:childTnLst>
                              <p:par>
                                <p:cTn id="150" presetID="1" presetClass="entr" presetSubtype="0" fill="hold" grpId="0" nodeType="afterEffect">
                                  <p:stCondLst>
                                    <p:cond delay="1000"/>
                                  </p:stCondLst>
                                  <p:childTnLst>
                                    <p:set>
                                      <p:cBhvr>
                                        <p:cTn id="15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beep.wav"/>
                                        </p:tgtEl>
                                      </p:cMediaNode>
                                    </p:audio>
                                  </p:subTnLst>
                                </p:cTn>
                              </p:par>
                            </p:childTnLst>
                          </p:cTn>
                        </p:par>
                        <p:par>
                          <p:cTn id="152" fill="hold">
                            <p:stCondLst>
                              <p:cond delay="43000"/>
                            </p:stCondLst>
                            <p:childTnLst>
                              <p:par>
                                <p:cTn id="153" presetID="1" presetClass="entr" presetSubtype="0" fill="hold" grpId="0" nodeType="afterEffect">
                                  <p:stCondLst>
                                    <p:cond delay="1000"/>
                                  </p:stCondLst>
                                  <p:childTnLst>
                                    <p:set>
                                      <p:cBhvr>
                                        <p:cTn id="15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3" name="beep.wav"/>
                                        </p:tgtEl>
                                      </p:cMediaNode>
                                    </p:audio>
                                  </p:subTnLst>
                                </p:cTn>
                              </p:par>
                            </p:childTnLst>
                          </p:cTn>
                        </p:par>
                        <p:par>
                          <p:cTn id="155" fill="hold">
                            <p:stCondLst>
                              <p:cond delay="44000"/>
                            </p:stCondLst>
                            <p:childTnLst>
                              <p:par>
                                <p:cTn id="156" presetID="1" presetClass="entr" presetSubtype="0" fill="hold" grpId="0" nodeType="afterEffect">
                                  <p:stCondLst>
                                    <p:cond delay="1000"/>
                                  </p:stCondLst>
                                  <p:childTnLst>
                                    <p:set>
                                      <p:cBhvr>
                                        <p:cTn id="15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3" name="beep.wav"/>
                                        </p:tgtEl>
                                      </p:cMediaNode>
                                    </p:audio>
                                  </p:subTnLst>
                                </p:cTn>
                              </p:par>
                            </p:childTnLst>
                          </p:cTn>
                        </p:par>
                        <p:par>
                          <p:cTn id="158" fill="hold">
                            <p:stCondLst>
                              <p:cond delay="45000"/>
                            </p:stCondLst>
                            <p:childTnLst>
                              <p:par>
                                <p:cTn id="159" presetID="1" presetClass="entr" presetSubtype="0" fill="hold" grpId="0" nodeType="afterEffect">
                                  <p:stCondLst>
                                    <p:cond delay="1000"/>
                                  </p:stCondLst>
                                  <p:childTnLst>
                                    <p:set>
                                      <p:cBhvr>
                                        <p:cTn id="1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3" name="beep.wav"/>
                                        </p:tgtEl>
                                      </p:cMediaNode>
                                    </p:audio>
                                  </p:subTnLst>
                                </p:cTn>
                              </p:par>
                            </p:childTnLst>
                          </p:cTn>
                        </p:par>
                        <p:par>
                          <p:cTn id="161" fill="hold">
                            <p:stCondLst>
                              <p:cond delay="46000"/>
                            </p:stCondLst>
                            <p:childTnLst>
                              <p:par>
                                <p:cTn id="162" presetID="1" presetClass="entr" presetSubtype="0" fill="hold" grpId="0" nodeType="afterEffect">
                                  <p:stCondLst>
                                    <p:cond delay="1000"/>
                                  </p:stCondLst>
                                  <p:childTnLst>
                                    <p:set>
                                      <p:cBhvr>
                                        <p:cTn id="16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3" name="beep.wav"/>
                                        </p:tgtEl>
                                      </p:cMediaNode>
                                    </p:audio>
                                  </p:subTnLst>
                                </p:cTn>
                              </p:par>
                            </p:childTnLst>
                          </p:cTn>
                        </p:par>
                        <p:par>
                          <p:cTn id="164" fill="hold">
                            <p:stCondLst>
                              <p:cond delay="47000"/>
                            </p:stCondLst>
                            <p:childTnLst>
                              <p:par>
                                <p:cTn id="165" presetID="1" presetClass="entr" presetSubtype="0" fill="hold" grpId="0" nodeType="afterEffect">
                                  <p:stCondLst>
                                    <p:cond delay="1000"/>
                                  </p:stCondLst>
                                  <p:childTnLst>
                                    <p:set>
                                      <p:cBhvr>
                                        <p:cTn id="16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3" name="beep.wav"/>
                                        </p:tgtEl>
                                      </p:cMediaNode>
                                    </p:audio>
                                  </p:subTnLst>
                                </p:cTn>
                              </p:par>
                            </p:childTnLst>
                          </p:cTn>
                        </p:par>
                        <p:par>
                          <p:cTn id="167" fill="hold">
                            <p:stCondLst>
                              <p:cond delay="48000"/>
                            </p:stCondLst>
                            <p:childTnLst>
                              <p:par>
                                <p:cTn id="168" presetID="1" presetClass="entr" presetSubtype="0" fill="hold" grpId="0" nodeType="afterEffect">
                                  <p:stCondLst>
                                    <p:cond delay="1000"/>
                                  </p:stCondLst>
                                  <p:childTnLst>
                                    <p:set>
                                      <p:cBhvr>
                                        <p:cTn id="16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3" name="beep.wav"/>
                                        </p:tgtEl>
                                      </p:cMediaNode>
                                    </p:audio>
                                  </p:subTnLst>
                                </p:cTn>
                              </p:par>
                            </p:childTnLst>
                          </p:cTn>
                        </p:par>
                        <p:par>
                          <p:cTn id="170" fill="hold">
                            <p:stCondLst>
                              <p:cond delay="49000"/>
                            </p:stCondLst>
                            <p:childTnLst>
                              <p:par>
                                <p:cTn id="171" presetID="1" presetClass="entr" presetSubtype="0" fill="hold" grpId="0" nodeType="afterEffect">
                                  <p:stCondLst>
                                    <p:cond delay="1000"/>
                                  </p:stCondLst>
                                  <p:childTnLst>
                                    <p:set>
                                      <p:cBhvr>
                                        <p:cTn id="17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3" name="beep.wav"/>
                                        </p:tgtEl>
                                      </p:cMediaNode>
                                    </p:audio>
                                  </p:subTnLst>
                                </p:cTn>
                              </p:par>
                            </p:childTnLst>
                          </p:cTn>
                        </p:par>
                        <p:par>
                          <p:cTn id="173" fill="hold">
                            <p:stCondLst>
                              <p:cond delay="50000"/>
                            </p:stCondLst>
                            <p:childTnLst>
                              <p:par>
                                <p:cTn id="174" presetID="1" presetClass="entr" presetSubtype="0" fill="hold" grpId="0" nodeType="afterEffect">
                                  <p:stCondLst>
                                    <p:cond delay="1000"/>
                                  </p:stCondLst>
                                  <p:childTnLst>
                                    <p:set>
                                      <p:cBhvr>
                                        <p:cTn id="17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3" name="beep.wav"/>
                                        </p:tgtEl>
                                      </p:cMediaNode>
                                    </p:audio>
                                  </p:subTnLst>
                                </p:cTn>
                              </p:par>
                            </p:childTnLst>
                          </p:cTn>
                        </p:par>
                        <p:par>
                          <p:cTn id="176" fill="hold">
                            <p:stCondLst>
                              <p:cond delay="51000"/>
                            </p:stCondLst>
                            <p:childTnLst>
                              <p:par>
                                <p:cTn id="177" presetID="1" presetClass="entr" presetSubtype="0" fill="hold" grpId="0" nodeType="afterEffect">
                                  <p:stCondLst>
                                    <p:cond delay="1000"/>
                                  </p:stCondLst>
                                  <p:childTnLst>
                                    <p:set>
                                      <p:cBhvr>
                                        <p:cTn id="17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3" name="beep.wav"/>
                                        </p:tgtEl>
                                      </p:cMediaNode>
                                    </p:audio>
                                  </p:subTnLst>
                                </p:cTn>
                              </p:par>
                            </p:childTnLst>
                          </p:cTn>
                        </p:par>
                        <p:par>
                          <p:cTn id="179" fill="hold">
                            <p:stCondLst>
                              <p:cond delay="52000"/>
                            </p:stCondLst>
                            <p:childTnLst>
                              <p:par>
                                <p:cTn id="180" presetID="1" presetClass="entr" presetSubtype="0" fill="hold" grpId="0" nodeType="afterEffect">
                                  <p:stCondLst>
                                    <p:cond delay="1000"/>
                                  </p:stCondLst>
                                  <p:childTnLst>
                                    <p:set>
                                      <p:cBhvr>
                                        <p:cTn id="18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3" name="beep.wav"/>
                                        </p:tgtEl>
                                      </p:cMediaNode>
                                    </p:audio>
                                  </p:subTnLst>
                                </p:cTn>
                              </p:par>
                            </p:childTnLst>
                          </p:cTn>
                        </p:par>
                        <p:par>
                          <p:cTn id="182" fill="hold">
                            <p:stCondLst>
                              <p:cond delay="53000"/>
                            </p:stCondLst>
                            <p:childTnLst>
                              <p:par>
                                <p:cTn id="183" presetID="1" presetClass="entr" presetSubtype="0" fill="hold" grpId="0" nodeType="afterEffect">
                                  <p:stCondLst>
                                    <p:cond delay="1000"/>
                                  </p:stCondLst>
                                  <p:childTnLst>
                                    <p:set>
                                      <p:cBhvr>
                                        <p:cTn id="18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3" name="beep.wav"/>
                                        </p:tgtEl>
                                      </p:cMediaNode>
                                    </p:audio>
                                  </p:subTnLst>
                                </p:cTn>
                              </p:par>
                            </p:childTnLst>
                          </p:cTn>
                        </p:par>
                        <p:par>
                          <p:cTn id="185" fill="hold">
                            <p:stCondLst>
                              <p:cond delay="54000"/>
                            </p:stCondLst>
                            <p:childTnLst>
                              <p:par>
                                <p:cTn id="186" presetID="1" presetClass="entr" presetSubtype="0" fill="hold" grpId="0" nodeType="afterEffect">
                                  <p:stCondLst>
                                    <p:cond delay="1000"/>
                                  </p:stCondLst>
                                  <p:childTnLst>
                                    <p:set>
                                      <p:cBhvr>
                                        <p:cTn id="18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6"/>
                                            </p:cond>
                                          </p:stCondLst>
                                          <p:endCondLst>
                                            <p:cond evt="onStopAudio" delay="0">
                                              <p:tgtEl>
                                                <p:sldTgt/>
                                              </p:tgtEl>
                                            </p:cond>
                                          </p:endCondLst>
                                        </p:cTn>
                                        <p:tgtEl>
                                          <p:sndTgt r:embed="rId3" name="beep.wav"/>
                                        </p:tgtEl>
                                      </p:cMediaNode>
                                    </p:audio>
                                  </p:subTnLst>
                                </p:cTn>
                              </p:par>
                            </p:childTnLst>
                          </p:cTn>
                        </p:par>
                        <p:par>
                          <p:cTn id="188" fill="hold">
                            <p:stCondLst>
                              <p:cond delay="55000"/>
                            </p:stCondLst>
                            <p:childTnLst>
                              <p:par>
                                <p:cTn id="189" presetID="1" presetClass="entr" presetSubtype="0" fill="hold" grpId="0" nodeType="afterEffect">
                                  <p:stCondLst>
                                    <p:cond delay="1000"/>
                                  </p:stCondLst>
                                  <p:childTnLst>
                                    <p:set>
                                      <p:cBhvr>
                                        <p:cTn id="19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89"/>
                                            </p:cond>
                                          </p:stCondLst>
                                          <p:endCondLst>
                                            <p:cond evt="onStopAudio" delay="0">
                                              <p:tgtEl>
                                                <p:sldTgt/>
                                              </p:tgtEl>
                                            </p:cond>
                                          </p:endCondLst>
                                        </p:cTn>
                                        <p:tgtEl>
                                          <p:sndTgt r:embed="rId3" name="beep.wav"/>
                                        </p:tgtEl>
                                      </p:cMediaNode>
                                    </p:audio>
                                  </p:subTnLst>
                                </p:cTn>
                              </p:par>
                            </p:childTnLst>
                          </p:cTn>
                        </p:par>
                        <p:par>
                          <p:cTn id="191" fill="hold">
                            <p:stCondLst>
                              <p:cond delay="56000"/>
                            </p:stCondLst>
                            <p:childTnLst>
                              <p:par>
                                <p:cTn id="192" presetID="1" presetClass="entr" presetSubtype="0" fill="hold" grpId="0" nodeType="afterEffect">
                                  <p:stCondLst>
                                    <p:cond delay="1000"/>
                                  </p:stCondLst>
                                  <p:childTnLst>
                                    <p:set>
                                      <p:cBhvr>
                                        <p:cTn id="19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eep.wav"/>
                                        </p:tgtEl>
                                      </p:cMediaNode>
                                    </p:audio>
                                  </p:subTnLst>
                                </p:cTn>
                              </p:par>
                            </p:childTnLst>
                          </p:cTn>
                        </p:par>
                        <p:par>
                          <p:cTn id="194" fill="hold">
                            <p:stCondLst>
                              <p:cond delay="57000"/>
                            </p:stCondLst>
                            <p:childTnLst>
                              <p:par>
                                <p:cTn id="195" presetID="1" presetClass="entr" presetSubtype="0" fill="hold" grpId="0" nodeType="afterEffect">
                                  <p:stCondLst>
                                    <p:cond delay="1000"/>
                                  </p:stCondLst>
                                  <p:childTnLst>
                                    <p:set>
                                      <p:cBhvr>
                                        <p:cTn id="19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95"/>
                                            </p:cond>
                                          </p:stCondLst>
                                          <p:endCondLst>
                                            <p:cond evt="onStopAudio" delay="0">
                                              <p:tgtEl>
                                                <p:sldTgt/>
                                              </p:tgtEl>
                                            </p:cond>
                                          </p:endCondLst>
                                        </p:cTn>
                                        <p:tgtEl>
                                          <p:sndTgt r:embed="rId3" name="beep.wav"/>
                                        </p:tgtEl>
                                      </p:cMediaNode>
                                    </p:audio>
                                  </p:subTnLst>
                                </p:cTn>
                              </p:par>
                            </p:childTnLst>
                          </p:cTn>
                        </p:par>
                        <p:par>
                          <p:cTn id="197" fill="hold">
                            <p:stCondLst>
                              <p:cond delay="58000"/>
                            </p:stCondLst>
                            <p:childTnLst>
                              <p:par>
                                <p:cTn id="198" presetID="1" presetClass="entr" presetSubtype="0" fill="hold" grpId="0" nodeType="afterEffect">
                                  <p:stCondLst>
                                    <p:cond delay="1000"/>
                                  </p:stCondLst>
                                  <p:childTnLst>
                                    <p:set>
                                      <p:cBhvr>
                                        <p:cTn id="19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98"/>
                                            </p:cond>
                                          </p:stCondLst>
                                          <p:endCondLst>
                                            <p:cond evt="onStopAudio" delay="0">
                                              <p:tgtEl>
                                                <p:sldTgt/>
                                              </p:tgtEl>
                                            </p:cond>
                                          </p:endCondLst>
                                        </p:cTn>
                                        <p:tgtEl>
                                          <p:sndTgt r:embed="rId3" name="beep.wav"/>
                                        </p:tgtEl>
                                      </p:cMediaNode>
                                    </p:audio>
                                  </p:subTnLst>
                                </p:cTn>
                              </p:par>
                            </p:childTnLst>
                          </p:cTn>
                        </p:par>
                        <p:par>
                          <p:cTn id="200" fill="hold">
                            <p:stCondLst>
                              <p:cond delay="59000"/>
                            </p:stCondLst>
                            <p:childTnLst>
                              <p:par>
                                <p:cTn id="201" presetID="1" presetClass="entr" presetSubtype="0" fill="hold" grpId="0" nodeType="afterEffect">
                                  <p:stCondLst>
                                    <p:cond delay="1000"/>
                                  </p:stCondLst>
                                  <p:childTnLst>
                                    <p:set>
                                      <p:cBhvr>
                                        <p:cTn id="20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3" name="beep.wav"/>
                                        </p:tgtEl>
                                      </p:cMediaNode>
                                    </p:audio>
                                  </p:subTnLst>
                                </p:cTn>
                              </p:par>
                            </p:childTnLst>
                          </p:cTn>
                        </p:par>
                        <p:par>
                          <p:cTn id="203" fill="hold">
                            <p:stCondLst>
                              <p:cond delay="60000"/>
                            </p:stCondLst>
                            <p:childTnLst>
                              <p:par>
                                <p:cTn id="204" presetID="1" presetClass="entr" presetSubtype="0" fill="hold" grpId="0" nodeType="afterEffect">
                                  <p:stCondLst>
                                    <p:cond delay="1000"/>
                                  </p:stCondLst>
                                  <p:childTnLst>
                                    <p:set>
                                      <p:cBhvr>
                                        <p:cTn id="20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icture6"/>
          <p:cNvPicPr>
            <a:picLocks noChangeAspect="1" noChangeArrowheads="1" noCrop="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flipH="1">
            <a:off x="10861486" y="4448393"/>
            <a:ext cx="1389460" cy="67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Picture6"/>
          <p:cNvPicPr>
            <a:picLocks noChangeAspect="1" noChangeArrowheads="1" noCrop="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flipH="1">
            <a:off x="10861486" y="4672402"/>
            <a:ext cx="1389460" cy="68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a3"/>
          <p:cNvPicPr>
            <a:picLocks noChangeAspect="1" noChangeArrowheads="1"/>
          </p:cNvPicPr>
          <p:nvPr/>
        </p:nvPicPr>
        <p:blipFill>
          <a:blip r:embed="rId6">
            <a:lum bright="-6000" contrast="30000"/>
            <a:extLst>
              <a:ext uri="{28A0092B-C50C-407E-A947-70E740481C1C}">
                <a14:useLocalDpi xmlns:a14="http://schemas.microsoft.com/office/drawing/2010/main" val="0"/>
              </a:ext>
            </a:extLst>
          </a:blip>
          <a:srcRect/>
          <a:stretch>
            <a:fillRect/>
          </a:stretch>
        </p:blipFill>
        <p:spPr bwMode="auto">
          <a:xfrm>
            <a:off x="14242891" y="2058460"/>
            <a:ext cx="5415565" cy="322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Freeform 5"/>
          <p:cNvSpPr>
            <a:spLocks/>
          </p:cNvSpPr>
          <p:nvPr/>
        </p:nvSpPr>
        <p:spPr bwMode="auto">
          <a:xfrm>
            <a:off x="12520445" y="4672402"/>
            <a:ext cx="2627563" cy="152870"/>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8070" name="Line 6"/>
          <p:cNvSpPr>
            <a:spLocks noChangeShapeType="1"/>
          </p:cNvSpPr>
          <p:nvPr/>
        </p:nvSpPr>
        <p:spPr bwMode="auto">
          <a:xfrm flipV="1">
            <a:off x="12520445" y="3986752"/>
            <a:ext cx="2379337" cy="685649"/>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88071" name="Picture 7" descr="BARTW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439213">
            <a:off x="12378171" y="4705699"/>
            <a:ext cx="272443" cy="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Line 8"/>
          <p:cNvSpPr>
            <a:spLocks noChangeShapeType="1"/>
          </p:cNvSpPr>
          <p:nvPr/>
        </p:nvSpPr>
        <p:spPr bwMode="auto">
          <a:xfrm flipH="1">
            <a:off x="15148008" y="4637589"/>
            <a:ext cx="57516" cy="34813"/>
          </a:xfrm>
          <a:prstGeom prst="line">
            <a:avLst/>
          </a:prstGeom>
          <a:noFill/>
          <a:ln w="57150">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8073" name="WordArt 9" descr="Horizontal brick"/>
          <p:cNvSpPr>
            <a:spLocks noChangeArrowheads="1" noChangeShapeType="1" noTextEdit="1"/>
          </p:cNvSpPr>
          <p:nvPr/>
        </p:nvSpPr>
        <p:spPr bwMode="auto">
          <a:xfrm>
            <a:off x="2895550" y="1982781"/>
            <a:ext cx="6136026" cy="1982781"/>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pic>
        <p:nvPicPr>
          <p:cNvPr id="88074" name="Picture 10" descr="Picture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613577">
            <a:off x="7599734" y="1324377"/>
            <a:ext cx="818844" cy="3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11" descr="Picture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613577">
            <a:off x="7654223" y="1450003"/>
            <a:ext cx="823384" cy="3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5274886" y="1071610"/>
            <a:ext cx="2919683" cy="1176047"/>
            <a:chOff x="2400" y="677"/>
            <a:chExt cx="1708" cy="739"/>
          </a:xfrm>
        </p:grpSpPr>
        <p:pic>
          <p:nvPicPr>
            <p:cNvPr id="6162" name="Picture 13" descr="a3"/>
            <p:cNvPicPr>
              <a:picLocks noChangeAspect="1" noChangeArrowheads="1"/>
            </p:cNvPicPr>
            <p:nvPr/>
          </p:nvPicPr>
          <p:blipFill>
            <a:blip r:embed="rId6">
              <a:lum bright="-6000" contrast="18000"/>
              <a:extLst>
                <a:ext uri="{28A0092B-C50C-407E-A947-70E740481C1C}">
                  <a14:useLocalDpi xmlns:a14="http://schemas.microsoft.com/office/drawing/2010/main" val="0"/>
                </a:ext>
              </a:extLst>
            </a:blip>
            <a:srcRect/>
            <a:stretch>
              <a:fillRect/>
            </a:stretch>
          </p:blipFill>
          <p:spPr bwMode="auto">
            <a:xfrm rot="-549891">
              <a:off x="2400" y="677"/>
              <a:ext cx="1152" cy="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3" name="Group 14"/>
            <p:cNvGrpSpPr>
              <a:grpSpLocks/>
            </p:cNvGrpSpPr>
            <p:nvPr/>
          </p:nvGrpSpPr>
          <p:grpSpPr bwMode="auto">
            <a:xfrm>
              <a:off x="3296" y="888"/>
              <a:ext cx="812" cy="360"/>
              <a:chOff x="3296" y="888"/>
              <a:chExt cx="812" cy="360"/>
            </a:xfrm>
          </p:grpSpPr>
          <p:grpSp>
            <p:nvGrpSpPr>
              <p:cNvPr id="6164" name="Group 15"/>
              <p:cNvGrpSpPr>
                <a:grpSpLocks/>
              </p:cNvGrpSpPr>
              <p:nvPr/>
            </p:nvGrpSpPr>
            <p:grpSpPr bwMode="auto">
              <a:xfrm>
                <a:off x="3296" y="888"/>
                <a:ext cx="812" cy="332"/>
                <a:chOff x="3296" y="888"/>
                <a:chExt cx="812" cy="332"/>
              </a:xfrm>
            </p:grpSpPr>
            <p:sp>
              <p:nvSpPr>
                <p:cNvPr id="6166" name="Line 16"/>
                <p:cNvSpPr>
                  <a:spLocks noChangeShapeType="1"/>
                </p:cNvSpPr>
                <p:nvPr/>
              </p:nvSpPr>
              <p:spPr bwMode="auto">
                <a:xfrm flipV="1">
                  <a:off x="3320" y="980"/>
                  <a:ext cx="768" cy="240"/>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167" name="Line 17"/>
                <p:cNvSpPr>
                  <a:spLocks noChangeShapeType="1"/>
                </p:cNvSpPr>
                <p:nvPr/>
              </p:nvSpPr>
              <p:spPr bwMode="auto">
                <a:xfrm flipV="1">
                  <a:off x="3296" y="912"/>
                  <a:ext cx="784" cy="96"/>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168" name="Line 18"/>
                <p:cNvSpPr>
                  <a:spLocks noChangeShapeType="1"/>
                </p:cNvSpPr>
                <p:nvPr/>
              </p:nvSpPr>
              <p:spPr bwMode="auto">
                <a:xfrm>
                  <a:off x="4060" y="888"/>
                  <a:ext cx="48" cy="96"/>
                </a:xfrm>
                <a:prstGeom prst="line">
                  <a:avLst/>
                </a:prstGeom>
                <a:noFill/>
                <a:ln w="38100">
                  <a:solidFill>
                    <a:srgbClr val="CCCC00"/>
                  </a:solidFill>
                  <a:round/>
                  <a:headEnd/>
                  <a:tailEnd/>
                </a:ln>
                <a:extLst>
                  <a:ext uri="{909E8E84-426E-40DD-AFC4-6F175D3DCCD1}">
                    <a14:hiddenFill xmlns:a14="http://schemas.microsoft.com/office/drawing/2010/main">
                      <a:noFill/>
                    </a14:hiddenFill>
                  </a:ext>
                </a:extLst>
              </p:spPr>
              <p:txBody>
                <a:bodyPr/>
                <a:lstStyle/>
                <a:p>
                  <a:pPr marL="0" marR="0" lvl="0" indent="0" algn="l" defTabSz="871789" rtl="0" eaLnBrk="1" fontAlgn="base" latinLnBrk="0" hangingPunct="1">
                    <a:lnSpc>
                      <a:spcPct val="100000"/>
                    </a:lnSpc>
                    <a:spcBef>
                      <a:spcPct val="20000"/>
                    </a:spcBef>
                    <a:spcAft>
                      <a:spcPct val="0"/>
                    </a:spcAft>
                    <a:buClrTx/>
                    <a:buSzTx/>
                    <a:buFontTx/>
                    <a:buNone/>
                    <a:tabLst/>
                    <a:defRPr/>
                  </a:pPr>
                  <a:endParaRPr kumimoji="0" 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sp>
            <p:nvSpPr>
              <p:cNvPr id="6165" name="Oval 19"/>
              <p:cNvSpPr>
                <a:spLocks noChangeArrowheads="1"/>
              </p:cNvSpPr>
              <p:nvPr/>
            </p:nvSpPr>
            <p:spPr bwMode="auto">
              <a:xfrm>
                <a:off x="3296" y="1200"/>
                <a:ext cx="48" cy="48"/>
              </a:xfrm>
              <a:prstGeom prst="ellipse">
                <a:avLst/>
              </a:prstGeom>
              <a:solidFill>
                <a:schemeClr val="tx1"/>
              </a:solidFill>
              <a:ln w="9525">
                <a:solidFill>
                  <a:schemeClr val="tx1"/>
                </a:solidFill>
                <a:round/>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grpSp>
      </p:grpSp>
      <p:pic>
        <p:nvPicPr>
          <p:cNvPr id="88084" name="Picture 20" descr="fire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80886" y="3355593"/>
            <a:ext cx="4430228" cy="25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1" descr="julklok4"/>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106819">
            <a:off x="753843" y="63571"/>
            <a:ext cx="1558981" cy="10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22" descr="julklok4"/>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957076">
            <a:off x="9577218" y="-170277"/>
            <a:ext cx="1448490" cy="117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7" name="WordArt 23" descr="Horizontal brick"/>
          <p:cNvSpPr>
            <a:spLocks noChangeArrowheads="1" noChangeShapeType="1" noTextEdit="1"/>
          </p:cNvSpPr>
          <p:nvPr/>
        </p:nvSpPr>
        <p:spPr bwMode="auto">
          <a:xfrm rot="2949578">
            <a:off x="16559416" y="2591995"/>
            <a:ext cx="3656793" cy="1064041"/>
          </a:xfrm>
          <a:prstGeom prst="rect">
            <a:avLst/>
          </a:prstGeom>
        </p:spPr>
        <p:txBody>
          <a:bodyPr wrap="none" fromWordArt="1">
            <a:prstTxWarp prst="textCurveDown">
              <a:avLst>
                <a:gd name="adj" fmla="val 19847"/>
              </a:avLst>
            </a:prstTxWarp>
            <a:scene3d>
              <a:camera prst="legacyObliqueRight"/>
              <a:lightRig rig="legacyFlat3" dir="t"/>
            </a:scene3d>
            <a:sp3d extrusionH="430200" prstMaterial="legacyMatte">
              <a:extrusionClr>
                <a:srgbClr val="FFFF00"/>
              </a:extrusionClr>
              <a:contourClr>
                <a:srgbClr val="FF00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3432" b="1" i="0" u="none" strike="noStrike" kern="10" cap="none" spc="0" normalizeH="0" baseline="0" noProof="0">
                <a:ln w="9525">
                  <a:round/>
                  <a:headEnd/>
                  <a:tailEnd/>
                </a:ln>
                <a:pattFill prst="horzBrick">
                  <a:fgClr>
                    <a:srgbClr val="FF0000"/>
                  </a:fgClr>
                  <a:bgClr>
                    <a:srgbClr val="000000"/>
                  </a:bgClr>
                </a:pattFill>
                <a:effectLst/>
                <a:uLnTx/>
                <a:uFillTx/>
                <a:latin typeface="Arial" panose="020B0604020202020204" pitchFamily="34" charset="0"/>
                <a:ea typeface="+mn-ea"/>
                <a:cs typeface="Arial" panose="020B0604020202020204" pitchFamily="34" charset="0"/>
              </a:rPr>
              <a:t>KHỞI ĐỘNG</a:t>
            </a:r>
          </a:p>
        </p:txBody>
      </p:sp>
      <p:pic>
        <p:nvPicPr>
          <p:cNvPr id="88089" name="Picture 2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10451307" y="6550745"/>
            <a:ext cx="307256"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417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88089"/>
                                        </p:tgtEl>
                                      </p:cBhvr>
                                    </p:cmd>
                                  </p:childTnLst>
                                </p:cTn>
                              </p:par>
                              <p:par>
                                <p:cTn id="7"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8" dur="5000" fill="hold"/>
                                        <p:tgtEl>
                                          <p:spTgt spid="8806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0" dur="5000" fill="hold"/>
                                        <p:tgtEl>
                                          <p:spTgt spid="88067"/>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2" dur="5000" fill="hold"/>
                                        <p:tgtEl>
                                          <p:spTgt spid="88068"/>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C -0.12118 0 -0.24236 0 -0.54584 0.06111 C -0.84931 0.12222 -1.33507 0.24445 -1.82084 0.36667 " pathEditMode="relative" ptsTypes="aaA">
                                      <p:cBhvr>
                                        <p:cTn id="14" dur="5000" fill="hold"/>
                                        <p:tgtEl>
                                          <p:spTgt spid="88069"/>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6" dur="5000" fill="hold"/>
                                        <p:tgtEl>
                                          <p:spTgt spid="88070"/>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8" dur="5000" fill="hold"/>
                                        <p:tgtEl>
                                          <p:spTgt spid="88071"/>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20" dur="5000" fill="hold"/>
                                        <p:tgtEl>
                                          <p:spTgt spid="88072"/>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22" dur="5000" fill="hold"/>
                                        <p:tgtEl>
                                          <p:spTgt spid="88087"/>
                                        </p:tgtEl>
                                        <p:attrNameLst>
                                          <p:attrName>ppt_x</p:attrName>
                                          <p:attrName>ppt_y</p:attrName>
                                        </p:attrNameLst>
                                      </p:cBhvr>
                                    </p:animMotion>
                                  </p:childTnLst>
                                </p:cTn>
                              </p:par>
                            </p:childTnLst>
                          </p:cTn>
                        </p:par>
                        <p:par>
                          <p:cTn id="23" fill="hold" nodeType="afterGroup">
                            <p:stCondLst>
                              <p:cond delay="5000"/>
                            </p:stCondLst>
                            <p:childTnLst>
                              <p:par>
                                <p:cTn id="24" presetID="53" presetClass="entr" presetSubtype="0" repeatCount="2000" fill="hold" nodeType="afterEffect">
                                  <p:stCondLst>
                                    <p:cond delay="0"/>
                                  </p:stCondLst>
                                  <p:childTnLst>
                                    <p:set>
                                      <p:cBhvr>
                                        <p:cTn id="25" dur="1" fill="hold">
                                          <p:stCondLst>
                                            <p:cond delay="0"/>
                                          </p:stCondLst>
                                        </p:cTn>
                                        <p:tgtEl>
                                          <p:spTgt spid="88073"/>
                                        </p:tgtEl>
                                        <p:attrNameLst>
                                          <p:attrName>style.visibility</p:attrName>
                                        </p:attrNameLst>
                                      </p:cBhvr>
                                      <p:to>
                                        <p:strVal val="visible"/>
                                      </p:to>
                                    </p:set>
                                    <p:anim calcmode="lin" valueType="num">
                                      <p:cBhvr>
                                        <p:cTn id="26" dur="500" fill="hold"/>
                                        <p:tgtEl>
                                          <p:spTgt spid="88073"/>
                                        </p:tgtEl>
                                        <p:attrNameLst>
                                          <p:attrName>ppt_w</p:attrName>
                                        </p:attrNameLst>
                                      </p:cBhvr>
                                      <p:tavLst>
                                        <p:tav tm="0">
                                          <p:val>
                                            <p:fltVal val="0"/>
                                          </p:val>
                                        </p:tav>
                                        <p:tav tm="100000">
                                          <p:val>
                                            <p:strVal val="#ppt_w"/>
                                          </p:val>
                                        </p:tav>
                                      </p:tavLst>
                                    </p:anim>
                                    <p:anim calcmode="lin" valueType="num">
                                      <p:cBhvr>
                                        <p:cTn id="27" dur="500" fill="hold"/>
                                        <p:tgtEl>
                                          <p:spTgt spid="88073"/>
                                        </p:tgtEl>
                                        <p:attrNameLst>
                                          <p:attrName>ppt_h</p:attrName>
                                        </p:attrNameLst>
                                      </p:cBhvr>
                                      <p:tavLst>
                                        <p:tav tm="0">
                                          <p:val>
                                            <p:fltVal val="0"/>
                                          </p:val>
                                        </p:tav>
                                        <p:tav tm="100000">
                                          <p:val>
                                            <p:strVal val="#ppt_h"/>
                                          </p:val>
                                        </p:tav>
                                      </p:tavLst>
                                    </p:anim>
                                    <p:animEffect transition="in" filter="fade">
                                      <p:cBhvr>
                                        <p:cTn id="28" dur="500"/>
                                        <p:tgtEl>
                                          <p:spTgt spid="88073"/>
                                        </p:tgtEl>
                                      </p:cBhvr>
                                    </p:animEffect>
                                  </p:childTnLst>
                                  <p:subTnLst>
                                    <p:audio>
                                      <p:cMediaNode>
                                        <p:cTn display="0" masterRel="sameClick">
                                          <p:stCondLst>
                                            <p:cond evt="begin" delay="0">
                                              <p:tn val="24"/>
                                            </p:cond>
                                          </p:stCondLst>
                                          <p:endCondLst>
                                            <p:cond evt="onStopAudio" delay="0">
                                              <p:tgtEl>
                                                <p:sldTgt/>
                                              </p:tgtEl>
                                            </p:cond>
                                          </p:endCondLst>
                                        </p:cTn>
                                        <p:tgtEl>
                                          <p:sndTgt r:embed="rId4" name="W1.WAV"/>
                                        </p:tgtEl>
                                      </p:cMediaNode>
                                    </p:audio>
                                  </p:subTnLst>
                                </p:cTn>
                              </p:par>
                            </p:childTnLst>
                          </p:cTn>
                        </p:par>
                        <p:par>
                          <p:cTn id="29" fill="hold" nodeType="afterGroup">
                            <p:stCondLst>
                              <p:cond delay="6000"/>
                            </p:stCondLst>
                            <p:childTnLst>
                              <p:par>
                                <p:cTn id="30" presetID="39" presetClass="entr" presetSubtype="0" accel="100000" fill="hold" nodeType="afterEffect">
                                  <p:stCondLst>
                                    <p:cond delay="0"/>
                                  </p:stCondLst>
                                  <p:childTnLst>
                                    <p:set>
                                      <p:cBhvr>
                                        <p:cTn id="31" dur="1" fill="hold">
                                          <p:stCondLst>
                                            <p:cond delay="0"/>
                                          </p:stCondLst>
                                        </p:cTn>
                                        <p:tgtEl>
                                          <p:spTgt spid="88074"/>
                                        </p:tgtEl>
                                        <p:attrNameLst>
                                          <p:attrName>style.visibility</p:attrName>
                                        </p:attrNameLst>
                                      </p:cBhvr>
                                      <p:to>
                                        <p:strVal val="visible"/>
                                      </p:to>
                                    </p:set>
                                    <p:anim calcmode="lin" valueType="num">
                                      <p:cBhvr>
                                        <p:cTn id="32" dur="500" fill="hold"/>
                                        <p:tgtEl>
                                          <p:spTgt spid="88074"/>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88074"/>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88074"/>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88074"/>
                                        </p:tgtEl>
                                        <p:attrNameLst>
                                          <p:attrName>ppt_y</p:attrName>
                                        </p:attrNameLst>
                                      </p:cBhvr>
                                      <p:tavLst>
                                        <p:tav tm="0">
                                          <p:val>
                                            <p:strVal val="#ppt_y"/>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88084"/>
                                        </p:tgtEl>
                                        <p:attrNameLst>
                                          <p:attrName>style.visibility</p:attrName>
                                        </p:attrNameLst>
                                      </p:cBhvr>
                                      <p:to>
                                        <p:strVal val="visible"/>
                                      </p:to>
                                    </p:set>
                                    <p:animEffect transition="in" filter="fade">
                                      <p:cBhvr>
                                        <p:cTn id="38" dur="500"/>
                                        <p:tgtEl>
                                          <p:spTgt spid="88084"/>
                                        </p:tgtEl>
                                      </p:cBhvr>
                                    </p:animEffect>
                                  </p:childTnLst>
                                </p:cTn>
                              </p:par>
                              <p:par>
                                <p:cTn id="39" presetID="39" presetClass="entr" presetSubtype="0" accel="100000" fill="hold" nodeType="withEffect">
                                  <p:stCondLst>
                                    <p:cond delay="0"/>
                                  </p:stCondLst>
                                  <p:childTnLst>
                                    <p:set>
                                      <p:cBhvr>
                                        <p:cTn id="40" dur="1" fill="hold">
                                          <p:stCondLst>
                                            <p:cond delay="0"/>
                                          </p:stCondLst>
                                        </p:cTn>
                                        <p:tgtEl>
                                          <p:spTgt spid="88075"/>
                                        </p:tgtEl>
                                        <p:attrNameLst>
                                          <p:attrName>style.visibility</p:attrName>
                                        </p:attrNameLst>
                                      </p:cBhvr>
                                      <p:to>
                                        <p:strVal val="visible"/>
                                      </p:to>
                                    </p:set>
                                    <p:anim calcmode="lin" valueType="num">
                                      <p:cBhvr>
                                        <p:cTn id="41" dur="500" fill="hold"/>
                                        <p:tgtEl>
                                          <p:spTgt spid="88075"/>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88075"/>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88075"/>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88075"/>
                                        </p:tgtEl>
                                        <p:attrNameLst>
                                          <p:attrName>ppt_y</p:attrName>
                                        </p:attrNameLst>
                                      </p:cBhvr>
                                      <p:tavLst>
                                        <p:tav tm="0">
                                          <p:val>
                                            <p:strVal val="#ppt_y"/>
                                          </p:val>
                                        </p:tav>
                                        <p:tav tm="100000">
                                          <p:val>
                                            <p:strVal val="#ppt_y"/>
                                          </p:val>
                                        </p:tav>
                                      </p:tavLst>
                                    </p:anim>
                                  </p:childTnLst>
                                </p:cTn>
                              </p:par>
                              <p:par>
                                <p:cTn id="45" presetID="39" presetClass="entr" presetSubtype="0" accel="10000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51" repeatCount="indefinite" fill="hold" display="0">
                  <p:stCondLst>
                    <p:cond delay="indefinite"/>
                  </p:stCondLst>
                  <p:endCondLst>
                    <p:cond evt="onPrev" delay="0">
                      <p:tgtEl>
                        <p:sldTgt/>
                      </p:tgtEl>
                    </p:cond>
                    <p:cond evt="onStopAudio" delay="0">
                      <p:tgtEl>
                        <p:sldTgt/>
                      </p:tgtEl>
                    </p:cond>
                  </p:endCondLst>
                </p:cTn>
                <p:tgtEl>
                  <p:spTgt spid="88089"/>
                </p:tgtEl>
              </p:cMediaNode>
            </p:audio>
          </p:childTnLst>
        </p:cTn>
      </p:par>
    </p:tnLst>
    <p:bldLst>
      <p:bldP spid="8806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227013"/>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r>
              <a:rPr lang="en-US" sz="3600" b="1" dirty="0" smtClean="0">
                <a:solidFill>
                  <a:schemeClr val="bg1"/>
                </a:solidFill>
                <a:latin typeface="Times New Roman" pitchFamily="18" charset="0"/>
              </a:rPr>
              <a:t>ĐỌC HIỂU VĂN BẢN</a:t>
            </a:r>
            <a:endParaRPr kumimoji="0" lang="en-US" sz="3600" b="1" i="0" u="none" strike="noStrike" cap="none" normalizeH="0" baseline="0" dirty="0" smtClean="0">
              <a:ln>
                <a:noFill/>
              </a:ln>
              <a:solidFill>
                <a:schemeClr val="bg1"/>
              </a:solidFill>
              <a:effectLst/>
              <a:latin typeface="Times New Roman" pitchFamily="18" charset="0"/>
            </a:endParaRPr>
          </a:p>
        </p:txBody>
      </p:sp>
      <p:sp>
        <p:nvSpPr>
          <p:cNvPr id="3" name="Right Arrow 2"/>
          <p:cNvSpPr/>
          <p:nvPr/>
        </p:nvSpPr>
        <p:spPr bwMode="auto">
          <a:xfrm>
            <a:off x="660400" y="627856"/>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50000"/>
              </a:lnSpc>
              <a:spcBef>
                <a:spcPct val="20000"/>
              </a:spcBef>
              <a:spcAft>
                <a:spcPct val="0"/>
              </a:spcAft>
              <a:buClrTx/>
              <a:buSzTx/>
              <a:buFontTx/>
              <a:buNone/>
              <a:tabLst/>
            </a:pPr>
            <a:r>
              <a:rPr kumimoji="0" lang="en-US" sz="2700" b="1" i="0" u="none" strike="noStrike" cap="none" normalizeH="0" baseline="0" dirty="0" err="1" smtClean="0">
                <a:ln>
                  <a:noFill/>
                </a:ln>
                <a:solidFill>
                  <a:srgbClr val="0000FF"/>
                </a:solidFill>
                <a:effectLst/>
                <a:latin typeface="Times New Roman" pitchFamily="18" charset="0"/>
              </a:rPr>
              <a:t>Câu</a:t>
            </a:r>
            <a:r>
              <a:rPr kumimoji="0" lang="en-US" sz="2700" b="1" i="0" u="none" strike="noStrike" cap="none" normalizeH="0" dirty="0" smtClean="0">
                <a:ln>
                  <a:noFill/>
                </a:ln>
                <a:solidFill>
                  <a:srgbClr val="0000FF"/>
                </a:solidFill>
                <a:effectLst/>
                <a:latin typeface="Times New Roman" pitchFamily="18" charset="0"/>
              </a:rPr>
              <a:t> 1</a:t>
            </a:r>
            <a:endParaRPr kumimoji="0" lang="en-US" sz="2700" b="1" i="0" u="none" strike="noStrike" cap="none" normalizeH="0" baseline="0" dirty="0" smtClean="0">
              <a:ln>
                <a:noFill/>
              </a:ln>
              <a:solidFill>
                <a:srgbClr val="0000FF"/>
              </a:solidFill>
              <a:effectLst/>
              <a:latin typeface="Times New Roman" pitchFamily="18" charset="0"/>
            </a:endParaRPr>
          </a:p>
        </p:txBody>
      </p:sp>
      <p:sp>
        <p:nvSpPr>
          <p:cNvPr id="4" name="Rectangle 3"/>
          <p:cNvSpPr/>
          <p:nvPr/>
        </p:nvSpPr>
        <p:spPr>
          <a:xfrm>
            <a:off x="2847975" y="1420018"/>
            <a:ext cx="7397750" cy="1569660"/>
          </a:xfrm>
          <a:prstGeom prst="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spcAft>
                <a:spcPts val="0"/>
              </a:spcAft>
            </a:pPr>
            <a:r>
              <a:rPr lang="en-US" sz="2400" dirty="0" err="1" smtClean="0">
                <a:effectLst/>
                <a:latin typeface="Times New Roman" panose="02020603050405020304" pitchFamily="18" charset="0"/>
                <a:ea typeface="Times New Roman" panose="02020603050405020304" pitchFamily="18" charset="0"/>
              </a:rPr>
              <a:t>Trong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học</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kỳ</a:t>
            </a:r>
            <a:r>
              <a:rPr lang="en-US" sz="2400" dirty="0" smtClean="0">
                <a:effectLst/>
                <a:latin typeface="Times New Roman" panose="02020603050405020304" pitchFamily="18" charset="0"/>
                <a:ea typeface="Times New Roman" panose="02020603050405020304" pitchFamily="18" charset="0"/>
              </a:rPr>
              <a:t> I, </a:t>
            </a:r>
            <a:r>
              <a:rPr lang="en-US" sz="2400" dirty="0" err="1" smtClean="0">
                <a:effectLst/>
                <a:latin typeface="Times New Roman" panose="02020603050405020304" pitchFamily="18" charset="0"/>
                <a:ea typeface="Times New Roman" panose="02020603050405020304" pitchFamily="18" charset="0"/>
              </a:rPr>
              <a:t>em</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đã</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học</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bài</a:t>
            </a:r>
            <a:r>
              <a:rPr lang="en-US" sz="2400"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Tôi</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và</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các</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bạn</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Gõ</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cửa</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trái</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tim</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Yêu</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thương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và</a:t>
            </a:r>
            <a:r>
              <a:rPr lang="en-US" sz="2400" i="1" dirty="0" smtClean="0">
                <a:effectLst/>
                <a:latin typeface="Times New Roman" panose="02020603050405020304" pitchFamily="18" charset="0"/>
                <a:ea typeface="Times New Roman" panose="02020603050405020304" pitchFamily="18" charset="0"/>
              </a:rPr>
              <a:t> chia </a:t>
            </a:r>
            <a:r>
              <a:rPr lang="en-US" sz="2400" i="1" dirty="0" err="1" smtClean="0">
                <a:effectLst/>
                <a:latin typeface="Times New Roman" panose="02020603050405020304" pitchFamily="18" charset="0"/>
                <a:ea typeface="Times New Roman" panose="02020603050405020304" pitchFamily="18" charset="0"/>
              </a:rPr>
              <a:t>sẻ</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Quê</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hương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yêu</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dấu</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Những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nẻo</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đường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xứ</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sở</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Hãy</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chọn</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một</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bài</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văn</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mà</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em</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cho</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là</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tiêu</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biểu</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và</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lập</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theo</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bảng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mẫu</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sau</a:t>
            </a: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95414326"/>
              </p:ext>
            </p:extLst>
          </p:nvPr>
        </p:nvGraphicFramePr>
        <p:xfrm>
          <a:off x="660400" y="3329781"/>
          <a:ext cx="10858502" cy="2438400"/>
        </p:xfrm>
        <a:graphic>
          <a:graphicData uri="http://schemas.openxmlformats.org/drawingml/2006/table">
            <a:tbl>
              <a:tblPr firstRow="1" firstCol="1" bandRow="1" bandCol="1"/>
              <a:tblGrid>
                <a:gridCol w="1968500">
                  <a:extLst>
                    <a:ext uri="{9D8B030D-6E8A-4147-A177-3AD203B41FA5}">
                      <a16:colId xmlns="" xmlns:a16="http://schemas.microsoft.com/office/drawing/2014/main" val="1290450057"/>
                    </a:ext>
                  </a:extLst>
                </a:gridCol>
                <a:gridCol w="2100263">
                  <a:extLst>
                    <a:ext uri="{9D8B030D-6E8A-4147-A177-3AD203B41FA5}">
                      <a16:colId xmlns="" xmlns:a16="http://schemas.microsoft.com/office/drawing/2014/main" val="447506022"/>
                    </a:ext>
                  </a:extLst>
                </a:gridCol>
                <a:gridCol w="2114550">
                  <a:extLst>
                    <a:ext uri="{9D8B030D-6E8A-4147-A177-3AD203B41FA5}">
                      <a16:colId xmlns="" xmlns:a16="http://schemas.microsoft.com/office/drawing/2014/main" val="2671963613"/>
                    </a:ext>
                  </a:extLst>
                </a:gridCol>
                <a:gridCol w="1957387">
                  <a:extLst>
                    <a:ext uri="{9D8B030D-6E8A-4147-A177-3AD203B41FA5}">
                      <a16:colId xmlns="" xmlns:a16="http://schemas.microsoft.com/office/drawing/2014/main" val="89190478"/>
                    </a:ext>
                  </a:extLst>
                </a:gridCol>
                <a:gridCol w="2717802">
                  <a:extLst>
                    <a:ext uri="{9D8B030D-6E8A-4147-A177-3AD203B41FA5}">
                      <a16:colId xmlns="" xmlns:a16="http://schemas.microsoft.com/office/drawing/2014/main" val="3737272156"/>
                    </a:ext>
                  </a:extLst>
                </a:gridCol>
              </a:tblGrid>
              <a:tr h="0">
                <a:tc>
                  <a:txBody>
                    <a:bodyPr/>
                    <a:lstStyle/>
                    <a:p>
                      <a:pPr>
                        <a:spcAft>
                          <a:spcPts val="0"/>
                        </a:spcAft>
                      </a:pPr>
                      <a:r>
                        <a:rPr lang="vi-VN" sz="3200" dirty="0">
                          <a:effectLst/>
                          <a:latin typeface="Times New Roman" panose="02020603050405020304" pitchFamily="18" charset="0"/>
                          <a:ea typeface="Times New Roman" panose="02020603050405020304" pitchFamily="18" charset="0"/>
                        </a:rPr>
                        <a:t>Bài/chủ đề</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3200" dirty="0">
                          <a:effectLst/>
                          <a:latin typeface="Times New Roman" panose="02020603050405020304" pitchFamily="18" charset="0"/>
                          <a:ea typeface="Times New Roman" panose="02020603050405020304" pitchFamily="18" charset="0"/>
                        </a:rPr>
                        <a:t>Văn bản</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3200" dirty="0">
                          <a:effectLst/>
                          <a:latin typeface="Times New Roman" panose="02020603050405020304" pitchFamily="18" charset="0"/>
                          <a:ea typeface="Times New Roman" panose="02020603050405020304" pitchFamily="18" charset="0"/>
                        </a:rPr>
                        <a:t>Tác giả</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3200" dirty="0">
                          <a:effectLst/>
                          <a:latin typeface="Times New Roman" panose="02020603050405020304" pitchFamily="18" charset="0"/>
                          <a:ea typeface="Times New Roman" panose="02020603050405020304" pitchFamily="18" charset="0"/>
                        </a:rPr>
                        <a:t>Thể loại</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3200">
                          <a:effectLst/>
                          <a:latin typeface="Times New Roman" panose="02020603050405020304" pitchFamily="18" charset="0"/>
                          <a:ea typeface="Times New Roman" panose="02020603050405020304" pitchFamily="18" charset="0"/>
                        </a:rPr>
                        <a:t>Đặc điểm nổi bật về nội dung và nghệ thuật</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26929229"/>
                  </a:ext>
                </a:extLst>
              </a:tr>
              <a:tr h="0">
                <a:tc>
                  <a:txBody>
                    <a:bodyPr/>
                    <a:lstStyle/>
                    <a:p>
                      <a:pPr>
                        <a:spcAft>
                          <a:spcPts val="0"/>
                        </a:spcAft>
                      </a:pPr>
                      <a:r>
                        <a:rPr lang="en-US" sz="3200" dirty="0">
                          <a:effectLst/>
                          <a:latin typeface="Times New Roman" panose="02020603050405020304" pitchFamily="18" charset="0"/>
                          <a:ea typeface="Times New Roman" panose="02020603050405020304" pitchFamily="18" charset="0"/>
                        </a:rPr>
                        <a:t> </a:t>
                      </a:r>
                      <a:endParaRPr lang="en-US" sz="3200" dirty="0" smtClean="0">
                        <a:effectLst/>
                        <a:latin typeface="Times New Roman" panose="02020603050405020304" pitchFamily="18" charset="0"/>
                        <a:ea typeface="Times New Roman" panose="02020603050405020304" pitchFamily="18" charset="0"/>
                      </a:endParaRPr>
                    </a:p>
                    <a:p>
                      <a:pPr>
                        <a:spcAft>
                          <a:spcPts val="0"/>
                        </a:spcAft>
                      </a:pP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3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3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7535584"/>
                  </a:ext>
                </a:extLst>
              </a:tr>
            </a:tbl>
          </a:graphicData>
        </a:graphic>
      </p:graphicFrame>
    </p:spTree>
    <p:extLst>
      <p:ext uri="{BB962C8B-B14F-4D97-AF65-F5344CB8AC3E}">
        <p14:creationId xmlns:p14="http://schemas.microsoft.com/office/powerpoint/2010/main" val="42711968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6" name="Table 5"/>
          <p:cNvGraphicFramePr>
            <a:graphicFrameLocks noGrp="1"/>
          </p:cNvGraphicFramePr>
          <p:nvPr>
            <p:extLst>
              <p:ext uri="{D42A27DB-BD31-4B8C-83A1-F6EECF244321}">
                <p14:modId xmlns:p14="http://schemas.microsoft.com/office/powerpoint/2010/main" val="1064569286"/>
              </p:ext>
            </p:extLst>
          </p:nvPr>
        </p:nvGraphicFramePr>
        <p:xfrm>
          <a:off x="660398" y="1597026"/>
          <a:ext cx="10858503" cy="5123550"/>
        </p:xfrm>
        <a:graphic>
          <a:graphicData uri="http://schemas.openxmlformats.org/drawingml/2006/table">
            <a:tbl>
              <a:tblPr firstRow="1" firstCol="1" bandRow="1" bandCol="1"/>
              <a:tblGrid>
                <a:gridCol w="1325565">
                  <a:extLst>
                    <a:ext uri="{9D8B030D-6E8A-4147-A177-3AD203B41FA5}">
                      <a16:colId xmlns="" xmlns:a16="http://schemas.microsoft.com/office/drawing/2014/main" val="1098693204"/>
                    </a:ext>
                  </a:extLst>
                </a:gridCol>
                <a:gridCol w="900112">
                  <a:extLst>
                    <a:ext uri="{9D8B030D-6E8A-4147-A177-3AD203B41FA5}">
                      <a16:colId xmlns="" xmlns:a16="http://schemas.microsoft.com/office/drawing/2014/main" val="1498481662"/>
                    </a:ext>
                  </a:extLst>
                </a:gridCol>
                <a:gridCol w="969478">
                  <a:extLst>
                    <a:ext uri="{9D8B030D-6E8A-4147-A177-3AD203B41FA5}">
                      <a16:colId xmlns="" xmlns:a16="http://schemas.microsoft.com/office/drawing/2014/main" val="613319603"/>
                    </a:ext>
                  </a:extLst>
                </a:gridCol>
                <a:gridCol w="1173647">
                  <a:extLst>
                    <a:ext uri="{9D8B030D-6E8A-4147-A177-3AD203B41FA5}">
                      <a16:colId xmlns="" xmlns:a16="http://schemas.microsoft.com/office/drawing/2014/main" val="2479292737"/>
                    </a:ext>
                  </a:extLst>
                </a:gridCol>
                <a:gridCol w="2782535">
                  <a:extLst>
                    <a:ext uri="{9D8B030D-6E8A-4147-A177-3AD203B41FA5}">
                      <a16:colId xmlns="" xmlns:a16="http://schemas.microsoft.com/office/drawing/2014/main" val="238435400"/>
                    </a:ext>
                  </a:extLst>
                </a:gridCol>
                <a:gridCol w="3707166">
                  <a:extLst>
                    <a:ext uri="{9D8B030D-6E8A-4147-A177-3AD203B41FA5}">
                      <a16:colId xmlns="" xmlns:a16="http://schemas.microsoft.com/office/drawing/2014/main" val="3492151918"/>
                    </a:ext>
                  </a:extLst>
                </a:gridCol>
              </a:tblGrid>
              <a:tr h="183817">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Tác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Thể loại</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Đặc điểm nổi bật</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164588359"/>
                  </a:ext>
                </a:extLst>
              </a:tr>
              <a:tr h="24082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Nghệ thuật</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Nội dung</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05205639"/>
                  </a:ext>
                </a:extLst>
              </a:tr>
              <a:tr h="864403">
                <a:tc>
                  <a:txBody>
                    <a:bodyPr/>
                    <a:lstStyle/>
                    <a:p>
                      <a:pPr>
                        <a:spcAft>
                          <a:spcPts val="0"/>
                        </a:spcAft>
                      </a:pPr>
                      <a:r>
                        <a:rPr lang="en-US" sz="2800" b="1" dirty="0" err="1">
                          <a:effectLst/>
                          <a:latin typeface="Times New Roman" panose="02020603050405020304" pitchFamily="18" charset="0"/>
                          <a:ea typeface="Times New Roman" panose="02020603050405020304" pitchFamily="18" charset="0"/>
                        </a:rPr>
                        <a:t>Tôi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bạn</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i="1">
                          <a:effectLst/>
                          <a:latin typeface="Times New Roman" panose="02020603050405020304" pitchFamily="18" charset="0"/>
                          <a:ea typeface="Times New Roman" panose="02020603050405020304" pitchFamily="18" charset="0"/>
                        </a:rPr>
                        <a:t>Bài học đường đời đầu tiên</a:t>
                      </a:r>
                      <a:endParaRPr lang="en-US" sz="280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Hoài</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thoại</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hấp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dẫn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miêu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loài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giàu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Vẻ</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đẹp</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cường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tráng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của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kiêu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căng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xốc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nổi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gây</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cái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chết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của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Choắt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hối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hận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và</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rút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bài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học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cho</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mình</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Bài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học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về</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lối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sống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thân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ái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chan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hòa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yêu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thương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giúp</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đỡ</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bạn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bè</a:t>
                      </a:r>
                      <a:r>
                        <a:rPr lang="en-US" sz="2800"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41760" marR="41760" marT="41760" marB="417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09783006"/>
                  </a:ext>
                </a:extLst>
              </a:tr>
            </a:tbl>
          </a:graphicData>
        </a:graphic>
      </p:graphicFrame>
    </p:spTree>
    <p:extLst>
      <p:ext uri="{BB962C8B-B14F-4D97-AF65-F5344CB8AC3E}">
        <p14:creationId xmlns:p14="http://schemas.microsoft.com/office/powerpoint/2010/main" val="3423291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4" name="Table 3"/>
          <p:cNvGraphicFramePr>
            <a:graphicFrameLocks noGrp="1"/>
          </p:cNvGraphicFramePr>
          <p:nvPr>
            <p:extLst>
              <p:ext uri="{D42A27DB-BD31-4B8C-83A1-F6EECF244321}">
                <p14:modId xmlns:p14="http://schemas.microsoft.com/office/powerpoint/2010/main" val="2159622275"/>
              </p:ext>
            </p:extLst>
          </p:nvPr>
        </p:nvGraphicFramePr>
        <p:xfrm>
          <a:off x="660400" y="1462232"/>
          <a:ext cx="10858503" cy="5263786"/>
        </p:xfrm>
        <a:graphic>
          <a:graphicData uri="http://schemas.openxmlformats.org/drawingml/2006/table">
            <a:tbl>
              <a:tblPr firstRow="1" firstCol="1" bandRow="1" bandCol="1"/>
              <a:tblGrid>
                <a:gridCol w="1254125">
                  <a:extLst>
                    <a:ext uri="{9D8B030D-6E8A-4147-A177-3AD203B41FA5}">
                      <a16:colId xmlns="" xmlns:a16="http://schemas.microsoft.com/office/drawing/2014/main" val="100326189"/>
                    </a:ext>
                  </a:extLst>
                </a:gridCol>
                <a:gridCol w="1200150">
                  <a:extLst>
                    <a:ext uri="{9D8B030D-6E8A-4147-A177-3AD203B41FA5}">
                      <a16:colId xmlns="" xmlns:a16="http://schemas.microsoft.com/office/drawing/2014/main" val="3371394666"/>
                    </a:ext>
                  </a:extLst>
                </a:gridCol>
                <a:gridCol w="1028700">
                  <a:extLst>
                    <a:ext uri="{9D8B030D-6E8A-4147-A177-3AD203B41FA5}">
                      <a16:colId xmlns="" xmlns:a16="http://schemas.microsoft.com/office/drawing/2014/main" val="2303479406"/>
                    </a:ext>
                  </a:extLst>
                </a:gridCol>
                <a:gridCol w="885825">
                  <a:extLst>
                    <a:ext uri="{9D8B030D-6E8A-4147-A177-3AD203B41FA5}">
                      <a16:colId xmlns="" xmlns:a16="http://schemas.microsoft.com/office/drawing/2014/main" val="162855415"/>
                    </a:ext>
                  </a:extLst>
                </a:gridCol>
                <a:gridCol w="3114675">
                  <a:extLst>
                    <a:ext uri="{9D8B030D-6E8A-4147-A177-3AD203B41FA5}">
                      <a16:colId xmlns="" xmlns:a16="http://schemas.microsoft.com/office/drawing/2014/main" val="1483120509"/>
                    </a:ext>
                  </a:extLst>
                </a:gridCol>
                <a:gridCol w="3375028">
                  <a:extLst>
                    <a:ext uri="{9D8B030D-6E8A-4147-A177-3AD203B41FA5}">
                      <a16:colId xmlns="" xmlns:a16="http://schemas.microsoft.com/office/drawing/2014/main" val="3630847655"/>
                    </a:ext>
                  </a:extLst>
                </a:gridCol>
              </a:tblGrid>
              <a:tr h="133370">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Tác giả</a:t>
                      </a:r>
                      <a:endParaRPr lang="en-US" sz="280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Thể loại</a:t>
                      </a:r>
                      <a:endParaRPr lang="en-US" sz="280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Đặc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điểm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nổi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bật</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278492453"/>
                  </a:ext>
                </a:extLst>
              </a:tr>
              <a:tr h="73860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Nghệ</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thuật</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Nội dung</a:t>
                      </a:r>
                      <a:endParaRPr lang="en-US" sz="280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58915817"/>
                  </a:ext>
                </a:extLst>
              </a:tr>
              <a:tr h="4052305">
                <a:tc>
                  <a:txBody>
                    <a:bodyPr/>
                    <a:lstStyle/>
                    <a:p>
                      <a:pPr>
                        <a:spcAft>
                          <a:spcPts val="0"/>
                        </a:spcAft>
                      </a:pPr>
                      <a:r>
                        <a:rPr lang="en-US" sz="2800" b="1" dirty="0" err="1">
                          <a:effectLst/>
                          <a:latin typeface="Times New Roman" panose="02020603050405020304" pitchFamily="18" charset="0"/>
                          <a:ea typeface="Times New Roman" panose="02020603050405020304" pitchFamily="18" charset="0"/>
                        </a:rPr>
                        <a:t>Gõ</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cửa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trái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tim</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i="1" dirty="0" err="1">
                          <a:effectLst/>
                          <a:latin typeface="Times New Roman" panose="02020603050405020304" pitchFamily="18" charset="0"/>
                          <a:ea typeface="Times New Roman" panose="02020603050405020304" pitchFamily="18" charset="0"/>
                        </a:rPr>
                        <a:t>Chuyện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cổ</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tích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loài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Xuân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Quỳnh</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rPr>
                        <a:t> 5 </a:t>
                      </a:r>
                      <a:r>
                        <a:rPr lang="en-US" sz="2800" dirty="0" err="1">
                          <a:effectLst/>
                          <a:latin typeface="Times New Roman" panose="02020603050405020304" pitchFamily="18" charset="0"/>
                          <a:ea typeface="Times New Roman" panose="02020603050405020304" pitchFamily="18" charset="0"/>
                        </a:rPr>
                        <a:t>chữ</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Thể</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thơ</a:t>
                      </a:r>
                      <a:r>
                        <a:rPr lang="en-US" sz="2800" dirty="0">
                          <a:solidFill>
                            <a:srgbClr val="0D0D0D"/>
                          </a:solidFill>
                          <a:effectLst/>
                          <a:latin typeface="Times New Roman" panose="02020603050405020304" pitchFamily="18" charset="0"/>
                          <a:ea typeface="MS Mincho"/>
                        </a:rPr>
                        <a:t> 5 </a:t>
                      </a:r>
                      <a:r>
                        <a:rPr lang="en-US" sz="2800" dirty="0" err="1">
                          <a:solidFill>
                            <a:srgbClr val="0D0D0D"/>
                          </a:solidFill>
                          <a:effectLst/>
                          <a:latin typeface="Times New Roman" panose="02020603050405020304" pitchFamily="18" charset="0"/>
                          <a:ea typeface="MS Mincho"/>
                        </a:rPr>
                        <a:t>chữ</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với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giọng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thơ</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tâm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tình</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Dùng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yếu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tố</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tự</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sự</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miêu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tả</a:t>
                      </a:r>
                      <a:r>
                        <a:rPr lang="en-US" sz="2800"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yếu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tố</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hoang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đường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kì</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ảo</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tạo</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màu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sắc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cổ</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tích</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Sử</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dụng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nhiều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phép</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từ</a:t>
                      </a:r>
                      <a:r>
                        <a:rPr lang="en-US" sz="2800" dirty="0">
                          <a:solidFill>
                            <a:srgbClr val="0D0D0D"/>
                          </a:solidFill>
                          <a:effectLst/>
                          <a:latin typeface="Times New Roman" panose="02020603050405020304" pitchFamily="18" charset="0"/>
                          <a:ea typeface="MS Mincho"/>
                        </a:rPr>
                        <a:t> </a:t>
                      </a:r>
                      <a:r>
                        <a:rPr lang="en-US" sz="2800" dirty="0" smtClean="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Từ</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những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lí</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giải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về</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nguồn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gốc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loài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người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nhà</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thơ</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nhắc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nhở</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mọi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người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cần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yêu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thương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sự</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chăm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sóc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chở</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che</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nuôi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dưỡng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trẻ</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p>
                      <a:pPr marL="122555" indent="-122555">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23077" marR="23077" marT="23077" marB="2307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48776286"/>
                  </a:ext>
                </a:extLst>
              </a:tr>
            </a:tbl>
          </a:graphicData>
        </a:graphic>
      </p:graphicFrame>
    </p:spTree>
    <p:extLst>
      <p:ext uri="{BB962C8B-B14F-4D97-AF65-F5344CB8AC3E}">
        <p14:creationId xmlns:p14="http://schemas.microsoft.com/office/powerpoint/2010/main" val="22537365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5" name="Table 4"/>
          <p:cNvGraphicFramePr>
            <a:graphicFrameLocks noGrp="1"/>
          </p:cNvGraphicFramePr>
          <p:nvPr>
            <p:extLst>
              <p:ext uri="{D42A27DB-BD31-4B8C-83A1-F6EECF244321}">
                <p14:modId xmlns:p14="http://schemas.microsoft.com/office/powerpoint/2010/main" val="2113927303"/>
              </p:ext>
            </p:extLst>
          </p:nvPr>
        </p:nvGraphicFramePr>
        <p:xfrm>
          <a:off x="660400" y="1729823"/>
          <a:ext cx="10858503" cy="4486828"/>
        </p:xfrm>
        <a:graphic>
          <a:graphicData uri="http://schemas.openxmlformats.org/drawingml/2006/table">
            <a:tbl>
              <a:tblPr firstRow="1" firstCol="1" bandRow="1" bandCol="1"/>
              <a:tblGrid>
                <a:gridCol w="1639888">
                  <a:extLst>
                    <a:ext uri="{9D8B030D-6E8A-4147-A177-3AD203B41FA5}">
                      <a16:colId xmlns="" xmlns:a16="http://schemas.microsoft.com/office/drawing/2014/main" val="338297082"/>
                    </a:ext>
                  </a:extLst>
                </a:gridCol>
                <a:gridCol w="771525">
                  <a:extLst>
                    <a:ext uri="{9D8B030D-6E8A-4147-A177-3AD203B41FA5}">
                      <a16:colId xmlns="" xmlns:a16="http://schemas.microsoft.com/office/drawing/2014/main" val="3489908677"/>
                    </a:ext>
                  </a:extLst>
                </a:gridCol>
                <a:gridCol w="614362">
                  <a:extLst>
                    <a:ext uri="{9D8B030D-6E8A-4147-A177-3AD203B41FA5}">
                      <a16:colId xmlns="" xmlns:a16="http://schemas.microsoft.com/office/drawing/2014/main" val="2485482396"/>
                    </a:ext>
                  </a:extLst>
                </a:gridCol>
                <a:gridCol w="1014413">
                  <a:extLst>
                    <a:ext uri="{9D8B030D-6E8A-4147-A177-3AD203B41FA5}">
                      <a16:colId xmlns="" xmlns:a16="http://schemas.microsoft.com/office/drawing/2014/main" val="4183205184"/>
                    </a:ext>
                  </a:extLst>
                </a:gridCol>
                <a:gridCol w="3183648">
                  <a:extLst>
                    <a:ext uri="{9D8B030D-6E8A-4147-A177-3AD203B41FA5}">
                      <a16:colId xmlns="" xmlns:a16="http://schemas.microsoft.com/office/drawing/2014/main" val="519090744"/>
                    </a:ext>
                  </a:extLst>
                </a:gridCol>
                <a:gridCol w="3634667">
                  <a:extLst>
                    <a:ext uri="{9D8B030D-6E8A-4147-A177-3AD203B41FA5}">
                      <a16:colId xmlns="" xmlns:a16="http://schemas.microsoft.com/office/drawing/2014/main" val="1682000282"/>
                    </a:ext>
                  </a:extLst>
                </a:gridCol>
              </a:tblGrid>
              <a:tr h="370872">
                <a:tc row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Bài</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Văn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Tác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giả</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Thể</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loại</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Đặc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điểm</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nổi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bật</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517791997"/>
                  </a:ext>
                </a:extLst>
              </a:tr>
              <a:tr h="38375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Nghệ</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thuật</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Nội</a:t>
                      </a:r>
                      <a:r>
                        <a:rPr lang="en-US" sz="2400" b="1" dirty="0">
                          <a:effectLst/>
                          <a:latin typeface="Times New Roman" panose="02020603050405020304" pitchFamily="18" charset="0"/>
                          <a:ea typeface="Times New Roman" panose="02020603050405020304" pitchFamily="18" charset="0"/>
                        </a:rPr>
                        <a:t> dung</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11974099"/>
                  </a:ext>
                </a:extLst>
              </a:tr>
              <a:tr h="3680844">
                <a:tc>
                  <a:txBody>
                    <a:bodyPr/>
                    <a:lstStyle/>
                    <a:p>
                      <a:pPr>
                        <a:spcAft>
                          <a:spcPts val="0"/>
                        </a:spcAft>
                      </a:pPr>
                      <a:r>
                        <a:rPr lang="en-US" sz="2400" b="1" dirty="0" err="1">
                          <a:effectLst/>
                          <a:latin typeface="Times New Roman" panose="02020603050405020304" pitchFamily="18" charset="0"/>
                          <a:ea typeface="Times New Roman" panose="02020603050405020304" pitchFamily="18" charset="0"/>
                        </a:rPr>
                        <a:t>Yêu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thương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và</a:t>
                      </a:r>
                      <a:r>
                        <a:rPr lang="en-US" sz="2400" b="1" dirty="0">
                          <a:effectLst/>
                          <a:latin typeface="Times New Roman" panose="02020603050405020304" pitchFamily="18" charset="0"/>
                          <a:ea typeface="Times New Roman" panose="02020603050405020304" pitchFamily="18" charset="0"/>
                        </a:rPr>
                        <a:t> chia </a:t>
                      </a:r>
                      <a:r>
                        <a:rPr lang="en-US" sz="2400" b="1" dirty="0" err="1">
                          <a:effectLst/>
                          <a:latin typeface="Times New Roman" panose="02020603050405020304" pitchFamily="18" charset="0"/>
                          <a:ea typeface="Times New Roman" panose="02020603050405020304" pitchFamily="18" charset="0"/>
                        </a:rPr>
                        <a:t>sẻ</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i="1">
                          <a:effectLst/>
                          <a:latin typeface="Times New Roman" panose="02020603050405020304" pitchFamily="18" charset="0"/>
                          <a:ea typeface="Times New Roman" panose="02020603050405020304" pitchFamily="18" charset="0"/>
                        </a:rPr>
                        <a:t>Cô bé bán diêm</a:t>
                      </a:r>
                      <a:endParaRPr lang="en-US" sz="240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a:solidFill>
                            <a:srgbClr val="000000"/>
                          </a:solidFill>
                          <a:effectLst/>
                          <a:latin typeface="Times New Roman" panose="02020603050405020304" pitchFamily="18" charset="0"/>
                          <a:ea typeface="Times New Roman" panose="02020603050405020304" pitchFamily="18" charset="0"/>
                        </a:rPr>
                        <a:t>An- đéc- xen</a:t>
                      </a:r>
                      <a:endParaRPr lang="en-US" sz="240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Truyện</a:t>
                      </a: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thuật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hấp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diễn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lí</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ngôn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miêu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biểu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cấu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lập</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diêm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nghèo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khổ</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đêm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thừa</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2400" dirty="0">
                          <a:solidFill>
                            <a:srgbClr val="000000"/>
                          </a:solidFill>
                          <a:effectLst/>
                          <a:latin typeface="Times New Roman" panose="02020603050405020304" pitchFamily="18" charset="0"/>
                          <a:ea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muốn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gửi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gắm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điệp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giàu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hãy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phúc</a:t>
                      </a:r>
                      <a:r>
                        <a:rPr lang="en-US" sz="2400" dirty="0" smtClean="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18616" marR="18616" marT="18616" marB="18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35791478"/>
                  </a:ext>
                </a:extLst>
              </a:tr>
            </a:tbl>
          </a:graphicData>
        </a:graphic>
      </p:graphicFrame>
    </p:spTree>
    <p:extLst>
      <p:ext uri="{BB962C8B-B14F-4D97-AF65-F5344CB8AC3E}">
        <p14:creationId xmlns:p14="http://schemas.microsoft.com/office/powerpoint/2010/main" val="17292290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4" name="Table 3"/>
          <p:cNvGraphicFramePr>
            <a:graphicFrameLocks noGrp="1"/>
          </p:cNvGraphicFramePr>
          <p:nvPr>
            <p:extLst>
              <p:ext uri="{D42A27DB-BD31-4B8C-83A1-F6EECF244321}">
                <p14:modId xmlns:p14="http://schemas.microsoft.com/office/powerpoint/2010/main" val="405904265"/>
              </p:ext>
            </p:extLst>
          </p:nvPr>
        </p:nvGraphicFramePr>
        <p:xfrm>
          <a:off x="660400" y="1597026"/>
          <a:ext cx="10858501" cy="4137660"/>
        </p:xfrm>
        <a:graphic>
          <a:graphicData uri="http://schemas.openxmlformats.org/drawingml/2006/table">
            <a:tbl>
              <a:tblPr firstRow="1" firstCol="1" bandRow="1" bandCol="1"/>
              <a:tblGrid>
                <a:gridCol w="1007961">
                  <a:extLst>
                    <a:ext uri="{9D8B030D-6E8A-4147-A177-3AD203B41FA5}">
                      <a16:colId xmlns="" xmlns:a16="http://schemas.microsoft.com/office/drawing/2014/main" val="1931529084"/>
                    </a:ext>
                  </a:extLst>
                </a:gridCol>
                <a:gridCol w="1007961">
                  <a:extLst>
                    <a:ext uri="{9D8B030D-6E8A-4147-A177-3AD203B41FA5}">
                      <a16:colId xmlns="" xmlns:a16="http://schemas.microsoft.com/office/drawing/2014/main" val="3293641769"/>
                    </a:ext>
                  </a:extLst>
                </a:gridCol>
                <a:gridCol w="1007961">
                  <a:extLst>
                    <a:ext uri="{9D8B030D-6E8A-4147-A177-3AD203B41FA5}">
                      <a16:colId xmlns="" xmlns:a16="http://schemas.microsoft.com/office/drawing/2014/main" val="2992458326"/>
                    </a:ext>
                  </a:extLst>
                </a:gridCol>
                <a:gridCol w="1007961">
                  <a:extLst>
                    <a:ext uri="{9D8B030D-6E8A-4147-A177-3AD203B41FA5}">
                      <a16:colId xmlns="" xmlns:a16="http://schemas.microsoft.com/office/drawing/2014/main" val="2442209747"/>
                    </a:ext>
                  </a:extLst>
                </a:gridCol>
                <a:gridCol w="2875001">
                  <a:extLst>
                    <a:ext uri="{9D8B030D-6E8A-4147-A177-3AD203B41FA5}">
                      <a16:colId xmlns="" xmlns:a16="http://schemas.microsoft.com/office/drawing/2014/main" val="4252725064"/>
                    </a:ext>
                  </a:extLst>
                </a:gridCol>
                <a:gridCol w="3951656">
                  <a:extLst>
                    <a:ext uri="{9D8B030D-6E8A-4147-A177-3AD203B41FA5}">
                      <a16:colId xmlns="" xmlns:a16="http://schemas.microsoft.com/office/drawing/2014/main" val="2606712521"/>
                    </a:ext>
                  </a:extLst>
                </a:gridCol>
              </a:tblGrid>
              <a:tr h="0">
                <a:tc>
                  <a:txBody>
                    <a:bodyPr/>
                    <a:lstStyle/>
                    <a:p>
                      <a:pPr>
                        <a:spcAft>
                          <a:spcPts val="0"/>
                        </a:spcAft>
                      </a:pPr>
                      <a:r>
                        <a:rPr lang="en-US" sz="2400" b="1" dirty="0" err="1">
                          <a:effectLst/>
                          <a:latin typeface="Times New Roman" panose="02020603050405020304" pitchFamily="18" charset="0"/>
                          <a:ea typeface="Times New Roman" panose="02020603050405020304" pitchFamily="18" charset="0"/>
                        </a:rPr>
                        <a:t>Quê</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hương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yêu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dấu</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i="1" dirty="0" err="1">
                          <a:effectLst/>
                          <a:latin typeface="Times New Roman" panose="02020603050405020304" pitchFamily="18" charset="0"/>
                          <a:ea typeface="Times New Roman" panose="02020603050405020304" pitchFamily="18" charset="0"/>
                        </a:rPr>
                        <a:t>Chùm</a:t>
                      </a:r>
                      <a:r>
                        <a:rPr lang="en-US" sz="2400" i="1" dirty="0">
                          <a:effectLst/>
                          <a:latin typeface="Times New Roman" panose="02020603050405020304" pitchFamily="18" charset="0"/>
                          <a:ea typeface="Times New Roman" panose="02020603050405020304" pitchFamily="18" charset="0"/>
                        </a:rPr>
                        <a:t> ca </a:t>
                      </a:r>
                      <a:r>
                        <a:rPr lang="en-US" sz="2400" i="1" dirty="0" err="1">
                          <a:effectLst/>
                          <a:latin typeface="Times New Roman" panose="02020603050405020304" pitchFamily="18" charset="0"/>
                          <a:ea typeface="Times New Roman" panose="02020603050405020304" pitchFamily="18" charset="0"/>
                        </a:rPr>
                        <a:t>dao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tình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yêu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quê</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hương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đất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nước</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dân</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bát</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Thể</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thơ</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lục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bát</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lục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bát</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biến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thể</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với</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cách</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gieo</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vần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hài</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hòa</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Ngôn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ngữ</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hình</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ảnh</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thơ</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thân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thuộc</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Sử</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dụng</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nhiều</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phép</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tu</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từ</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effectLst/>
                          <a:latin typeface="Times New Roman" panose="02020603050405020304" pitchFamily="18" charset="0"/>
                          <a:ea typeface="Times New Roman" panose="02020603050405020304" pitchFamily="18" charset="0"/>
                        </a:rPr>
                        <a:t> </a:t>
                      </a: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Ca </a:t>
                      </a:r>
                      <a:r>
                        <a:rPr lang="en-US" sz="2400" dirty="0" err="1">
                          <a:solidFill>
                            <a:srgbClr val="000000"/>
                          </a:solidFill>
                          <a:effectLst/>
                          <a:latin typeface="Times New Roman" panose="02020603050405020304" pitchFamily="18" charset="0"/>
                          <a:ea typeface="Times New Roman" panose="02020603050405020304" pitchFamily="18" charset="0"/>
                        </a:rPr>
                        <a:t>ngợi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dị</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gửi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gắm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lòng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quê</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nhắc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hãy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trọng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quê</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effectLst/>
                          <a:latin typeface="Times New Roman" panose="02020603050405020304" pitchFamily="18" charset="0"/>
                          <a:ea typeface="Times New Roman" panose="02020603050405020304" pitchFamily="18" charset="0"/>
                        </a:rPr>
                        <a:t> </a:t>
                      </a: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08120596"/>
                  </a:ext>
                </a:extLst>
              </a:tr>
            </a:tbl>
          </a:graphicData>
        </a:graphic>
      </p:graphicFrame>
    </p:spTree>
    <p:extLst>
      <p:ext uri="{BB962C8B-B14F-4D97-AF65-F5344CB8AC3E}">
        <p14:creationId xmlns:p14="http://schemas.microsoft.com/office/powerpoint/2010/main" val="33732644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117850" y="113506"/>
            <a:ext cx="5943600"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ĐỌC HIỂU VĂN BẢN</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1</a:t>
            </a:r>
          </a:p>
        </p:txBody>
      </p:sp>
      <p:graphicFrame>
        <p:nvGraphicFramePr>
          <p:cNvPr id="5" name="Table 4"/>
          <p:cNvGraphicFramePr>
            <a:graphicFrameLocks noGrp="1"/>
          </p:cNvGraphicFramePr>
          <p:nvPr>
            <p:extLst>
              <p:ext uri="{D42A27DB-BD31-4B8C-83A1-F6EECF244321}">
                <p14:modId xmlns:p14="http://schemas.microsoft.com/office/powerpoint/2010/main" val="1242229460"/>
              </p:ext>
            </p:extLst>
          </p:nvPr>
        </p:nvGraphicFramePr>
        <p:xfrm>
          <a:off x="660400" y="1707674"/>
          <a:ext cx="10858503" cy="4503420"/>
        </p:xfrm>
        <a:graphic>
          <a:graphicData uri="http://schemas.openxmlformats.org/drawingml/2006/table">
            <a:tbl>
              <a:tblPr firstRow="1" firstCol="1" bandRow="1" bandCol="1"/>
              <a:tblGrid>
                <a:gridCol w="1096963">
                  <a:extLst>
                    <a:ext uri="{9D8B030D-6E8A-4147-A177-3AD203B41FA5}">
                      <a16:colId xmlns="" xmlns:a16="http://schemas.microsoft.com/office/drawing/2014/main" val="2665950176"/>
                    </a:ext>
                  </a:extLst>
                </a:gridCol>
                <a:gridCol w="918960">
                  <a:extLst>
                    <a:ext uri="{9D8B030D-6E8A-4147-A177-3AD203B41FA5}">
                      <a16:colId xmlns="" xmlns:a16="http://schemas.microsoft.com/office/drawing/2014/main" val="349926281"/>
                    </a:ext>
                  </a:extLst>
                </a:gridCol>
                <a:gridCol w="1007961">
                  <a:extLst>
                    <a:ext uri="{9D8B030D-6E8A-4147-A177-3AD203B41FA5}">
                      <a16:colId xmlns="" xmlns:a16="http://schemas.microsoft.com/office/drawing/2014/main" val="1600256493"/>
                    </a:ext>
                  </a:extLst>
                </a:gridCol>
                <a:gridCol w="701980">
                  <a:extLst>
                    <a:ext uri="{9D8B030D-6E8A-4147-A177-3AD203B41FA5}">
                      <a16:colId xmlns="" xmlns:a16="http://schemas.microsoft.com/office/drawing/2014/main" val="3310065357"/>
                    </a:ext>
                  </a:extLst>
                </a:gridCol>
                <a:gridCol w="2643187">
                  <a:extLst>
                    <a:ext uri="{9D8B030D-6E8A-4147-A177-3AD203B41FA5}">
                      <a16:colId xmlns="" xmlns:a16="http://schemas.microsoft.com/office/drawing/2014/main" val="4107189933"/>
                    </a:ext>
                  </a:extLst>
                </a:gridCol>
                <a:gridCol w="4489452">
                  <a:extLst>
                    <a:ext uri="{9D8B030D-6E8A-4147-A177-3AD203B41FA5}">
                      <a16:colId xmlns="" xmlns:a16="http://schemas.microsoft.com/office/drawing/2014/main" val="3840556805"/>
                    </a:ext>
                  </a:extLst>
                </a:gridCol>
              </a:tblGrid>
              <a:tr h="0">
                <a:tc>
                  <a:txBody>
                    <a:bodyPr/>
                    <a:lstStyle/>
                    <a:p>
                      <a:pPr>
                        <a:spcAft>
                          <a:spcPts val="0"/>
                        </a:spcAft>
                      </a:pPr>
                      <a:r>
                        <a:rPr lang="en-US" sz="2400" b="1" dirty="0" err="1">
                          <a:effectLst/>
                          <a:latin typeface="Times New Roman" panose="02020603050405020304" pitchFamily="18" charset="0"/>
                          <a:ea typeface="Times New Roman" panose="02020603050405020304" pitchFamily="18" charset="0"/>
                        </a:rPr>
                        <a:t>Những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nẻo</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đường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xứ</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sở</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i="1" dirty="0" err="1">
                          <a:effectLst/>
                          <a:latin typeface="Times New Roman" panose="02020603050405020304" pitchFamily="18" charset="0"/>
                          <a:ea typeface="Times New Roman" panose="02020603050405020304" pitchFamily="18" charset="0"/>
                        </a:rPr>
                        <a:t>Cô</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Tô</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Nguyễn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Tuân</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Kí</a:t>
                      </a:r>
                      <a:endParaRPr lang="en-US" sz="2400" dirty="0">
                        <a:effectLst/>
                        <a:latin typeface="Times New Roman" panose="02020603050405020304" pitchFamily="18" charset="0"/>
                        <a:ea typeface="Times New Roman" panose="02020603050405020304" pitchFamily="18" charset="0"/>
                      </a:endParaRPr>
                    </a:p>
                  </a:txBody>
                  <a:tcPr marL="57150" marR="57150" marT="57150" marB="57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nl-NL" sz="2400" dirty="0">
                          <a:solidFill>
                            <a:srgbClr val="000000"/>
                          </a:solidFill>
                          <a:effectLst/>
                          <a:latin typeface="Times New Roman" panose="02020603050405020304" pitchFamily="18" charset="0"/>
                          <a:ea typeface="Times New Roman" panose="02020603050405020304" pitchFamily="18" charset="0"/>
                        </a:rPr>
                        <a:t>- Lối ghi chép, cách kể sự việc theo trình tự thời gian</a:t>
                      </a:r>
                      <a:endParaRPr lang="en-US" sz="2400" dirty="0">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NL" sz="2400" dirty="0">
                          <a:solidFill>
                            <a:srgbClr val="000000"/>
                          </a:solidFill>
                          <a:effectLst/>
                          <a:latin typeface="Times New Roman" panose="02020603050405020304" pitchFamily="18" charset="0"/>
                          <a:ea typeface="Times New Roman" panose="02020603050405020304" pitchFamily="18" charset="0"/>
                        </a:rPr>
                        <a:t>- Ngôn ngữ miêu tả chính xác</a:t>
                      </a:r>
                      <a:endParaRPr lang="en-US" sz="2400" dirty="0">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NL" sz="2400" dirty="0">
                          <a:solidFill>
                            <a:srgbClr val="000000"/>
                          </a:solidFill>
                          <a:effectLst/>
                          <a:latin typeface="Times New Roman" panose="02020603050405020304" pitchFamily="18" charset="0"/>
                          <a:ea typeface="Times New Roman" panose="02020603050405020304" pitchFamily="18" charset="0"/>
                        </a:rPr>
                        <a:t>- Sử dụng phép nhân hóa, so sánh </a:t>
                      </a:r>
                      <a:endParaRPr lang="en-US" sz="2400" dirty="0">
                        <a:effectLst/>
                        <a:latin typeface="Times New Roman" panose="02020603050405020304" pitchFamily="18" charset="0"/>
                        <a:ea typeface="Times New Roman" panose="02020603050405020304" pitchFamily="18" charset="0"/>
                      </a:endParaRPr>
                    </a:p>
                    <a:p>
                      <a:pPr>
                        <a:lnSpc>
                          <a:spcPct val="150000"/>
                        </a:lnSpc>
                        <a:spcAft>
                          <a:spcPts val="0"/>
                        </a:spcAft>
                      </a:pPr>
                      <a:r>
                        <a:rPr lang="en-US" sz="2400" dirty="0">
                          <a:effectLst/>
                          <a:latin typeface="Times New Roman" panose="02020603050405020304" pitchFamily="18" charset="0"/>
                          <a:ea typeface="Times New Roman" panose="02020603050405020304" pitchFamily="18" charset="0"/>
                        </a:rPr>
                        <a:t> </a:t>
                      </a:r>
                    </a:p>
                  </a:txBody>
                  <a:tcPr marL="57150" marR="57150" marT="57150" marB="57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90170" algn="l"/>
                          <a:tab pos="180340" algn="l"/>
                        </a:tabLst>
                      </a:pP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dội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biệt</a:t>
                      </a:r>
                      <a:r>
                        <a:rPr lang="en-US" sz="2400" dirty="0">
                          <a:effectLst/>
                          <a:latin typeface="Times New Roman" panose="02020603050405020304" pitchFamily="18" charset="0"/>
                          <a:ea typeface="Times New Roman" panose="02020603050405020304" pitchFamily="18" charset="0"/>
                        </a:rPr>
                        <a:t>. </a:t>
                      </a:r>
                    </a:p>
                    <a:p>
                      <a:pPr>
                        <a:lnSpc>
                          <a:spcPct val="150000"/>
                        </a:lnSpc>
                        <a:spcAft>
                          <a:spcPts val="0"/>
                        </a:spcAft>
                        <a:tabLst>
                          <a:tab pos="90170" algn="l"/>
                          <a:tab pos="180340" algn="l"/>
                        </a:tabLst>
                      </a:pP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Ca </a:t>
                      </a:r>
                      <a:r>
                        <a:rPr lang="en-US" sz="2400" dirty="0" err="1">
                          <a:effectLst/>
                          <a:latin typeface="Times New Roman" panose="02020603050405020304" pitchFamily="18" charset="0"/>
                          <a:ea typeface="Times New Roman" panose="02020603050405020304" pitchFamily="18" charset="0"/>
                        </a:rPr>
                        <a:t>ngợi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Tô</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bỉ</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lặng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lẽ</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gìn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đảo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quê</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hương</a:t>
                      </a:r>
                      <a:r>
                        <a:rPr lang="en-US" sz="2400" dirty="0">
                          <a:effectLst/>
                          <a:latin typeface="Times New Roman" panose="02020603050405020304" pitchFamily="18" charset="0"/>
                          <a:ea typeface="Times New Roman" panose="02020603050405020304" pitchFamily="18" charset="0"/>
                        </a:rPr>
                        <a:t>.</a:t>
                      </a:r>
                    </a:p>
                    <a:p>
                      <a:pPr>
                        <a:lnSpc>
                          <a:spcPct val="150000"/>
                        </a:lnSpc>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yêu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giả</a:t>
                      </a:r>
                      <a:r>
                        <a:rPr lang="en-US" sz="2400" dirty="0">
                          <a:effectLst/>
                          <a:latin typeface="Times New Roman" panose="02020603050405020304" pitchFamily="18" charset="0"/>
                          <a:ea typeface="Times New Roman" panose="02020603050405020304" pitchFamily="18" charset="0"/>
                        </a:rPr>
                        <a:t> </a:t>
                      </a:r>
                    </a:p>
                  </a:txBody>
                  <a:tcPr marL="57150" marR="57150" marT="57150" marB="57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32491892"/>
                  </a:ext>
                </a:extLst>
              </a:tr>
            </a:tbl>
          </a:graphicData>
        </a:graphic>
      </p:graphicFrame>
    </p:spTree>
    <p:extLst>
      <p:ext uri="{BB962C8B-B14F-4D97-AF65-F5344CB8AC3E}">
        <p14:creationId xmlns:p14="http://schemas.microsoft.com/office/powerpoint/2010/main" val="11962319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VIẾT</a:t>
            </a:r>
          </a:p>
        </p:txBody>
      </p:sp>
      <p:sp>
        <p:nvSpPr>
          <p:cNvPr id="3" name="Right Arrow 2"/>
          <p:cNvSpPr/>
          <p:nvPr/>
        </p:nvSpPr>
        <p:spPr bwMode="auto">
          <a:xfrm>
            <a:off x="660400" y="1270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2</a:t>
            </a:r>
          </a:p>
        </p:txBody>
      </p:sp>
      <p:sp>
        <p:nvSpPr>
          <p:cNvPr id="4" name="Rectangle 3"/>
          <p:cNvSpPr/>
          <p:nvPr/>
        </p:nvSpPr>
        <p:spPr>
          <a:xfrm>
            <a:off x="1489075" y="1693864"/>
            <a:ext cx="9201150" cy="13849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800" dirty="0" err="1" smtClean="0">
                <a:solidFill>
                  <a:schemeClr val="tx1"/>
                </a:solidFill>
                <a:effectLst/>
                <a:latin typeface="Times New Roman" panose="02020603050405020304" pitchFamily="18" charset="0"/>
                <a:ea typeface="Times New Roman" panose="02020603050405020304" pitchFamily="18" charset="0"/>
              </a:rPr>
              <a:t>Em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đã</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thực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hành</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viết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các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kiểu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bài</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kể</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lại</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một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trải</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nghiệm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của</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bản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thân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nêu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cảm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xúc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về</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một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bài</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thơ</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tập</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làm</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thơ</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lục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bát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tả</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cảnh</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sinh</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hoạt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Hãy</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thực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hiện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những</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yêu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cầu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sau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đây</a:t>
            </a:r>
            <a:r>
              <a:rPr lang="en-US" sz="2800" dirty="0" smtClean="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ndParaRPr>
          </a:p>
        </p:txBody>
      </p:sp>
      <p:sp>
        <p:nvSpPr>
          <p:cNvPr id="6" name="Rectangle 5"/>
          <p:cNvSpPr/>
          <p:nvPr/>
        </p:nvSpPr>
        <p:spPr>
          <a:xfrm>
            <a:off x="2857105" y="3349391"/>
            <a:ext cx="6465087"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spcAft>
                <a:spcPts val="0"/>
              </a:spcAft>
            </a:pPr>
            <a:r>
              <a:rPr lang="en-US" sz="2800" dirty="0" smtClean="0">
                <a:effectLst/>
                <a:latin typeface="Times New Roman" panose="02020603050405020304" pitchFamily="18" charset="0"/>
                <a:ea typeface="Times New Roman" panose="02020603050405020304" pitchFamily="18" charset="0"/>
              </a:rPr>
              <a:t>a. </a:t>
            </a:r>
            <a:r>
              <a:rPr lang="en-US" sz="2800" dirty="0" err="1" smtClean="0">
                <a:effectLst/>
                <a:latin typeface="Times New Roman" panose="02020603050405020304" pitchFamily="18" charset="0"/>
                <a:ea typeface="Times New Roman" panose="02020603050405020304" pitchFamily="18" charset="0"/>
              </a:rPr>
              <a:t>Trình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yêu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cầu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đối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với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mỗi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kiểu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2857106" y="4143142"/>
            <a:ext cx="6465087" cy="95410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spcAft>
                <a:spcPts val="0"/>
              </a:spcAft>
            </a:pPr>
            <a:r>
              <a:rPr lang="en-US" sz="2800" dirty="0" smtClean="0">
                <a:effectLst/>
                <a:latin typeface="Times New Roman" panose="02020603050405020304" pitchFamily="18" charset="0"/>
                <a:ea typeface="Times New Roman" panose="02020603050405020304" pitchFamily="18" charset="0"/>
              </a:rPr>
              <a:t>b. </a:t>
            </a:r>
            <a:r>
              <a:rPr lang="en-US" sz="2800" dirty="0" err="1" smtClean="0">
                <a:effectLst/>
                <a:latin typeface="Times New Roman" panose="02020603050405020304" pitchFamily="18" charset="0"/>
                <a:ea typeface="Times New Roman" panose="02020603050405020304" pitchFamily="18" charset="0"/>
              </a:rPr>
              <a:t>Nêu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tài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lựa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chọn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nếu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thực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hành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viết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các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kiểu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bài</a:t>
            </a:r>
            <a:r>
              <a:rPr lang="en-US" sz="28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70073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VIẾT</a:t>
            </a:r>
          </a:p>
        </p:txBody>
      </p:sp>
      <p:sp>
        <p:nvSpPr>
          <p:cNvPr id="3" name="Right Arrow 2"/>
          <p:cNvSpPr/>
          <p:nvPr/>
        </p:nvSpPr>
        <p:spPr bwMode="auto">
          <a:xfrm>
            <a:off x="660400" y="49541"/>
            <a:ext cx="2028825" cy="1584325"/>
          </a:xfrm>
          <a:prstGeom prst="rightArrow">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50000"/>
              </a:lnSpc>
              <a:spcBef>
                <a:spcPct val="20000"/>
              </a:spcBef>
              <a:spcAft>
                <a:spcPct val="0"/>
              </a:spcAft>
              <a:buClrTx/>
              <a:buSzTx/>
              <a:buFontTx/>
              <a:buNone/>
              <a:tabLst/>
              <a:defRPr/>
            </a:pPr>
            <a:r>
              <a:rPr kumimoji="0" lang="en-US" sz="2700" b="1" i="0" u="none" strike="noStrike" kern="1200" cap="none" spc="0" normalizeH="0" baseline="0" noProof="0" dirty="0" err="1" smtClean="0">
                <a:ln>
                  <a:noFill/>
                </a:ln>
                <a:solidFill>
                  <a:srgbClr val="0000FF"/>
                </a:solidFill>
                <a:effectLst/>
                <a:uLnTx/>
                <a:uFillTx/>
                <a:latin typeface="Times New Roman" pitchFamily="18" charset="0"/>
                <a:ea typeface="+mn-ea"/>
                <a:cs typeface="+mn-cs"/>
              </a:rPr>
              <a:t>Câu</a:t>
            </a:r>
            <a:r>
              <a:rPr kumimoji="0" lang="en-US" sz="2700" b="1" i="0" u="none" strike="noStrike" kern="1200" cap="none" spc="0" normalizeH="0" baseline="0" noProof="0" dirty="0" smtClean="0">
                <a:ln>
                  <a:noFill/>
                </a:ln>
                <a:solidFill>
                  <a:srgbClr val="0000FF"/>
                </a:solidFill>
                <a:effectLst/>
                <a:uLnTx/>
                <a:uFillTx/>
                <a:latin typeface="Times New Roman" pitchFamily="18" charset="0"/>
                <a:ea typeface="+mn-ea"/>
                <a:cs typeface="+mn-cs"/>
              </a:rPr>
              <a:t> 2</a:t>
            </a:r>
          </a:p>
        </p:txBody>
      </p:sp>
      <p:sp>
        <p:nvSpPr>
          <p:cNvPr id="5" name="Rectangle 4"/>
          <p:cNvSpPr/>
          <p:nvPr/>
        </p:nvSpPr>
        <p:spPr>
          <a:xfrm>
            <a:off x="660400" y="1335416"/>
            <a:ext cx="4900188" cy="523220"/>
          </a:xfrm>
          <a:prstGeom prst="rect">
            <a:avLst/>
          </a:prstGeom>
        </p:spPr>
        <p:txBody>
          <a:bodyPr wrap="none">
            <a:spAutoFit/>
          </a:bodyPr>
          <a:lstStyle/>
          <a:p>
            <a:pPr>
              <a:spcAft>
                <a:spcPts val="0"/>
              </a:spcAft>
            </a:pPr>
            <a:r>
              <a:rPr lang="en-US" sz="2800" b="1" dirty="0" smtClean="0">
                <a:effectLst/>
                <a:latin typeface="Times New Roman" panose="02020603050405020304" pitchFamily="18" charset="0"/>
                <a:ea typeface="Times New Roman" panose="02020603050405020304" pitchFamily="18" charset="0"/>
              </a:rPr>
              <a:t>a. </a:t>
            </a:r>
            <a:r>
              <a:rPr lang="en-US" sz="2800" b="1" dirty="0" err="1" smtClean="0">
                <a:effectLst/>
                <a:latin typeface="Times New Roman" panose="02020603050405020304" pitchFamily="18" charset="0"/>
                <a:ea typeface="Times New Roman" panose="02020603050405020304" pitchFamily="18" charset="0"/>
              </a:rPr>
              <a:t>Yêu</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cầu</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đôi</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với</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mỗi</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kiểu</a:t>
            </a:r>
            <a:r>
              <a:rPr lang="en-US" sz="2800" b="1"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p:txBody>
      </p:sp>
      <p:sp>
        <p:nvSpPr>
          <p:cNvPr id="8" name="Rounded Rectangle 7"/>
          <p:cNvSpPr/>
          <p:nvPr/>
        </p:nvSpPr>
        <p:spPr bwMode="auto">
          <a:xfrm>
            <a:off x="157163" y="2000250"/>
            <a:ext cx="2814637" cy="4529138"/>
          </a:xfrm>
          <a:prstGeom prst="roundRect">
            <a:avLst/>
          </a:prstGeom>
          <a:blipFill>
            <a:blip r:embed="rId3"/>
            <a:tile tx="0" ty="0" sx="100000" sy="100000" flip="none" algn="tl"/>
          </a:blipFill>
          <a:ln w="19050" cap="flat" cmpd="sng" algn="ctr">
            <a:solidFill>
              <a:schemeClr val="tx1"/>
            </a:solid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a:spcAft>
                <a:spcPts val="0"/>
              </a:spcAft>
            </a:pPr>
            <a:r>
              <a:rPr lang="en-US" sz="2000" b="1" dirty="0" err="1" smtClean="0">
                <a:solidFill>
                  <a:srgbClr val="7030A0"/>
                </a:solidFill>
                <a:effectLst/>
                <a:latin typeface="Times New Roman" panose="02020603050405020304" pitchFamily="18" charset="0"/>
                <a:ea typeface="Times New Roman" panose="02020603050405020304" pitchFamily="18" charset="0"/>
              </a:rPr>
              <a:t>Kể</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lại</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một</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trải</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nghiệm</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của</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bản</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thân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kể</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từ</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người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kể</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chuyện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ngôi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thứ</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nhất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giới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thiệu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trải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nghiệm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đáng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nhớ</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tập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trung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vào</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việc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đã</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xảy</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ra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thực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hiện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cảm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xúc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người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viết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trước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việc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kể</a:t>
            </a:r>
            <a:endParaRPr lang="en-US" sz="2000" dirty="0">
              <a:effectLst/>
              <a:latin typeface="Times New Roman" panose="02020603050405020304" pitchFamily="18" charset="0"/>
              <a:ea typeface="Times New Roman" panose="02020603050405020304" pitchFamily="18" charset="0"/>
            </a:endParaRPr>
          </a:p>
        </p:txBody>
      </p:sp>
      <p:sp>
        <p:nvSpPr>
          <p:cNvPr id="9" name="Rounded Rectangle 8"/>
          <p:cNvSpPr/>
          <p:nvPr/>
        </p:nvSpPr>
        <p:spPr bwMode="auto">
          <a:xfrm>
            <a:off x="3133990" y="2000250"/>
            <a:ext cx="2814637" cy="4529138"/>
          </a:xfrm>
          <a:prstGeom prst="roundRect">
            <a:avLst/>
          </a:prstGeom>
          <a:blipFill>
            <a:blip r:embed="rId3"/>
            <a:tile tx="0" ty="0" sx="100000" sy="100000" flip="none" algn="tl"/>
          </a:blipFill>
          <a:ln w="19050" cap="flat" cmpd="sng" algn="ctr">
            <a:solidFill>
              <a:schemeClr val="tx1"/>
            </a:solid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a:spcAft>
                <a:spcPts val="0"/>
              </a:spcAft>
            </a:pPr>
            <a:r>
              <a:rPr lang="en-US" sz="2000" b="1" dirty="0" err="1" smtClean="0">
                <a:solidFill>
                  <a:srgbClr val="7030A0"/>
                </a:solidFill>
                <a:effectLst/>
                <a:latin typeface="Times New Roman" panose="02020603050405020304" pitchFamily="18" charset="0"/>
                <a:ea typeface="Times New Roman" panose="02020603050405020304" pitchFamily="18" charset="0"/>
              </a:rPr>
              <a:t>Nêu</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cảm</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xúc</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về</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một</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bài</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thơ</a:t>
            </a:r>
            <a:r>
              <a:rPr lang="en-US" sz="2000" b="1" dirty="0" smtClean="0">
                <a:solidFill>
                  <a:srgbClr val="7030A0"/>
                </a:solidFill>
                <a:effectLst/>
                <a:latin typeface="Times New Roman" panose="02020603050405020304" pitchFamily="18" charset="0"/>
                <a:ea typeface="Times New Roman" panose="02020603050405020304" pitchFamily="18" charset="0"/>
              </a:rPr>
              <a:t>:</a:t>
            </a:r>
            <a:r>
              <a:rPr lang="en-US" sz="2000" dirty="0" smtClean="0">
                <a:solidFill>
                  <a:srgbClr val="7030A0"/>
                </a:solidFill>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Giới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thiệu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nhan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đề</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tên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giả</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thể</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hiện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cảm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xúc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chung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về</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nêu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các</a:t>
            </a:r>
            <a:r>
              <a:rPr lang="en-US" sz="2000" dirty="0" smtClean="0">
                <a:effectLst/>
                <a:latin typeface="Times New Roman" panose="02020603050405020304" pitchFamily="18" charset="0"/>
                <a:ea typeface="Times New Roman" panose="02020603050405020304" pitchFamily="18" charset="0"/>
              </a:rPr>
              <a:t> chi </a:t>
            </a:r>
            <a:r>
              <a:rPr lang="en-US" sz="2000" dirty="0" err="1" smtClean="0">
                <a:effectLst/>
                <a:latin typeface="Times New Roman" panose="02020603050405020304" pitchFamily="18" charset="0"/>
                <a:ea typeface="Times New Roman" panose="02020603050405020304" pitchFamily="18" charset="0"/>
              </a:rPr>
              <a:t>tiết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mang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tính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miêu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tả</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trong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đánh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giá</a:t>
            </a:r>
            <a:r>
              <a:rPr lang="en-US" sz="2000" dirty="0" smtClean="0">
                <a:effectLst/>
                <a:latin typeface="Times New Roman" panose="02020603050405020304" pitchFamily="18" charset="0"/>
                <a:ea typeface="Times New Roman" panose="02020603050405020304" pitchFamily="18" charset="0"/>
              </a:rPr>
              <a:t> ý </a:t>
            </a:r>
            <a:r>
              <a:rPr lang="en-US" sz="2000" dirty="0" err="1" smtClean="0">
                <a:effectLst/>
                <a:latin typeface="Times New Roman" panose="02020603050405020304" pitchFamily="18" charset="0"/>
                <a:ea typeface="Times New Roman" panose="02020603050405020304" pitchFamily="18" charset="0"/>
              </a:rPr>
              <a:t>nghĩa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chúng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đối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với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sự</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thể</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hiện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tình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cảm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giả</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trong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chỉ</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ra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nét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độc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đáo</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bài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0" name="Rounded Rectangle 9"/>
          <p:cNvSpPr/>
          <p:nvPr/>
        </p:nvSpPr>
        <p:spPr bwMode="auto">
          <a:xfrm>
            <a:off x="6110817" y="2000250"/>
            <a:ext cx="2814637" cy="4529138"/>
          </a:xfrm>
          <a:prstGeom prst="roundRect">
            <a:avLst/>
          </a:prstGeom>
          <a:blipFill>
            <a:blip r:embed="rId3"/>
            <a:tile tx="0" ty="0" sx="100000" sy="100000" flip="none" algn="tl"/>
          </a:blipFill>
          <a:ln w="19050" cap="flat" cmpd="sng" algn="ctr">
            <a:solidFill>
              <a:schemeClr val="tx1"/>
            </a:solid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a:spcAft>
                <a:spcPts val="0"/>
              </a:spcAft>
            </a:pPr>
            <a:r>
              <a:rPr lang="en-US" sz="2000" b="1" dirty="0" err="1" smtClean="0">
                <a:solidFill>
                  <a:srgbClr val="7030A0"/>
                </a:solidFill>
                <a:effectLst/>
                <a:latin typeface="Times New Roman" panose="02020603050405020304" pitchFamily="18" charset="0"/>
                <a:ea typeface="Times New Roman" panose="02020603050405020304" pitchFamily="18" charset="0"/>
              </a:rPr>
              <a:t>Tập</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làm</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thơ</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lục</a:t>
            </a:r>
            <a:r>
              <a:rPr lang="en-US" sz="2000" b="1" dirty="0" smtClean="0">
                <a:solidFill>
                  <a:srgbClr val="7030A0"/>
                </a:solidFill>
                <a:effectLst/>
                <a:latin typeface="Times New Roman" panose="02020603050405020304" pitchFamily="18" charset="0"/>
                <a:ea typeface="Times New Roman" panose="02020603050405020304" pitchFamily="18" charset="0"/>
              </a:rPr>
              <a:t> </a:t>
            </a:r>
            <a:r>
              <a:rPr lang="en-US" sz="2000" b="1" dirty="0" err="1" smtClean="0">
                <a:solidFill>
                  <a:srgbClr val="7030A0"/>
                </a:solidFill>
                <a:effectLst/>
                <a:latin typeface="Times New Roman" panose="02020603050405020304" pitchFamily="18" charset="0"/>
                <a:ea typeface="Times New Roman" panose="02020603050405020304" pitchFamily="18" charset="0"/>
              </a:rPr>
              <a:t>bát</a:t>
            </a:r>
            <a:r>
              <a:rPr lang="en-US" sz="2000" b="1" dirty="0" smtClean="0">
                <a:solidFill>
                  <a:srgbClr val="7030A0"/>
                </a:solidFill>
                <a:effectLst/>
                <a:latin typeface="Times New Roman" panose="02020603050405020304" pitchFamily="18" charset="0"/>
                <a:ea typeface="Times New Roman" panose="02020603050405020304" pitchFamily="18" charset="0"/>
              </a:rPr>
              <a:t>:</a:t>
            </a:r>
            <a:r>
              <a:rPr lang="en-US" sz="2000" dirty="0" smtClean="0">
                <a:solidFill>
                  <a:srgbClr val="7030A0"/>
                </a:solidFill>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Các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thơ</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được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sắp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xếp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thành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từng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cặp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một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một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cuối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vần</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với</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thứ</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của</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Trong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dòng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tám</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thứ</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sáu</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là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thanh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bằng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tiếng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thứ</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tư</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là</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thanh</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trắc</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Thường</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ngắt</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nhịp</a:t>
            </a:r>
            <a:r>
              <a:rPr lang="en-US"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chẵn</a:t>
            </a:r>
            <a:r>
              <a:rPr lang="en-US" sz="2000" dirty="0" smtClean="0">
                <a:effectLst/>
                <a:latin typeface="Times New Roman" panose="02020603050405020304" pitchFamily="18" charset="0"/>
                <a:ea typeface="Times New Roman" panose="02020603050405020304" pitchFamily="18" charset="0"/>
              </a:rPr>
              <a:t> 2/2/,4/4.</a:t>
            </a:r>
            <a:endParaRPr lang="en-US" sz="2000" dirty="0">
              <a:effectLst/>
              <a:latin typeface="Times New Roman" panose="02020603050405020304" pitchFamily="18" charset="0"/>
              <a:ea typeface="Times New Roman" panose="02020603050405020304" pitchFamily="18" charset="0"/>
            </a:endParaRPr>
          </a:p>
        </p:txBody>
      </p:sp>
      <p:sp>
        <p:nvSpPr>
          <p:cNvPr id="11" name="Rounded Rectangle 10"/>
          <p:cNvSpPr/>
          <p:nvPr/>
        </p:nvSpPr>
        <p:spPr bwMode="auto">
          <a:xfrm>
            <a:off x="9087643" y="2000250"/>
            <a:ext cx="2814637" cy="4529138"/>
          </a:xfrm>
          <a:prstGeom prst="roundRect">
            <a:avLst/>
          </a:prstGeom>
          <a:blipFill>
            <a:blip r:embed="rId3"/>
            <a:tile tx="0" ty="0" sx="100000" sy="100000" flip="none" algn="tl"/>
          </a:blipFill>
          <a:ln w="19050" cap="flat" cmpd="sng" algn="ctr">
            <a:solidFill>
              <a:schemeClr val="tx1"/>
            </a:solid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a:spcAft>
                <a:spcPts val="0"/>
              </a:spcAft>
            </a:pPr>
            <a:r>
              <a:rPr lang="en-US" sz="2200" b="1" dirty="0" err="1" smtClean="0">
                <a:solidFill>
                  <a:srgbClr val="7030A0"/>
                </a:solidFill>
                <a:effectLst/>
                <a:latin typeface="Times New Roman" panose="02020603050405020304" pitchFamily="18" charset="0"/>
                <a:ea typeface="Times New Roman" panose="02020603050405020304" pitchFamily="18" charset="0"/>
              </a:rPr>
              <a:t>Tả</a:t>
            </a:r>
            <a:r>
              <a:rPr lang="en-US" sz="2200" b="1" dirty="0" smtClean="0">
                <a:solidFill>
                  <a:srgbClr val="7030A0"/>
                </a:solidFill>
                <a:effectLst/>
                <a:latin typeface="Times New Roman" panose="02020603050405020304" pitchFamily="18" charset="0"/>
                <a:ea typeface="Times New Roman" panose="02020603050405020304" pitchFamily="18" charset="0"/>
              </a:rPr>
              <a:t> </a:t>
            </a:r>
            <a:r>
              <a:rPr lang="en-US" sz="2200" b="1" dirty="0" err="1" smtClean="0">
                <a:solidFill>
                  <a:srgbClr val="7030A0"/>
                </a:solidFill>
                <a:effectLst/>
                <a:latin typeface="Times New Roman" panose="02020603050405020304" pitchFamily="18" charset="0"/>
                <a:ea typeface="Times New Roman" panose="02020603050405020304" pitchFamily="18" charset="0"/>
              </a:rPr>
              <a:t>cảnh</a:t>
            </a:r>
            <a:r>
              <a:rPr lang="en-US" sz="2200" b="1" dirty="0" smtClean="0">
                <a:solidFill>
                  <a:srgbClr val="7030A0"/>
                </a:solidFill>
                <a:effectLst/>
                <a:latin typeface="Times New Roman" panose="02020603050405020304" pitchFamily="18" charset="0"/>
                <a:ea typeface="Times New Roman" panose="02020603050405020304" pitchFamily="18" charset="0"/>
              </a:rPr>
              <a:t> </a:t>
            </a:r>
            <a:r>
              <a:rPr lang="en-US" sz="2200" b="1" dirty="0" err="1" smtClean="0">
                <a:solidFill>
                  <a:srgbClr val="7030A0"/>
                </a:solidFill>
                <a:effectLst/>
                <a:latin typeface="Times New Roman" panose="02020603050405020304" pitchFamily="18" charset="0"/>
                <a:ea typeface="Times New Roman" panose="02020603050405020304" pitchFamily="18" charset="0"/>
              </a:rPr>
              <a:t>sinh</a:t>
            </a:r>
            <a:r>
              <a:rPr lang="en-US" sz="2200" b="1" dirty="0" smtClean="0">
                <a:solidFill>
                  <a:srgbClr val="7030A0"/>
                </a:solidFill>
                <a:effectLst/>
                <a:latin typeface="Times New Roman" panose="02020603050405020304" pitchFamily="18" charset="0"/>
                <a:ea typeface="Times New Roman" panose="02020603050405020304" pitchFamily="18" charset="0"/>
              </a:rPr>
              <a:t> </a:t>
            </a:r>
            <a:r>
              <a:rPr lang="en-US" sz="2200" b="1" dirty="0" err="1" smtClean="0">
                <a:solidFill>
                  <a:srgbClr val="7030A0"/>
                </a:solidFill>
                <a:effectLst/>
                <a:latin typeface="Times New Roman" panose="02020603050405020304" pitchFamily="18" charset="0"/>
                <a:ea typeface="Times New Roman" panose="02020603050405020304" pitchFamily="18" charset="0"/>
              </a:rPr>
              <a:t>hoạt</a:t>
            </a:r>
            <a:r>
              <a:rPr lang="en-US" sz="2200" b="1" dirty="0" smtClean="0">
                <a:solidFill>
                  <a:srgbClr val="7030A0"/>
                </a:solidFill>
                <a:effectLst/>
                <a:latin typeface="Times New Roman" panose="02020603050405020304" pitchFamily="18" charset="0"/>
                <a:ea typeface="Times New Roman" panose="02020603050405020304" pitchFamily="18" charset="0"/>
              </a:rPr>
              <a:t>:</a:t>
            </a:r>
            <a:r>
              <a:rPr lang="en-US" sz="2200" dirty="0" smtClean="0">
                <a:solidFill>
                  <a:srgbClr val="7030A0"/>
                </a:solidFill>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Giới</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thiệu</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được</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sinh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hoạt</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tả</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bao</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quát</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quang</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tả</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hoạt</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động</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cụ</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thể</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của</a:t>
            </a:r>
            <a:r>
              <a:rPr lang="en-US" sz="2200" dirty="0" smtClean="0">
                <a:effectLst/>
                <a:latin typeface="Times New Roman" panose="02020603050405020304" pitchFamily="18" charset="0"/>
                <a:ea typeface="Times New Roman" panose="02020603050405020304" pitchFamily="18" charset="0"/>
              </a:rPr>
              <a:t> con </a:t>
            </a:r>
            <a:r>
              <a:rPr lang="en-US" sz="2200" dirty="0" err="1" smtClean="0">
                <a:effectLst/>
                <a:latin typeface="Times New Roman" panose="02020603050405020304" pitchFamily="18" charset="0"/>
                <a:ea typeface="Times New Roman" panose="02020603050405020304" pitchFamily="18" charset="0"/>
              </a:rPr>
              <a:t>người</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sử</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dụng</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những</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từ</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ngữ</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phù</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hợp</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để</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miêu</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tả</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sinh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hoạt</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nêu</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được</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cảm</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nghĩ</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về</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cảnh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sinh</a:t>
            </a:r>
            <a:r>
              <a:rPr lang="en-US" sz="2200" dirty="0" smtClean="0">
                <a:effectLst/>
                <a:latin typeface="Times New Roman" panose="02020603050405020304" pitchFamily="18" charset="0"/>
                <a:ea typeface="Times New Roman" panose="02020603050405020304" pitchFamily="18" charset="0"/>
              </a:rPr>
              <a:t> </a:t>
            </a:r>
            <a:r>
              <a:rPr lang="en-US" sz="2200" dirty="0" err="1" smtClean="0">
                <a:effectLst/>
                <a:latin typeface="Times New Roman" panose="02020603050405020304" pitchFamily="18" charset="0"/>
                <a:ea typeface="Times New Roman" panose="02020603050405020304" pitchFamily="18" charset="0"/>
              </a:rPr>
              <a:t>hoạt</a:t>
            </a:r>
            <a:r>
              <a:rPr lang="en-US" sz="2200" dirty="0" smtClean="0">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745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NÓI</a:t>
            </a:r>
            <a:r>
              <a:rPr kumimoji="0" lang="en-US" sz="3600" b="1" i="0" u="none" strike="noStrike" kern="1200" cap="none" spc="0" normalizeH="0" noProof="0" dirty="0" smtClean="0">
                <a:ln>
                  <a:noFill/>
                </a:ln>
                <a:solidFill>
                  <a:srgbClr val="FFFFFF"/>
                </a:solidFill>
                <a:effectLst/>
                <a:uLnTx/>
                <a:uFillTx/>
                <a:latin typeface="Times New Roman" pitchFamily="18" charset="0"/>
                <a:ea typeface="+mn-ea"/>
                <a:cs typeface="+mn-cs"/>
              </a:rPr>
              <a:t> VÀ NGHE</a:t>
            </a:r>
            <a:endPar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endParaRPr>
          </a:p>
        </p:txBody>
      </p:sp>
      <p:sp>
        <p:nvSpPr>
          <p:cNvPr id="5" name="Rectangle 4"/>
          <p:cNvSpPr/>
          <p:nvPr/>
        </p:nvSpPr>
        <p:spPr>
          <a:xfrm>
            <a:off x="788987" y="1916667"/>
            <a:ext cx="10858500" cy="181588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spcAft>
                <a:spcPts val="0"/>
              </a:spcAft>
            </a:pPr>
            <a:r>
              <a:rPr lang="en-US" sz="2800" dirty="0" err="1" smtClean="0">
                <a:effectLst/>
                <a:latin typeface="Times New Roman" panose="02020603050405020304" pitchFamily="18" charset="0"/>
                <a:ea typeface="Times New Roman" panose="02020603050405020304" pitchFamily="18" charset="0"/>
              </a:rPr>
              <a:t>Nêu</a:t>
            </a:r>
            <a:r>
              <a:rPr lang="en-US" sz="2800" dirty="0" smtClean="0">
                <a:effectLst/>
                <a:latin typeface="Times New Roman" panose="02020603050405020304" pitchFamily="18" charset="0"/>
                <a:ea typeface="Times New Roman" panose="02020603050405020304" pitchFamily="18" charset="0"/>
              </a:rPr>
              <a:t> qua </a:t>
            </a:r>
            <a:r>
              <a:rPr lang="en-US" sz="2800" dirty="0" err="1" smtClean="0">
                <a:effectLst/>
                <a:latin typeface="Times New Roman" panose="02020603050405020304" pitchFamily="18" charset="0"/>
                <a:ea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nội</a:t>
            </a:r>
            <a:r>
              <a:rPr lang="en-US" sz="2800" dirty="0" smtClean="0">
                <a:effectLst/>
                <a:latin typeface="Times New Roman" panose="02020603050405020304" pitchFamily="18" charset="0"/>
                <a:ea typeface="Times New Roman" panose="02020603050405020304" pitchFamily="18" charset="0"/>
              </a:rPr>
              <a:t> dung </a:t>
            </a:r>
            <a:r>
              <a:rPr lang="en-US" sz="2800" dirty="0" err="1" smtClean="0">
                <a:effectLst/>
                <a:latin typeface="Times New Roman" panose="02020603050405020304" pitchFamily="18" charset="0"/>
                <a:ea typeface="Times New Roman" panose="02020603050405020304" pitchFamily="18" charset="0"/>
              </a:rPr>
              <a:t>mà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đã</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thực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hành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nói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nghe</a:t>
            </a:r>
            <a:r>
              <a:rPr lang="en-US" sz="2800" dirty="0" smtClean="0">
                <a:effectLst/>
                <a:latin typeface="Times New Roman" panose="02020603050405020304" pitchFamily="18" charset="0"/>
                <a:ea typeface="Times New Roman" panose="02020603050405020304" pitchFamily="18" charset="0"/>
              </a:rPr>
              <a:t> ở </a:t>
            </a:r>
            <a:r>
              <a:rPr lang="en-US" sz="2800" dirty="0" err="1" smtClean="0">
                <a:effectLst/>
                <a:latin typeface="Times New Roman" panose="02020603050405020304" pitchFamily="18" charset="0"/>
                <a:ea typeface="Times New Roman" panose="02020603050405020304" pitchFamily="18" charset="0"/>
              </a:rPr>
              <a:t>mỗi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học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học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kỳ</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vừa</a:t>
            </a:r>
            <a:r>
              <a:rPr lang="en-US" sz="2800" dirty="0" smtClean="0">
                <a:effectLst/>
                <a:latin typeface="Times New Roman" panose="02020603050405020304" pitchFamily="18" charset="0"/>
                <a:ea typeface="Times New Roman" panose="02020603050405020304" pitchFamily="18" charset="0"/>
              </a:rPr>
              <a:t> qua. </a:t>
            </a:r>
            <a:r>
              <a:rPr lang="en-US" sz="2800" dirty="0" err="1" smtClean="0">
                <a:effectLst/>
                <a:latin typeface="Times New Roman" panose="02020603050405020304" pitchFamily="18" charset="0"/>
                <a:ea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nội</a:t>
            </a:r>
            <a:r>
              <a:rPr lang="en-US" sz="2800" dirty="0" smtClean="0">
                <a:effectLst/>
                <a:latin typeface="Times New Roman" panose="02020603050405020304" pitchFamily="18" charset="0"/>
                <a:ea typeface="Times New Roman" panose="02020603050405020304" pitchFamily="18" charset="0"/>
              </a:rPr>
              <a:t> dung </a:t>
            </a:r>
            <a:r>
              <a:rPr lang="en-US" sz="2800" dirty="0" err="1" smtClean="0">
                <a:effectLst/>
                <a:latin typeface="Times New Roman" panose="02020603050405020304" pitchFamily="18" charset="0"/>
                <a:ea typeface="Times New Roman" panose="02020603050405020304" pitchFamily="18" charset="0"/>
              </a:rPr>
              <a:t>này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liên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quan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thế</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nào</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với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đã</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đọc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viết</a:t>
            </a:r>
            <a:r>
              <a:rPr lang="en-US" sz="28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3</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81551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NÓI VÀ NGHE</a:t>
            </a:r>
          </a:p>
        </p:txBody>
      </p:sp>
      <p:sp>
        <p:nvSpPr>
          <p:cNvPr id="3" name="Rectangle 2"/>
          <p:cNvSpPr/>
          <p:nvPr/>
        </p:nvSpPr>
        <p:spPr>
          <a:xfrm>
            <a:off x="917475" y="1352675"/>
            <a:ext cx="6100267" cy="89255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Aft>
                <a:spcPts val="0"/>
              </a:spcAft>
            </a:pPr>
            <a:r>
              <a:rPr lang="en-US" sz="2800" dirty="0" err="1" smtClean="0">
                <a:effectLst/>
                <a:latin typeface="Times New Roman" panose="02020603050405020304" pitchFamily="18" charset="0"/>
                <a:ea typeface="Times New Roman" panose="02020603050405020304" pitchFamily="18" charset="0"/>
              </a:rPr>
              <a:t>Kể</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lại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trải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nghiệm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a:t>
            </a:r>
          </a:p>
          <a:p>
            <a:pPr>
              <a:spcAft>
                <a:spcPts val="0"/>
              </a:spcAft>
            </a:pPr>
            <a:endParaRPr lang="en-US" sz="2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917476" y="2405381"/>
            <a:ext cx="6083400" cy="95410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Aft>
                <a:spcPts val="0"/>
              </a:spcAft>
            </a:pPr>
            <a:r>
              <a:rPr lang="en-US" sz="2800" dirty="0" err="1" smtClean="0">
                <a:effectLst/>
                <a:latin typeface="Times New Roman" panose="02020603050405020304" pitchFamily="18" charset="0"/>
                <a:ea typeface="Times New Roman" panose="02020603050405020304" pitchFamily="18" charset="0"/>
              </a:rPr>
              <a:t>Trình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bày</a:t>
            </a:r>
            <a:r>
              <a:rPr lang="en-US" sz="2800" dirty="0" smtClean="0">
                <a:effectLst/>
                <a:latin typeface="Times New Roman" panose="02020603050405020304" pitchFamily="18" charset="0"/>
                <a:ea typeface="Times New Roman" panose="02020603050405020304" pitchFamily="18" charset="0"/>
              </a:rPr>
              <a:t> ý </a:t>
            </a:r>
            <a:r>
              <a:rPr lang="en-US" sz="2800" dirty="0" err="1" smtClean="0">
                <a:effectLst/>
                <a:latin typeface="Times New Roman" panose="02020603050405020304" pitchFamily="18" charset="0"/>
                <a:ea typeface="Times New Roman" panose="02020603050405020304" pitchFamily="18" charset="0"/>
              </a:rPr>
              <a:t>kiến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vấn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đời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sống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gia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đình</a:t>
            </a:r>
            <a:endParaRPr lang="en-US" sz="24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917475" y="3519642"/>
            <a:ext cx="6100267" cy="95410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Aft>
                <a:spcPts val="0"/>
              </a:spcAft>
            </a:pPr>
            <a:r>
              <a:rPr lang="en-US" sz="2800" dirty="0" err="1" smtClean="0">
                <a:effectLst/>
                <a:latin typeface="Times New Roman" panose="02020603050405020304" pitchFamily="18" charset="0"/>
                <a:ea typeface="Times New Roman" panose="02020603050405020304" pitchFamily="18" charset="0"/>
              </a:rPr>
              <a:t>Trình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suy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nghĩ</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cảm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rPr>
              <a:t> con </a:t>
            </a:r>
            <a:r>
              <a:rPr lang="en-US" sz="2800" dirty="0" err="1" smtClean="0">
                <a:effectLst/>
                <a:latin typeface="Times New Roman" panose="02020603050405020304" pitchFamily="18" charset="0"/>
                <a:ea typeface="Times New Roman" panose="02020603050405020304" pitchFamily="18" charset="0"/>
              </a:rPr>
              <a:t>với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quê</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hương</a:t>
            </a:r>
            <a:r>
              <a:rPr lang="en-US" sz="28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917474" y="4633903"/>
            <a:ext cx="6083402" cy="95410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spcAft>
                <a:spcPts val="0"/>
              </a:spcAft>
            </a:pPr>
            <a:r>
              <a:rPr lang="en-US" sz="2800" dirty="0" smtClean="0">
                <a:effectLst/>
                <a:latin typeface="Times New Roman" panose="02020603050405020304" pitchFamily="18" charset="0"/>
                <a:ea typeface="Times New Roman" panose="02020603050405020304" pitchFamily="18" charset="0"/>
              </a:rPr>
              <a:t>Chia </a:t>
            </a:r>
            <a:r>
              <a:rPr lang="en-US" sz="2800" dirty="0" err="1" smtClean="0">
                <a:effectLst/>
                <a:latin typeface="Times New Roman" panose="02020603050405020304" pitchFamily="18" charset="0"/>
                <a:ea typeface="Times New Roman" panose="02020603050405020304" pitchFamily="18" charset="0"/>
              </a:rPr>
              <a:t>sẻ</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trải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nghiệm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nơi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em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sống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hoặc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từng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đến</a:t>
            </a:r>
            <a:endParaRPr lang="en-US" sz="2400" dirty="0">
              <a:effectLst/>
              <a:latin typeface="Times New Roman" panose="02020603050405020304" pitchFamily="18" charset="0"/>
              <a:ea typeface="Times New Roman" panose="02020603050405020304" pitchFamily="18" charset="0"/>
            </a:endParaRPr>
          </a:p>
        </p:txBody>
      </p:sp>
      <p:sp>
        <p:nvSpPr>
          <p:cNvPr id="8" name="Right Brace 7"/>
          <p:cNvSpPr/>
          <p:nvPr/>
        </p:nvSpPr>
        <p:spPr bwMode="auto">
          <a:xfrm>
            <a:off x="7017742" y="1743726"/>
            <a:ext cx="1083271" cy="3414712"/>
          </a:xfrm>
          <a:prstGeom prst="rightBrace">
            <a:avLst/>
          </a:prstGeom>
          <a:solidFill>
            <a:srgbClr val="FFB7D4"/>
          </a:solidFill>
          <a:ln w="12700"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9" name="Rectangle 8"/>
          <p:cNvSpPr/>
          <p:nvPr/>
        </p:nvSpPr>
        <p:spPr bwMode="auto">
          <a:xfrm>
            <a:off x="8101013" y="1843088"/>
            <a:ext cx="3314700" cy="3429000"/>
          </a:xfrm>
          <a:prstGeom prst="rect">
            <a:avLst/>
          </a:prstGeom>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vert="horz" wrap="square" lIns="100079" tIns="50040" rIns="100079" bIns="50040" numCol="1" rtlCol="0" anchor="t" anchorCtr="0" compatLnSpc="1">
            <a:prstTxWarp prst="textNoShape">
              <a:avLst/>
            </a:prstTxWarp>
          </a:bodyPr>
          <a:lstStyle/>
          <a:p>
            <a:pPr>
              <a:spcAft>
                <a:spcPts val="1200"/>
              </a:spcAft>
            </a:pPr>
            <a:r>
              <a:rPr lang="en-US" sz="2400" dirty="0" err="1" smtClean="0">
                <a:solidFill>
                  <a:srgbClr val="0D0D0D"/>
                </a:solidFill>
                <a:effectLst/>
                <a:latin typeface="Times New Roman" panose="02020603050405020304" pitchFamily="18" charset="0"/>
                <a:ea typeface="Times New Roman" panose="02020603050405020304" pitchFamily="18" charset="0"/>
              </a:rPr>
              <a:t>Học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nói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nghe</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sẽ</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giúp</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chúng</a:t>
            </a:r>
            <a:r>
              <a:rPr lang="en-US" sz="2400" dirty="0" smtClean="0">
                <a:solidFill>
                  <a:srgbClr val="0D0D0D"/>
                </a:solidFill>
                <a:effectLst/>
                <a:latin typeface="Times New Roman" panose="02020603050405020304" pitchFamily="18" charset="0"/>
                <a:ea typeface="Times New Roman" panose="02020603050405020304" pitchFamily="18" charset="0"/>
              </a:rPr>
              <a:t> ta </a:t>
            </a:r>
            <a:r>
              <a:rPr lang="en-US" sz="2400" dirty="0" err="1" smtClean="0">
                <a:solidFill>
                  <a:srgbClr val="0D0D0D"/>
                </a:solidFill>
                <a:effectLst/>
                <a:latin typeface="Times New Roman" panose="02020603050405020304" pitchFamily="18" charset="0"/>
                <a:ea typeface="Times New Roman" panose="02020603050405020304" pitchFamily="18" charset="0"/>
              </a:rPr>
              <a:t>rèn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luyện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kĩ</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năng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tiếp</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thu</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nội</a:t>
            </a:r>
            <a:r>
              <a:rPr lang="en-US" sz="2400" dirty="0" smtClean="0">
                <a:solidFill>
                  <a:srgbClr val="0D0D0D"/>
                </a:solidFill>
                <a:effectLst/>
                <a:latin typeface="Times New Roman" panose="02020603050405020304" pitchFamily="18" charset="0"/>
                <a:ea typeface="Times New Roman" panose="02020603050405020304" pitchFamily="18" charset="0"/>
              </a:rPr>
              <a:t> dung </a:t>
            </a:r>
            <a:r>
              <a:rPr lang="en-US" sz="2400" dirty="0" err="1" smtClean="0">
                <a:solidFill>
                  <a:srgbClr val="0D0D0D"/>
                </a:solidFill>
                <a:effectLst/>
                <a:latin typeface="Times New Roman" panose="02020603050405020304" pitchFamily="18" charset="0"/>
                <a:ea typeface="Times New Roman" panose="02020603050405020304" pitchFamily="18" charset="0"/>
              </a:rPr>
              <a:t>thông</a:t>
            </a:r>
            <a:r>
              <a:rPr lang="en-US" sz="2400" dirty="0" smtClean="0">
                <a:solidFill>
                  <a:srgbClr val="0D0D0D"/>
                </a:solidFill>
                <a:effectLst/>
                <a:latin typeface="Times New Roman" panose="02020603050405020304" pitchFamily="18" charset="0"/>
                <a:ea typeface="Times New Roman" panose="02020603050405020304" pitchFamily="18" charset="0"/>
              </a:rPr>
              <a:t> tin </a:t>
            </a:r>
            <a:r>
              <a:rPr lang="en-US" sz="2400" dirty="0" err="1" smtClean="0">
                <a:solidFill>
                  <a:srgbClr val="0D0D0D"/>
                </a:solidFill>
                <a:effectLst/>
                <a:latin typeface="Times New Roman" panose="02020603050405020304" pitchFamily="18" charset="0"/>
                <a:ea typeface="Times New Roman" panose="02020603050405020304" pitchFamily="18" charset="0"/>
              </a:rPr>
              <a:t>cả</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về</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thái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độ</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và</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tình</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cảm</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khi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nghe</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và</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nói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vận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dụng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vào</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trong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bài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viết</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của</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mình</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và</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rút</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được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bài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học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khi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đọc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hiểu</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vấn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đề</a:t>
            </a:r>
            <a:r>
              <a:rPr lang="en-US" sz="2400" dirty="0" smtClean="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831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5" name="Picture 9" descr="LIN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680636">
            <a:off x="3858183" y="372571"/>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LIN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10669">
            <a:off x="3874832" y="1080991"/>
            <a:ext cx="560022" cy="6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LIN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680636">
            <a:off x="7717794" y="398697"/>
            <a:ext cx="566076"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LINK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10669">
            <a:off x="7729144" y="1058315"/>
            <a:ext cx="560022" cy="60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6" descr="thu12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359" y="875854"/>
            <a:ext cx="3768797" cy="5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7852" y="196870"/>
            <a:ext cx="1875649" cy="1055052"/>
          </a:xfrm>
          <a:prstGeom prst="rect">
            <a:avLst/>
          </a:prstGeom>
        </p:spPr>
      </p:pic>
      <p:grpSp>
        <p:nvGrpSpPr>
          <p:cNvPr id="6" name="Group 5"/>
          <p:cNvGrpSpPr/>
          <p:nvPr/>
        </p:nvGrpSpPr>
        <p:grpSpPr>
          <a:xfrm>
            <a:off x="1998686" y="1533016"/>
            <a:ext cx="8006189" cy="4998088"/>
            <a:chOff x="1998686" y="1533016"/>
            <a:chExt cx="8006189" cy="4998088"/>
          </a:xfrm>
        </p:grpSpPr>
        <p:grpSp>
          <p:nvGrpSpPr>
            <p:cNvPr id="5" name="Group 4"/>
            <p:cNvGrpSpPr/>
            <p:nvPr/>
          </p:nvGrpSpPr>
          <p:grpSpPr>
            <a:xfrm>
              <a:off x="2240172" y="1687636"/>
              <a:ext cx="7546677" cy="4664831"/>
              <a:chOff x="2240172" y="1687636"/>
              <a:chExt cx="7546677" cy="4664831"/>
            </a:xfrm>
          </p:grpSpPr>
          <p:sp>
            <p:nvSpPr>
              <p:cNvPr id="45060" name="Rectangle 4"/>
              <p:cNvSpPr>
                <a:spLocks noChangeArrowheads="1"/>
              </p:cNvSpPr>
              <p:nvPr/>
            </p:nvSpPr>
            <p:spPr bwMode="auto">
              <a:xfrm>
                <a:off x="2455464" y="1751205"/>
                <a:ext cx="7110767" cy="4406115"/>
              </a:xfrm>
              <a:prstGeom prst="rect">
                <a:avLst/>
              </a:prstGeom>
              <a:solidFill>
                <a:srgbClr val="0000FF">
                  <a:alpha val="54901"/>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pic>
            <p:nvPicPr>
              <p:cNvPr id="45061" name="Picture 5" descr="BAR_E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7005" y="3880803"/>
                <a:ext cx="4651210" cy="26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BAR_E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328805" y="3894424"/>
                <a:ext cx="4651211" cy="26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BAR_E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8179" y="6030180"/>
                <a:ext cx="7210663" cy="2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BAR_E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9100" y="1694644"/>
                <a:ext cx="7206121" cy="2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05048" y="2442753"/>
                <a:ext cx="6583972" cy="3218445"/>
              </a:xfrm>
              <a:prstGeom prst="rect">
                <a:avLst/>
              </a:prstGeom>
              <a:noFill/>
            </p:spPr>
            <p:txBody>
              <a:bodyPr wrap="square" rtlCol="0">
                <a:spAutoFit/>
              </a:bodyPr>
              <a:lstStyle/>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gồm</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10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thí</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chọn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sai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15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Hết</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15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nhóm</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giơ</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bảng</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Sai</a:t>
                </a:r>
              </a:p>
            </p:txBody>
          </p:sp>
        </p:grpSp>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1481" b="90000" l="10000" r="90000"/>
                      </a14:imgEffect>
                    </a14:imgLayer>
                  </a14:imgProps>
                </a:ext>
              </a:extLst>
            </a:blip>
            <a:stretch>
              <a:fillRect/>
            </a:stretch>
          </p:blipFill>
          <p:spPr>
            <a:xfrm>
              <a:off x="2010895" y="1533016"/>
              <a:ext cx="747848" cy="560886"/>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1481" b="90000" l="10000" r="90000"/>
                      </a14:imgEffect>
                    </a14:imgLayer>
                  </a14:imgProps>
                </a:ext>
              </a:extLst>
            </a:blip>
            <a:stretch>
              <a:fillRect/>
            </a:stretch>
          </p:blipFill>
          <p:spPr>
            <a:xfrm>
              <a:off x="9257027" y="5970218"/>
              <a:ext cx="747848" cy="560886"/>
            </a:xfrm>
            <a:prstGeom prst="rect">
              <a:avLst/>
            </a:prstGeom>
          </p:spPr>
        </p:pic>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1481" b="90000" l="10000" r="90000"/>
                      </a14:imgEffect>
                    </a14:imgLayer>
                  </a14:imgProps>
                </a:ext>
              </a:extLst>
            </a:blip>
            <a:stretch>
              <a:fillRect/>
            </a:stretch>
          </p:blipFill>
          <p:spPr>
            <a:xfrm>
              <a:off x="1998686" y="5933438"/>
              <a:ext cx="747848" cy="560886"/>
            </a:xfrm>
            <a:prstGeom prst="rect">
              <a:avLst/>
            </a:prstGeom>
          </p:spPr>
        </p:pic>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backgroundRemoval t="1481" b="90000" l="10000" r="90000"/>
                      </a14:imgEffect>
                    </a14:imgLayer>
                  </a14:imgProps>
                </a:ext>
              </a:extLst>
            </a:blip>
            <a:stretch>
              <a:fillRect/>
            </a:stretch>
          </p:blipFill>
          <p:spPr>
            <a:xfrm>
              <a:off x="9240650" y="1604389"/>
              <a:ext cx="747848" cy="560886"/>
            </a:xfrm>
            <a:prstGeom prst="rect">
              <a:avLst/>
            </a:prstGeom>
          </p:spPr>
        </p:pic>
      </p:grpSp>
    </p:spTree>
    <p:extLst>
      <p:ext uri="{BB962C8B-B14F-4D97-AF65-F5344CB8AC3E}">
        <p14:creationId xmlns:p14="http://schemas.microsoft.com/office/powerpoint/2010/main" val="1053562123"/>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wipe(up)">
                                      <p:cBhvr>
                                        <p:cTn id="7" dur="500"/>
                                        <p:tgtEl>
                                          <p:spTgt spid="45065"/>
                                        </p:tgtEl>
                                      </p:cBhvr>
                                    </p:animEffect>
                                  </p:childTnLst>
                                </p:cTn>
                              </p:par>
                              <p:par>
                                <p:cTn id="8" presetID="22" presetClass="entr" presetSubtype="1" fill="hold" nodeType="withEffect">
                                  <p:stCondLst>
                                    <p:cond delay="0"/>
                                  </p:stCondLst>
                                  <p:childTnLst>
                                    <p:set>
                                      <p:cBhvr>
                                        <p:cTn id="9" dur="1" fill="hold">
                                          <p:stCondLst>
                                            <p:cond delay="0"/>
                                          </p:stCondLst>
                                        </p:cTn>
                                        <p:tgtEl>
                                          <p:spTgt spid="45067"/>
                                        </p:tgtEl>
                                        <p:attrNameLst>
                                          <p:attrName>style.visibility</p:attrName>
                                        </p:attrNameLst>
                                      </p:cBhvr>
                                      <p:to>
                                        <p:strVal val="visible"/>
                                      </p:to>
                                    </p:set>
                                    <p:animEffect transition="in" filter="wipe(up)">
                                      <p:cBhvr>
                                        <p:cTn id="10" dur="500"/>
                                        <p:tgtEl>
                                          <p:spTgt spid="45067"/>
                                        </p:tgtEl>
                                      </p:cBhvr>
                                    </p:animEffect>
                                  </p:childTnLst>
                                </p:cTn>
                              </p:par>
                              <p:par>
                                <p:cTn id="11" presetID="21" presetClass="entr" presetSubtype="1" fill="hold" nodeType="withEffect">
                                  <p:stCondLst>
                                    <p:cond delay="0"/>
                                  </p:stCondLst>
                                  <p:childTnLst>
                                    <p:set>
                                      <p:cBhvr>
                                        <p:cTn id="12" dur="1" fill="hold">
                                          <p:stCondLst>
                                            <p:cond delay="0"/>
                                          </p:stCondLst>
                                        </p:cTn>
                                        <p:tgtEl>
                                          <p:spTgt spid="45072"/>
                                        </p:tgtEl>
                                        <p:attrNameLst>
                                          <p:attrName>style.visibility</p:attrName>
                                        </p:attrNameLst>
                                      </p:cBhvr>
                                      <p:to>
                                        <p:strVal val="visible"/>
                                      </p:to>
                                    </p:set>
                                    <p:animEffect transition="in" filter="wheel(1)">
                                      <p:cBhvr>
                                        <p:cTn id="13" dur="500"/>
                                        <p:tgtEl>
                                          <p:spTgt spid="45072"/>
                                        </p:tgtEl>
                                      </p:cBhvr>
                                    </p:animEffect>
                                  </p:childTnLst>
                                </p:cTn>
                              </p:par>
                            </p:childTnLst>
                          </p:cTn>
                        </p:par>
                        <p:par>
                          <p:cTn id="14" fill="hold" nodeType="afterGroup">
                            <p:stCondLst>
                              <p:cond delay="500"/>
                            </p:stCondLst>
                            <p:childTnLst>
                              <p:par>
                                <p:cTn id="15" presetID="22" presetClass="entr" presetSubtype="1" fill="hold" nodeType="afterEffect">
                                  <p:stCondLst>
                                    <p:cond delay="0"/>
                                  </p:stCondLst>
                                  <p:childTnLst>
                                    <p:set>
                                      <p:cBhvr>
                                        <p:cTn id="16" dur="1" fill="hold">
                                          <p:stCondLst>
                                            <p:cond delay="0"/>
                                          </p:stCondLst>
                                        </p:cTn>
                                        <p:tgtEl>
                                          <p:spTgt spid="45066"/>
                                        </p:tgtEl>
                                        <p:attrNameLst>
                                          <p:attrName>style.visibility</p:attrName>
                                        </p:attrNameLst>
                                      </p:cBhvr>
                                      <p:to>
                                        <p:strVal val="visible"/>
                                      </p:to>
                                    </p:set>
                                    <p:animEffect transition="in" filter="wipe(up)">
                                      <p:cBhvr>
                                        <p:cTn id="17" dur="500"/>
                                        <p:tgtEl>
                                          <p:spTgt spid="45066"/>
                                        </p:tgtEl>
                                      </p:cBhvr>
                                    </p:animEffect>
                                  </p:childTnLst>
                                </p:cTn>
                              </p:par>
                              <p:par>
                                <p:cTn id="18" presetID="22" presetClass="entr" presetSubtype="1" fill="hold" nodeType="withEffect">
                                  <p:stCondLst>
                                    <p:cond delay="0"/>
                                  </p:stCondLst>
                                  <p:childTnLst>
                                    <p:set>
                                      <p:cBhvr>
                                        <p:cTn id="19" dur="1" fill="hold">
                                          <p:stCondLst>
                                            <p:cond delay="0"/>
                                          </p:stCondLst>
                                        </p:cTn>
                                        <p:tgtEl>
                                          <p:spTgt spid="45068"/>
                                        </p:tgtEl>
                                        <p:attrNameLst>
                                          <p:attrName>style.visibility</p:attrName>
                                        </p:attrNameLst>
                                      </p:cBhvr>
                                      <p:to>
                                        <p:strVal val="visible"/>
                                      </p:to>
                                    </p:set>
                                    <p:animEffect transition="in" filter="wipe(up)">
                                      <p:cBhvr>
                                        <p:cTn id="20" dur="500"/>
                                        <p:tgtEl>
                                          <p:spTgt spid="450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video>
              <p:cMediaNode vol="80000">
                <p:cTn id="26"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a:t>
            </a:r>
            <a:r>
              <a:rPr kumimoji="0" lang="en-US" sz="3600" b="1" i="0" u="none" strike="noStrike" kern="1200" cap="none" spc="0" normalizeH="0" noProof="0" dirty="0" smtClean="0">
                <a:ln>
                  <a:noFill/>
                </a:ln>
                <a:solidFill>
                  <a:srgbClr val="FFFFFF"/>
                </a:solidFill>
                <a:effectLst/>
                <a:uLnTx/>
                <a:uFillTx/>
                <a:latin typeface="Times New Roman" pitchFamily="18" charset="0"/>
                <a:ea typeface="+mn-ea"/>
                <a:cs typeface="+mn-cs"/>
              </a:rPr>
              <a:t> VIỆT</a:t>
            </a:r>
            <a:endPar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endParaRP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a:spcAft>
                <a:spcPts val="1200"/>
              </a:spcAft>
            </a:pPr>
            <a:r>
              <a:rPr lang="en-US" sz="2400" b="1" dirty="0" err="1" smtClean="0">
                <a:solidFill>
                  <a:srgbClr val="0070C0"/>
                </a:solidFill>
                <a:effectLst/>
                <a:latin typeface="Times New Roman" panose="02020603050405020304" pitchFamily="18" charset="0"/>
                <a:ea typeface="Times New Roman" panose="02020603050405020304" pitchFamily="18" charset="0"/>
              </a:rPr>
              <a:t>Tóm</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tắt</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các</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kiến</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thức</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tiếng</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Việt</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mà</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em</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được</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học</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trong</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kì</a:t>
            </a:r>
            <a:r>
              <a:rPr lang="en-US" sz="2400" b="1" dirty="0" smtClean="0">
                <a:solidFill>
                  <a:srgbClr val="0070C0"/>
                </a:solidFill>
                <a:effectLst/>
                <a:latin typeface="Times New Roman" panose="02020603050405020304" pitchFamily="18" charset="0"/>
                <a:ea typeface="Times New Roman" panose="02020603050405020304" pitchFamily="18" charset="0"/>
              </a:rPr>
              <a:t> 1 </a:t>
            </a:r>
            <a:r>
              <a:rPr lang="en-US" sz="2400" b="1" dirty="0" err="1" smtClean="0">
                <a:solidFill>
                  <a:srgbClr val="0070C0"/>
                </a:solidFill>
                <a:effectLst/>
                <a:latin typeface="Times New Roman" panose="02020603050405020304" pitchFamily="18" charset="0"/>
                <a:ea typeface="Times New Roman" panose="02020603050405020304" pitchFamily="18" charset="0"/>
              </a:rPr>
              <a:t>theo</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mẫu</a:t>
            </a:r>
            <a:r>
              <a:rPr lang="en-US" sz="2400" b="1" dirty="0" smtClean="0">
                <a:solidFill>
                  <a:srgbClr val="0070C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97031664"/>
              </p:ext>
            </p:extLst>
          </p:nvPr>
        </p:nvGraphicFramePr>
        <p:xfrm>
          <a:off x="788987" y="1878229"/>
          <a:ext cx="10858500" cy="4023360"/>
        </p:xfrm>
        <a:graphic>
          <a:graphicData uri="http://schemas.openxmlformats.org/drawingml/2006/table">
            <a:tbl>
              <a:tblPr firstRow="1" firstCol="1" bandRow="1" bandCol="1"/>
              <a:tblGrid>
                <a:gridCol w="2924246">
                  <a:extLst>
                    <a:ext uri="{9D8B030D-6E8A-4147-A177-3AD203B41FA5}">
                      <a16:colId xmlns="" xmlns:a16="http://schemas.microsoft.com/office/drawing/2014/main" val="4052725911"/>
                    </a:ext>
                  </a:extLst>
                </a:gridCol>
                <a:gridCol w="7934254">
                  <a:extLst>
                    <a:ext uri="{9D8B030D-6E8A-4147-A177-3AD203B41FA5}">
                      <a16:colId xmlns="" xmlns:a16="http://schemas.microsoft.com/office/drawing/2014/main" val="596887908"/>
                    </a:ext>
                  </a:extLst>
                </a:gridCol>
              </a:tblGrid>
              <a:tr h="0">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Bài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học</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a:effectLst/>
                          <a:latin typeface="Times New Roman" panose="02020603050405020304" pitchFamily="18" charset="0"/>
                          <a:ea typeface="Times New Roman" panose="02020603050405020304" pitchFamily="18" charset="0"/>
                        </a:rPr>
                        <a:t>Kiến thức tiếng Việt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43059"/>
                  </a:ext>
                </a:extLst>
              </a:tr>
              <a:tr h="0">
                <a:tc>
                  <a:txBody>
                    <a:bodyPr/>
                    <a:lstStyle/>
                    <a:p>
                      <a:pPr algn="ctr">
                        <a:spcAft>
                          <a:spcPts val="0"/>
                        </a:spcAft>
                      </a:pPr>
                      <a:r>
                        <a:rPr lang="en-US" sz="2400" dirty="0" err="1">
                          <a:effectLst/>
                          <a:latin typeface="Times New Roman" panose="02020603050405020304" pitchFamily="18" charset="0"/>
                          <a:ea typeface="Times New Roman" panose="02020603050405020304" pitchFamily="18" charset="0"/>
                        </a:rPr>
                        <a:t>Gõ</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cửa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Ẩn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gọi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này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nét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nhằm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Nét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giữa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nó</a:t>
                      </a:r>
                      <a:r>
                        <a:rPr lang="en-US" sz="2400" dirty="0">
                          <a:effectLst/>
                          <a:latin typeface="Times New Roman" panose="02020603050405020304" pitchFamily="18" charset="0"/>
                          <a:ea typeface="Times New Roman" panose="02020603050405020304" pitchFamily="18" charset="0"/>
                        </a:rPr>
                        <a:t>.</a:t>
                      </a:r>
                    </a:p>
                    <a:p>
                      <a:pPr>
                        <a:spcAft>
                          <a:spcPts val="0"/>
                        </a:spcAft>
                      </a:pPr>
                      <a:r>
                        <a:rPr lang="en-US" sz="2400" dirty="0" err="1">
                          <a:effectLst/>
                          <a:latin typeface="Times New Roman" panose="02020603050405020304" pitchFamily="18" charset="0"/>
                          <a:ea typeface="Times New Roman" panose="02020603050405020304" pitchFamily="18" charset="0"/>
                        </a:rPr>
                        <a:t>Ví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a:t>
                      </a:r>
                      <a:r>
                        <a:rPr lang="en-US" sz="2400" dirty="0">
                          <a:effectLst/>
                          <a:latin typeface="Times New Roman" panose="02020603050405020304" pitchFamily="18" charset="0"/>
                          <a:ea typeface="Times New Roman" panose="02020603050405020304" pitchFamily="18" charset="0"/>
                        </a:rPr>
                        <a:t>:</a:t>
                      </a:r>
                    </a:p>
                    <a:p>
                      <a:pPr>
                        <a:spcAft>
                          <a:spcPts val="0"/>
                        </a:spcAft>
                        <a:tabLst>
                          <a:tab pos="1386840" algn="l"/>
                        </a:tabLst>
                      </a:pPr>
                      <a:r>
                        <a:rPr lang="en-US" sz="2400" i="1" dirty="0">
                          <a:effectLst/>
                          <a:latin typeface="Times New Roman" panose="02020603050405020304" pitchFamily="18" charset="0"/>
                          <a:ea typeface="Times New Roman" panose="02020603050405020304" pitchFamily="18" charset="0"/>
                        </a:rPr>
                        <a:t>Cha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dắt</a:t>
                      </a:r>
                      <a:r>
                        <a:rPr lang="en-US" sz="2400" i="1" dirty="0">
                          <a:effectLst/>
                          <a:latin typeface="Times New Roman" panose="02020603050405020304" pitchFamily="18" charset="0"/>
                          <a:ea typeface="Times New Roman" panose="02020603050405020304" pitchFamily="18" charset="0"/>
                        </a:rPr>
                        <a:t> con </a:t>
                      </a:r>
                      <a:r>
                        <a:rPr lang="en-US" sz="2400" i="1" dirty="0" err="1">
                          <a:effectLst/>
                          <a:latin typeface="Times New Roman" panose="02020603050405020304" pitchFamily="18" charset="0"/>
                          <a:ea typeface="Times New Roman" panose="02020603050405020304" pitchFamily="18" charset="0"/>
                        </a:rPr>
                        <a:t>đi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trên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mịn</a:t>
                      </a:r>
                      <a:endParaRPr lang="en-US" sz="24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Ánh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nắng</a:t>
                      </a:r>
                      <a:r>
                        <a:rPr lang="en-US" sz="2400"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chảy</a:t>
                      </a:r>
                      <a:r>
                        <a:rPr lang="en-US" sz="2400" b="1"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đầy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vai</a:t>
                      </a:r>
                      <a:endParaRPr lang="en-US" sz="24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Những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buồm</a:t>
                      </a:r>
                      <a:r>
                        <a:rPr lang="en-US" sz="2400" i="1"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rPr>
                        <a:t>)</a:t>
                      </a:r>
                    </a:p>
                    <a:p>
                      <a:pPr>
                        <a:spcAft>
                          <a:spcPts val="0"/>
                        </a:spcAft>
                      </a:pPr>
                      <a:r>
                        <a:rPr lang="en-US" sz="24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51845509"/>
                  </a:ext>
                </a:extLst>
              </a:tr>
            </a:tbl>
          </a:graphicData>
        </a:graphic>
      </p:graphicFrame>
    </p:spTree>
    <p:extLst>
      <p:ext uri="{BB962C8B-B14F-4D97-AF65-F5344CB8AC3E}">
        <p14:creationId xmlns:p14="http://schemas.microsoft.com/office/powerpoint/2010/main" val="38165725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4108007483"/>
              </p:ext>
            </p:extLst>
          </p:nvPr>
        </p:nvGraphicFramePr>
        <p:xfrm>
          <a:off x="660400" y="1878229"/>
          <a:ext cx="10858500" cy="4693920"/>
        </p:xfrm>
        <a:graphic>
          <a:graphicData uri="http://schemas.openxmlformats.org/drawingml/2006/table">
            <a:tbl>
              <a:tblPr firstRow="1" firstCol="1" bandRow="1" bandCol="1"/>
              <a:tblGrid>
                <a:gridCol w="2595588">
                  <a:extLst>
                    <a:ext uri="{9D8B030D-6E8A-4147-A177-3AD203B41FA5}">
                      <a16:colId xmlns="" xmlns:a16="http://schemas.microsoft.com/office/drawing/2014/main" val="3549725778"/>
                    </a:ext>
                  </a:extLst>
                </a:gridCol>
                <a:gridCol w="8262912">
                  <a:extLst>
                    <a:ext uri="{9D8B030D-6E8A-4147-A177-3AD203B41FA5}">
                      <a16:colId xmlns="" xmlns:a16="http://schemas.microsoft.com/office/drawing/2014/main" val="1037759086"/>
                    </a:ext>
                  </a:extLst>
                </a:gridCol>
              </a:tblGrid>
              <a:tr h="0">
                <a:tc>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học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a:effectLst/>
                          <a:latin typeface="Times New Roman" panose="02020603050405020304" pitchFamily="18" charset="0"/>
                          <a:ea typeface="Times New Roman" panose="02020603050405020304" pitchFamily="18" charset="0"/>
                        </a:rPr>
                        <a:t>Kiến thức tiếng Việt</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44709549"/>
                  </a:ext>
                </a:extLst>
              </a:tr>
              <a:tr h="0">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bạn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1.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ghép</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láy</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rPr>
                        <a:t>Ví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88141357"/>
                  </a:ext>
                </a:extLst>
              </a:tr>
            </a:tbl>
          </a:graphicData>
        </a:graphic>
      </p:graphicFrame>
    </p:spTree>
    <p:extLst>
      <p:ext uri="{BB962C8B-B14F-4D97-AF65-F5344CB8AC3E}">
        <p14:creationId xmlns:p14="http://schemas.microsoft.com/office/powerpoint/2010/main" val="37649239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660400" y="899466"/>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84727058"/>
              </p:ext>
            </p:extLst>
          </p:nvPr>
        </p:nvGraphicFramePr>
        <p:xfrm>
          <a:off x="660400" y="1744821"/>
          <a:ext cx="10858500" cy="4754880"/>
        </p:xfrm>
        <a:graphic>
          <a:graphicData uri="http://schemas.openxmlformats.org/drawingml/2006/table">
            <a:tbl>
              <a:tblPr firstRow="1" firstCol="1" bandRow="1" bandCol="1"/>
              <a:tblGrid>
                <a:gridCol w="2595588">
                  <a:extLst>
                    <a:ext uri="{9D8B030D-6E8A-4147-A177-3AD203B41FA5}">
                      <a16:colId xmlns="" xmlns:a16="http://schemas.microsoft.com/office/drawing/2014/main" val="3549725778"/>
                    </a:ext>
                  </a:extLst>
                </a:gridCol>
                <a:gridCol w="8262912">
                  <a:extLst>
                    <a:ext uri="{9D8B030D-6E8A-4147-A177-3AD203B41FA5}">
                      <a16:colId xmlns="" xmlns:a16="http://schemas.microsoft.com/office/drawing/2014/main" val="1037759086"/>
                    </a:ext>
                  </a:extLst>
                </a:gridCol>
              </a:tblGrid>
              <a:tr h="0">
                <a:tc>
                  <a:txBody>
                    <a:bodyPr/>
                    <a:lstStyle/>
                    <a:p>
                      <a:pPr algn="ctr">
                        <a:spcAft>
                          <a:spcPts val="0"/>
                        </a:spcAft>
                      </a:pPr>
                      <a:r>
                        <a:rPr lang="en-US" sz="1400" b="1">
                          <a:effectLst/>
                          <a:latin typeface="Times New Roman" panose="02020603050405020304" pitchFamily="18" charset="0"/>
                          <a:ea typeface="Times New Roman" panose="02020603050405020304" pitchFamily="18" charset="0"/>
                        </a:rPr>
                        <a:t>Bài học</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Kiến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thức</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tiếng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Việt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44709549"/>
                  </a:ext>
                </a:extLst>
              </a:tr>
              <a:tr h="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Tôi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bạn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smtClean="0">
                          <a:solidFill>
                            <a:srgbClr val="000000"/>
                          </a:solidFill>
                          <a:effectLst/>
                          <a:latin typeface="Times New Roman" panose="02020603050405020304" pitchFamily="18" charset="0"/>
                          <a:ea typeface="Times New Roman" panose="02020603050405020304" pitchFamily="18" charset="0"/>
                        </a:rPr>
                        <a:t>Ví</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a:spcAft>
                          <a:spcPts val="0"/>
                        </a:spcAft>
                      </a:pP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a:spcAft>
                          <a:spcPts val="0"/>
                        </a:spcAft>
                      </a:pP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a:spcAft>
                          <a:spcPts val="0"/>
                        </a:spcAft>
                      </a:pPr>
                      <a:endParaRPr lang="en-US" sz="2400" dirty="0" smtClean="0">
                        <a:solidFill>
                          <a:srgbClr val="000000"/>
                        </a:solidFill>
                        <a:effectLst/>
                        <a:latin typeface="Times New Roman" panose="02020603050405020304" pitchFamily="18" charset="0"/>
                        <a:ea typeface="Times New Roman" panose="02020603050405020304" pitchFamily="18" charset="0"/>
                      </a:endParaRPr>
                    </a:p>
                    <a:p>
                      <a:pPr algn="just"/>
                      <a:r>
                        <a:rPr lang="vi-VN" sz="2400" dirty="0" smtClean="0">
                          <a:solidFill>
                            <a:srgbClr val="000000"/>
                          </a:solidFill>
                          <a:effectLst/>
                          <a:latin typeface="Times New Roman" panose="02020603050405020304" pitchFamily="18" charset="0"/>
                          <a:ea typeface="Times New Roman" panose="02020603050405020304" pitchFamily="18" charset="0"/>
                        </a:rPr>
                        <a:t>2</a:t>
                      </a:r>
                      <a:r>
                        <a:rPr lang="vi-VN" sz="2400" dirty="0">
                          <a:solidFill>
                            <a:srgbClr val="000000"/>
                          </a:solidFill>
                          <a:effectLst/>
                          <a:latin typeface="Times New Roman" panose="02020603050405020304" pitchFamily="18" charset="0"/>
                          <a:ea typeface="Times New Roman" panose="02020603050405020304" pitchFamily="18" charset="0"/>
                        </a:rPr>
                        <a:t>. So sánh:</a:t>
                      </a:r>
                      <a:endParaRPr lang="en-US" sz="2400" dirty="0">
                        <a:effectLst/>
                        <a:latin typeface="Times New Roman" panose="02020603050405020304" pitchFamily="18" charset="0"/>
                        <a:ea typeface="Times New Roman" panose="02020603050405020304" pitchFamily="18" charset="0"/>
                      </a:endParaRPr>
                    </a:p>
                    <a:p>
                      <a:pPr algn="just"/>
                      <a:r>
                        <a:rPr lang="en-US" sz="2400" dirty="0">
                          <a:solidFill>
                            <a:srgbClr val="000000"/>
                          </a:solidFill>
                          <a:effectLst/>
                          <a:latin typeface="Times New Roman" panose="02020603050405020304" pitchFamily="18" charset="0"/>
                          <a:ea typeface="Times New Roman" panose="02020603050405020304" pitchFamily="18" charset="0"/>
                        </a:rPr>
                        <a:t>So </a:t>
                      </a:r>
                      <a:r>
                        <a:rPr lang="en-US" sz="2400" dirty="0" err="1">
                          <a:solidFill>
                            <a:srgbClr val="000000"/>
                          </a:solidFill>
                          <a:effectLst/>
                          <a:latin typeface="Times New Roman" panose="02020603050405020304" pitchFamily="18" charset="0"/>
                          <a:ea typeface="Times New Roman" panose="02020603050405020304" pitchFamily="18" charset="0"/>
                        </a:rPr>
                        <a:t>sánh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chiếu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dựa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đồng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b="1" dirty="0" err="1">
                          <a:solidFill>
                            <a:srgbClr val="000000"/>
                          </a:solidFill>
                          <a:effectLst/>
                          <a:latin typeface="Times New Roman" panose="02020603050405020304" pitchFamily="18" charset="0"/>
                          <a:ea typeface="Times New Roman" panose="02020603050405020304" pitchFamily="18" charset="0"/>
                        </a:rPr>
                        <a:t>Ví</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dụ</a:t>
                      </a:r>
                      <a:r>
                        <a:rPr lang="en-US" sz="2400" b="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i="1" dirty="0" err="1">
                          <a:solidFill>
                            <a:srgbClr val="000000"/>
                          </a:solidFill>
                          <a:effectLst/>
                          <a:latin typeface="Times New Roman" panose="02020603050405020304" pitchFamily="18" charset="0"/>
                          <a:ea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chàng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Dế</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Choắt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gầy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gò</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cao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lêu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nghêu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như</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gã</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nghiện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thuốc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phiện</a:t>
                      </a:r>
                      <a:r>
                        <a:rPr lang="en-US"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88141357"/>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665642251"/>
              </p:ext>
            </p:extLst>
          </p:nvPr>
        </p:nvGraphicFramePr>
        <p:xfrm>
          <a:off x="3357561" y="2535085"/>
          <a:ext cx="8015289" cy="1362710"/>
        </p:xfrm>
        <a:graphic>
          <a:graphicData uri="http://schemas.openxmlformats.org/drawingml/2006/table">
            <a:tbl>
              <a:tblPr firstRow="1" firstCol="1" lastRow="1" lastCol="1" bandRow="1" bandCol="1"/>
              <a:tblGrid>
                <a:gridCol w="1727843">
                  <a:extLst>
                    <a:ext uri="{9D8B030D-6E8A-4147-A177-3AD203B41FA5}">
                      <a16:colId xmlns="" xmlns:a16="http://schemas.microsoft.com/office/drawing/2014/main" val="1827494955"/>
                    </a:ext>
                  </a:extLst>
                </a:gridCol>
                <a:gridCol w="1756417">
                  <a:extLst>
                    <a:ext uri="{9D8B030D-6E8A-4147-A177-3AD203B41FA5}">
                      <a16:colId xmlns="" xmlns:a16="http://schemas.microsoft.com/office/drawing/2014/main" val="3120464396"/>
                    </a:ext>
                  </a:extLst>
                </a:gridCol>
                <a:gridCol w="4531029">
                  <a:extLst>
                    <a:ext uri="{9D8B030D-6E8A-4147-A177-3AD203B41FA5}">
                      <a16:colId xmlns="" xmlns:a16="http://schemas.microsoft.com/office/drawing/2014/main" val="2160369491"/>
                    </a:ext>
                  </a:extLst>
                </a:gridCol>
              </a:tblGrid>
              <a:tr h="0">
                <a:tc>
                  <a:txBody>
                    <a:bodyPr/>
                    <a:lstStyle/>
                    <a:p>
                      <a:pPr algn="just">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phức</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 xmlns:a16="http://schemas.microsoft.com/office/drawing/2014/main" val="3507867478"/>
                  </a:ext>
                </a:extLst>
              </a:tr>
              <a:tr h="0">
                <a:tc>
                  <a:txBody>
                    <a:bodyPr/>
                    <a:lstStyle/>
                    <a:p>
                      <a:pPr algn="just">
                        <a:lnSpc>
                          <a:spcPct val="107000"/>
                        </a:lnSpc>
                        <a:spcAft>
                          <a:spcPts val="800"/>
                        </a:spcAft>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ghép</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láy</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 xmlns:a16="http://schemas.microsoft.com/office/drawing/2014/main" val="1529765705"/>
                  </a:ext>
                </a:extLst>
              </a:tr>
              <a:tr h="0">
                <a:tc>
                  <a:txBody>
                    <a:bodyPr/>
                    <a:lstStyle/>
                    <a:p>
                      <a:pPr algn="just">
                        <a:lnSpc>
                          <a:spcPct val="107000"/>
                        </a:lnSpc>
                        <a:spcAft>
                          <a:spcPts val="800"/>
                        </a:spcAft>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 nghe, người</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mỡ</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tabLst>
                          <a:tab pos="751205" algn="l"/>
                        </a:tabLs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Hủn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hoẳn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phành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giòn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rinh</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44467866"/>
                  </a:ext>
                </a:extLst>
              </a:tr>
            </a:tbl>
          </a:graphicData>
        </a:graphic>
      </p:graphicFrame>
    </p:spTree>
    <p:extLst>
      <p:ext uri="{BB962C8B-B14F-4D97-AF65-F5344CB8AC3E}">
        <p14:creationId xmlns:p14="http://schemas.microsoft.com/office/powerpoint/2010/main" val="1658117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677207157"/>
              </p:ext>
            </p:extLst>
          </p:nvPr>
        </p:nvGraphicFramePr>
        <p:xfrm>
          <a:off x="660400" y="1941417"/>
          <a:ext cx="10858502" cy="4545108"/>
        </p:xfrm>
        <a:graphic>
          <a:graphicData uri="http://schemas.openxmlformats.org/drawingml/2006/table">
            <a:tbl>
              <a:tblPr firstRow="1" firstCol="1" bandRow="1" bandCol="1"/>
              <a:tblGrid>
                <a:gridCol w="1354138">
                  <a:extLst>
                    <a:ext uri="{9D8B030D-6E8A-4147-A177-3AD203B41FA5}">
                      <a16:colId xmlns="" xmlns:a16="http://schemas.microsoft.com/office/drawing/2014/main" val="2378923372"/>
                    </a:ext>
                  </a:extLst>
                </a:gridCol>
                <a:gridCol w="9504364">
                  <a:extLst>
                    <a:ext uri="{9D8B030D-6E8A-4147-A177-3AD203B41FA5}">
                      <a16:colId xmlns="" xmlns:a16="http://schemas.microsoft.com/office/drawing/2014/main" val="2461764731"/>
                    </a:ext>
                  </a:extLst>
                </a:gridCol>
              </a:tblGrid>
              <a:tr h="4545108">
                <a:tc>
                  <a:txBody>
                    <a:bodyPr/>
                    <a:lstStyle/>
                    <a:p>
                      <a:pPr>
                        <a:spcAft>
                          <a:spcPts val="0"/>
                        </a:spcAft>
                      </a:pP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chia </a:t>
                      </a:r>
                      <a:r>
                        <a:rPr lang="en-US" sz="2000" dirty="0" err="1">
                          <a:effectLst/>
                          <a:latin typeface="Times New Roman" panose="02020603050405020304" pitchFamily="18" charset="0"/>
                          <a:ea typeface="Times New Roman" panose="02020603050405020304" pitchFamily="18" charset="0"/>
                        </a:rPr>
                        <a:t>sẻ</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000" b="1" dirty="0">
                          <a:effectLst/>
                          <a:latin typeface="Times New Roman" panose="02020603050405020304" pitchFamily="18" charset="0"/>
                          <a:ea typeface="Times New Roman" panose="02020603050405020304" pitchFamily="18" charset="0"/>
                        </a:rPr>
                        <a:t>1. </a:t>
                      </a:r>
                      <a:r>
                        <a:rPr lang="en-US" sz="2000" b="1" dirty="0" err="1">
                          <a:effectLst/>
                          <a:latin typeface="Times New Roman" panose="02020603050405020304" pitchFamily="18" charset="0"/>
                          <a:ea typeface="Times New Roman" panose="02020603050405020304" pitchFamily="18" charset="0"/>
                        </a:rPr>
                        <a:t>Mở</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rộng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thành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phần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chính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của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câu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bằng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cụm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endParaRPr lang="en-US" sz="20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hoặc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a:t>
                      </a:r>
                    </a:p>
                    <a:p>
                      <a:pPr>
                        <a:spcAft>
                          <a:spcPts val="0"/>
                        </a:spcAft>
                        <a:tabLst>
                          <a:tab pos="1386840" algn="l"/>
                        </a:tabLs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Dùng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cung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cấp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nhiều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thông</a:t>
                      </a:r>
                      <a:r>
                        <a:rPr lang="en-US" sz="2000" dirty="0">
                          <a:effectLst/>
                          <a:latin typeface="Times New Roman" panose="02020603050405020304" pitchFamily="18" charset="0"/>
                          <a:ea typeface="Times New Roman" panose="02020603050405020304" pitchFamily="18" charset="0"/>
                        </a:rPr>
                        <a:t> tin </a:t>
                      </a:r>
                      <a:r>
                        <a:rPr lang="en-US" sz="2000" dirty="0" err="1">
                          <a:effectLst/>
                          <a:latin typeface="Times New Roman" panose="02020603050405020304" pitchFamily="18" charset="0"/>
                          <a:ea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nghe</a:t>
                      </a:r>
                      <a:r>
                        <a:rPr lang="en-US" sz="2000" dirty="0">
                          <a:effectLst/>
                          <a:latin typeface="Times New Roman" panose="02020603050405020304" pitchFamily="18" charset="0"/>
                          <a:ea typeface="Times New Roman" panose="02020603050405020304" pitchFamily="18" charset="0"/>
                        </a:rPr>
                        <a:t>.</a:t>
                      </a:r>
                    </a:p>
                    <a:p>
                      <a:pPr marR="548640" algn="just">
                        <a:lnSpc>
                          <a:spcPct val="115000"/>
                        </a:lnSpc>
                        <a:spcAft>
                          <a:spcPts val="0"/>
                        </a:spcAft>
                      </a:pPr>
                      <a:r>
                        <a:rPr lang="en-US" sz="2000" b="1" dirty="0">
                          <a:effectLst/>
                          <a:latin typeface="Times New Roman" panose="02020603050405020304" pitchFamily="18" charset="0"/>
                          <a:ea typeface="Times New Roman" panose="02020603050405020304" pitchFamily="18" charset="0"/>
                        </a:rPr>
                        <a:t>2. </a:t>
                      </a:r>
                      <a:r>
                        <a:rPr lang="en-US" sz="2000" b="1" dirty="0" err="1">
                          <a:effectLst/>
                          <a:latin typeface="Times New Roman" panose="02020603050405020304" pitchFamily="18" charset="0"/>
                          <a:ea typeface="Times New Roman" panose="02020603050405020304" pitchFamily="18" charset="0"/>
                        </a:rPr>
                        <a:t>Cụm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danh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cụm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động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cụm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tính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fontAlgn="base">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niệm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tổ</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do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trung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tâm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sô</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thuộc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tạo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a:t>
                      </a:r>
                    </a:p>
                    <a:p>
                      <a:pPr fontAlgn="base">
                        <a:spcAft>
                          <a:spcPts val="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tất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cả</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những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bài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hát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về</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mẹ</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ấy</a:t>
                      </a:r>
                      <a:endParaRPr lang="en-US" sz="2000" dirty="0">
                        <a:effectLst/>
                        <a:latin typeface="Times New Roman" panose="02020603050405020304" pitchFamily="18" charset="0"/>
                        <a:ea typeface="Times New Roman" panose="02020603050405020304" pitchFamily="18" charset="0"/>
                      </a:endParaRPr>
                    </a:p>
                    <a:p>
                      <a:pPr marR="548640" algn="just">
                        <a:lnSpc>
                          <a:spcPct val="115000"/>
                        </a:lnSpc>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loại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tổ</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do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vói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số</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thuộc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tạo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a:t>
                      </a:r>
                    </a:p>
                    <a:p>
                      <a:pPr fontAlgn="base">
                        <a:spcAft>
                          <a:spcPts val="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đang</a:t>
                      </a:r>
                      <a:r>
                        <a:rPr lang="en-US" sz="2000" i="1" dirty="0">
                          <a:effectLst/>
                          <a:latin typeface="Times New Roman" panose="02020603050405020304" pitchFamily="18" charset="0"/>
                          <a:ea typeface="Times New Roman" panose="02020603050405020304" pitchFamily="18" charset="0"/>
                        </a:rPr>
                        <a:t>/</a:t>
                      </a:r>
                      <a:r>
                        <a:rPr lang="en-US" sz="2000" i="1" dirty="0" err="1">
                          <a:effectLst/>
                          <a:latin typeface="Times New Roman" panose="02020603050405020304" pitchFamily="18" charset="0"/>
                          <a:ea typeface="Times New Roman" panose="02020603050405020304" pitchFamily="18" charset="0"/>
                        </a:rPr>
                        <a:t>đùa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nghịch</a:t>
                      </a:r>
                      <a:r>
                        <a:rPr lang="en-US" sz="2000" i="1" dirty="0">
                          <a:effectLst/>
                          <a:latin typeface="Times New Roman" panose="02020603050405020304" pitchFamily="18" charset="0"/>
                          <a:ea typeface="Times New Roman" panose="02020603050405020304" pitchFamily="18" charset="0"/>
                        </a:rPr>
                        <a:t> /ở </a:t>
                      </a:r>
                      <a:r>
                        <a:rPr lang="en-US" sz="2000" i="1" dirty="0" err="1">
                          <a:effectLst/>
                          <a:latin typeface="Times New Roman" panose="02020603050405020304" pitchFamily="18" charset="0"/>
                          <a:ea typeface="Times New Roman" panose="02020603050405020304" pitchFamily="18" charset="0"/>
                        </a:rPr>
                        <a:t>sau</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nhà</a:t>
                      </a:r>
                      <a:endParaRPr lang="en-US" sz="2000" dirty="0">
                        <a:effectLst/>
                        <a:latin typeface="Times New Roman" panose="02020603050405020304" pitchFamily="18" charset="0"/>
                        <a:ea typeface="Times New Roman" panose="02020603050405020304" pitchFamily="18" charset="0"/>
                      </a:endParaRPr>
                    </a:p>
                    <a:p>
                      <a:pPr fontAlgn="base">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loại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tổ</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họp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do </a:t>
                      </a:r>
                      <a:r>
                        <a:rPr lang="en-US" sz="2000" dirty="0" err="1">
                          <a:effectLst/>
                          <a:latin typeface="Times New Roman" panose="02020603050405020304" pitchFamily="18" charset="0"/>
                          <a:ea typeface="Times New Roman" panose="02020603050405020304" pitchFamily="18" charset="0"/>
                        </a:rPr>
                        <a:t>tính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họp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số</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thuộc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tạo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a:t>
                      </a:r>
                    </a:p>
                    <a:p>
                      <a:pPr>
                        <a:spcAft>
                          <a:spcPts val="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vẫn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đang</a:t>
                      </a:r>
                      <a:r>
                        <a:rPr lang="en-US" sz="2000" i="1" dirty="0">
                          <a:effectLst/>
                          <a:latin typeface="Times New Roman" panose="02020603050405020304" pitchFamily="18" charset="0"/>
                          <a:ea typeface="Times New Roman" panose="02020603050405020304" pitchFamily="18" charset="0"/>
                        </a:rPr>
                        <a:t>/</a:t>
                      </a:r>
                      <a:r>
                        <a:rPr lang="en-US" sz="2000" i="1" dirty="0" err="1">
                          <a:effectLst/>
                          <a:latin typeface="Times New Roman" panose="02020603050405020304" pitchFamily="18" charset="0"/>
                          <a:ea typeface="Times New Roman" panose="02020603050405020304" pitchFamily="18" charset="0"/>
                        </a:rPr>
                        <a:t>trẻ</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như</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một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thanh</a:t>
                      </a:r>
                      <a:r>
                        <a:rPr lang="en-US" sz="2000" i="1" dirty="0">
                          <a:effectLst/>
                          <a:latin typeface="Times New Roman" panose="02020603050405020304" pitchFamily="18" charset="0"/>
                          <a:ea typeface="Times New Roman" panose="02020603050405020304" pitchFamily="18" charset="0"/>
                        </a:rPr>
                        <a:t> </a:t>
                      </a:r>
                      <a:r>
                        <a:rPr lang="en-US" sz="2000" i="1" dirty="0" err="1" smtClean="0">
                          <a:effectLst/>
                          <a:latin typeface="Times New Roman" panose="02020603050405020304" pitchFamily="18" charset="0"/>
                          <a:ea typeface="Times New Roman" panose="02020603050405020304" pitchFamily="18" charset="0"/>
                        </a:rPr>
                        <a:t>niên</a:t>
                      </a:r>
                      <a:r>
                        <a:rPr lang="en-US"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61164669"/>
                  </a:ext>
                </a:extLst>
              </a:tr>
            </a:tbl>
          </a:graphicData>
        </a:graphic>
      </p:graphicFrame>
    </p:spTree>
    <p:extLst>
      <p:ext uri="{BB962C8B-B14F-4D97-AF65-F5344CB8AC3E}">
        <p14:creationId xmlns:p14="http://schemas.microsoft.com/office/powerpoint/2010/main" val="34174383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788987" y="1130300"/>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191854"/>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469145185"/>
              </p:ext>
            </p:extLst>
          </p:nvPr>
        </p:nvGraphicFramePr>
        <p:xfrm>
          <a:off x="660399" y="1816673"/>
          <a:ext cx="10858501" cy="4470400"/>
        </p:xfrm>
        <a:graphic>
          <a:graphicData uri="http://schemas.openxmlformats.org/drawingml/2006/table">
            <a:tbl>
              <a:tblPr firstRow="1" firstCol="1" bandRow="1" bandCol="1"/>
              <a:tblGrid>
                <a:gridCol w="1582739">
                  <a:extLst>
                    <a:ext uri="{9D8B030D-6E8A-4147-A177-3AD203B41FA5}">
                      <a16:colId xmlns="" xmlns:a16="http://schemas.microsoft.com/office/drawing/2014/main" val="1312192019"/>
                    </a:ext>
                  </a:extLst>
                </a:gridCol>
                <a:gridCol w="9275762">
                  <a:extLst>
                    <a:ext uri="{9D8B030D-6E8A-4147-A177-3AD203B41FA5}">
                      <a16:colId xmlns="" xmlns:a16="http://schemas.microsoft.com/office/drawing/2014/main" val="3091442910"/>
                    </a:ext>
                  </a:extLst>
                </a:gridCol>
              </a:tblGrid>
              <a:tr h="1840801">
                <a:tc>
                  <a:txBody>
                    <a:bodyPr/>
                    <a:lstStyle/>
                    <a:p>
                      <a:pPr>
                        <a:spcAft>
                          <a:spcPts val="0"/>
                        </a:spcAft>
                      </a:pPr>
                      <a:r>
                        <a:rPr lang="en-US" sz="2000" dirty="0" err="1">
                          <a:effectLst/>
                          <a:latin typeface="Times New Roman" panose="02020603050405020304" pitchFamily="18" charset="0"/>
                          <a:ea typeface="Times New Roman" panose="02020603050405020304" pitchFamily="18" charset="0"/>
                        </a:rPr>
                        <a:t>Quê</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dấu</a:t>
                      </a:r>
                      <a:endParaRPr lang="en-US" sz="2000" dirty="0">
                        <a:effectLst/>
                        <a:latin typeface="Times New Roman" panose="02020603050405020304" pitchFamily="18" charset="0"/>
                        <a:ea typeface="Times New Roman" panose="02020603050405020304" pitchFamily="18" charset="0"/>
                      </a:endParaRPr>
                    </a:p>
                  </a:txBody>
                  <a:tcPr marL="34647" marR="34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000" dirty="0">
                          <a:effectLst/>
                          <a:latin typeface="Times New Roman" panose="02020603050405020304" pitchFamily="18" charset="0"/>
                          <a:ea typeface="Times New Roman" panose="02020603050405020304" pitchFamily="18" charset="0"/>
                        </a:rPr>
                        <a:t>. </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Từ đa nghĩa:</a:t>
                      </a:r>
                      <a:r>
                        <a:rPr lang="vi-VN" sz="20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lgn="just"/>
                      <a:r>
                        <a:rPr lang="vi-VN" sz="2000" dirty="0">
                          <a:effectLst/>
                          <a:latin typeface="Times New Roman" panose="02020603050405020304" pitchFamily="18" charset="0"/>
                          <a:ea typeface="Times New Roman" panose="02020603050405020304" pitchFamily="18" charset="0"/>
                        </a:rPr>
                        <a:t>Từ đa nghĩa là từ có hai hay nhiều hơn hai nghĩa, các nghĩa này có liên quan với nhau.</a:t>
                      </a:r>
                      <a:endParaRPr lang="en-US" sz="2000" dirty="0">
                        <a:effectLst/>
                        <a:latin typeface="Times New Roman" panose="02020603050405020304" pitchFamily="18" charset="0"/>
                        <a:ea typeface="Times New Roman" panose="02020603050405020304" pitchFamily="18" charset="0"/>
                      </a:endParaRPr>
                    </a:p>
                    <a:p>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ăn cơm</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ea typeface="Times New Roman" panose="02020603050405020304" pitchFamily="18" charset="0"/>
                        </a:rPr>
                        <a:t> </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ăn Tế</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tàu ăn than...</a:t>
                      </a:r>
                      <a:r>
                        <a:rPr lang="vi-VN" sz="2000" dirty="0">
                          <a:effectLst/>
                          <a:latin typeface="Times New Roman" panose="02020603050405020304" pitchFamily="18" charset="0"/>
                          <a:ea typeface="Times New Roman" panose="02020603050405020304" pitchFamily="18" charset="0"/>
                        </a:rPr>
                        <a:t/>
                      </a:r>
                      <a:br>
                        <a:rPr lang="vi-VN" sz="2000" dirty="0">
                          <a:effectLst/>
                          <a:latin typeface="Times New Roman" panose="02020603050405020304" pitchFamily="18" charset="0"/>
                          <a:ea typeface="Times New Roman" panose="02020603050405020304" pitchFamily="18" charset="0"/>
                        </a:rPr>
                      </a:br>
                      <a:r>
                        <a:rPr lang="vi-VN" sz="2000" dirty="0">
                          <a:effectLst/>
                          <a:latin typeface="Times New Roman" panose="02020603050405020304" pitchFamily="18" charset="0"/>
                          <a:ea typeface="Times New Roman" panose="02020603050405020304" pitchFamily="18" charset="0"/>
                        </a:rPr>
                        <a:t>2. </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Từ đồng âm:</a:t>
                      </a:r>
                      <a:endParaRPr lang="en-US" sz="2000" dirty="0">
                        <a:effectLst/>
                        <a:latin typeface="Times New Roman" panose="02020603050405020304" pitchFamily="18" charset="0"/>
                        <a:ea typeface="Times New Roman" panose="02020603050405020304" pitchFamily="18" charset="0"/>
                      </a:endParaRPr>
                    </a:p>
                    <a:p>
                      <a:pPr algn="just"/>
                      <a:r>
                        <a:rPr lang="vi-VN" sz="2000" dirty="0">
                          <a:effectLst/>
                          <a:latin typeface="Times New Roman" panose="02020603050405020304" pitchFamily="18" charset="0"/>
                          <a:ea typeface="Times New Roman" panose="02020603050405020304" pitchFamily="18" charset="0"/>
                        </a:rPr>
                        <a:t>Từ đồng âm là những từ có âm giống nhau nhưng nghĩa khác nhau, không có mối liên hệ nào với nhau.</a:t>
                      </a:r>
                      <a:endParaRPr lang="en-US" sz="2000" dirty="0">
                        <a:effectLst/>
                        <a:latin typeface="Times New Roman" panose="02020603050405020304" pitchFamily="18" charset="0"/>
                        <a:ea typeface="Times New Roman" panose="02020603050405020304" pitchFamily="18" charset="0"/>
                      </a:endParaRPr>
                    </a:p>
                    <a:p>
                      <a:pPr>
                        <a:spcAft>
                          <a:spcPts val="195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dụ</a:t>
                      </a:r>
                      <a:r>
                        <a:rPr lang="en-US" sz="2000" dirty="0" smtClean="0">
                          <a:effectLst/>
                          <a:latin typeface="Times New Roman" panose="02020603050405020304" pitchFamily="18" charset="0"/>
                          <a:ea typeface="Times New Roman" panose="02020603050405020304" pitchFamily="18" charset="0"/>
                        </a:rPr>
                        <a:t>:</a:t>
                      </a:r>
                      <a:r>
                        <a:rPr lang="en-US" sz="2000" baseline="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Cô</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ấy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điểm</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chín</a:t>
                      </a:r>
                      <a:r>
                        <a:rPr lang="en-US" sz="2000" dirty="0">
                          <a:effectLst/>
                          <a:latin typeface="Times New Roman" panose="02020603050405020304" pitchFamily="18" charset="0"/>
                          <a:ea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rPr>
                        <a:t>chín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con </a:t>
                      </a:r>
                      <a:r>
                        <a:rPr lang="en-US" sz="2000" dirty="0" err="1">
                          <a:effectLst/>
                          <a:latin typeface="Times New Roman" panose="02020603050405020304" pitchFamily="18" charset="0"/>
                          <a:ea typeface="Times New Roman" panose="02020603050405020304" pitchFamily="18" charset="0"/>
                        </a:rPr>
                        <a:t>số</a:t>
                      </a:r>
                      <a:r>
                        <a:rPr lang="en-US" sz="2000" dirty="0">
                          <a:effectLst/>
                          <a:latin typeface="Times New Roman" panose="02020603050405020304" pitchFamily="18" charset="0"/>
                          <a:ea typeface="Times New Roman" panose="02020603050405020304" pitchFamily="18" charset="0"/>
                        </a:rPr>
                        <a:t>).</a:t>
                      </a:r>
                    </a:p>
                    <a:p>
                      <a:pPr algn="ctr">
                        <a:spcAft>
                          <a:spcPts val="0"/>
                        </a:spcAft>
                      </a:pPr>
                      <a:r>
                        <a:rPr lang="en-US" sz="2000" dirty="0" err="1">
                          <a:effectLst/>
                          <a:latin typeface="Times New Roman" panose="02020603050405020304" pitchFamily="18" charset="0"/>
                          <a:ea typeface="Times New Roman" panose="02020603050405020304" pitchFamily="18" charset="0"/>
                        </a:rPr>
                        <a:t>Cánh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lúa</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chín</a:t>
                      </a:r>
                      <a:r>
                        <a:rPr lang="en-US" sz="2000" dirty="0">
                          <a:effectLst/>
                          <a:latin typeface="Times New Roman" panose="02020603050405020304" pitchFamily="18" charset="0"/>
                          <a:ea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rPr>
                        <a:t>chín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lúa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lúc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hoạch</a:t>
                      </a:r>
                      <a:r>
                        <a:rPr lang="en-US" sz="2000" dirty="0">
                          <a:effectLst/>
                          <a:latin typeface="Times New Roman" panose="02020603050405020304" pitchFamily="18" charset="0"/>
                          <a:ea typeface="Times New Roman" panose="02020603050405020304" pitchFamily="18" charset="0"/>
                        </a:rPr>
                        <a:t>).</a:t>
                      </a:r>
                    </a:p>
                    <a:p>
                      <a:pPr>
                        <a:lnSpc>
                          <a:spcPct val="100000"/>
                        </a:lnSpc>
                        <a:spcAft>
                          <a:spcPts val="1950"/>
                        </a:spcAft>
                      </a:pPr>
                      <a:r>
                        <a:rPr lang="en-US" sz="2000" b="1" dirty="0">
                          <a:effectLst/>
                          <a:latin typeface="Times New Roman" panose="02020603050405020304" pitchFamily="18" charset="0"/>
                          <a:ea typeface="Times New Roman" panose="02020603050405020304" pitchFamily="18" charset="0"/>
                        </a:rPr>
                        <a:t>3. </a:t>
                      </a:r>
                      <a:r>
                        <a:rPr lang="en-US" sz="2000" b="1" dirty="0" err="1">
                          <a:effectLst/>
                          <a:latin typeface="Times New Roman" panose="02020603050405020304" pitchFamily="18" charset="0"/>
                          <a:ea typeface="Times New Roman" panose="02020603050405020304" pitchFamily="18" charset="0"/>
                        </a:rPr>
                        <a:t>Biện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pháp</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hoán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dụ</a:t>
                      </a:r>
                      <a:endParaRPr lang="en-US" sz="2000" b="1" dirty="0">
                        <a:effectLst/>
                        <a:latin typeface="Times New Roman" panose="02020603050405020304" pitchFamily="18" charset="0"/>
                        <a:ea typeface="Times New Roman" panose="02020603050405020304" pitchFamily="18" charset="0"/>
                      </a:endParaRPr>
                    </a:p>
                    <a:p>
                      <a:pPr algn="just">
                        <a:lnSpc>
                          <a:spcPct val="150000"/>
                        </a:lnSpc>
                        <a:spcAft>
                          <a:spcPts val="0"/>
                        </a:spcAft>
                        <a:tabLst>
                          <a:tab pos="90170" algn="l"/>
                          <a:tab pos="180340" algn="l"/>
                        </a:tabLst>
                      </a:pPr>
                      <a:r>
                        <a:rPr lang="en-US" sz="2000" dirty="0" err="1">
                          <a:effectLst/>
                          <a:latin typeface="Times New Roman" panose="02020603050405020304" pitchFamily="18" charset="0"/>
                          <a:ea typeface="Times New Roman" panose="02020603050405020304" pitchFamily="18" charset="0"/>
                        </a:rPr>
                        <a:t>Hoán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gọi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niệm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này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niệm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quan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hệ</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gũi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nhằm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tăng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sức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diễn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đạt</a:t>
                      </a:r>
                      <a:r>
                        <a:rPr lang="en-US" sz="2000" dirty="0">
                          <a:effectLst/>
                          <a:latin typeface="Times New Roman" panose="02020603050405020304" pitchFamily="18" charset="0"/>
                          <a:ea typeface="Times New Roman" panose="02020603050405020304" pitchFamily="18" charset="0"/>
                        </a:rPr>
                        <a:t>.</a:t>
                      </a:r>
                    </a:p>
                    <a:p>
                      <a:pPr>
                        <a:spcAft>
                          <a:spcPts val="0"/>
                        </a:spcAf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dụ:Tre</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giữ</a:t>
                      </a:r>
                      <a:r>
                        <a:rPr lang="en-US" sz="2000"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mái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nhà</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tranh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giữ</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đồng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lúa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chín</a:t>
                      </a:r>
                      <a:r>
                        <a:rPr lang="en-US" sz="2000" b="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34647" marR="34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74884261"/>
                  </a:ext>
                </a:extLst>
              </a:tr>
            </a:tbl>
          </a:graphicData>
        </a:graphic>
      </p:graphicFrame>
    </p:spTree>
    <p:extLst>
      <p:ext uri="{BB962C8B-B14F-4D97-AF65-F5344CB8AC3E}">
        <p14:creationId xmlns:p14="http://schemas.microsoft.com/office/powerpoint/2010/main" val="36080160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TIẾNG VIỆT</a:t>
            </a:r>
          </a:p>
        </p:txBody>
      </p:sp>
      <p:sp>
        <p:nvSpPr>
          <p:cNvPr id="8" name="TextBox 7"/>
          <p:cNvSpPr txBox="1"/>
          <p:nvPr/>
        </p:nvSpPr>
        <p:spPr>
          <a:xfrm>
            <a:off x="788987" y="923279"/>
            <a:ext cx="1221809"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2142744" y="1073377"/>
            <a:ext cx="93761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kì</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mẫu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2503382590"/>
              </p:ext>
            </p:extLst>
          </p:nvPr>
        </p:nvGraphicFramePr>
        <p:xfrm>
          <a:off x="660399" y="1579719"/>
          <a:ext cx="10858501" cy="4983480"/>
        </p:xfrm>
        <a:graphic>
          <a:graphicData uri="http://schemas.openxmlformats.org/drawingml/2006/table">
            <a:tbl>
              <a:tblPr firstRow="1" firstCol="1" bandRow="1" bandCol="1"/>
              <a:tblGrid>
                <a:gridCol w="1582739">
                  <a:extLst>
                    <a:ext uri="{9D8B030D-6E8A-4147-A177-3AD203B41FA5}">
                      <a16:colId xmlns="" xmlns:a16="http://schemas.microsoft.com/office/drawing/2014/main" val="1312192019"/>
                    </a:ext>
                  </a:extLst>
                </a:gridCol>
                <a:gridCol w="9275762">
                  <a:extLst>
                    <a:ext uri="{9D8B030D-6E8A-4147-A177-3AD203B41FA5}">
                      <a16:colId xmlns="" xmlns:a16="http://schemas.microsoft.com/office/drawing/2014/main" val="3091442910"/>
                    </a:ext>
                  </a:extLst>
                </a:gridCol>
              </a:tblGrid>
              <a:tr h="2271999">
                <a:tc>
                  <a:txBody>
                    <a:bodyPr/>
                    <a:lstStyle/>
                    <a:p>
                      <a:pPr>
                        <a:spcAft>
                          <a:spcPts val="0"/>
                        </a:spcAft>
                      </a:pP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nẻo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sở</a:t>
                      </a:r>
                      <a:endParaRPr lang="en-US" sz="1800" dirty="0">
                        <a:effectLst/>
                        <a:latin typeface="Times New Roman" panose="02020603050405020304" pitchFamily="18" charset="0"/>
                        <a:ea typeface="Times New Roman" panose="02020603050405020304" pitchFamily="18" charset="0"/>
                      </a:endParaRPr>
                    </a:p>
                  </a:txBody>
                  <a:tcPr marL="34647" marR="34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800" b="1" dirty="0">
                          <a:effectLst/>
                          <a:latin typeface="Times New Roman" panose="02020603050405020304" pitchFamily="18" charset="0"/>
                          <a:ea typeface="Times New Roman" panose="02020603050405020304" pitchFamily="18" charset="0"/>
                        </a:rPr>
                        <a:t>1. </a:t>
                      </a:r>
                      <a:r>
                        <a:rPr lang="en-US" sz="1800" b="1" dirty="0" err="1">
                          <a:effectLst/>
                          <a:latin typeface="Times New Roman" panose="02020603050405020304" pitchFamily="18" charset="0"/>
                          <a:ea typeface="Times New Roman" panose="02020603050405020304" pitchFamily="18" charset="0"/>
                        </a:rPr>
                        <a:t>Dấu</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ngoặc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kép</a:t>
                      </a:r>
                      <a:r>
                        <a:rPr lang="en-US" sz="1800" b="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dấu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đoạn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dẫn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nói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dấu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hiểu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theo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nghĩa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đặc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biệt</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nSpc>
                          <a:spcPct val="10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dấu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phẩm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quyến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sách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chương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trình</a:t>
                      </a:r>
                      <a:r>
                        <a:rPr lang="en-US" sz="1800" dirty="0">
                          <a:solidFill>
                            <a:srgbClr val="000000"/>
                          </a:solidFill>
                          <a:effectLst/>
                          <a:latin typeface="Arial" panose="020B060402020202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00000"/>
                        </a:lnSpc>
                        <a:spcAft>
                          <a:spcPts val="0"/>
                        </a:spcAft>
                        <a:tabLst>
                          <a:tab pos="90170" algn="l"/>
                          <a:tab pos="180340" algn="l"/>
                        </a:tabLst>
                      </a:pPr>
                      <a:r>
                        <a:rPr lang="en-US" sz="1800" b="1" dirty="0">
                          <a:effectLst/>
                          <a:latin typeface="Times New Roman" panose="02020603050405020304" pitchFamily="18" charset="0"/>
                          <a:ea typeface="Times New Roman" panose="02020603050405020304" pitchFamily="18" charset="0"/>
                        </a:rPr>
                        <a:t>2. </a:t>
                      </a:r>
                      <a:r>
                        <a:rPr lang="en-US" sz="1800" b="1" dirty="0" err="1">
                          <a:effectLst/>
                          <a:latin typeface="Times New Roman" panose="02020603050405020304" pitchFamily="18" charset="0"/>
                          <a:ea typeface="Times New Roman" panose="02020603050405020304" pitchFamily="18" charset="0"/>
                        </a:rPr>
                        <a:t>Dấu</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phẩy</a:t>
                      </a:r>
                      <a:endParaRPr lang="en-US" sz="1800" dirty="0">
                        <a:effectLst/>
                        <a:latin typeface="Times New Roman" panose="02020603050405020304" pitchFamily="18" charset="0"/>
                        <a:ea typeface="Times New Roman" panose="02020603050405020304" pitchFamily="18" charset="0"/>
                      </a:endParaRPr>
                    </a:p>
                    <a:p>
                      <a:pPr>
                        <a:lnSpc>
                          <a:spcPct val="100000"/>
                        </a:lnSpc>
                        <a:spcAft>
                          <a:spcPts val="0"/>
                        </a:spcAft>
                        <a:tabLst>
                          <a:tab pos="90170" algn="l"/>
                          <a:tab pos="180340" algn="l"/>
                        </a:tabLs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phụ</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vụ</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bộ</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a:t>
                      </a:r>
                      <a:r>
                        <a:rPr lang="en-US" sz="1800" dirty="0">
                          <a:effectLst/>
                          <a:latin typeface="Times New Roman" panose="02020603050405020304" pitchFamily="18" charset="0"/>
                          <a:ea typeface="Times New Roman" panose="02020603050405020304" pitchFamily="18" charset="0"/>
                        </a:rPr>
                        <a:t>.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ghép</a:t>
                      </a:r>
                      <a:r>
                        <a:rPr lang="en-US" sz="1800" dirty="0">
                          <a:effectLst/>
                          <a:latin typeface="Times New Roman" panose="02020603050405020304" pitchFamily="18" charset="0"/>
                          <a:ea typeface="Times New Roman" panose="02020603050405020304" pitchFamily="18" charset="0"/>
                        </a:rPr>
                        <a:t>.</a:t>
                      </a:r>
                    </a:p>
                    <a:p>
                      <a:pPr marL="30480" marR="30480" algn="just">
                        <a:lnSpc>
                          <a:spcPct val="100000"/>
                        </a:lnSpc>
                        <a:spcAft>
                          <a:spcPts val="1200"/>
                        </a:spcAft>
                      </a:pPr>
                      <a:r>
                        <a:rPr lang="en-US" sz="1800" b="1" dirty="0">
                          <a:effectLst/>
                          <a:latin typeface="Times New Roman" panose="02020603050405020304" pitchFamily="18" charset="0"/>
                          <a:ea typeface="Times New Roman" panose="02020603050405020304" pitchFamily="18" charset="0"/>
                        </a:rPr>
                        <a:t>3. </a:t>
                      </a:r>
                      <a:r>
                        <a:rPr lang="en-US" sz="1800" b="1" dirty="0" err="1">
                          <a:effectLst/>
                          <a:latin typeface="Times New Roman" panose="02020603050405020304" pitchFamily="18" charset="0"/>
                          <a:ea typeface="Times New Roman" panose="02020603050405020304" pitchFamily="18" charset="0"/>
                        </a:rPr>
                        <a:t>Dấu</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gạch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ngang</a:t>
                      </a:r>
                      <a:endParaRPr lang="en-US" sz="18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trýớc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endParaRPr lang="en-US" sz="18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liệt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kê</a:t>
                      </a:r>
                      <a:endParaRPr lang="en-US" sz="1800" dirty="0">
                        <a:effectLst/>
                        <a:latin typeface="Times New Roman" panose="02020603050405020304" pitchFamily="18" charset="0"/>
                        <a:ea typeface="Times New Roman" panose="02020603050405020304" pitchFamily="18" charset="0"/>
                      </a:endParaRPr>
                    </a:p>
                    <a:p>
                      <a:pPr marL="30480" marR="30480" algn="just">
                        <a:lnSpc>
                          <a:spcPct val="100000"/>
                        </a:lnSpc>
                        <a:spcAft>
                          <a:spcPts val="120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từ</a:t>
                      </a: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34647" marR="34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96470251"/>
                  </a:ext>
                </a:extLst>
              </a:tr>
            </a:tbl>
          </a:graphicData>
        </a:graphic>
      </p:graphicFrame>
    </p:spTree>
    <p:extLst>
      <p:ext uri="{BB962C8B-B14F-4D97-AF65-F5344CB8AC3E}">
        <p14:creationId xmlns:p14="http://schemas.microsoft.com/office/powerpoint/2010/main" val="31705508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bwMode="auto">
          <a:xfrm>
            <a:off x="3966369" y="227013"/>
            <a:ext cx="4246562" cy="801687"/>
          </a:xfrm>
          <a:prstGeom prst="plaque">
            <a:avLst/>
          </a:prstGeom>
          <a:blipFill>
            <a:blip r:embed="rId2"/>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lvl="0" indent="0" algn="ctr" defTabSz="1001713"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rPr>
              <a:t>VẬN</a:t>
            </a:r>
            <a:r>
              <a:rPr kumimoji="0" lang="en-US" sz="3600" b="1" i="0" u="none" strike="noStrike" kern="1200" cap="none" spc="0" normalizeH="0" noProof="0" dirty="0" smtClean="0">
                <a:ln>
                  <a:noFill/>
                </a:ln>
                <a:solidFill>
                  <a:srgbClr val="FFFFFF"/>
                </a:solidFill>
                <a:effectLst/>
                <a:uLnTx/>
                <a:uFillTx/>
                <a:latin typeface="Times New Roman" pitchFamily="18" charset="0"/>
                <a:ea typeface="+mn-ea"/>
                <a:cs typeface="+mn-cs"/>
              </a:rPr>
              <a:t> DỤNG</a:t>
            </a:r>
            <a:endParaRPr kumimoji="0" lang="en-US" sz="3600" b="1" i="0" u="none" strike="noStrike" kern="1200" cap="none" spc="0" normalizeH="0" baseline="0" noProof="0" dirty="0" smtClean="0">
              <a:ln>
                <a:noFill/>
              </a:ln>
              <a:solidFill>
                <a:srgbClr val="FFFFFF"/>
              </a:solidFill>
              <a:effectLst/>
              <a:uLnTx/>
              <a:uFillTx/>
              <a:latin typeface="Times New Roman" pitchFamily="18" charset="0"/>
              <a:ea typeface="+mn-ea"/>
              <a:cs typeface="+mn-cs"/>
            </a:endParaRPr>
          </a:p>
        </p:txBody>
      </p:sp>
      <p:sp>
        <p:nvSpPr>
          <p:cNvPr id="7" name="Rectangle 6"/>
          <p:cNvSpPr/>
          <p:nvPr/>
        </p:nvSpPr>
        <p:spPr>
          <a:xfrm>
            <a:off x="1967707" y="1324303"/>
            <a:ext cx="8243887" cy="954107"/>
          </a:xfrm>
          <a:prstGeom prst="rect">
            <a:avLst/>
          </a:prstGeom>
          <a:blipFill>
            <a:blip r:embed="rId3"/>
            <a:tile tx="0" ty="0" sx="100000" sy="100000" flip="none" algn="tl"/>
          </a:blipFill>
          <a:ln w="190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spcAft>
                <a:spcPts val="1200"/>
              </a:spcAft>
            </a:pPr>
            <a:r>
              <a:rPr lang="en-US" sz="2800" b="1" dirty="0" err="1">
                <a:solidFill>
                  <a:srgbClr val="0D0D0D"/>
                </a:solidFill>
                <a:latin typeface="Times New Roman" panose="02020603050405020304" pitchFamily="18" charset="0"/>
                <a:ea typeface="Times New Roman" panose="02020603050405020304" pitchFamily="18" charset="0"/>
              </a:rPr>
              <a:t>Đề</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nhất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512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26" y="2574013"/>
            <a:ext cx="4053522" cy="298029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6050842" y="2574013"/>
            <a:ext cx="4239332" cy="299365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1009170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4343400" cy="6858000"/>
          </a:xfrm>
          <a:prstGeom prst="rect">
            <a:avLst/>
          </a:prstGeom>
          <a:blipFill>
            <a:blip r:embed="rId2"/>
            <a:tile tx="0" ty="0" sx="100000" sy="100000" flip="none" algn="tl"/>
          </a:blip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3" name="Oval 2"/>
          <p:cNvSpPr/>
          <p:nvPr/>
        </p:nvSpPr>
        <p:spPr bwMode="auto">
          <a:xfrm>
            <a:off x="574672" y="2343149"/>
            <a:ext cx="3025775" cy="2657475"/>
          </a:xfrm>
          <a:prstGeom prst="ellipse">
            <a:avLst/>
          </a:prstGeom>
          <a:blipFill>
            <a:blip r:embed="rId3"/>
            <a:tile tx="0" ty="0" sx="100000" sy="100000" flip="none" algn="tl"/>
          </a:blip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dirty="0" smtClean="0">
              <a:ln>
                <a:noFill/>
              </a:ln>
              <a:solidFill>
                <a:srgbClr val="0000FF"/>
              </a:solidFill>
              <a:effectLst/>
              <a:latin typeface="Times New Roman" pitchFamily="18" charset="0"/>
            </a:endParaRPr>
          </a:p>
          <a:p>
            <a:pPr marL="0" marR="0" indent="0" algn="ctr" defTabSz="1001713"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smtClean="0">
                <a:ln>
                  <a:noFill/>
                </a:ln>
                <a:solidFill>
                  <a:srgbClr val="0000FF"/>
                </a:solidFill>
                <a:effectLst/>
                <a:latin typeface="Times New Roman" pitchFamily="18" charset="0"/>
              </a:rPr>
              <a:t>HƯỚNG</a:t>
            </a:r>
            <a:r>
              <a:rPr kumimoji="0" lang="en-US" sz="2700" b="1" i="0" u="none" strike="noStrike" cap="none" normalizeH="0" dirty="0" smtClean="0">
                <a:ln>
                  <a:noFill/>
                </a:ln>
                <a:solidFill>
                  <a:srgbClr val="0000FF"/>
                </a:solidFill>
                <a:effectLst/>
                <a:latin typeface="Times New Roman" pitchFamily="18" charset="0"/>
              </a:rPr>
              <a:t> DẪN TỰ HỌC</a:t>
            </a:r>
            <a:endParaRPr kumimoji="0" lang="en-US" sz="2700" b="1" i="0" u="none" strike="noStrike" cap="none" normalizeH="0" baseline="0" dirty="0" smtClean="0">
              <a:ln>
                <a:noFill/>
              </a:ln>
              <a:solidFill>
                <a:srgbClr val="0000FF"/>
              </a:solidFill>
              <a:effectLst/>
              <a:latin typeface="Times New Roman" pitchFamily="18" charset="0"/>
            </a:endParaRPr>
          </a:p>
        </p:txBody>
      </p:sp>
      <p:sp>
        <p:nvSpPr>
          <p:cNvPr id="9" name="Freeform 8"/>
          <p:cNvSpPr/>
          <p:nvPr/>
        </p:nvSpPr>
        <p:spPr bwMode="auto">
          <a:xfrm>
            <a:off x="3886200" y="5772144"/>
            <a:ext cx="457200" cy="914400"/>
          </a:xfrm>
          <a:custGeom>
            <a:avLst/>
            <a:gdLst>
              <a:gd name="connsiteX0" fmla="*/ 457200 w 457200"/>
              <a:gd name="connsiteY0" fmla="*/ 0 h 914400"/>
              <a:gd name="connsiteX1" fmla="*/ 457200 w 457200"/>
              <a:gd name="connsiteY1" fmla="*/ 914400 h 914400"/>
              <a:gd name="connsiteX2" fmla="*/ 0 w 457200"/>
              <a:gd name="connsiteY2" fmla="*/ 457200 h 914400"/>
              <a:gd name="connsiteX3" fmla="*/ 45720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457200" y="0"/>
                </a:moveTo>
                <a:lnTo>
                  <a:pt x="457200" y="914400"/>
                </a:lnTo>
                <a:cubicBezTo>
                  <a:pt x="204695" y="914400"/>
                  <a:pt x="0" y="709705"/>
                  <a:pt x="0" y="457200"/>
                </a:cubicBezTo>
                <a:cubicBezTo>
                  <a:pt x="0" y="204695"/>
                  <a:pt x="204695" y="0"/>
                  <a:pt x="457200" y="0"/>
                </a:cubicBezTo>
                <a:close/>
              </a:path>
            </a:pathLst>
          </a:custGeom>
          <a:blipFill>
            <a:blip r:embed="rId4"/>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7" name="Freeform 6"/>
          <p:cNvSpPr/>
          <p:nvPr/>
        </p:nvSpPr>
        <p:spPr bwMode="auto">
          <a:xfrm>
            <a:off x="0" y="100011"/>
            <a:ext cx="457200" cy="914400"/>
          </a:xfrm>
          <a:custGeom>
            <a:avLst/>
            <a:gdLst>
              <a:gd name="connsiteX0" fmla="*/ 0 w 457200"/>
              <a:gd name="connsiteY0" fmla="*/ 0 h 914400"/>
              <a:gd name="connsiteX1" fmla="*/ 457200 w 457200"/>
              <a:gd name="connsiteY1" fmla="*/ 457200 h 914400"/>
              <a:gd name="connsiteX2" fmla="*/ 0 w 457200"/>
              <a:gd name="connsiteY2" fmla="*/ 914400 h 914400"/>
              <a:gd name="connsiteX3" fmla="*/ 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0" y="0"/>
                </a:moveTo>
                <a:cubicBezTo>
                  <a:pt x="252505" y="0"/>
                  <a:pt x="457200" y="204695"/>
                  <a:pt x="457200" y="457200"/>
                </a:cubicBezTo>
                <a:cubicBezTo>
                  <a:pt x="457200" y="709705"/>
                  <a:pt x="252505" y="914400"/>
                  <a:pt x="0" y="914400"/>
                </a:cubicBezTo>
                <a:lnTo>
                  <a:pt x="0" y="0"/>
                </a:lnTo>
                <a:close/>
              </a:path>
            </a:pathLst>
          </a:custGeom>
          <a:blipFill>
            <a:blip r:embed="rId4"/>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10" name="Rectangle 9"/>
          <p:cNvSpPr/>
          <p:nvPr/>
        </p:nvSpPr>
        <p:spPr bwMode="auto">
          <a:xfrm>
            <a:off x="0" y="0"/>
            <a:ext cx="4343400" cy="571500"/>
          </a:xfrm>
          <a:prstGeom prst="rect">
            <a:avLst/>
          </a:prstGeom>
          <a:blipFill>
            <a:blip r:embed="rId5"/>
            <a:tile tx="0" ty="0" sx="100000" sy="100000" flip="none" algn="tl"/>
          </a:blip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11" name="Rectangle 10"/>
          <p:cNvSpPr/>
          <p:nvPr/>
        </p:nvSpPr>
        <p:spPr bwMode="auto">
          <a:xfrm>
            <a:off x="14288" y="6276976"/>
            <a:ext cx="4343400" cy="571500"/>
          </a:xfrm>
          <a:prstGeom prst="rect">
            <a:avLst/>
          </a:prstGeom>
          <a:blipFill>
            <a:blip r:embed="rId5"/>
            <a:tile tx="0" ty="0" sx="100000" sy="100000" flip="none" algn="tl"/>
          </a:blipFill>
          <a:ln w="9525" cap="flat" cmpd="sng" algn="ctr">
            <a:no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
        <p:nvSpPr>
          <p:cNvPr id="12" name="Rectangle 11"/>
          <p:cNvSpPr/>
          <p:nvPr/>
        </p:nvSpPr>
        <p:spPr>
          <a:xfrm>
            <a:off x="4357687" y="1014411"/>
            <a:ext cx="7834313" cy="1945148"/>
          </a:xfrm>
          <a:prstGeom prst="rect">
            <a:avLst/>
          </a:prstGeom>
          <a:blipFill>
            <a:blip r:embed="rId6"/>
            <a:tile tx="0" ty="0" sx="100000" sy="100000" flip="none" algn="tl"/>
          </a:blipFill>
        </p:spPr>
        <p:txBody>
          <a:bodyPr wrap="square">
            <a:spAutoFit/>
          </a:bodyPr>
          <a:lstStyle/>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1. </a:t>
            </a:r>
            <a:r>
              <a:rPr lang="en-US" sz="3200" dirty="0" err="1">
                <a:solidFill>
                  <a:srgbClr val="0D0D0D"/>
                </a:solidFill>
                <a:latin typeface="Times New Roman" panose="02020603050405020304" pitchFamily="18" charset="0"/>
                <a:ea typeface="Times New Roman" panose="02020603050405020304" pitchFamily="18" charset="0"/>
              </a:rPr>
              <a:t>Hoàn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thành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hệ</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kiến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thức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kì</a:t>
            </a:r>
            <a:r>
              <a:rPr lang="en-US" sz="3200" dirty="0">
                <a:solidFill>
                  <a:srgbClr val="0D0D0D"/>
                </a:solidFill>
                <a:latin typeface="Times New Roman" panose="02020603050405020304" pitchFamily="18" charset="0"/>
                <a:ea typeface="Times New Roman" panose="02020603050405020304" pitchFamily="18" charset="0"/>
              </a:rPr>
              <a:t> I.</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3200" dirty="0">
                <a:solidFill>
                  <a:srgbClr val="0D0D0D"/>
                </a:solidFill>
                <a:latin typeface="Times New Roman" panose="02020603050405020304" pitchFamily="18" charset="0"/>
                <a:ea typeface="Times New Roman" panose="02020603050405020304" pitchFamily="18" charset="0"/>
              </a:rPr>
              <a:t>2. </a:t>
            </a:r>
            <a:r>
              <a:rPr lang="en-US" sz="3200" dirty="0" err="1">
                <a:solidFill>
                  <a:srgbClr val="0D0D0D"/>
                </a:solidFill>
                <a:latin typeface="Times New Roman" panose="02020603050405020304" pitchFamily="18" charset="0"/>
                <a:ea typeface="Times New Roman" panose="02020603050405020304" pitchFamily="18" charset="0"/>
              </a:rPr>
              <a:t>Chuẩn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bị</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kiểm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lượng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cuối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kì</a:t>
            </a:r>
            <a:r>
              <a:rPr lang="en-US" sz="3200" dirty="0">
                <a:solidFill>
                  <a:srgbClr val="0D0D0D"/>
                </a:solidFill>
                <a:latin typeface="Times New Roman" panose="02020603050405020304" pitchFamily="18" charset="0"/>
                <a:ea typeface="Times New Roman" panose="02020603050405020304" pitchFamily="18" charset="0"/>
              </a:rPr>
              <a:t> I.</a:t>
            </a:r>
            <a:endParaRPr lang="en-US" sz="3200" dirty="0">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7"/>
          <a:stretch>
            <a:fillRect/>
          </a:stretch>
        </p:blipFill>
        <p:spPr>
          <a:xfrm>
            <a:off x="4114800" y="4288633"/>
            <a:ext cx="5662612" cy="1845467"/>
          </a:xfrm>
          <a:prstGeom prst="rect">
            <a:avLst/>
          </a:prstGeom>
          <a:scene3d>
            <a:camera prst="perspectiveContrastingRightFacing"/>
            <a:lightRig rig="threePt" dir="t"/>
          </a:scene3d>
        </p:spPr>
      </p:pic>
      <p:pic>
        <p:nvPicPr>
          <p:cNvPr id="14" name="Picture 13"/>
          <p:cNvPicPr>
            <a:picLocks noChangeAspect="1"/>
          </p:cNvPicPr>
          <p:nvPr/>
        </p:nvPicPr>
        <p:blipFill>
          <a:blip r:embed="rId8"/>
          <a:stretch>
            <a:fillRect/>
          </a:stretch>
        </p:blipFill>
        <p:spPr>
          <a:xfrm>
            <a:off x="9301162" y="3429000"/>
            <a:ext cx="2462212" cy="1965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ight Triangle 14"/>
          <p:cNvSpPr/>
          <p:nvPr/>
        </p:nvSpPr>
        <p:spPr bwMode="auto">
          <a:xfrm rot="10800000">
            <a:off x="11377612" y="14284"/>
            <a:ext cx="814388" cy="685798"/>
          </a:xfrm>
          <a:prstGeom prst="rtTriangle">
            <a:avLst/>
          </a:prstGeom>
          <a:solidFill>
            <a:srgbClr val="FFB7D4"/>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smtClean="0">
              <a:ln>
                <a:noFill/>
              </a:ln>
              <a:solidFill>
                <a:srgbClr val="0000FF"/>
              </a:solidFill>
              <a:effectLst/>
              <a:latin typeface="Times New Roman" pitchFamily="18" charset="0"/>
            </a:endParaRPr>
          </a:p>
        </p:txBody>
      </p:sp>
    </p:spTree>
    <p:extLst>
      <p:ext uri="{BB962C8B-B14F-4D97-AF65-F5344CB8AC3E}">
        <p14:creationId xmlns:p14="http://schemas.microsoft.com/office/powerpoint/2010/main" val="969255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60400" y="1130300"/>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p:spPr>
      </p:pic>
      <p:sp>
        <p:nvSpPr>
          <p:cNvPr id="7" name="Rectangle 6"/>
          <p:cNvSpPr/>
          <p:nvPr/>
        </p:nvSpPr>
        <p:spPr>
          <a:xfrm>
            <a:off x="3179762" y="2412867"/>
            <a:ext cx="8339138" cy="2554545"/>
          </a:xfrm>
          <a:prstGeom prst="rect">
            <a:avLst/>
          </a:prstGeom>
        </p:spPr>
        <p:txBody>
          <a:bodyPr wrap="square">
            <a:spAutoFit/>
          </a:bodyPr>
          <a:lstStyle/>
          <a:p>
            <a:r>
              <a:rPr lang="en-US" sz="3200" b="1" dirty="0" err="1" smtClean="0">
                <a:solidFill>
                  <a:schemeClr val="bg1"/>
                </a:solidFill>
                <a:effectLst/>
                <a:latin typeface="Times New Roman" panose="02020603050405020304" pitchFamily="18" charset="0"/>
                <a:cs typeface="Times New Roman" panose="02020603050405020304" pitchFamily="18" charset="0"/>
              </a:rPr>
              <a:t>Câu</a:t>
            </a:r>
            <a:r>
              <a:rPr lang="en-US" sz="3200" b="1" dirty="0" smtClean="0">
                <a:solidFill>
                  <a:schemeClr val="bg1"/>
                </a:solidFill>
                <a:effectLst/>
                <a:latin typeface="Times New Roman" panose="02020603050405020304" pitchFamily="18" charset="0"/>
                <a:cs typeface="Times New Roman" panose="02020603050405020304" pitchFamily="18" charset="0"/>
              </a:rPr>
              <a:t> 1.</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Câu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chuyện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viết</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về</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những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nhân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vật</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là</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loài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vật</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nhưng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có</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nhiều</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đặc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điểm</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như</a:t>
            </a:r>
            <a:r>
              <a:rPr lang="en-US" sz="3200" dirty="0" smtClean="0">
                <a:solidFill>
                  <a:schemeClr val="bg1"/>
                </a:solidFill>
                <a:effectLst/>
                <a:latin typeface="Times New Roman" panose="02020603050405020304" pitchFamily="18" charset="0"/>
                <a:cs typeface="Times New Roman" panose="02020603050405020304" pitchFamily="18" charset="0"/>
              </a:rPr>
              <a:t> con </a:t>
            </a:r>
            <a:r>
              <a:rPr lang="en-US" sz="3200" dirty="0" err="1" smtClean="0">
                <a:solidFill>
                  <a:schemeClr val="bg1"/>
                </a:solidFill>
                <a:effectLst/>
                <a:latin typeface="Times New Roman" panose="02020603050405020304" pitchFamily="18" charset="0"/>
                <a:cs typeface="Times New Roman" panose="02020603050405020304" pitchFamily="18" charset="0"/>
              </a:rPr>
              <a:t>người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là</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truyện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đồng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thoại</a:t>
            </a:r>
            <a:r>
              <a:rPr lang="en-US" sz="3200" dirty="0" smtClean="0">
                <a:solidFill>
                  <a:schemeClr val="bg1"/>
                </a:solidFill>
                <a:effectLst/>
                <a:latin typeface="Times New Roman" panose="02020603050405020304" pitchFamily="18" charset="0"/>
                <a:cs typeface="Times New Roman" panose="02020603050405020304" pitchFamily="18" charset="0"/>
              </a:rPr>
              <a:t>.</a:t>
            </a:r>
          </a:p>
          <a:p>
            <a:endParaRPr lang="en-US" sz="3200" dirty="0" smtClean="0">
              <a:solidFill>
                <a:schemeClr val="bg1"/>
              </a:solidFill>
              <a:effectLst/>
              <a:latin typeface="Times New Roman" panose="02020603050405020304" pitchFamily="18" charset="0"/>
              <a:cs typeface="Times New Roman" panose="02020603050405020304" pitchFamily="18" charset="0"/>
            </a:endParaRPr>
          </a:p>
          <a:p>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cs typeface="Times New Roman" panose="02020603050405020304" pitchFamily="18" charset="0"/>
              </a:rPr>
              <a:t>Đúng</a:t>
            </a:r>
            <a:endParaRPr lang="en-US" sz="32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097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3176588" y="2355896"/>
            <a:ext cx="8470900" cy="2554545"/>
          </a:xfrm>
          <a:prstGeom prst="rect">
            <a:avLst/>
          </a:prstGeom>
        </p:spPr>
        <p:txBody>
          <a:bodyPr wrap="square">
            <a:spAutoFit/>
          </a:bodyPr>
          <a:lstStyle/>
          <a:p>
            <a:pPr algn="just">
              <a:spcAft>
                <a:spcPts val="0"/>
              </a:spcAft>
              <a:tabLst>
                <a:tab pos="90170" algn="l"/>
                <a:tab pos="180340" algn="l"/>
              </a:tabLst>
            </a:pPr>
            <a:r>
              <a:rPr lang="en-US" sz="3200" b="1" dirty="0" err="1" smtClean="0">
                <a:solidFill>
                  <a:schemeClr val="bg1"/>
                </a:solidFill>
                <a:effectLst/>
                <a:latin typeface="Times New Roman" panose="02020603050405020304" pitchFamily="18" charset="0"/>
                <a:ea typeface="Times New Roman" panose="02020603050405020304" pitchFamily="18" charset="0"/>
              </a:rPr>
              <a:t>Câu</a:t>
            </a:r>
            <a:r>
              <a:rPr lang="en-US" sz="3200" b="1" dirty="0" smtClean="0">
                <a:solidFill>
                  <a:schemeClr val="bg1"/>
                </a:solidFill>
                <a:effectLst/>
                <a:latin typeface="Times New Roman" panose="02020603050405020304" pitchFamily="18" charset="0"/>
                <a:ea typeface="Times New Roman" panose="02020603050405020304" pitchFamily="18" charset="0"/>
              </a:rPr>
              <a:t> 2</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Với</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một</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số</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thể</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loại</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kí</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tác</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giả</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thường</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là</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người</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trực</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tiếp</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tham</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gia</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hoặc</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chứng</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kiến</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sự</a:t>
            </a:r>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smtClean="0">
                <a:solidFill>
                  <a:schemeClr val="bg1"/>
                </a:solidFill>
                <a:effectLst/>
                <a:latin typeface="Times New Roman" panose="02020603050405020304" pitchFamily="18" charset="0"/>
                <a:ea typeface="Times New Roman" panose="02020603050405020304" pitchFamily="18" charset="0"/>
              </a:rPr>
              <a:t>việc</a:t>
            </a:r>
            <a:r>
              <a:rPr lang="en-US" sz="3200" dirty="0" smtClean="0">
                <a:solidFill>
                  <a:schemeClr val="bg1"/>
                </a:solidFill>
                <a:effectLst/>
                <a:latin typeface="Times New Roman" panose="02020603050405020304" pitchFamily="18" charset="0"/>
                <a:ea typeface="Times New Roman" panose="02020603050405020304" pitchFamily="18" charset="0"/>
              </a:rPr>
              <a:t>.</a:t>
            </a:r>
          </a:p>
          <a:p>
            <a:r>
              <a:rPr lang="en-US" sz="3200" b="1" dirty="0" smtClean="0">
                <a:solidFill>
                  <a:schemeClr val="bg1"/>
                </a:solidFill>
                <a:effectLst/>
              </a:rPr>
              <a:t>                      </a:t>
            </a:r>
          </a:p>
          <a:p>
            <a:endParaRPr lang="en-US" sz="3200" b="1" dirty="0">
              <a:solidFill>
                <a:schemeClr val="bg1"/>
              </a:solidFill>
            </a:endParaRPr>
          </a:p>
          <a:p>
            <a:pPr algn="ctr"/>
            <a:r>
              <a:rPr lang="en-US" sz="3200" dirty="0" err="1" smtClean="0">
                <a:solidFill>
                  <a:schemeClr val="bg1"/>
                </a:solidFill>
                <a:effectLst/>
              </a:rPr>
              <a:t>Đáp</a:t>
            </a:r>
            <a:r>
              <a:rPr lang="en-US" sz="3200" dirty="0" smtClean="0">
                <a:solidFill>
                  <a:schemeClr val="bg1"/>
                </a:solidFill>
                <a:effectLst/>
              </a:rPr>
              <a:t> </a:t>
            </a:r>
            <a:r>
              <a:rPr lang="en-US" sz="3200" dirty="0" err="1" smtClean="0">
                <a:solidFill>
                  <a:schemeClr val="bg1"/>
                </a:solidFill>
                <a:effectLst/>
              </a:rPr>
              <a:t>án</a:t>
            </a:r>
            <a:r>
              <a:rPr lang="en-US" sz="3200" dirty="0" smtClean="0">
                <a:solidFill>
                  <a:schemeClr val="bg1"/>
                </a:solidFill>
                <a:effectLst/>
              </a:rPr>
              <a:t>:</a:t>
            </a:r>
            <a:r>
              <a:rPr lang="en-US" sz="3200" b="1" dirty="0" smtClean="0">
                <a:solidFill>
                  <a:schemeClr val="bg1"/>
                </a:solidFill>
                <a:effectLst/>
              </a:rPr>
              <a:t> </a:t>
            </a:r>
            <a:r>
              <a:rPr lang="en-US" sz="3200" b="1" dirty="0" err="1" smtClean="0">
                <a:solidFill>
                  <a:schemeClr val="bg1"/>
                </a:solidFill>
                <a:effectLst/>
              </a:rPr>
              <a:t>Đúng</a:t>
            </a:r>
            <a:endParaRPr lang="en-US" sz="3200" dirty="0">
              <a:solidFill>
                <a:schemeClr val="bg1"/>
              </a:solidFill>
              <a:effectLst/>
            </a:endParaRPr>
          </a:p>
        </p:txBody>
      </p:sp>
    </p:spTree>
    <p:extLst>
      <p:ext uri="{BB962C8B-B14F-4D97-AF65-F5344CB8AC3E}">
        <p14:creationId xmlns:p14="http://schemas.microsoft.com/office/powerpoint/2010/main" val="54675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
                                        </p:tgtEl>
                                      </p:cBhvr>
                                    </p:cmd>
                                  </p:childTnLst>
                                </p:cTn>
                              </p:par>
                            </p:childTnLst>
                          </p:cTn>
                        </p:par>
                      </p:childTnLst>
                    </p:cTn>
                  </p:par>
                </p:childTnLst>
              </p:cTn>
              <p:nextCondLst>
                <p:cond evt="onClick" delay="0">
                  <p:tgtEl>
                    <p:spTgt spid="5"/>
                  </p:tgtEl>
                </p:cond>
              </p:nextCondLst>
            </p:seq>
            <p:video>
              <p:cMediaNode vol="80000">
                <p:cTn id="34"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 descr="Horizontal brick"/>
          <p:cNvSpPr>
            <a:spLocks noChangeArrowheads="1" noChangeShapeType="1" noTextEdit="1"/>
          </p:cNvSpPr>
          <p:nvPr/>
        </p:nvSpPr>
        <p:spPr bwMode="auto">
          <a:xfrm>
            <a:off x="3814353" y="126275"/>
            <a:ext cx="4838399" cy="940525"/>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marL="0" marR="0" lvl="0" indent="0" algn="ctr" defTabSz="871789" rtl="0" eaLnBrk="1" fontAlgn="base" latinLnBrk="0" hangingPunct="1">
              <a:lnSpc>
                <a:spcPct val="100000"/>
              </a:lnSpc>
              <a:spcBef>
                <a:spcPct val="20000"/>
              </a:spcBef>
              <a:spcAft>
                <a:spcPct val="0"/>
              </a:spcAft>
              <a:buClrTx/>
              <a:buSzTx/>
              <a:buFontTx/>
              <a:buNone/>
              <a:tabLst/>
              <a:defRPr/>
            </a:pPr>
            <a:r>
              <a:rPr kumimoji="0" lang="en-US" sz="7627" b="1" i="0" u="none" strike="noStrike" kern="10" cap="none" spc="0" normalizeH="0" baseline="0" noProof="0" dirty="0" smtClean="0">
                <a:ln w="9525">
                  <a:round/>
                  <a:headEnd/>
                  <a:tailEnd/>
                </a:ln>
                <a:pattFill prst="horzBrick">
                  <a:fgClr>
                    <a:srgbClr val="FFCC00"/>
                  </a:fgClr>
                  <a:bgClr>
                    <a:srgbClr val="FF0000"/>
                  </a:bgClr>
                </a:pattFill>
                <a:effectLst/>
                <a:uLnTx/>
                <a:uFillTx/>
                <a:latin typeface="Arial" panose="020B0604020202020204" pitchFamily="34" charset="0"/>
                <a:ea typeface="+mn-ea"/>
                <a:cs typeface="Arial" panose="020B0604020202020204" pitchFamily="34" charset="0"/>
              </a:rPr>
              <a:t>KHỞI ĐỘNG</a:t>
            </a:r>
          </a:p>
        </p:txBody>
      </p:sp>
      <p:sp>
        <p:nvSpPr>
          <p:cNvPr id="3" name="Rectangle 2"/>
          <p:cNvSpPr/>
          <p:nvPr/>
        </p:nvSpPr>
        <p:spPr>
          <a:xfrm>
            <a:off x="692034" y="901337"/>
            <a:ext cx="2300630"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50" normalizeH="0" baseline="0" noProof="0" dirty="0" err="1"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hỏi</a:t>
            </a:r>
            <a:endParaRPr kumimoji="0" lang="en-US" sz="4800" b="1" i="0" u="none" strike="noStrike" kern="1200" cap="none" spc="50" normalizeH="0" baseline="0" noProof="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0" y="2103763"/>
            <a:ext cx="12192000" cy="4754237"/>
          </a:xfrm>
          <a:prstGeom prst="rect">
            <a:avLst/>
          </a:prstGeom>
        </p:spPr>
      </p:pic>
      <p:pic>
        <p:nvPicPr>
          <p:cNvPr id="5" name="Đồng hồ đếm ngược 15 giâ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2104" y="1048711"/>
            <a:ext cx="1875649" cy="1055052"/>
          </a:xfrm>
          <a:prstGeom prst="rect">
            <a:avLst/>
          </a:prstGeom>
        </p:spPr>
      </p:pic>
      <p:sp>
        <p:nvSpPr>
          <p:cNvPr id="8" name="Rectangle 7"/>
          <p:cNvSpPr/>
          <p:nvPr/>
        </p:nvSpPr>
        <p:spPr>
          <a:xfrm>
            <a:off x="3105149" y="2216706"/>
            <a:ext cx="8767763" cy="2062103"/>
          </a:xfrm>
          <a:prstGeom prst="rect">
            <a:avLst/>
          </a:prstGeom>
        </p:spPr>
        <p:txBody>
          <a:bodyPr wrap="square">
            <a:spAutoFit/>
          </a:bodyPr>
          <a:lstStyle/>
          <a:p>
            <a:r>
              <a:rPr lang="en-US" sz="3200" b="1" dirty="0" err="1" smtClean="0">
                <a:solidFill>
                  <a:schemeClr val="bg1"/>
                </a:solidFill>
                <a:effectLst/>
                <a:latin typeface="Times New Roman" panose="02020603050405020304" pitchFamily="18" charset="0"/>
                <a:cs typeface="Times New Roman" panose="02020603050405020304" pitchFamily="18" charset="0"/>
              </a:rPr>
              <a:t>Câu</a:t>
            </a:r>
            <a:r>
              <a:rPr lang="en-US" sz="3200" b="1" dirty="0" smtClean="0">
                <a:solidFill>
                  <a:schemeClr val="bg1"/>
                </a:solidFill>
                <a:effectLst/>
                <a:latin typeface="Times New Roman" panose="02020603050405020304" pitchFamily="18" charset="0"/>
                <a:cs typeface="Times New Roman" panose="02020603050405020304" pitchFamily="18" charset="0"/>
              </a:rPr>
              <a:t> 3</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b="1"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Tác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giả</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các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bài</a:t>
            </a:r>
            <a:r>
              <a:rPr lang="en-US" sz="3200" dirty="0" smtClean="0">
                <a:solidFill>
                  <a:schemeClr val="bg1"/>
                </a:solidFill>
                <a:effectLst/>
                <a:latin typeface="Times New Roman" panose="02020603050405020304" pitchFamily="18" charset="0"/>
                <a:cs typeface="Times New Roman" panose="02020603050405020304" pitchFamily="18" charset="0"/>
              </a:rPr>
              <a:t> ca </a:t>
            </a:r>
            <a:r>
              <a:rPr lang="en-US" sz="3200" dirty="0" err="1" smtClean="0">
                <a:solidFill>
                  <a:schemeClr val="bg1"/>
                </a:solidFill>
                <a:effectLst/>
                <a:latin typeface="Times New Roman" panose="02020603050405020304" pitchFamily="18" charset="0"/>
                <a:cs typeface="Times New Roman" panose="02020603050405020304" pitchFamily="18" charset="0"/>
              </a:rPr>
              <a:t>dao</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có</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tên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riêng</a:t>
            </a:r>
            <a:r>
              <a:rPr lang="en-US" sz="3200" b="1" dirty="0" smtClean="0">
                <a:solidFill>
                  <a:schemeClr val="bg1"/>
                </a:solidFill>
                <a:effectLst/>
                <a:latin typeface="Times New Roman" panose="02020603050405020304" pitchFamily="18" charset="0"/>
                <a:cs typeface="Times New Roman" panose="02020603050405020304" pitchFamily="18" charset="0"/>
              </a:rPr>
              <a:t>.        </a:t>
            </a:r>
            <a:endParaRPr lang="en-US" sz="3200" dirty="0" smtClean="0">
              <a:solidFill>
                <a:schemeClr val="bg1"/>
              </a:solidFill>
              <a:effectLst/>
              <a:latin typeface="Times New Roman" panose="02020603050405020304" pitchFamily="18" charset="0"/>
              <a:cs typeface="Times New Roman" panose="02020603050405020304" pitchFamily="18" charset="0"/>
            </a:endParaRPr>
          </a:p>
          <a:p>
            <a:r>
              <a:rPr lang="en-US" sz="3200" b="1" dirty="0" smtClean="0">
                <a:solidFill>
                  <a:schemeClr val="bg1"/>
                </a:solidFill>
                <a:effectLst/>
                <a:latin typeface="Times New Roman" panose="02020603050405020304" pitchFamily="18" charset="0"/>
                <a:cs typeface="Times New Roman" panose="02020603050405020304" pitchFamily="18" charset="0"/>
              </a:rPr>
              <a:t>                      </a:t>
            </a:r>
          </a:p>
          <a:p>
            <a:pPr algn="ctr"/>
            <a:r>
              <a:rPr lang="en-US" sz="3200" dirty="0" err="1" smtClean="0">
                <a:solidFill>
                  <a:schemeClr val="bg1"/>
                </a:solidFill>
                <a:effectLst/>
                <a:latin typeface="Times New Roman" panose="02020603050405020304" pitchFamily="18" charset="0"/>
                <a:cs typeface="Times New Roman" panose="02020603050405020304" pitchFamily="18" charset="0"/>
              </a:rPr>
              <a:t>Đáp</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án</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b="1" dirty="0" smtClean="0">
                <a:solidFill>
                  <a:schemeClr val="bg1"/>
                </a:solidFill>
                <a:effectLst/>
                <a:latin typeface="Times New Roman" panose="02020603050405020304" pitchFamily="18" charset="0"/>
                <a:cs typeface="Times New Roman" panose="02020603050405020304" pitchFamily="18" charset="0"/>
              </a:rPr>
              <a:t> Sai </a:t>
            </a:r>
            <a:r>
              <a:rPr lang="en-US" sz="3200" dirty="0" smtClean="0">
                <a:solidFill>
                  <a:schemeClr val="bg1"/>
                </a:solidFill>
                <a:effectLst/>
                <a:latin typeface="Times New Roman" panose="02020603050405020304" pitchFamily="18" charset="0"/>
                <a:cs typeface="Times New Roman" panose="02020603050405020304" pitchFamily="18" charset="0"/>
              </a:rPr>
              <a:t>(</a:t>
            </a:r>
            <a:r>
              <a:rPr lang="en-US" sz="3200" dirty="0" err="1" smtClean="0">
                <a:solidFill>
                  <a:schemeClr val="bg1"/>
                </a:solidFill>
                <a:effectLst/>
                <a:latin typeface="Times New Roman" panose="02020603050405020304" pitchFamily="18" charset="0"/>
                <a:cs typeface="Times New Roman" panose="02020603050405020304" pitchFamily="18" charset="0"/>
              </a:rPr>
              <a:t>Tác</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giả</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của</a:t>
            </a:r>
            <a:r>
              <a:rPr lang="en-US" sz="3200" dirty="0" smtClean="0">
                <a:solidFill>
                  <a:schemeClr val="bg1"/>
                </a:solidFill>
                <a:effectLst/>
                <a:latin typeface="Times New Roman" panose="02020603050405020304" pitchFamily="18" charset="0"/>
                <a:cs typeface="Times New Roman" panose="02020603050405020304" pitchFamily="18" charset="0"/>
              </a:rPr>
              <a:t> ca </a:t>
            </a:r>
            <a:r>
              <a:rPr lang="en-US" sz="3200" dirty="0" err="1" smtClean="0">
                <a:solidFill>
                  <a:schemeClr val="bg1"/>
                </a:solidFill>
                <a:effectLst/>
                <a:latin typeface="Times New Roman" panose="02020603050405020304" pitchFamily="18" charset="0"/>
                <a:cs typeface="Times New Roman" panose="02020603050405020304" pitchFamily="18" charset="0"/>
              </a:rPr>
              <a:t>dao</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là</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nhân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dân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lao</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động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nói</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chung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nên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không</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có</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tên</a:t>
            </a:r>
            <a:r>
              <a:rPr lang="en-US" sz="3200" dirty="0" smtClean="0">
                <a:solidFill>
                  <a:schemeClr val="bg1"/>
                </a:solidFill>
                <a:effectLst/>
                <a:latin typeface="Times New Roman" panose="02020603050405020304" pitchFamily="18" charset="0"/>
                <a:cs typeface="Times New Roman" panose="02020603050405020304" pitchFamily="18" charset="0"/>
              </a:rPr>
              <a:t> </a:t>
            </a:r>
            <a:r>
              <a:rPr lang="en-US" sz="3200" dirty="0" err="1" smtClean="0">
                <a:solidFill>
                  <a:schemeClr val="bg1"/>
                </a:solidFill>
                <a:effectLst/>
                <a:latin typeface="Times New Roman" panose="02020603050405020304" pitchFamily="18" charset="0"/>
                <a:cs typeface="Times New Roman" panose="02020603050405020304" pitchFamily="18" charset="0"/>
              </a:rPr>
              <a:t>riêng</a:t>
            </a:r>
            <a:r>
              <a:rPr lang="en-US" sz="3200" dirty="0" smtClean="0">
                <a:solidFill>
                  <a:schemeClr val="bg1"/>
                </a:solidFill>
                <a:effectLst/>
                <a:latin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408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B7D4"/>
        </a:solidFill>
        <a:ln w="9525" cap="flat" cmpd="sng" algn="ctr">
          <a:solidFill>
            <a:schemeClr val="tx1"/>
          </a:solidFill>
          <a:prstDash val="solid"/>
          <a:round/>
          <a:headEnd type="none" w="med" len="med"/>
          <a:tailEnd type="none" w="med" len="med"/>
        </a:ln>
        <a:effectLst/>
      </a:spPr>
      <a:bodyPr vert="horz" wrap="square" lIns="100079" tIns="50040" rIns="100079" bIns="50040" numCol="1" anchor="t" anchorCtr="0" compatLnSpc="1">
        <a:prstTxWarp prst="textNoShape">
          <a:avLst/>
        </a:prstTxWarp>
      </a:bodyPr>
      <a:lstStyle>
        <a:defPPr marL="0" marR="0" indent="0" algn="ctr" defTabSz="1001713" rtl="0" eaLnBrk="1" fontAlgn="base" latinLnBrk="0" hangingPunct="1">
          <a:lnSpc>
            <a:spcPct val="100000"/>
          </a:lnSpc>
          <a:spcBef>
            <a:spcPct val="20000"/>
          </a:spcBef>
          <a:spcAft>
            <a:spcPct val="0"/>
          </a:spcAft>
          <a:buClrTx/>
          <a:buSzTx/>
          <a:buFontTx/>
          <a:buNone/>
          <a:tabLst/>
          <a:defRPr kumimoji="0" lang="en-US" sz="2700" b="1" i="0" u="none" strike="noStrike" cap="none" normalizeH="0" baseline="0" smtClean="0">
            <a:ln>
              <a:noFill/>
            </a:ln>
            <a:solidFill>
              <a:srgbClr val="0000FF"/>
            </a:solidFill>
            <a:effectLst/>
            <a:latin typeface="Times New Roman" pitchFamily="18" charset="0"/>
          </a:defRPr>
        </a:defPPr>
      </a:lstStyle>
    </a:spDef>
    <a:lnDef>
      <a:spPr bwMode="auto">
        <a:xfrm>
          <a:off x="0" y="0"/>
          <a:ext cx="1" cy="1"/>
        </a:xfrm>
        <a:custGeom>
          <a:avLst/>
          <a:gdLst/>
          <a:ahLst/>
          <a:cxnLst/>
          <a:rect l="0" t="0" r="0" b="0"/>
          <a:pathLst/>
        </a:custGeom>
        <a:solidFill>
          <a:srgbClr val="FFB7D4"/>
        </a:solidFill>
        <a:ln w="9525" cap="flat" cmpd="sng" algn="ctr">
          <a:solidFill>
            <a:schemeClr val="tx1"/>
          </a:solidFill>
          <a:prstDash val="solid"/>
          <a:round/>
          <a:headEnd type="none" w="med" len="med"/>
          <a:tailEnd type="none" w="med" len="med"/>
        </a:ln>
        <a:effectLst/>
      </a:spPr>
      <a:bodyPr vert="horz" wrap="square" lIns="100079" tIns="50040" rIns="100079" bIns="50040" numCol="1" anchor="t" anchorCtr="0" compatLnSpc="1">
        <a:prstTxWarp prst="textNoShape">
          <a:avLst/>
        </a:prstTxWarp>
      </a:bodyPr>
      <a:lstStyle>
        <a:defPPr marL="0" marR="0" indent="0" algn="ctr" defTabSz="1001713" rtl="0" eaLnBrk="1" fontAlgn="base" latinLnBrk="0" hangingPunct="1">
          <a:lnSpc>
            <a:spcPct val="100000"/>
          </a:lnSpc>
          <a:spcBef>
            <a:spcPct val="20000"/>
          </a:spcBef>
          <a:spcAft>
            <a:spcPct val="0"/>
          </a:spcAft>
          <a:buClrTx/>
          <a:buSzTx/>
          <a:buFontTx/>
          <a:buNone/>
          <a:tabLst/>
          <a:defRPr kumimoji="0" lang="en-US" sz="2700" b="1" i="0" u="none" strike="noStrike" cap="none" normalizeH="0" baseline="0" smtClean="0">
            <a:ln>
              <a:noFill/>
            </a:ln>
            <a:solidFill>
              <a:srgbClr val="0000FF"/>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4078</Words>
  <Application>Microsoft Office PowerPoint</Application>
  <PresentationFormat>Custom</PresentationFormat>
  <Paragraphs>808</Paragraphs>
  <Slides>67</Slides>
  <Notes>2</Notes>
  <HiddenSlides>0</HiddenSlides>
  <MMClips>45</MMClips>
  <ScaleCrop>false</ScaleCrop>
  <HeadingPairs>
    <vt:vector size="4" baseType="variant">
      <vt:variant>
        <vt:lpstr>Theme</vt:lpstr>
      </vt:variant>
      <vt:variant>
        <vt:i4>5</vt:i4>
      </vt:variant>
      <vt:variant>
        <vt:lpstr>Slide Titles</vt:lpstr>
      </vt:variant>
      <vt:variant>
        <vt:i4>67</vt:i4>
      </vt:variant>
    </vt:vector>
  </HeadingPairs>
  <TitlesOfParts>
    <vt:vector size="72" baseType="lpstr">
      <vt:lpstr>Office Theme</vt:lpstr>
      <vt:lpstr>Waveform</vt:lpstr>
      <vt:lpstr>Default Design</vt:lpstr>
      <vt:lpstr>2_Office Theme</vt:lpstr>
      <vt:lpstr>1_Office Theme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Nhung-KT</cp:lastModifiedBy>
  <cp:revision>20</cp:revision>
  <dcterms:created xsi:type="dcterms:W3CDTF">2021-08-15T13:38:44Z</dcterms:created>
  <dcterms:modified xsi:type="dcterms:W3CDTF">2021-12-27T02:10:10Z</dcterms:modified>
</cp:coreProperties>
</file>