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0" r:id="rId3"/>
    <p:sldId id="261" r:id="rId4"/>
    <p:sldId id="279" r:id="rId5"/>
    <p:sldId id="280" r:id="rId6"/>
    <p:sldId id="281" r:id="rId7"/>
    <p:sldId id="282" r:id="rId8"/>
    <p:sldId id="285" r:id="rId9"/>
    <p:sldId id="286" r:id="rId10"/>
    <p:sldId id="287" r:id="rId11"/>
    <p:sldId id="288" r:id="rId12"/>
    <p:sldId id="259" r:id="rId13"/>
    <p:sldId id="283" r:id="rId14"/>
    <p:sldId id="284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9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9102"/>
    <a:srgbClr val="F7D11F"/>
    <a:srgbClr val="FEDB52"/>
    <a:srgbClr val="FEE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56" y="72"/>
      </p:cViewPr>
      <p:guideLst>
        <p:guide orient="horz" pos="2267"/>
        <p:guide pos="3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Montserrat" panose="00000500000000000000" charset="0"/>
              </a:rPr>
              <a:t>2021/9/2</a:t>
            </a:fld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Montserrat" panose="00000500000000000000" charset="0"/>
              </a:rPr>
              <a:t>‹#›</a:t>
            </a:fld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5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34E788EF-A95F-4714-B878-A7B79A35DD56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5BC0EC4C-4788-4164-BE97-95ADCDD1AC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17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49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E0074DCE-6B0E-472E-A5FB-CCB835630C63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-85" r="2352" b="85"/>
          <a:stretch>
            <a:fillRect/>
          </a:stretch>
        </p:blipFill>
        <p:spPr>
          <a:xfrm>
            <a:off x="1743559" y="0"/>
            <a:ext cx="10350286" cy="71111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20"/>
          <a:stretch>
            <a:fillRect/>
          </a:stretch>
        </p:blipFill>
        <p:spPr>
          <a:xfrm>
            <a:off x="0" y="762000"/>
            <a:ext cx="2350577" cy="6096000"/>
          </a:xfrm>
          <a:prstGeom prst="rect">
            <a:avLst/>
          </a:prstGeom>
        </p:spPr>
      </p:pic>
      <p:sp>
        <p:nvSpPr>
          <p:cNvPr id="15" name="TextBox 9_1_1_1_1_1_1_1_1"/>
          <p:cNvSpPr txBox="1"/>
          <p:nvPr/>
        </p:nvSpPr>
        <p:spPr>
          <a:xfrm>
            <a:off x="3130550" y="2268855"/>
            <a:ext cx="76796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EDB52"/>
                </a:solidFill>
                <a:latin typeface="Montserrat" panose="00000500000000000000" charset="0"/>
                <a:ea typeface="Montserrat" panose="00000500000000000000" charset="0"/>
                <a:cs typeface="+mn-ea"/>
                <a:sym typeface="+mn-lt"/>
              </a:rPr>
              <a:t>S</a:t>
            </a:r>
            <a:r>
              <a:rPr lang="zh-CN" altLang="en-US" sz="5400" b="1" dirty="0">
                <a:solidFill>
                  <a:srgbClr val="FEDB52"/>
                </a:solidFill>
                <a:latin typeface="Montserrat" panose="00000500000000000000" charset="0"/>
                <a:ea typeface="Montserrat" panose="00000500000000000000" charset="0"/>
                <a:cs typeface="+mn-ea"/>
                <a:sym typeface="+mn-lt"/>
              </a:rPr>
              <a:t>ummer </a:t>
            </a:r>
            <a:r>
              <a:rPr lang="en-US" altLang="zh-CN" sz="5400" b="1" dirty="0">
                <a:solidFill>
                  <a:srgbClr val="FEDB52"/>
                </a:solidFill>
                <a:latin typeface="Montserrat" panose="00000500000000000000" charset="0"/>
                <a:ea typeface="Montserrat" panose="00000500000000000000" charset="0"/>
                <a:cs typeface="+mn-ea"/>
                <a:sym typeface="+mn-lt"/>
              </a:rPr>
              <a:t>V</a:t>
            </a:r>
            <a:r>
              <a:rPr lang="zh-CN" altLang="en-US" sz="5400" b="1" dirty="0">
                <a:solidFill>
                  <a:srgbClr val="FEDB52"/>
                </a:solidFill>
                <a:latin typeface="Montserrat" panose="00000500000000000000" charset="0"/>
                <a:ea typeface="Montserrat" panose="00000500000000000000" charset="0"/>
                <a:cs typeface="+mn-ea"/>
                <a:sym typeface="+mn-lt"/>
              </a:rPr>
              <a:t>acation </a:t>
            </a:r>
            <a:r>
              <a:rPr lang="en-US" altLang="zh-CN" sz="5400" b="1" dirty="0">
                <a:solidFill>
                  <a:srgbClr val="FEDB52"/>
                </a:solidFill>
                <a:latin typeface="Montserrat" panose="00000500000000000000" charset="0"/>
                <a:ea typeface="Montserrat" panose="00000500000000000000" charset="0"/>
                <a:cs typeface="+mn-ea"/>
                <a:sym typeface="+mn-lt"/>
              </a:rPr>
              <a:t>T</a:t>
            </a:r>
            <a:r>
              <a:rPr lang="zh-CN" altLang="en-US" sz="5400" b="1" dirty="0">
                <a:solidFill>
                  <a:srgbClr val="FEDB52"/>
                </a:solidFill>
                <a:latin typeface="Montserrat" panose="00000500000000000000" charset="0"/>
                <a:ea typeface="Montserrat" panose="00000500000000000000" charset="0"/>
                <a:cs typeface="+mn-ea"/>
                <a:sym typeface="+mn-lt"/>
              </a:rPr>
              <a:t>raining </a:t>
            </a:r>
            <a:r>
              <a:rPr lang="en-US" altLang="zh-CN" sz="5400" b="1" dirty="0">
                <a:solidFill>
                  <a:srgbClr val="FEDB52"/>
                </a:solidFill>
                <a:latin typeface="Montserrat" panose="00000500000000000000" charset="0"/>
                <a:ea typeface="Montserrat" panose="00000500000000000000" charset="0"/>
                <a:cs typeface="+mn-ea"/>
                <a:sym typeface="+mn-lt"/>
              </a:rPr>
              <a:t>E</a:t>
            </a:r>
            <a:r>
              <a:rPr lang="zh-CN" altLang="en-US" sz="5400" b="1" dirty="0">
                <a:solidFill>
                  <a:srgbClr val="FEDB52"/>
                </a:solidFill>
                <a:latin typeface="Montserrat" panose="00000500000000000000" charset="0"/>
                <a:ea typeface="Montserrat" panose="00000500000000000000" charset="0"/>
                <a:cs typeface="+mn-ea"/>
                <a:sym typeface="+mn-lt"/>
              </a:rPr>
              <a:t>nrollment</a:t>
            </a:r>
          </a:p>
        </p:txBody>
      </p:sp>
      <p:sp>
        <p:nvSpPr>
          <p:cNvPr id="16" name="TextBox 9_1_1_1_1_1_1_1_1"/>
          <p:cNvSpPr txBox="1"/>
          <p:nvPr/>
        </p:nvSpPr>
        <p:spPr>
          <a:xfrm>
            <a:off x="4037330" y="4010660"/>
            <a:ext cx="5631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+mn-ea"/>
                <a:sym typeface="+mn-lt"/>
              </a:rPr>
              <a:t>Here is where your presentation begins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86" y="264010"/>
            <a:ext cx="10642414" cy="2108713"/>
          </a:xfrm>
          <a:prstGeom prst="rect">
            <a:avLst/>
          </a:prstGeom>
        </p:spPr>
      </p:pic>
      <p:pic>
        <p:nvPicPr>
          <p:cNvPr id="10242" name="Hình ảnh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207" y="2444134"/>
            <a:ext cx="4784014" cy="239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15" y="4410024"/>
            <a:ext cx="4167057" cy="253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78" y="2278249"/>
            <a:ext cx="5479878" cy="42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0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19" y="437102"/>
            <a:ext cx="9990430" cy="1260928"/>
          </a:xfrm>
          <a:prstGeom prst="rect">
            <a:avLst/>
          </a:prstGeom>
        </p:spPr>
      </p:pic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716" y="1367951"/>
            <a:ext cx="4568825" cy="253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22" y="1698030"/>
            <a:ext cx="6087960" cy="3829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522" y="5527343"/>
            <a:ext cx="3337658" cy="95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0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-85" r="2352" b="85"/>
          <a:stretch>
            <a:fillRect/>
          </a:stretch>
        </p:blipFill>
        <p:spPr>
          <a:xfrm>
            <a:off x="1743559" y="0"/>
            <a:ext cx="10350286" cy="71111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20"/>
          <a:stretch>
            <a:fillRect/>
          </a:stretch>
        </p:blipFill>
        <p:spPr>
          <a:xfrm>
            <a:off x="0" y="762000"/>
            <a:ext cx="2350577" cy="6096000"/>
          </a:xfrm>
          <a:prstGeom prst="rect">
            <a:avLst/>
          </a:prstGeom>
        </p:spPr>
      </p:pic>
      <p:sp>
        <p:nvSpPr>
          <p:cNvPr id="15" name="TextBox 9_1_1_1_1_1_1_1_1"/>
          <p:cNvSpPr txBox="1"/>
          <p:nvPr/>
        </p:nvSpPr>
        <p:spPr>
          <a:xfrm>
            <a:off x="3763306" y="2733052"/>
            <a:ext cx="604901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FEDB52"/>
                </a:solidFill>
                <a:latin typeface="Montserrat" panose="00000500000000000000" charset="0"/>
                <a:ea typeface="Montserrat" panose="00000500000000000000" charset="0"/>
                <a:cs typeface="+mn-ea"/>
                <a:sym typeface="+mn-lt"/>
              </a:rPr>
              <a:t>THANK YOU!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0507" y="1116980"/>
            <a:ext cx="6338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32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x, y </a:t>
            </a:r>
            <a:r>
              <a:rPr lang="en-US" sz="3200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2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78925" y="1446662"/>
            <a:ext cx="23667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774542"/>
              </p:ext>
            </p:extLst>
          </p:nvPr>
        </p:nvGraphicFramePr>
        <p:xfrm>
          <a:off x="1069146" y="1517088"/>
          <a:ext cx="6949440" cy="2177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Picture" r:id="rId3" imgW="2666768" imgH="919481" progId="Word.Picture.8">
                  <p:embed/>
                </p:oleObj>
              </mc:Choice>
              <mc:Fallback>
                <p:oleObj name="Picture" r:id="rId3" imgW="2666768" imgH="91948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146" y="1517088"/>
                        <a:ext cx="6949440" cy="21776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93" y="13716000"/>
            <a:ext cx="5378398" cy="1665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8903" y="13716000"/>
            <a:ext cx="4807719" cy="29264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77077" y="332151"/>
            <a:ext cx="8183651" cy="584775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pt-BR" sz="32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 1. Vận dụng hệ thức b</a:t>
            </a:r>
            <a:r>
              <a:rPr lang="pt-BR" sz="3200" b="1" baseline="30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2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a.b’; c</a:t>
            </a:r>
            <a:r>
              <a:rPr lang="pt-BR" sz="3200" b="1" baseline="30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2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a.c’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936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0507" y="1116980"/>
            <a:ext cx="6338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32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x, y </a:t>
            </a:r>
            <a:r>
              <a:rPr lang="en-US" sz="3200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2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78925" y="1446662"/>
            <a:ext cx="23667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774542"/>
              </p:ext>
            </p:extLst>
          </p:nvPr>
        </p:nvGraphicFramePr>
        <p:xfrm>
          <a:off x="1069146" y="1517088"/>
          <a:ext cx="6949440" cy="2177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Picture" r:id="rId3" imgW="2666768" imgH="919481" progId="Word.Picture.8">
                  <p:embed/>
                </p:oleObj>
              </mc:Choice>
              <mc:Fallback>
                <p:oleObj name="Picture" r:id="rId3" imgW="2666768" imgH="91948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146" y="1517088"/>
                        <a:ext cx="6949440" cy="21776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93" y="4454353"/>
            <a:ext cx="5378398" cy="1665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8903" y="3660028"/>
            <a:ext cx="4807719" cy="29264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77077" y="332151"/>
            <a:ext cx="8183651" cy="584775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pt-BR" sz="32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 1. Vận dụng hệ thức b</a:t>
            </a:r>
            <a:r>
              <a:rPr lang="pt-BR" sz="3200" b="1" baseline="30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2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a.b’; c</a:t>
            </a:r>
            <a:r>
              <a:rPr lang="pt-BR" sz="3200" b="1" baseline="30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2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a.c’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67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-85" r="2352" b="85"/>
          <a:stretch>
            <a:fillRect/>
          </a:stretch>
        </p:blipFill>
        <p:spPr>
          <a:xfrm>
            <a:off x="2013841" y="-805217"/>
            <a:ext cx="11047066" cy="77996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20"/>
          <a:stretch>
            <a:fillRect/>
          </a:stretch>
        </p:blipFill>
        <p:spPr>
          <a:xfrm>
            <a:off x="0" y="762000"/>
            <a:ext cx="2350577" cy="6096000"/>
          </a:xfrm>
          <a:prstGeom prst="rect">
            <a:avLst/>
          </a:prstGeom>
        </p:spPr>
      </p:pic>
      <p:sp>
        <p:nvSpPr>
          <p:cNvPr id="18" name="WordArt 8" descr="537016"/>
          <p:cNvSpPr>
            <a:spLocks noChangeArrowheads="1" noChangeShapeType="1" noTextEdit="1"/>
          </p:cNvSpPr>
          <p:nvPr/>
        </p:nvSpPr>
        <p:spPr bwMode="auto">
          <a:xfrm>
            <a:off x="3417795" y="2715904"/>
            <a:ext cx="7483972" cy="182657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657"/>
              </a:avLst>
            </a:prstTxWarp>
          </a:bodyPr>
          <a:lstStyle/>
          <a:p>
            <a:pPr algn="ctr"/>
            <a:r>
              <a:rPr lang="vi-VN" sz="2000" b="1" kern="10" dirty="0">
                <a:solidFill>
                  <a:schemeClr val="bg1"/>
                </a:solidFill>
                <a:cs typeface="Arial" panose="020B0604020202020204" pitchFamily="34" charset="0"/>
              </a:rPr>
              <a:t>HỆ THỨC GIỮA CẠNH VÀ ĐƯỜNG CAO </a:t>
            </a:r>
          </a:p>
          <a:p>
            <a:pPr algn="ctr"/>
            <a:r>
              <a:rPr lang="vi-VN" sz="2000" b="1" kern="10" dirty="0">
                <a:solidFill>
                  <a:schemeClr val="bg1"/>
                </a:solidFill>
                <a:cs typeface="Arial" panose="020B0604020202020204" pitchFamily="34" charset="0"/>
              </a:rPr>
              <a:t>TRONG TAM GIÁC VUÔNG</a:t>
            </a:r>
            <a:endParaRPr lang="en-US" sz="2000" b="1" kern="1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WordArt 9"/>
          <p:cNvSpPr>
            <a:spLocks noChangeArrowheads="1" noChangeShapeType="1" noTextEdit="1"/>
          </p:cNvSpPr>
          <p:nvPr/>
        </p:nvSpPr>
        <p:spPr bwMode="auto">
          <a:xfrm>
            <a:off x="4448033" y="1309047"/>
            <a:ext cx="4038600" cy="1258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TIẾT </a:t>
            </a:r>
            <a:r>
              <a:rPr lang="vi-VN" sz="20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0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  <p:bldP spid="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-85" r="2352" b="85"/>
          <a:stretch>
            <a:fillRect/>
          </a:stretch>
        </p:blipFill>
        <p:spPr>
          <a:xfrm>
            <a:off x="920857" y="0"/>
            <a:ext cx="10350286" cy="7111113"/>
          </a:xfrm>
          <a:prstGeom prst="rect">
            <a:avLst/>
          </a:prstGeom>
        </p:spPr>
      </p:pic>
      <p:sp>
        <p:nvSpPr>
          <p:cNvPr id="21" name="PA-矩形 11"/>
          <p:cNvSpPr/>
          <p:nvPr>
            <p:custDataLst>
              <p:tags r:id="rId1"/>
            </p:custDataLst>
          </p:nvPr>
        </p:nvSpPr>
        <p:spPr>
          <a:xfrm>
            <a:off x="2569344" y="3233477"/>
            <a:ext cx="6728449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You could describe the topic of the section here</a:t>
            </a:r>
            <a:endParaRPr lang="zh-CN" altLang="en-US" sz="1600" dirty="0">
              <a:solidFill>
                <a:schemeClr val="bg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2" name="PA-矩形 12"/>
          <p:cNvSpPr/>
          <p:nvPr>
            <p:custDataLst>
              <p:tags r:id="rId2"/>
            </p:custDataLst>
          </p:nvPr>
        </p:nvSpPr>
        <p:spPr>
          <a:xfrm>
            <a:off x="2559685" y="2502535"/>
            <a:ext cx="6647815" cy="76835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EDB52"/>
                </a:solidFill>
                <a:effectLst/>
                <a:uLnTx/>
                <a:uFillTx/>
                <a:latin typeface="Barlow Condensed Medium" panose="00000606000000000000" charset="0"/>
                <a:ea typeface="Montserrat" panose="00000500000000000000" charset="0"/>
                <a:cs typeface="Barlow Condensed Medium" panose="00000606000000000000" charset="0"/>
                <a:sym typeface="Montserrat" panose="00000500000000000000" charset="0"/>
              </a:rPr>
              <a:t>01.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EDB52"/>
                </a:solidFill>
                <a:effectLst/>
                <a:uLnTx/>
                <a:uFillTx/>
                <a:latin typeface="Barlow Condensed Medium" panose="00000606000000000000" charset="0"/>
                <a:ea typeface="Montserrat" panose="00000500000000000000" charset="0"/>
                <a:cs typeface="Barlow Condensed Medium" panose="00000606000000000000" charset="0"/>
                <a:sym typeface="Montserrat" panose="00000500000000000000" charset="0"/>
              </a:rPr>
              <a:t>Advantages of tutorial class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3" y="738188"/>
            <a:ext cx="37338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39" y="642654"/>
            <a:ext cx="62563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28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0507" y="1116980"/>
            <a:ext cx="6338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32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x, y </a:t>
            </a:r>
            <a:r>
              <a:rPr lang="en-US" sz="3200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2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78925" y="1446662"/>
            <a:ext cx="23667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774542"/>
              </p:ext>
            </p:extLst>
          </p:nvPr>
        </p:nvGraphicFramePr>
        <p:xfrm>
          <a:off x="1069146" y="1517088"/>
          <a:ext cx="6949440" cy="2177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icture" r:id="rId3" imgW="2666768" imgH="919481" progId="Word.Picture.8">
                  <p:embed/>
                </p:oleObj>
              </mc:Choice>
              <mc:Fallback>
                <p:oleObj name="Picture" r:id="rId3" imgW="2666768" imgH="919481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146" y="1517088"/>
                        <a:ext cx="6949440" cy="21776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93" y="4454353"/>
            <a:ext cx="5378398" cy="1665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8903" y="3660028"/>
            <a:ext cx="4807719" cy="29264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77077" y="332151"/>
            <a:ext cx="8183651" cy="584775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pt-BR" sz="32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 1. Vận dụng hệ thức b</a:t>
            </a:r>
            <a:r>
              <a:rPr lang="pt-BR" sz="3200" b="1" baseline="30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2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a.b’; c</a:t>
            </a:r>
            <a:r>
              <a:rPr lang="pt-BR" sz="3200" b="1" baseline="30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2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a.c’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578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489" y="403578"/>
            <a:ext cx="113276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2.</a:t>
            </a:r>
            <a:r>
              <a:rPr lang="en-US" sz="32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Cho </a:t>
            </a:r>
            <a:r>
              <a:rPr lang="en-US" sz="3200" dirty="0">
                <a:latin typeface="Palatino Linotype" panose="0204050205050503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32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ABC </a:t>
            </a:r>
            <a:r>
              <a:rPr lang="en-US" sz="32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ở A, </a:t>
            </a:r>
            <a:r>
              <a:rPr lang="en-US" sz="32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cao</a:t>
            </a:r>
            <a:r>
              <a:rPr lang="en-US" sz="32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AH. </a:t>
            </a:r>
            <a:r>
              <a:rPr lang="de-DE" sz="32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Biết AB = 4 cm, AC = 7,5 cm. </a:t>
            </a:r>
            <a:r>
              <a:rPr lang="en-US" sz="32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HB, HC.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173" y="942187"/>
            <a:ext cx="4428525" cy="260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76" y="1803305"/>
            <a:ext cx="5750340" cy="365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2228" y="460189"/>
            <a:ext cx="8658309" cy="5847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pt-BR" sz="32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 2. </a:t>
            </a:r>
            <a:r>
              <a:rPr lang="en-US" sz="3200" b="1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3200" b="1" baseline="30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b’c</a:t>
            </a:r>
            <a:r>
              <a:rPr lang="en-US" sz="32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’; </a:t>
            </a:r>
            <a:r>
              <a:rPr lang="en-US" sz="3200" b="1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b.c</a:t>
            </a:r>
            <a:r>
              <a:rPr lang="en-US" sz="32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a.h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18697" y="1200708"/>
            <a:ext cx="9016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085850" algn="l"/>
              </a:tabLst>
            </a:pPr>
            <a:r>
              <a:rPr lang="pt-BR" sz="2400" b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Bài </a:t>
            </a:r>
            <a:r>
              <a:rPr lang="pt-BR" sz="2400" b="1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3:</a:t>
            </a:r>
            <a:r>
              <a:rPr lang="vi-VN" sz="2400" b="1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Cho </a:t>
            </a:r>
            <a:r>
              <a:rPr lang="en-US" sz="2400" dirty="0">
                <a:latin typeface="Palatino Linotype" panose="0204050205050503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ABC </a:t>
            </a:r>
            <a:r>
              <a:rPr lang="en-US" sz="2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vuông</a:t>
            </a:r>
            <a:r>
              <a:rPr lang="en-US" sz="2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ở A, </a:t>
            </a:r>
            <a:r>
              <a:rPr lang="en-US" sz="2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AH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en-US" sz="2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AB, AC, BC, HC </a:t>
            </a:r>
            <a:r>
              <a:rPr lang="en-US" sz="2400" dirty="0" err="1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AH = 6 cm, </a:t>
            </a:r>
            <a:r>
              <a:rPr lang="en-US" sz="240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BH </a:t>
            </a:r>
            <a:r>
              <a:rPr lang="en-US" sz="2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= 4,5 cm.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AB = 6cm, HB = 3cm. </a:t>
            </a:r>
            <a:r>
              <a:rPr lang="en-US" sz="2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AH, AC, CH.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719" y="1200708"/>
            <a:ext cx="3811669" cy="217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96" y="2556781"/>
            <a:ext cx="5795751" cy="3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1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69" y="322144"/>
            <a:ext cx="10562452" cy="1693218"/>
          </a:xfrm>
          <a:prstGeom prst="rect">
            <a:avLst/>
          </a:prstGeom>
        </p:spPr>
      </p:pic>
      <p:pic>
        <p:nvPicPr>
          <p:cNvPr id="8194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12" y="1168753"/>
            <a:ext cx="4752360" cy="277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94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42" y="400281"/>
            <a:ext cx="10802506" cy="1373927"/>
          </a:xfrm>
          <a:prstGeom prst="rect">
            <a:avLst/>
          </a:prstGeom>
        </p:spPr>
      </p:pic>
      <p:pic>
        <p:nvPicPr>
          <p:cNvPr id="9218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257" y="1260356"/>
            <a:ext cx="3930177" cy="21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09" y="1968705"/>
            <a:ext cx="5771355" cy="469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8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655254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ontserrat"/>
        <a:ea typeface=""/>
        <a:cs typeface=""/>
        <a:font script="Jpan" typeface="游ゴシック Light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ontserrat"/>
        <a:ea typeface=""/>
        <a:cs typeface=""/>
        <a:font script="Jpan" typeface="游ゴシック Light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215</Words>
  <Application>Microsoft Office PowerPoint</Application>
  <PresentationFormat>Widescreen</PresentationFormat>
  <Paragraphs>19</Paragraphs>
  <Slides>14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Barlow Condensed Medium</vt:lpstr>
      <vt:lpstr>Montserrat</vt:lpstr>
      <vt:lpstr>Palatino Linotype</vt:lpstr>
      <vt:lpstr>Symbol</vt:lpstr>
      <vt:lpstr>Times New Roman</vt:lpstr>
      <vt:lpstr>Office 主题​​</vt:lpstr>
      <vt:lpstr>Microsoft Word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Anzichen</dc:creator>
  <cp:lastModifiedBy>dell</cp:lastModifiedBy>
  <cp:revision>14</cp:revision>
  <dcterms:created xsi:type="dcterms:W3CDTF">2019-07-08T12:40:00Z</dcterms:created>
  <dcterms:modified xsi:type="dcterms:W3CDTF">2021-09-02T14:10:19Z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1A8876B05AEC48A688EEAA3819451E4F</vt:lpwstr>
  </property>
  <property fmtid="{D5CDD505-2E9C-101B-9397-08002B2CF9AE}" pid="3" name="KSOProductBuildVer">
    <vt:lpwstr>2052-11.1.0.10495</vt:lpwstr>
  </property>
</Properties>
</file>