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9" r:id="rId4"/>
    <p:sldId id="272" r:id="rId5"/>
    <p:sldId id="270" r:id="rId6"/>
    <p:sldId id="284" r:id="rId7"/>
    <p:sldId id="305" r:id="rId8"/>
    <p:sldId id="306" r:id="rId9"/>
    <p:sldId id="307" r:id="rId10"/>
    <p:sldId id="285" r:id="rId11"/>
    <p:sldId id="276" r:id="rId12"/>
    <p:sldId id="283" r:id="rId13"/>
    <p:sldId id="304" r:id="rId14"/>
    <p:sldId id="308" r:id="rId15"/>
    <p:sldId id="309" r:id="rId16"/>
    <p:sldId id="271" r:id="rId17"/>
    <p:sldId id="296" r:id="rId18"/>
    <p:sldId id="311" r:id="rId19"/>
    <p:sldId id="314" r:id="rId20"/>
    <p:sldId id="315" r:id="rId21"/>
    <p:sldId id="317" r:id="rId22"/>
    <p:sldId id="312" r:id="rId23"/>
    <p:sldId id="313" r:id="rId24"/>
    <p:sldId id="289" r:id="rId25"/>
    <p:sldId id="310" r:id="rId26"/>
    <p:sldId id="318" r:id="rId27"/>
    <p:sldId id="319" r:id="rId28"/>
    <p:sldId id="320" r:id="rId29"/>
    <p:sldId id="321" r:id="rId30"/>
    <p:sldId id="323" r:id="rId31"/>
    <p:sldId id="277" r:id="rId32"/>
    <p:sldId id="263" r:id="rId33"/>
    <p:sldId id="281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269"/>
    <a:srgbClr val="617699"/>
    <a:srgbClr val="565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51" y="67"/>
      </p:cViewPr>
      <p:guideLst>
        <p:guide orient="horz" pos="2028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9A75-E2D7-4A07-80BA-C099ABB588F6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9C4C9-0A6C-46C1-BAC9-93881A5F1F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97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45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74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31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2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5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31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21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58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58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5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0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1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68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2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74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34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34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34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34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C4C9-0A6C-46C1-BAC9-93881A5F1F7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31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3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85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7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65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22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21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39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3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8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3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5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21E8-2050-4323-AA02-5A4CFD89D35A}" type="datetimeFigureOut">
              <a:rPr lang="zh-CN" altLang="en-US" smtClean="0"/>
              <a:pPr/>
              <a:t>2022/1/21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A5A8-E591-477A-8B92-4E4C57216D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25996E-B610-4EA5-9683-A40A2E92F4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7006629-280E-4686-8AC0-0C6A2D900C8D}"/>
              </a:ext>
            </a:extLst>
          </p:cNvPr>
          <p:cNvSpPr txBox="1"/>
          <p:nvPr/>
        </p:nvSpPr>
        <p:spPr>
          <a:xfrm>
            <a:off x="1708845" y="608525"/>
            <a:ext cx="6190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Tiết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81:</a:t>
            </a:r>
          </a:p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Đề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nghị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luận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và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việc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lập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ý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cho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bài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nghị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luận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思源黑体 CN Light" panose="020B0300000000000000" pitchFamily="34" charset="-122"/>
                <a:cs typeface="Times New Roman" pitchFamily="18" charset="0"/>
              </a:rPr>
              <a:t> 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思源黑体 CN Light" panose="020B0300000000000000" pitchFamily="34" charset="-122"/>
              <a:cs typeface="Times New Roman" pitchFamily="18" charset="0"/>
            </a:endParaRPr>
          </a:p>
        </p:txBody>
      </p:sp>
      <p:grpSp>
        <p:nvGrpSpPr>
          <p:cNvPr id="396" name="组合 395">
            <a:extLst>
              <a:ext uri="{FF2B5EF4-FFF2-40B4-BE49-F238E27FC236}">
                <a16:creationId xmlns:a16="http://schemas.microsoft.com/office/drawing/2014/main" id="{33B6696D-4604-43FD-9C9E-72A6AC3AE0E8}"/>
              </a:ext>
            </a:extLst>
          </p:cNvPr>
          <p:cNvGrpSpPr/>
          <p:nvPr/>
        </p:nvGrpSpPr>
        <p:grpSpPr>
          <a:xfrm>
            <a:off x="631825" y="398463"/>
            <a:ext cx="849313" cy="850900"/>
            <a:chOff x="631825" y="398463"/>
            <a:chExt cx="849313" cy="850900"/>
          </a:xfrm>
        </p:grpSpPr>
        <p:grpSp>
          <p:nvGrpSpPr>
            <p:cNvPr id="357" name="组合 356">
              <a:extLst>
                <a:ext uri="{FF2B5EF4-FFF2-40B4-BE49-F238E27FC236}">
                  <a16:creationId xmlns:a16="http://schemas.microsoft.com/office/drawing/2014/main" id="{37921F70-01AA-4F87-93BB-24C23D6A1BB9}"/>
                </a:ext>
              </a:extLst>
            </p:cNvPr>
            <p:cNvGrpSpPr/>
            <p:nvPr/>
          </p:nvGrpSpPr>
          <p:grpSpPr>
            <a:xfrm>
              <a:off x="631825" y="398463"/>
              <a:ext cx="849313" cy="850900"/>
              <a:chOff x="631825" y="398463"/>
              <a:chExt cx="849313" cy="850900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837690F4-0977-4E6B-8A68-1CBCEC8AC9D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31825" y="398463"/>
                <a:ext cx="849313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149A7B71-DF83-4C52-A0FF-C6E0C0576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763" y="406401"/>
                <a:ext cx="836613" cy="838200"/>
              </a:xfrm>
              <a:prstGeom prst="ellipse">
                <a:avLst/>
              </a:prstGeom>
              <a:solidFill>
                <a:srgbClr val="617699"/>
              </a:solidFill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6554C603-3ACE-4E50-99EE-08472CDBA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" y="461963"/>
                <a:ext cx="725488" cy="727075"/>
              </a:xfrm>
              <a:prstGeom prst="ellipse">
                <a:avLst/>
              </a:prstGeom>
              <a:solidFill>
                <a:srgbClr val="FFFFFF"/>
              </a:solidFill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1A8CF5A9-C27F-45C2-BEB4-7A7B21310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613" y="5476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E2565437-15D6-4DAA-8DBC-3667F9E0A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665163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6CC4D01C-3F10-4D42-A82D-DEDFC5F2A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088" y="987426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89C173ED-F155-4BE1-AD6D-E35FF00D5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350" y="11064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B98AE13B-44BE-4F15-9A7E-328499ED3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50323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8D0C5244-5078-42D9-A98C-9A9BA7E7B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600" y="825501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8FCB86C4-7EE4-4D00-9987-3E4F48A40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538" y="825501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D1C67A4E-CD27-42C2-A63B-618D633E0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503238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A40C190E-7FF4-45C5-9561-29AC11DFA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1147763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A7DF05ED-3732-4BB3-B0E8-62A87F31A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9213" y="825501"/>
                <a:ext cx="60325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1ACD786C-8EBF-4814-B1D5-DFAB38876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600" y="825501"/>
                <a:ext cx="60325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D0216AEE-0B20-4F38-9DF3-D07EFA85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275" y="1087438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BDA5BEC9-76CA-44F7-BBB2-78E0C9AB0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350" y="5476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C9602902-B09A-4B8A-B54A-1F7AE81B9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987426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95BECD14-63B8-4728-BD8E-8654AA4CF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088" y="665163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EC952504-B958-4FC3-816A-3E3AFBD91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613" y="11064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738202E9-2500-43A0-AE5C-F67B4D95F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7450" y="600076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17CC6076-1FC9-4B91-8388-58139BBA0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5688" y="563563"/>
              <a:ext cx="84138" cy="261938"/>
            </a:xfrm>
            <a:prstGeom prst="line">
              <a:avLst/>
            </a:prstGeom>
            <a:noFill/>
            <a:ln w="7938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C948ED93-7886-443E-AC62-36CB2EE16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688" y="825501"/>
              <a:ext cx="128588" cy="149225"/>
            </a:xfrm>
            <a:prstGeom prst="line">
              <a:avLst/>
            </a:prstGeom>
            <a:noFill/>
            <a:ln w="7938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8" name="组合 367">
            <a:extLst>
              <a:ext uri="{FF2B5EF4-FFF2-40B4-BE49-F238E27FC236}">
                <a16:creationId xmlns:a16="http://schemas.microsoft.com/office/drawing/2014/main" id="{01C63A6D-AF6C-4E6C-8A6B-41205A2EA2F2}"/>
              </a:ext>
            </a:extLst>
          </p:cNvPr>
          <p:cNvGrpSpPr/>
          <p:nvPr/>
        </p:nvGrpSpPr>
        <p:grpSpPr>
          <a:xfrm>
            <a:off x="606426" y="3767138"/>
            <a:ext cx="2951163" cy="1366838"/>
            <a:chOff x="606426" y="3767138"/>
            <a:chExt cx="2951163" cy="1366838"/>
          </a:xfrm>
        </p:grpSpPr>
        <p:sp>
          <p:nvSpPr>
            <p:cNvPr id="157" name="Rectangle 29">
              <a:extLst>
                <a:ext uri="{FF2B5EF4-FFF2-40B4-BE49-F238E27FC236}">
                  <a16:creationId xmlns:a16="http://schemas.microsoft.com/office/drawing/2014/main" id="{CE43D1E5-A259-4EA2-AE29-84B271141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6" y="3767138"/>
              <a:ext cx="2951163" cy="120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Line 30">
              <a:extLst>
                <a:ext uri="{FF2B5EF4-FFF2-40B4-BE49-F238E27FC236}">
                  <a16:creationId xmlns:a16="http://schemas.microsoft.com/office/drawing/2014/main" id="{5E4AC229-2C95-41F4-BD58-4BC8D42DE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3176" y="3887788"/>
              <a:ext cx="9048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31">
              <a:extLst>
                <a:ext uri="{FF2B5EF4-FFF2-40B4-BE49-F238E27FC236}">
                  <a16:creationId xmlns:a16="http://schemas.microsoft.com/office/drawing/2014/main" id="{F146799E-2290-40E3-B231-F4AB3135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4" y="3984626"/>
              <a:ext cx="693738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32">
              <a:extLst>
                <a:ext uri="{FF2B5EF4-FFF2-40B4-BE49-F238E27FC236}">
                  <a16:creationId xmlns:a16="http://schemas.microsoft.com/office/drawing/2014/main" id="{01EC8914-0495-4A35-A42A-1881B31B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4" y="4733926"/>
              <a:ext cx="693738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33">
              <a:extLst>
                <a:ext uri="{FF2B5EF4-FFF2-40B4-BE49-F238E27FC236}">
                  <a16:creationId xmlns:a16="http://schemas.microsoft.com/office/drawing/2014/main" id="{BE5774E7-66DA-4B73-9AD7-3299FC76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4" y="4359276"/>
              <a:ext cx="693738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34">
              <a:extLst>
                <a:ext uri="{FF2B5EF4-FFF2-40B4-BE49-F238E27FC236}">
                  <a16:creationId xmlns:a16="http://schemas.microsoft.com/office/drawing/2014/main" id="{C57A8073-CD1F-4297-8DB4-D67E4515D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6" y="5108576"/>
              <a:ext cx="119063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35">
              <a:extLst>
                <a:ext uri="{FF2B5EF4-FFF2-40B4-BE49-F238E27FC236}">
                  <a16:creationId xmlns:a16="http://schemas.microsoft.com/office/drawing/2014/main" id="{E8C6D803-CE96-4A7C-9ECB-22571CDA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9" y="5108576"/>
              <a:ext cx="119063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36">
              <a:extLst>
                <a:ext uri="{FF2B5EF4-FFF2-40B4-BE49-F238E27FC236}">
                  <a16:creationId xmlns:a16="http://schemas.microsoft.com/office/drawing/2014/main" id="{FC812B19-2440-4FA6-B9BB-E5C6BCF9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6" y="3887788"/>
              <a:ext cx="119063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Rectangle 37">
              <a:extLst>
                <a:ext uri="{FF2B5EF4-FFF2-40B4-BE49-F238E27FC236}">
                  <a16:creationId xmlns:a16="http://schemas.microsoft.com/office/drawing/2014/main" id="{83CD9A9B-D555-44D7-B586-B52D06940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9" y="3887788"/>
              <a:ext cx="119063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8">
              <a:extLst>
                <a:ext uri="{FF2B5EF4-FFF2-40B4-BE49-F238E27FC236}">
                  <a16:creationId xmlns:a16="http://schemas.microsoft.com/office/drawing/2014/main" id="{773A7FF4-9DF2-4C17-8F59-FDD11D69F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1" y="4067176"/>
              <a:ext cx="219075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39">
              <a:extLst>
                <a:ext uri="{FF2B5EF4-FFF2-40B4-BE49-F238E27FC236}">
                  <a16:creationId xmlns:a16="http://schemas.microsoft.com/office/drawing/2014/main" id="{576D8B4F-33AB-4589-8FFD-66E626868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1" y="4438651"/>
              <a:ext cx="219075" cy="58738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40">
              <a:extLst>
                <a:ext uri="{FF2B5EF4-FFF2-40B4-BE49-F238E27FC236}">
                  <a16:creationId xmlns:a16="http://schemas.microsoft.com/office/drawing/2014/main" id="{FE43282E-80EB-4B35-AF21-B8DFBDDF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1" y="4813301"/>
              <a:ext cx="219075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41">
              <a:extLst>
                <a:ext uri="{FF2B5EF4-FFF2-40B4-BE49-F238E27FC236}">
                  <a16:creationId xmlns:a16="http://schemas.microsoft.com/office/drawing/2014/main" id="{45A47FEF-5AB6-4BE3-9FD3-0A9E67BEE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4" y="3887788"/>
              <a:ext cx="85725" cy="12461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9" name="组合 368">
            <a:extLst>
              <a:ext uri="{FF2B5EF4-FFF2-40B4-BE49-F238E27FC236}">
                <a16:creationId xmlns:a16="http://schemas.microsoft.com/office/drawing/2014/main" id="{3B0F62E4-F699-49C7-9141-C7F5CCC7DF3B}"/>
              </a:ext>
            </a:extLst>
          </p:cNvPr>
          <p:cNvGrpSpPr/>
          <p:nvPr/>
        </p:nvGrpSpPr>
        <p:grpSpPr>
          <a:xfrm>
            <a:off x="1811339" y="2822576"/>
            <a:ext cx="1160463" cy="765175"/>
            <a:chOff x="1811339" y="2822576"/>
            <a:chExt cx="1160463" cy="765175"/>
          </a:xfrm>
        </p:grpSpPr>
        <p:sp>
          <p:nvSpPr>
            <p:cNvPr id="183" name="Freeform 55">
              <a:extLst>
                <a:ext uri="{FF2B5EF4-FFF2-40B4-BE49-F238E27FC236}">
                  <a16:creationId xmlns:a16="http://schemas.microsoft.com/office/drawing/2014/main" id="{283F0601-4B68-4BF1-85C0-A78DE7246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9" y="2822576"/>
              <a:ext cx="1160463" cy="654050"/>
            </a:xfrm>
            <a:custGeom>
              <a:avLst/>
              <a:gdLst>
                <a:gd name="T0" fmla="*/ 482 w 482"/>
                <a:gd name="T1" fmla="*/ 17 h 271"/>
                <a:gd name="T2" fmla="*/ 465 w 482"/>
                <a:gd name="T3" fmla="*/ 0 h 271"/>
                <a:gd name="T4" fmla="*/ 18 w 482"/>
                <a:gd name="T5" fmla="*/ 0 h 271"/>
                <a:gd name="T6" fmla="*/ 0 w 482"/>
                <a:gd name="T7" fmla="*/ 17 h 271"/>
                <a:gd name="T8" fmla="*/ 0 w 482"/>
                <a:gd name="T9" fmla="*/ 271 h 271"/>
                <a:gd name="T10" fmla="*/ 482 w 482"/>
                <a:gd name="T11" fmla="*/ 271 h 271"/>
                <a:gd name="T12" fmla="*/ 482 w 482"/>
                <a:gd name="T13" fmla="*/ 1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271">
                  <a:moveTo>
                    <a:pt x="482" y="17"/>
                  </a:moveTo>
                  <a:cubicBezTo>
                    <a:pt x="482" y="8"/>
                    <a:pt x="474" y="0"/>
                    <a:pt x="46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2" y="271"/>
                    <a:pt x="482" y="271"/>
                    <a:pt x="482" y="271"/>
                  </a:cubicBezTo>
                  <a:lnTo>
                    <a:pt x="482" y="17"/>
                  </a:ln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56">
              <a:extLst>
                <a:ext uri="{FF2B5EF4-FFF2-40B4-BE49-F238E27FC236}">
                  <a16:creationId xmlns:a16="http://schemas.microsoft.com/office/drawing/2014/main" id="{CBB61F74-18B3-4990-AD66-9B8E9D86F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9" y="3476626"/>
              <a:ext cx="1160463" cy="111125"/>
            </a:xfrm>
            <a:custGeom>
              <a:avLst/>
              <a:gdLst>
                <a:gd name="T0" fmla="*/ 0 w 482"/>
                <a:gd name="T1" fmla="*/ 0 h 46"/>
                <a:gd name="T2" fmla="*/ 0 w 482"/>
                <a:gd name="T3" fmla="*/ 17 h 46"/>
                <a:gd name="T4" fmla="*/ 29 w 482"/>
                <a:gd name="T5" fmla="*/ 46 h 46"/>
                <a:gd name="T6" fmla="*/ 453 w 482"/>
                <a:gd name="T7" fmla="*/ 46 h 46"/>
                <a:gd name="T8" fmla="*/ 482 w 482"/>
                <a:gd name="T9" fmla="*/ 17 h 46"/>
                <a:gd name="T10" fmla="*/ 482 w 482"/>
                <a:gd name="T11" fmla="*/ 0 h 46"/>
                <a:gd name="T12" fmla="*/ 0 w 48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6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33"/>
                    <a:pt x="13" y="46"/>
                    <a:pt x="29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69" y="46"/>
                    <a:pt x="482" y="33"/>
                    <a:pt x="482" y="17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60">
              <a:extLst>
                <a:ext uri="{FF2B5EF4-FFF2-40B4-BE49-F238E27FC236}">
                  <a16:creationId xmlns:a16="http://schemas.microsoft.com/office/drawing/2014/main" id="{BFB1106A-6FBB-4726-9147-B62047723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139" y="2874963"/>
              <a:ext cx="1058863" cy="5461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61">
              <a:extLst>
                <a:ext uri="{FF2B5EF4-FFF2-40B4-BE49-F238E27FC236}">
                  <a16:creationId xmlns:a16="http://schemas.microsoft.com/office/drawing/2014/main" id="{746DFCF6-2F80-425E-AD34-57CC9732A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526" y="2916238"/>
              <a:ext cx="17463" cy="461963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62">
              <a:extLst>
                <a:ext uri="{FF2B5EF4-FFF2-40B4-BE49-F238E27FC236}">
                  <a16:creationId xmlns:a16="http://schemas.microsoft.com/office/drawing/2014/main" id="{25FD72EC-358B-411B-8846-1267C7315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2916238"/>
              <a:ext cx="41275" cy="4445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63">
              <a:extLst>
                <a:ext uri="{FF2B5EF4-FFF2-40B4-BE49-F238E27FC236}">
                  <a16:creationId xmlns:a16="http://schemas.microsoft.com/office/drawing/2014/main" id="{FAA9ADFC-0E10-4959-87AC-272216A8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2986088"/>
              <a:ext cx="41275" cy="41275"/>
            </a:xfrm>
            <a:prstGeom prst="rect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64">
              <a:extLst>
                <a:ext uri="{FF2B5EF4-FFF2-40B4-BE49-F238E27FC236}">
                  <a16:creationId xmlns:a16="http://schemas.microsoft.com/office/drawing/2014/main" id="{44C17CC1-F8B0-4155-80C0-08EFDD280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057526"/>
              <a:ext cx="41275" cy="39688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65">
              <a:extLst>
                <a:ext uri="{FF2B5EF4-FFF2-40B4-BE49-F238E27FC236}">
                  <a16:creationId xmlns:a16="http://schemas.microsoft.com/office/drawing/2014/main" id="{EC5029A2-5477-46CA-93BF-5D65B2A5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127376"/>
              <a:ext cx="41275" cy="41275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66">
              <a:extLst>
                <a:ext uri="{FF2B5EF4-FFF2-40B4-BE49-F238E27FC236}">
                  <a16:creationId xmlns:a16="http://schemas.microsoft.com/office/drawing/2014/main" id="{F6072391-0A0D-4F79-A184-A99812A9F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197226"/>
              <a:ext cx="41275" cy="41275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67">
              <a:extLst>
                <a:ext uri="{FF2B5EF4-FFF2-40B4-BE49-F238E27FC236}">
                  <a16:creationId xmlns:a16="http://schemas.microsoft.com/office/drawing/2014/main" id="{D50D3254-F2ED-4FA5-9377-DDACF1E4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267076"/>
              <a:ext cx="41275" cy="41275"/>
            </a:xfrm>
            <a:prstGeom prst="rect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68">
              <a:extLst>
                <a:ext uri="{FF2B5EF4-FFF2-40B4-BE49-F238E27FC236}">
                  <a16:creationId xmlns:a16="http://schemas.microsoft.com/office/drawing/2014/main" id="{3B4EBA2B-2CEE-454E-9CE8-6AAB664D9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336926"/>
              <a:ext cx="41275" cy="41275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69">
              <a:extLst>
                <a:ext uri="{FF2B5EF4-FFF2-40B4-BE49-F238E27FC236}">
                  <a16:creationId xmlns:a16="http://schemas.microsoft.com/office/drawing/2014/main" id="{5DEEE054-801A-4FDC-97EF-C62600F3B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4" y="3021013"/>
              <a:ext cx="152400" cy="88900"/>
            </a:xfrm>
            <a:custGeom>
              <a:avLst/>
              <a:gdLst>
                <a:gd name="T0" fmla="*/ 0 w 63"/>
                <a:gd name="T1" fmla="*/ 37 h 37"/>
                <a:gd name="T2" fmla="*/ 63 w 63"/>
                <a:gd name="T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37">
                  <a:moveTo>
                    <a:pt x="0" y="37"/>
                  </a:moveTo>
                  <a:cubicBezTo>
                    <a:pt x="13" y="37"/>
                    <a:pt x="54" y="34"/>
                    <a:pt x="63" y="0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70">
              <a:extLst>
                <a:ext uri="{FF2B5EF4-FFF2-40B4-BE49-F238E27FC236}">
                  <a16:creationId xmlns:a16="http://schemas.microsoft.com/office/drawing/2014/main" id="{DDB66DF4-FC9B-45D1-9EE4-F1016234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9" y="3113088"/>
              <a:ext cx="93663" cy="95250"/>
            </a:xfrm>
            <a:custGeom>
              <a:avLst/>
              <a:gdLst>
                <a:gd name="T0" fmla="*/ 0 w 39"/>
                <a:gd name="T1" fmla="*/ 40 h 40"/>
                <a:gd name="T2" fmla="*/ 39 w 39"/>
                <a:gd name="T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40">
                  <a:moveTo>
                    <a:pt x="0" y="40"/>
                  </a:moveTo>
                  <a:cubicBezTo>
                    <a:pt x="2" y="19"/>
                    <a:pt x="18" y="3"/>
                    <a:pt x="39" y="0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71">
              <a:extLst>
                <a:ext uri="{FF2B5EF4-FFF2-40B4-BE49-F238E27FC236}">
                  <a16:creationId xmlns:a16="http://schemas.microsoft.com/office/drawing/2014/main" id="{BED3A2EA-140F-494C-91E0-D1FA2CCE0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9" y="3235326"/>
              <a:ext cx="93663" cy="95250"/>
            </a:xfrm>
            <a:custGeom>
              <a:avLst/>
              <a:gdLst>
                <a:gd name="T0" fmla="*/ 39 w 39"/>
                <a:gd name="T1" fmla="*/ 39 h 39"/>
                <a:gd name="T2" fmla="*/ 0 w 39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39">
                  <a:moveTo>
                    <a:pt x="39" y="39"/>
                  </a:moveTo>
                  <a:cubicBezTo>
                    <a:pt x="19" y="36"/>
                    <a:pt x="3" y="2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72">
              <a:extLst>
                <a:ext uri="{FF2B5EF4-FFF2-40B4-BE49-F238E27FC236}">
                  <a16:creationId xmlns:a16="http://schemas.microsoft.com/office/drawing/2014/main" id="{7FA6AC54-14E3-4F06-B680-1ABA9B3FF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4" y="3233738"/>
              <a:ext cx="101600" cy="98425"/>
            </a:xfrm>
            <a:custGeom>
              <a:avLst/>
              <a:gdLst>
                <a:gd name="T0" fmla="*/ 42 w 42"/>
                <a:gd name="T1" fmla="*/ 0 h 41"/>
                <a:gd name="T2" fmla="*/ 0 w 4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1">
                  <a:moveTo>
                    <a:pt x="42" y="0"/>
                  </a:moveTo>
                  <a:cubicBezTo>
                    <a:pt x="39" y="22"/>
                    <a:pt x="22" y="39"/>
                    <a:pt x="0" y="41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73">
              <a:extLst>
                <a:ext uri="{FF2B5EF4-FFF2-40B4-BE49-F238E27FC236}">
                  <a16:creationId xmlns:a16="http://schemas.microsoft.com/office/drawing/2014/main" id="{591DDFD7-F72A-45D0-ADA9-52050BB6A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1" y="3097213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74">
              <a:extLst>
                <a:ext uri="{FF2B5EF4-FFF2-40B4-BE49-F238E27FC236}">
                  <a16:creationId xmlns:a16="http://schemas.microsoft.com/office/drawing/2014/main" id="{F68CCB8E-49BD-480D-A924-7843670B1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1" y="3319463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75">
              <a:extLst>
                <a:ext uri="{FF2B5EF4-FFF2-40B4-BE49-F238E27FC236}">
                  <a16:creationId xmlns:a16="http://schemas.microsoft.com/office/drawing/2014/main" id="{E953F282-2D59-4997-B691-09F7D11A3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4" y="3208338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76">
              <a:extLst>
                <a:ext uri="{FF2B5EF4-FFF2-40B4-BE49-F238E27FC236}">
                  <a16:creationId xmlns:a16="http://schemas.microsoft.com/office/drawing/2014/main" id="{C3303652-50C9-41C7-B7AF-4E504A9E1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9" y="3208338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77">
              <a:extLst>
                <a:ext uri="{FF2B5EF4-FFF2-40B4-BE49-F238E27FC236}">
                  <a16:creationId xmlns:a16="http://schemas.microsoft.com/office/drawing/2014/main" id="{2DBDC345-0E89-4DD0-8BBB-0B7EF4DC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6" y="2997201"/>
              <a:ext cx="104775" cy="103188"/>
            </a:xfrm>
            <a:custGeom>
              <a:avLst/>
              <a:gdLst>
                <a:gd name="T0" fmla="*/ 66 w 66"/>
                <a:gd name="T1" fmla="*/ 50 h 65"/>
                <a:gd name="T2" fmla="*/ 58 w 66"/>
                <a:gd name="T3" fmla="*/ 19 h 65"/>
                <a:gd name="T4" fmla="*/ 0 w 66"/>
                <a:gd name="T5" fmla="*/ 0 h 65"/>
                <a:gd name="T6" fmla="*/ 22 w 66"/>
                <a:gd name="T7" fmla="*/ 56 h 65"/>
                <a:gd name="T8" fmla="*/ 50 w 66"/>
                <a:gd name="T9" fmla="*/ 65 h 65"/>
                <a:gd name="T10" fmla="*/ 66 w 66"/>
                <a:gd name="T11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66" y="50"/>
                  </a:moveTo>
                  <a:lnTo>
                    <a:pt x="58" y="19"/>
                  </a:lnTo>
                  <a:lnTo>
                    <a:pt x="0" y="0"/>
                  </a:lnTo>
                  <a:lnTo>
                    <a:pt x="22" y="56"/>
                  </a:lnTo>
                  <a:lnTo>
                    <a:pt x="50" y="65"/>
                  </a:lnTo>
                  <a:lnTo>
                    <a:pt x="66" y="5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78">
              <a:extLst>
                <a:ext uri="{FF2B5EF4-FFF2-40B4-BE49-F238E27FC236}">
                  <a16:creationId xmlns:a16="http://schemas.microsoft.com/office/drawing/2014/main" id="{DA10D1BA-950B-4635-98C2-98443198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551" y="3067051"/>
              <a:ext cx="52388" cy="52388"/>
            </a:xfrm>
            <a:custGeom>
              <a:avLst/>
              <a:gdLst>
                <a:gd name="T0" fmla="*/ 33 w 33"/>
                <a:gd name="T1" fmla="*/ 7 h 33"/>
                <a:gd name="T2" fmla="*/ 7 w 33"/>
                <a:gd name="T3" fmla="*/ 33 h 33"/>
                <a:gd name="T4" fmla="*/ 0 w 33"/>
                <a:gd name="T5" fmla="*/ 27 h 33"/>
                <a:gd name="T6" fmla="*/ 26 w 33"/>
                <a:gd name="T7" fmla="*/ 0 h 33"/>
                <a:gd name="T8" fmla="*/ 33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7"/>
                  </a:moveTo>
                  <a:lnTo>
                    <a:pt x="7" y="33"/>
                  </a:lnTo>
                  <a:lnTo>
                    <a:pt x="0" y="27"/>
                  </a:lnTo>
                  <a:lnTo>
                    <a:pt x="26" y="0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Line 79">
              <a:extLst>
                <a:ext uri="{FF2B5EF4-FFF2-40B4-BE49-F238E27FC236}">
                  <a16:creationId xmlns:a16="http://schemas.microsoft.com/office/drawing/2014/main" id="{08B27F53-5085-47F8-87F5-11EA80066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526" y="2997201"/>
              <a:ext cx="50800" cy="492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80">
              <a:extLst>
                <a:ext uri="{FF2B5EF4-FFF2-40B4-BE49-F238E27FC236}">
                  <a16:creationId xmlns:a16="http://schemas.microsoft.com/office/drawing/2014/main" id="{A012DC33-BD02-4DB4-A651-A0929584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6" y="3040063"/>
              <a:ext cx="15875" cy="17463"/>
            </a:xfrm>
            <a:custGeom>
              <a:avLst/>
              <a:gdLst>
                <a:gd name="T0" fmla="*/ 6 w 7"/>
                <a:gd name="T1" fmla="*/ 1 h 7"/>
                <a:gd name="T2" fmla="*/ 6 w 7"/>
                <a:gd name="T3" fmla="*/ 5 h 7"/>
                <a:gd name="T4" fmla="*/ 2 w 7"/>
                <a:gd name="T5" fmla="*/ 5 h 7"/>
                <a:gd name="T6" fmla="*/ 2 w 7"/>
                <a:gd name="T7" fmla="*/ 1 h 7"/>
                <a:gd name="T8" fmla="*/ 6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81">
              <a:extLst>
                <a:ext uri="{FF2B5EF4-FFF2-40B4-BE49-F238E27FC236}">
                  <a16:creationId xmlns:a16="http://schemas.microsoft.com/office/drawing/2014/main" id="{B4EAA6C6-7758-41FD-90E1-D936BAACF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4" y="2997201"/>
              <a:ext cx="23813" cy="23813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Line 82">
              <a:extLst>
                <a:ext uri="{FF2B5EF4-FFF2-40B4-BE49-F238E27FC236}">
                  <a16:creationId xmlns:a16="http://schemas.microsoft.com/office/drawing/2014/main" id="{3EC1B2A0-F412-4460-9A69-46AD6B7F9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6" y="2974976"/>
              <a:ext cx="214313" cy="666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2" name="组合 391">
            <a:extLst>
              <a:ext uri="{FF2B5EF4-FFF2-40B4-BE49-F238E27FC236}">
                <a16:creationId xmlns:a16="http://schemas.microsoft.com/office/drawing/2014/main" id="{28D3392E-6DB7-4135-B076-2903E3DB892B}"/>
              </a:ext>
            </a:extLst>
          </p:cNvPr>
          <p:cNvGrpSpPr/>
          <p:nvPr/>
        </p:nvGrpSpPr>
        <p:grpSpPr>
          <a:xfrm>
            <a:off x="6702426" y="3182938"/>
            <a:ext cx="1606550" cy="704850"/>
            <a:chOff x="6702426" y="3182938"/>
            <a:chExt cx="1606550" cy="704850"/>
          </a:xfrm>
        </p:grpSpPr>
        <p:sp>
          <p:nvSpPr>
            <p:cNvPr id="171" name="Line 43">
              <a:extLst>
                <a:ext uri="{FF2B5EF4-FFF2-40B4-BE49-F238E27FC236}">
                  <a16:creationId xmlns:a16="http://schemas.microsoft.com/office/drawing/2014/main" id="{C4BCF192-A8E9-426C-AF09-7FABFDF4F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4101" y="3887788"/>
              <a:ext cx="9048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95">
              <a:extLst>
                <a:ext uri="{FF2B5EF4-FFF2-40B4-BE49-F238E27FC236}">
                  <a16:creationId xmlns:a16="http://schemas.microsoft.com/office/drawing/2014/main" id="{39BC6384-795B-41BE-97FC-CDBE5B12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9" y="3182938"/>
              <a:ext cx="938213" cy="523875"/>
            </a:xfrm>
            <a:custGeom>
              <a:avLst/>
              <a:gdLst>
                <a:gd name="T0" fmla="*/ 390 w 390"/>
                <a:gd name="T1" fmla="*/ 217 h 217"/>
                <a:gd name="T2" fmla="*/ 390 w 390"/>
                <a:gd name="T3" fmla="*/ 24 h 217"/>
                <a:gd name="T4" fmla="*/ 366 w 390"/>
                <a:gd name="T5" fmla="*/ 0 h 217"/>
                <a:gd name="T6" fmla="*/ 24 w 390"/>
                <a:gd name="T7" fmla="*/ 0 h 217"/>
                <a:gd name="T8" fmla="*/ 0 w 390"/>
                <a:gd name="T9" fmla="*/ 24 h 217"/>
                <a:gd name="T10" fmla="*/ 0 w 390"/>
                <a:gd name="T11" fmla="*/ 217 h 217"/>
                <a:gd name="T12" fmla="*/ 390 w 390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217">
                  <a:moveTo>
                    <a:pt x="390" y="217"/>
                  </a:moveTo>
                  <a:cubicBezTo>
                    <a:pt x="390" y="24"/>
                    <a:pt x="390" y="24"/>
                    <a:pt x="390" y="24"/>
                  </a:cubicBezTo>
                  <a:cubicBezTo>
                    <a:pt x="390" y="11"/>
                    <a:pt x="379" y="0"/>
                    <a:pt x="36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17"/>
                    <a:pt x="0" y="217"/>
                    <a:pt x="0" y="217"/>
                  </a:cubicBezTo>
                  <a:lnTo>
                    <a:pt x="390" y="217"/>
                  </a:ln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96">
              <a:extLst>
                <a:ext uri="{FF2B5EF4-FFF2-40B4-BE49-F238E27FC236}">
                  <a16:creationId xmlns:a16="http://schemas.microsoft.com/office/drawing/2014/main" id="{FC796B0C-8AFF-4E6A-B068-02CB6E7D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6" y="3235326"/>
              <a:ext cx="839788" cy="47148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97">
              <a:extLst>
                <a:ext uri="{FF2B5EF4-FFF2-40B4-BE49-F238E27FC236}">
                  <a16:creationId xmlns:a16="http://schemas.microsoft.com/office/drawing/2014/main" id="{B9F4C621-095D-4364-8798-51A8DDDD7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76" y="3319463"/>
              <a:ext cx="560388" cy="303213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98">
              <a:extLst>
                <a:ext uri="{FF2B5EF4-FFF2-40B4-BE49-F238E27FC236}">
                  <a16:creationId xmlns:a16="http://schemas.microsoft.com/office/drawing/2014/main" id="{98BEA83F-BF42-4D3B-8CCD-263A2EA0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6" y="3706813"/>
              <a:ext cx="1157288" cy="60325"/>
            </a:xfrm>
            <a:custGeom>
              <a:avLst/>
              <a:gdLst>
                <a:gd name="T0" fmla="*/ 445 w 481"/>
                <a:gd name="T1" fmla="*/ 25 h 25"/>
                <a:gd name="T2" fmla="*/ 36 w 481"/>
                <a:gd name="T3" fmla="*/ 25 h 25"/>
                <a:gd name="T4" fmla="*/ 12 w 481"/>
                <a:gd name="T5" fmla="*/ 14 h 25"/>
                <a:gd name="T6" fmla="*/ 0 w 481"/>
                <a:gd name="T7" fmla="*/ 0 h 25"/>
                <a:gd name="T8" fmla="*/ 481 w 481"/>
                <a:gd name="T9" fmla="*/ 0 h 25"/>
                <a:gd name="T10" fmla="*/ 469 w 481"/>
                <a:gd name="T11" fmla="*/ 14 h 25"/>
                <a:gd name="T12" fmla="*/ 445 w 48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5">
                  <a:moveTo>
                    <a:pt x="445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26" y="25"/>
                    <a:pt x="18" y="21"/>
                    <a:pt x="12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69" y="14"/>
                    <a:pt x="469" y="14"/>
                    <a:pt x="469" y="14"/>
                  </a:cubicBezTo>
                  <a:cubicBezTo>
                    <a:pt x="463" y="21"/>
                    <a:pt x="455" y="25"/>
                    <a:pt x="445" y="25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Oval 99">
              <a:extLst>
                <a:ext uri="{FF2B5EF4-FFF2-40B4-BE49-F238E27FC236}">
                  <a16:creationId xmlns:a16="http://schemas.microsoft.com/office/drawing/2014/main" id="{59A4BAE1-7EAE-470F-A236-F75C66CF1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1" y="3409951"/>
              <a:ext cx="122238" cy="122238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00">
              <a:extLst>
                <a:ext uri="{FF2B5EF4-FFF2-40B4-BE49-F238E27FC236}">
                  <a16:creationId xmlns:a16="http://schemas.microsoft.com/office/drawing/2014/main" id="{7DBEF2E9-B50F-4D6F-B112-5E25ED53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9" y="3448051"/>
              <a:ext cx="42863" cy="44450"/>
            </a:xfrm>
            <a:custGeom>
              <a:avLst/>
              <a:gdLst>
                <a:gd name="T0" fmla="*/ 0 w 27"/>
                <a:gd name="T1" fmla="*/ 28 h 28"/>
                <a:gd name="T2" fmla="*/ 0 w 27"/>
                <a:gd name="T3" fmla="*/ 0 h 28"/>
                <a:gd name="T4" fmla="*/ 27 w 27"/>
                <a:gd name="T5" fmla="*/ 14 h 28"/>
                <a:gd name="T6" fmla="*/ 0 w 2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lnTo>
                    <a:pt x="0" y="0"/>
                  </a:lnTo>
                  <a:lnTo>
                    <a:pt x="27" y="1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3" name="组合 362">
            <a:extLst>
              <a:ext uri="{FF2B5EF4-FFF2-40B4-BE49-F238E27FC236}">
                <a16:creationId xmlns:a16="http://schemas.microsoft.com/office/drawing/2014/main" id="{82B6E47F-BEEC-4032-AF57-4C99C70C34EC}"/>
              </a:ext>
            </a:extLst>
          </p:cNvPr>
          <p:cNvGrpSpPr/>
          <p:nvPr/>
        </p:nvGrpSpPr>
        <p:grpSpPr>
          <a:xfrm>
            <a:off x="1282701" y="2503488"/>
            <a:ext cx="406401" cy="407988"/>
            <a:chOff x="1282701" y="2503488"/>
            <a:chExt cx="406401" cy="407988"/>
          </a:xfrm>
        </p:grpSpPr>
        <p:sp>
          <p:nvSpPr>
            <p:cNvPr id="241" name="Freeform 113">
              <a:extLst>
                <a:ext uri="{FF2B5EF4-FFF2-40B4-BE49-F238E27FC236}">
                  <a16:creationId xmlns:a16="http://schemas.microsoft.com/office/drawing/2014/main" id="{83A6FB55-4683-4787-8A75-8B4C4C1DB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9" y="2687638"/>
              <a:ext cx="42863" cy="107950"/>
            </a:xfrm>
            <a:custGeom>
              <a:avLst/>
              <a:gdLst>
                <a:gd name="T0" fmla="*/ 12 w 18"/>
                <a:gd name="T1" fmla="*/ 0 h 45"/>
                <a:gd name="T2" fmla="*/ 6 w 18"/>
                <a:gd name="T3" fmla="*/ 0 h 45"/>
                <a:gd name="T4" fmla="*/ 0 w 18"/>
                <a:gd name="T5" fmla="*/ 4 h 45"/>
                <a:gd name="T6" fmla="*/ 0 w 18"/>
                <a:gd name="T7" fmla="*/ 6 h 45"/>
                <a:gd name="T8" fmla="*/ 0 w 18"/>
                <a:gd name="T9" fmla="*/ 6 h 45"/>
                <a:gd name="T10" fmla="*/ 0 w 18"/>
                <a:gd name="T11" fmla="*/ 39 h 45"/>
                <a:gd name="T12" fmla="*/ 6 w 18"/>
                <a:gd name="T13" fmla="*/ 45 h 45"/>
                <a:gd name="T14" fmla="*/ 12 w 18"/>
                <a:gd name="T15" fmla="*/ 45 h 45"/>
                <a:gd name="T16" fmla="*/ 18 w 18"/>
                <a:gd name="T17" fmla="*/ 39 h 45"/>
                <a:gd name="T18" fmla="*/ 18 w 18"/>
                <a:gd name="T19" fmla="*/ 6 h 45"/>
                <a:gd name="T20" fmla="*/ 12 w 1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45"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6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5" y="45"/>
                    <a:pt x="18" y="42"/>
                    <a:pt x="18" y="39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14">
              <a:extLst>
                <a:ext uri="{FF2B5EF4-FFF2-40B4-BE49-F238E27FC236}">
                  <a16:creationId xmlns:a16="http://schemas.microsoft.com/office/drawing/2014/main" id="{676844C4-79E5-4A5E-A11B-4F73D34A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1" y="2697163"/>
              <a:ext cx="33338" cy="92075"/>
            </a:xfrm>
            <a:custGeom>
              <a:avLst/>
              <a:gdLst>
                <a:gd name="T0" fmla="*/ 10 w 14"/>
                <a:gd name="T1" fmla="*/ 1 h 38"/>
                <a:gd name="T2" fmla="*/ 0 w 14"/>
                <a:gd name="T3" fmla="*/ 19 h 38"/>
                <a:gd name="T4" fmla="*/ 14 w 14"/>
                <a:gd name="T5" fmla="*/ 38 h 38"/>
                <a:gd name="T6" fmla="*/ 14 w 14"/>
                <a:gd name="T7" fmla="*/ 0 h 38"/>
                <a:gd name="T8" fmla="*/ 10 w 14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8">
                  <a:moveTo>
                    <a:pt x="10" y="1"/>
                  </a:moveTo>
                  <a:cubicBezTo>
                    <a:pt x="4" y="5"/>
                    <a:pt x="0" y="11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15">
              <a:extLst>
                <a:ext uri="{FF2B5EF4-FFF2-40B4-BE49-F238E27FC236}">
                  <a16:creationId xmlns:a16="http://schemas.microsoft.com/office/drawing/2014/main" id="{B1851E10-4015-4471-9F7E-5648BCC56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339" y="2503488"/>
              <a:ext cx="361950" cy="195263"/>
            </a:xfrm>
            <a:custGeom>
              <a:avLst/>
              <a:gdLst>
                <a:gd name="T0" fmla="*/ 75 w 150"/>
                <a:gd name="T1" fmla="*/ 0 h 81"/>
                <a:gd name="T2" fmla="*/ 75 w 150"/>
                <a:gd name="T3" fmla="*/ 0 h 81"/>
                <a:gd name="T4" fmla="*/ 75 w 150"/>
                <a:gd name="T5" fmla="*/ 0 h 81"/>
                <a:gd name="T6" fmla="*/ 75 w 150"/>
                <a:gd name="T7" fmla="*/ 0 h 81"/>
                <a:gd name="T8" fmla="*/ 0 w 150"/>
                <a:gd name="T9" fmla="*/ 75 h 81"/>
                <a:gd name="T10" fmla="*/ 1 w 150"/>
                <a:gd name="T11" fmla="*/ 81 h 81"/>
                <a:gd name="T12" fmla="*/ 5 w 150"/>
                <a:gd name="T13" fmla="*/ 79 h 81"/>
                <a:gd name="T14" fmla="*/ 6 w 150"/>
                <a:gd name="T15" fmla="*/ 78 h 81"/>
                <a:gd name="T16" fmla="*/ 6 w 150"/>
                <a:gd name="T17" fmla="*/ 75 h 81"/>
                <a:gd name="T18" fmla="*/ 75 w 150"/>
                <a:gd name="T19" fmla="*/ 6 h 81"/>
                <a:gd name="T20" fmla="*/ 144 w 150"/>
                <a:gd name="T21" fmla="*/ 75 h 81"/>
                <a:gd name="T22" fmla="*/ 144 w 150"/>
                <a:gd name="T23" fmla="*/ 78 h 81"/>
                <a:gd name="T24" fmla="*/ 145 w 150"/>
                <a:gd name="T25" fmla="*/ 79 h 81"/>
                <a:gd name="T26" fmla="*/ 150 w 150"/>
                <a:gd name="T27" fmla="*/ 81 h 81"/>
                <a:gd name="T28" fmla="*/ 150 w 150"/>
                <a:gd name="T29" fmla="*/ 75 h 81"/>
                <a:gd name="T30" fmla="*/ 75 w 150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81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3" y="0"/>
                    <a:pt x="0" y="34"/>
                    <a:pt x="0" y="75"/>
                  </a:cubicBezTo>
                  <a:cubicBezTo>
                    <a:pt x="0" y="76"/>
                    <a:pt x="0" y="79"/>
                    <a:pt x="1" y="81"/>
                  </a:cubicBezTo>
                  <a:cubicBezTo>
                    <a:pt x="2" y="81"/>
                    <a:pt x="4" y="80"/>
                    <a:pt x="5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37"/>
                    <a:pt x="37" y="6"/>
                    <a:pt x="75" y="6"/>
                  </a:cubicBezTo>
                  <a:cubicBezTo>
                    <a:pt x="113" y="6"/>
                    <a:pt x="144" y="37"/>
                    <a:pt x="144" y="75"/>
                  </a:cubicBezTo>
                  <a:cubicBezTo>
                    <a:pt x="144" y="76"/>
                    <a:pt x="144" y="77"/>
                    <a:pt x="144" y="78"/>
                  </a:cubicBezTo>
                  <a:cubicBezTo>
                    <a:pt x="144" y="79"/>
                    <a:pt x="145" y="79"/>
                    <a:pt x="145" y="79"/>
                  </a:cubicBezTo>
                  <a:cubicBezTo>
                    <a:pt x="147" y="80"/>
                    <a:pt x="149" y="81"/>
                    <a:pt x="150" y="81"/>
                  </a:cubicBezTo>
                  <a:cubicBezTo>
                    <a:pt x="150" y="79"/>
                    <a:pt x="150" y="76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16">
              <a:extLst>
                <a:ext uri="{FF2B5EF4-FFF2-40B4-BE49-F238E27FC236}">
                  <a16:creationId xmlns:a16="http://schemas.microsoft.com/office/drawing/2014/main" id="{C6AC584A-ABBD-4F38-B8D4-EF2DEE69B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6" y="2687638"/>
              <a:ext cx="46038" cy="107950"/>
            </a:xfrm>
            <a:custGeom>
              <a:avLst/>
              <a:gdLst>
                <a:gd name="T0" fmla="*/ 6 w 19"/>
                <a:gd name="T1" fmla="*/ 0 h 45"/>
                <a:gd name="T2" fmla="*/ 12 w 19"/>
                <a:gd name="T3" fmla="*/ 0 h 45"/>
                <a:gd name="T4" fmla="*/ 18 w 19"/>
                <a:gd name="T5" fmla="*/ 4 h 45"/>
                <a:gd name="T6" fmla="*/ 19 w 19"/>
                <a:gd name="T7" fmla="*/ 6 h 45"/>
                <a:gd name="T8" fmla="*/ 19 w 19"/>
                <a:gd name="T9" fmla="*/ 6 h 45"/>
                <a:gd name="T10" fmla="*/ 19 w 19"/>
                <a:gd name="T11" fmla="*/ 39 h 45"/>
                <a:gd name="T12" fmla="*/ 12 w 19"/>
                <a:gd name="T13" fmla="*/ 45 h 45"/>
                <a:gd name="T14" fmla="*/ 6 w 19"/>
                <a:gd name="T15" fmla="*/ 45 h 45"/>
                <a:gd name="T16" fmla="*/ 0 w 19"/>
                <a:gd name="T17" fmla="*/ 39 h 45"/>
                <a:gd name="T18" fmla="*/ 0 w 19"/>
                <a:gd name="T19" fmla="*/ 6 h 45"/>
                <a:gd name="T20" fmla="*/ 6 w 19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5">
                  <a:moveTo>
                    <a:pt x="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8" y="4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2"/>
                    <a:pt x="16" y="45"/>
                    <a:pt x="12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17">
              <a:extLst>
                <a:ext uri="{FF2B5EF4-FFF2-40B4-BE49-F238E27FC236}">
                  <a16:creationId xmlns:a16="http://schemas.microsoft.com/office/drawing/2014/main" id="{6B6F40E6-3B85-4EA1-9B44-C553B088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4" y="2697163"/>
              <a:ext cx="33338" cy="92075"/>
            </a:xfrm>
            <a:custGeom>
              <a:avLst/>
              <a:gdLst>
                <a:gd name="T0" fmla="*/ 4 w 14"/>
                <a:gd name="T1" fmla="*/ 1 h 38"/>
                <a:gd name="T2" fmla="*/ 14 w 14"/>
                <a:gd name="T3" fmla="*/ 19 h 38"/>
                <a:gd name="T4" fmla="*/ 0 w 14"/>
                <a:gd name="T5" fmla="*/ 38 h 38"/>
                <a:gd name="T6" fmla="*/ 0 w 14"/>
                <a:gd name="T7" fmla="*/ 0 h 38"/>
                <a:gd name="T8" fmla="*/ 4 w 14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8">
                  <a:moveTo>
                    <a:pt x="4" y="1"/>
                  </a:moveTo>
                  <a:cubicBezTo>
                    <a:pt x="10" y="5"/>
                    <a:pt x="14" y="11"/>
                    <a:pt x="14" y="19"/>
                  </a:cubicBezTo>
                  <a:cubicBezTo>
                    <a:pt x="14" y="28"/>
                    <a:pt x="8" y="35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18">
              <a:extLst>
                <a:ext uri="{FF2B5EF4-FFF2-40B4-BE49-F238E27FC236}">
                  <a16:creationId xmlns:a16="http://schemas.microsoft.com/office/drawing/2014/main" id="{7A06BF3B-7580-43DA-9787-0E43F49BA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4" y="2784476"/>
              <a:ext cx="149225" cy="112713"/>
            </a:xfrm>
            <a:custGeom>
              <a:avLst/>
              <a:gdLst>
                <a:gd name="T0" fmla="*/ 62 w 62"/>
                <a:gd name="T1" fmla="*/ 0 h 47"/>
                <a:gd name="T2" fmla="*/ 62 w 62"/>
                <a:gd name="T3" fmla="*/ 9 h 47"/>
                <a:gd name="T4" fmla="*/ 17 w 62"/>
                <a:gd name="T5" fmla="*/ 47 h 47"/>
                <a:gd name="T6" fmla="*/ 0 w 62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47">
                  <a:moveTo>
                    <a:pt x="62" y="0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62" y="30"/>
                    <a:pt x="43" y="47"/>
                    <a:pt x="17" y="47"/>
                  </a:cubicBezTo>
                  <a:cubicBezTo>
                    <a:pt x="0" y="47"/>
                    <a:pt x="0" y="47"/>
                    <a:pt x="0" y="47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19">
              <a:extLst>
                <a:ext uri="{FF2B5EF4-FFF2-40B4-BE49-F238E27FC236}">
                  <a16:creationId xmlns:a16="http://schemas.microsoft.com/office/drawing/2014/main" id="{D1DDDE54-248A-44AE-B869-FB8A6A7A2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64" y="2879726"/>
              <a:ext cx="63500" cy="31750"/>
            </a:xfrm>
            <a:custGeom>
              <a:avLst/>
              <a:gdLst>
                <a:gd name="T0" fmla="*/ 20 w 26"/>
                <a:gd name="T1" fmla="*/ 13 h 13"/>
                <a:gd name="T2" fmla="*/ 6 w 26"/>
                <a:gd name="T3" fmla="*/ 13 h 13"/>
                <a:gd name="T4" fmla="*/ 0 w 26"/>
                <a:gd name="T5" fmla="*/ 7 h 13"/>
                <a:gd name="T6" fmla="*/ 0 w 26"/>
                <a:gd name="T7" fmla="*/ 7 h 13"/>
                <a:gd name="T8" fmla="*/ 6 w 26"/>
                <a:gd name="T9" fmla="*/ 0 h 13"/>
                <a:gd name="T10" fmla="*/ 20 w 26"/>
                <a:gd name="T11" fmla="*/ 0 h 13"/>
                <a:gd name="T12" fmla="*/ 26 w 26"/>
                <a:gd name="T13" fmla="*/ 7 h 13"/>
                <a:gd name="T14" fmla="*/ 26 w 26"/>
                <a:gd name="T15" fmla="*/ 7 h 13"/>
                <a:gd name="T16" fmla="*/ 20 w 2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3">
                  <a:moveTo>
                    <a:pt x="2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0"/>
                    <a:pt x="23" y="13"/>
                    <a:pt x="20" y="13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Oval 120">
              <a:extLst>
                <a:ext uri="{FF2B5EF4-FFF2-40B4-BE49-F238E27FC236}">
                  <a16:creationId xmlns:a16="http://schemas.microsoft.com/office/drawing/2014/main" id="{9D8D5AF6-A01B-4909-93E1-B8AFDA80E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51" y="2522538"/>
              <a:ext cx="30163" cy="26988"/>
            </a:xfrm>
            <a:prstGeom prst="ellipse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8" name="组合 387">
            <a:extLst>
              <a:ext uri="{FF2B5EF4-FFF2-40B4-BE49-F238E27FC236}">
                <a16:creationId xmlns:a16="http://schemas.microsoft.com/office/drawing/2014/main" id="{8603308B-571D-4F24-8306-DDC7CD63D74E}"/>
              </a:ext>
            </a:extLst>
          </p:cNvPr>
          <p:cNvGrpSpPr/>
          <p:nvPr/>
        </p:nvGrpSpPr>
        <p:grpSpPr>
          <a:xfrm>
            <a:off x="4167189" y="3981451"/>
            <a:ext cx="696913" cy="1152525"/>
            <a:chOff x="4167189" y="3981451"/>
            <a:chExt cx="696913" cy="1152525"/>
          </a:xfrm>
        </p:grpSpPr>
        <p:sp>
          <p:nvSpPr>
            <p:cNvPr id="249" name="Rectangle 121">
              <a:extLst>
                <a:ext uri="{FF2B5EF4-FFF2-40B4-BE49-F238E27FC236}">
                  <a16:creationId xmlns:a16="http://schemas.microsoft.com/office/drawing/2014/main" id="{630009D2-7C7A-4456-A9CF-FFD4F28C7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9" y="4730751"/>
              <a:ext cx="696913" cy="377825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122">
              <a:extLst>
                <a:ext uri="{FF2B5EF4-FFF2-40B4-BE49-F238E27FC236}">
                  <a16:creationId xmlns:a16="http://schemas.microsoft.com/office/drawing/2014/main" id="{4A097510-A306-4B64-8691-EA9C57DE2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9" y="4356101"/>
              <a:ext cx="696913" cy="374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123">
              <a:extLst>
                <a:ext uri="{FF2B5EF4-FFF2-40B4-BE49-F238E27FC236}">
                  <a16:creationId xmlns:a16="http://schemas.microsoft.com/office/drawing/2014/main" id="{7368E9B3-F4B8-40B0-850F-06259DD8A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9" y="3981451"/>
              <a:ext cx="696913" cy="374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124">
              <a:extLst>
                <a:ext uri="{FF2B5EF4-FFF2-40B4-BE49-F238E27FC236}">
                  <a16:creationId xmlns:a16="http://schemas.microsoft.com/office/drawing/2014/main" id="{128741BD-5C41-4974-A6AD-B9099AB3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726" y="5108576"/>
              <a:ext cx="120650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125">
              <a:extLst>
                <a:ext uri="{FF2B5EF4-FFF2-40B4-BE49-F238E27FC236}">
                  <a16:creationId xmlns:a16="http://schemas.microsoft.com/office/drawing/2014/main" id="{D6D38E9D-8B84-4DF5-BCB5-E9930A4C8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914" y="5108576"/>
              <a:ext cx="120650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126">
              <a:extLst>
                <a:ext uri="{FF2B5EF4-FFF2-40B4-BE49-F238E27FC236}">
                  <a16:creationId xmlns:a16="http://schemas.microsoft.com/office/drawing/2014/main" id="{1F502CC6-129B-4EAD-BC1A-F07BE08F7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4" y="4062413"/>
              <a:ext cx="220663" cy="55563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127">
              <a:extLst>
                <a:ext uri="{FF2B5EF4-FFF2-40B4-BE49-F238E27FC236}">
                  <a16:creationId xmlns:a16="http://schemas.microsoft.com/office/drawing/2014/main" id="{181CF194-D708-454A-A85A-E38B9C37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4" y="4437063"/>
              <a:ext cx="220663" cy="5715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128">
              <a:extLst>
                <a:ext uri="{FF2B5EF4-FFF2-40B4-BE49-F238E27FC236}">
                  <a16:creationId xmlns:a16="http://schemas.microsoft.com/office/drawing/2014/main" id="{61915E05-80FA-4126-BB09-8F95F9C7F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4" y="4810126"/>
              <a:ext cx="220663" cy="5873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6" name="组合 365">
            <a:extLst>
              <a:ext uri="{FF2B5EF4-FFF2-40B4-BE49-F238E27FC236}">
                <a16:creationId xmlns:a16="http://schemas.microsoft.com/office/drawing/2014/main" id="{4CE0347E-1350-43F2-B927-18DA02B1306A}"/>
              </a:ext>
            </a:extLst>
          </p:cNvPr>
          <p:cNvGrpSpPr/>
          <p:nvPr/>
        </p:nvGrpSpPr>
        <p:grpSpPr>
          <a:xfrm>
            <a:off x="608014" y="3022601"/>
            <a:ext cx="739775" cy="744538"/>
            <a:chOff x="608014" y="3022601"/>
            <a:chExt cx="739775" cy="744538"/>
          </a:xfrm>
        </p:grpSpPr>
        <p:sp>
          <p:nvSpPr>
            <p:cNvPr id="257" name="Rectangle 129">
              <a:extLst>
                <a:ext uri="{FF2B5EF4-FFF2-40B4-BE49-F238E27FC236}">
                  <a16:creationId xmlns:a16="http://schemas.microsoft.com/office/drawing/2014/main" id="{57A9E424-3A96-4A6C-A032-C34846D6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14" y="3733801"/>
              <a:ext cx="269875" cy="333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Oval 130">
              <a:extLst>
                <a:ext uri="{FF2B5EF4-FFF2-40B4-BE49-F238E27FC236}">
                  <a16:creationId xmlns:a16="http://schemas.microsoft.com/office/drawing/2014/main" id="{24AFBB3F-A2BA-4BD0-8C99-2F885EA99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4" y="3224213"/>
              <a:ext cx="66675" cy="6667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31">
              <a:extLst>
                <a:ext uri="{FF2B5EF4-FFF2-40B4-BE49-F238E27FC236}">
                  <a16:creationId xmlns:a16="http://schemas.microsoft.com/office/drawing/2014/main" id="{988E5815-9B40-4E5D-B237-6E93F8681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6" y="3279776"/>
              <a:ext cx="196850" cy="454025"/>
            </a:xfrm>
            <a:custGeom>
              <a:avLst/>
              <a:gdLst>
                <a:gd name="T0" fmla="*/ 15 w 82"/>
                <a:gd name="T1" fmla="*/ 0 h 188"/>
                <a:gd name="T2" fmla="*/ 4 w 82"/>
                <a:gd name="T3" fmla="*/ 5 h 188"/>
                <a:gd name="T4" fmla="*/ 0 w 82"/>
                <a:gd name="T5" fmla="*/ 5 h 188"/>
                <a:gd name="T6" fmla="*/ 65 w 82"/>
                <a:gd name="T7" fmla="*/ 188 h 188"/>
                <a:gd name="T8" fmla="*/ 82 w 82"/>
                <a:gd name="T9" fmla="*/ 188 h 188"/>
                <a:gd name="T10" fmla="*/ 15 w 82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88">
                  <a:moveTo>
                    <a:pt x="15" y="0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82" y="188"/>
                    <a:pt x="82" y="188"/>
                    <a:pt x="82" y="18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32">
              <a:extLst>
                <a:ext uri="{FF2B5EF4-FFF2-40B4-BE49-F238E27FC236}">
                  <a16:creationId xmlns:a16="http://schemas.microsoft.com/office/drawing/2014/main" id="{F5341DAB-151E-408B-A851-5125E389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4" y="3044826"/>
              <a:ext cx="71438" cy="73025"/>
            </a:xfrm>
            <a:custGeom>
              <a:avLst/>
              <a:gdLst>
                <a:gd name="T0" fmla="*/ 17 w 30"/>
                <a:gd name="T1" fmla="*/ 29 h 30"/>
                <a:gd name="T2" fmla="*/ 1 w 30"/>
                <a:gd name="T3" fmla="*/ 17 h 30"/>
                <a:gd name="T4" fmla="*/ 13 w 30"/>
                <a:gd name="T5" fmla="*/ 1 h 30"/>
                <a:gd name="T6" fmla="*/ 29 w 30"/>
                <a:gd name="T7" fmla="*/ 13 h 30"/>
                <a:gd name="T8" fmla="*/ 17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7" y="29"/>
                  </a:moveTo>
                  <a:cubicBezTo>
                    <a:pt x="9" y="30"/>
                    <a:pt x="2" y="25"/>
                    <a:pt x="1" y="17"/>
                  </a:cubicBezTo>
                  <a:cubicBezTo>
                    <a:pt x="0" y="9"/>
                    <a:pt x="5" y="2"/>
                    <a:pt x="13" y="1"/>
                  </a:cubicBezTo>
                  <a:cubicBezTo>
                    <a:pt x="21" y="0"/>
                    <a:pt x="28" y="5"/>
                    <a:pt x="29" y="13"/>
                  </a:cubicBezTo>
                  <a:cubicBezTo>
                    <a:pt x="30" y="21"/>
                    <a:pt x="25" y="28"/>
                    <a:pt x="17" y="29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33">
              <a:extLst>
                <a:ext uri="{FF2B5EF4-FFF2-40B4-BE49-F238E27FC236}">
                  <a16:creationId xmlns:a16="http://schemas.microsoft.com/office/drawing/2014/main" id="{C4186391-09C6-4E63-A471-3AAF5948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9" y="3076576"/>
              <a:ext cx="301625" cy="185738"/>
            </a:xfrm>
            <a:custGeom>
              <a:avLst/>
              <a:gdLst>
                <a:gd name="T0" fmla="*/ 0 w 125"/>
                <a:gd name="T1" fmla="*/ 63 h 77"/>
                <a:gd name="T2" fmla="*/ 8 w 125"/>
                <a:gd name="T3" fmla="*/ 75 h 77"/>
                <a:gd name="T4" fmla="*/ 8 w 125"/>
                <a:gd name="T5" fmla="*/ 77 h 77"/>
                <a:gd name="T6" fmla="*/ 125 w 125"/>
                <a:gd name="T7" fmla="*/ 14 h 77"/>
                <a:gd name="T8" fmla="*/ 118 w 125"/>
                <a:gd name="T9" fmla="*/ 4 h 77"/>
                <a:gd name="T10" fmla="*/ 118 w 125"/>
                <a:gd name="T11" fmla="*/ 0 h 77"/>
                <a:gd name="T12" fmla="*/ 0 w 125"/>
                <a:gd name="T13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7">
                  <a:moveTo>
                    <a:pt x="0" y="63"/>
                  </a:moveTo>
                  <a:cubicBezTo>
                    <a:pt x="5" y="65"/>
                    <a:pt x="8" y="70"/>
                    <a:pt x="8" y="75"/>
                  </a:cubicBezTo>
                  <a:cubicBezTo>
                    <a:pt x="8" y="76"/>
                    <a:pt x="8" y="76"/>
                    <a:pt x="8" y="77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2" y="12"/>
                    <a:pt x="119" y="9"/>
                    <a:pt x="118" y="4"/>
                  </a:cubicBezTo>
                  <a:cubicBezTo>
                    <a:pt x="118" y="3"/>
                    <a:pt x="118" y="2"/>
                    <a:pt x="11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34">
              <a:extLst>
                <a:ext uri="{FF2B5EF4-FFF2-40B4-BE49-F238E27FC236}">
                  <a16:creationId xmlns:a16="http://schemas.microsoft.com/office/drawing/2014/main" id="{199B9224-F2FA-46C4-93B5-2E398C3D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4" y="3252788"/>
              <a:ext cx="100013" cy="84138"/>
            </a:xfrm>
            <a:custGeom>
              <a:avLst/>
              <a:gdLst>
                <a:gd name="T0" fmla="*/ 34 w 41"/>
                <a:gd name="T1" fmla="*/ 2 h 35"/>
                <a:gd name="T2" fmla="*/ 34 w 41"/>
                <a:gd name="T3" fmla="*/ 0 h 35"/>
                <a:gd name="T4" fmla="*/ 0 w 41"/>
                <a:gd name="T5" fmla="*/ 18 h 35"/>
                <a:gd name="T6" fmla="*/ 2 w 41"/>
                <a:gd name="T7" fmla="*/ 35 h 35"/>
                <a:gd name="T8" fmla="*/ 41 w 41"/>
                <a:gd name="T9" fmla="*/ 15 h 35"/>
                <a:gd name="T10" fmla="*/ 34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34" y="2"/>
                  </a:moveTo>
                  <a:cubicBezTo>
                    <a:pt x="34" y="2"/>
                    <a:pt x="34" y="1"/>
                    <a:pt x="3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2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35">
              <a:extLst>
                <a:ext uri="{FF2B5EF4-FFF2-40B4-BE49-F238E27FC236}">
                  <a16:creationId xmlns:a16="http://schemas.microsoft.com/office/drawing/2014/main" id="{C9B6E4F0-7A88-49A5-BB23-DBAACA7D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9" y="3040063"/>
              <a:ext cx="69850" cy="50800"/>
            </a:xfrm>
            <a:custGeom>
              <a:avLst/>
              <a:gdLst>
                <a:gd name="T0" fmla="*/ 0 w 44"/>
                <a:gd name="T1" fmla="*/ 15 h 32"/>
                <a:gd name="T2" fmla="*/ 32 w 44"/>
                <a:gd name="T3" fmla="*/ 0 h 32"/>
                <a:gd name="T4" fmla="*/ 44 w 44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0" y="15"/>
                  </a:moveTo>
                  <a:lnTo>
                    <a:pt x="32" y="0"/>
                  </a:lnTo>
                  <a:lnTo>
                    <a:pt x="44" y="32"/>
                  </a:ln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36">
              <a:extLst>
                <a:ext uri="{FF2B5EF4-FFF2-40B4-BE49-F238E27FC236}">
                  <a16:creationId xmlns:a16="http://schemas.microsoft.com/office/drawing/2014/main" id="{92CF5C44-D9B4-4587-A10A-0E828F72E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9" y="3062288"/>
              <a:ext cx="292100" cy="227013"/>
            </a:xfrm>
            <a:custGeom>
              <a:avLst/>
              <a:gdLst>
                <a:gd name="T0" fmla="*/ 121 w 121"/>
                <a:gd name="T1" fmla="*/ 49 h 94"/>
                <a:gd name="T2" fmla="*/ 42 w 121"/>
                <a:gd name="T3" fmla="*/ 12 h 94"/>
                <a:gd name="T4" fmla="*/ 14 w 121"/>
                <a:gd name="T5" fmla="*/ 94 h 94"/>
                <a:gd name="T6" fmla="*/ 121 w 121"/>
                <a:gd name="T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4">
                  <a:moveTo>
                    <a:pt x="121" y="49"/>
                  </a:moveTo>
                  <a:cubicBezTo>
                    <a:pt x="107" y="16"/>
                    <a:pt x="72" y="0"/>
                    <a:pt x="42" y="12"/>
                  </a:cubicBezTo>
                  <a:cubicBezTo>
                    <a:pt x="13" y="24"/>
                    <a:pt x="0" y="61"/>
                    <a:pt x="14" y="94"/>
                  </a:cubicBezTo>
                  <a:lnTo>
                    <a:pt x="121" y="49"/>
                  </a:ln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Oval 137">
              <a:extLst>
                <a:ext uri="{FF2B5EF4-FFF2-40B4-BE49-F238E27FC236}">
                  <a16:creationId xmlns:a16="http://schemas.microsoft.com/office/drawing/2014/main" id="{F4CFF9B4-7316-4D27-871B-E57B8A55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776" y="3022601"/>
              <a:ext cx="33338" cy="3492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9" name="组合 388">
            <a:extLst>
              <a:ext uri="{FF2B5EF4-FFF2-40B4-BE49-F238E27FC236}">
                <a16:creationId xmlns:a16="http://schemas.microsoft.com/office/drawing/2014/main" id="{2DDB990A-8900-494E-9171-C1F31ADA313F}"/>
              </a:ext>
            </a:extLst>
          </p:cNvPr>
          <p:cNvGrpSpPr/>
          <p:nvPr/>
        </p:nvGrpSpPr>
        <p:grpSpPr>
          <a:xfrm>
            <a:off x="5470526" y="3022601"/>
            <a:ext cx="738188" cy="744538"/>
            <a:chOff x="5470526" y="3022601"/>
            <a:chExt cx="738188" cy="744538"/>
          </a:xfrm>
        </p:grpSpPr>
        <p:sp>
          <p:nvSpPr>
            <p:cNvPr id="266" name="Rectangle 138">
              <a:extLst>
                <a:ext uri="{FF2B5EF4-FFF2-40B4-BE49-F238E27FC236}">
                  <a16:creationId xmlns:a16="http://schemas.microsoft.com/office/drawing/2014/main" id="{CAEC7438-1036-49D2-94C0-60B53FA5E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3733801"/>
              <a:ext cx="268288" cy="333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Oval 139">
              <a:extLst>
                <a:ext uri="{FF2B5EF4-FFF2-40B4-BE49-F238E27FC236}">
                  <a16:creationId xmlns:a16="http://schemas.microsoft.com/office/drawing/2014/main" id="{18403368-78CE-4313-9553-1CD7BF1F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3076" y="3224213"/>
              <a:ext cx="66675" cy="6667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40">
              <a:extLst>
                <a:ext uri="{FF2B5EF4-FFF2-40B4-BE49-F238E27FC236}">
                  <a16:creationId xmlns:a16="http://schemas.microsoft.com/office/drawing/2014/main" id="{B9D755F9-C920-4FF0-BDCA-34620F2F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6" y="3279776"/>
              <a:ext cx="195263" cy="454025"/>
            </a:xfrm>
            <a:custGeom>
              <a:avLst/>
              <a:gdLst>
                <a:gd name="T0" fmla="*/ 14 w 81"/>
                <a:gd name="T1" fmla="*/ 0 h 188"/>
                <a:gd name="T2" fmla="*/ 3 w 81"/>
                <a:gd name="T3" fmla="*/ 5 h 188"/>
                <a:gd name="T4" fmla="*/ 0 w 81"/>
                <a:gd name="T5" fmla="*/ 5 h 188"/>
                <a:gd name="T6" fmla="*/ 65 w 81"/>
                <a:gd name="T7" fmla="*/ 188 h 188"/>
                <a:gd name="T8" fmla="*/ 81 w 81"/>
                <a:gd name="T9" fmla="*/ 188 h 188"/>
                <a:gd name="T10" fmla="*/ 14 w 81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8">
                  <a:moveTo>
                    <a:pt x="14" y="0"/>
                  </a:moveTo>
                  <a:cubicBezTo>
                    <a:pt x="12" y="3"/>
                    <a:pt x="8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81" y="188"/>
                    <a:pt x="81" y="188"/>
                    <a:pt x="81" y="188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41">
              <a:extLst>
                <a:ext uri="{FF2B5EF4-FFF2-40B4-BE49-F238E27FC236}">
                  <a16:creationId xmlns:a16="http://schemas.microsoft.com/office/drawing/2014/main" id="{49326239-E5E0-48F6-9D0D-A9F21A9C1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9" y="3044826"/>
              <a:ext cx="73025" cy="73025"/>
            </a:xfrm>
            <a:custGeom>
              <a:avLst/>
              <a:gdLst>
                <a:gd name="T0" fmla="*/ 17 w 30"/>
                <a:gd name="T1" fmla="*/ 29 h 30"/>
                <a:gd name="T2" fmla="*/ 1 w 30"/>
                <a:gd name="T3" fmla="*/ 17 h 30"/>
                <a:gd name="T4" fmla="*/ 13 w 30"/>
                <a:gd name="T5" fmla="*/ 1 h 30"/>
                <a:gd name="T6" fmla="*/ 29 w 30"/>
                <a:gd name="T7" fmla="*/ 13 h 30"/>
                <a:gd name="T8" fmla="*/ 17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7" y="29"/>
                  </a:moveTo>
                  <a:cubicBezTo>
                    <a:pt x="10" y="30"/>
                    <a:pt x="2" y="25"/>
                    <a:pt x="1" y="17"/>
                  </a:cubicBezTo>
                  <a:cubicBezTo>
                    <a:pt x="0" y="9"/>
                    <a:pt x="6" y="2"/>
                    <a:pt x="13" y="1"/>
                  </a:cubicBezTo>
                  <a:cubicBezTo>
                    <a:pt x="21" y="0"/>
                    <a:pt x="28" y="5"/>
                    <a:pt x="29" y="13"/>
                  </a:cubicBezTo>
                  <a:cubicBezTo>
                    <a:pt x="30" y="21"/>
                    <a:pt x="25" y="28"/>
                    <a:pt x="17" y="29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42">
              <a:extLst>
                <a:ext uri="{FF2B5EF4-FFF2-40B4-BE49-F238E27FC236}">
                  <a16:creationId xmlns:a16="http://schemas.microsoft.com/office/drawing/2014/main" id="{48DE17C5-40C0-4B24-BB1A-CA15AD31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1" y="3076576"/>
              <a:ext cx="303213" cy="185738"/>
            </a:xfrm>
            <a:custGeom>
              <a:avLst/>
              <a:gdLst>
                <a:gd name="T0" fmla="*/ 0 w 126"/>
                <a:gd name="T1" fmla="*/ 63 h 77"/>
                <a:gd name="T2" fmla="*/ 8 w 126"/>
                <a:gd name="T3" fmla="*/ 75 h 77"/>
                <a:gd name="T4" fmla="*/ 8 w 126"/>
                <a:gd name="T5" fmla="*/ 77 h 77"/>
                <a:gd name="T6" fmla="*/ 126 w 126"/>
                <a:gd name="T7" fmla="*/ 14 h 77"/>
                <a:gd name="T8" fmla="*/ 118 w 126"/>
                <a:gd name="T9" fmla="*/ 4 h 77"/>
                <a:gd name="T10" fmla="*/ 118 w 126"/>
                <a:gd name="T11" fmla="*/ 0 h 77"/>
                <a:gd name="T12" fmla="*/ 0 w 126"/>
                <a:gd name="T13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77">
                  <a:moveTo>
                    <a:pt x="0" y="63"/>
                  </a:moveTo>
                  <a:cubicBezTo>
                    <a:pt x="5" y="65"/>
                    <a:pt x="8" y="70"/>
                    <a:pt x="8" y="75"/>
                  </a:cubicBezTo>
                  <a:cubicBezTo>
                    <a:pt x="8" y="76"/>
                    <a:pt x="8" y="76"/>
                    <a:pt x="8" y="77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2" y="12"/>
                    <a:pt x="119" y="9"/>
                    <a:pt x="118" y="4"/>
                  </a:cubicBezTo>
                  <a:cubicBezTo>
                    <a:pt x="118" y="3"/>
                    <a:pt x="118" y="2"/>
                    <a:pt x="11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43">
              <a:extLst>
                <a:ext uri="{FF2B5EF4-FFF2-40B4-BE49-F238E27FC236}">
                  <a16:creationId xmlns:a16="http://schemas.microsoft.com/office/drawing/2014/main" id="{6A54A69F-5B7C-4D8C-ABAB-A83CAB3A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6" y="3252788"/>
              <a:ext cx="98425" cy="84138"/>
            </a:xfrm>
            <a:custGeom>
              <a:avLst/>
              <a:gdLst>
                <a:gd name="T0" fmla="*/ 34 w 41"/>
                <a:gd name="T1" fmla="*/ 2 h 35"/>
                <a:gd name="T2" fmla="*/ 34 w 41"/>
                <a:gd name="T3" fmla="*/ 0 h 35"/>
                <a:gd name="T4" fmla="*/ 0 w 41"/>
                <a:gd name="T5" fmla="*/ 18 h 35"/>
                <a:gd name="T6" fmla="*/ 3 w 41"/>
                <a:gd name="T7" fmla="*/ 35 h 35"/>
                <a:gd name="T8" fmla="*/ 41 w 41"/>
                <a:gd name="T9" fmla="*/ 15 h 35"/>
                <a:gd name="T10" fmla="*/ 34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34" y="2"/>
                  </a:moveTo>
                  <a:cubicBezTo>
                    <a:pt x="34" y="2"/>
                    <a:pt x="34" y="1"/>
                    <a:pt x="3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2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44">
              <a:extLst>
                <a:ext uri="{FF2B5EF4-FFF2-40B4-BE49-F238E27FC236}">
                  <a16:creationId xmlns:a16="http://schemas.microsoft.com/office/drawing/2014/main" id="{A452DDDE-D514-4DDB-9125-2220B4B2F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1" y="3040063"/>
              <a:ext cx="71438" cy="50800"/>
            </a:xfrm>
            <a:custGeom>
              <a:avLst/>
              <a:gdLst>
                <a:gd name="T0" fmla="*/ 0 w 45"/>
                <a:gd name="T1" fmla="*/ 15 h 32"/>
                <a:gd name="T2" fmla="*/ 31 w 45"/>
                <a:gd name="T3" fmla="*/ 0 h 32"/>
                <a:gd name="T4" fmla="*/ 45 w 45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15"/>
                  </a:moveTo>
                  <a:lnTo>
                    <a:pt x="31" y="0"/>
                  </a:lnTo>
                  <a:lnTo>
                    <a:pt x="45" y="32"/>
                  </a:ln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45">
              <a:extLst>
                <a:ext uri="{FF2B5EF4-FFF2-40B4-BE49-F238E27FC236}">
                  <a16:creationId xmlns:a16="http://schemas.microsoft.com/office/drawing/2014/main" id="{E07CDFF8-688A-42C3-B697-6BF101D7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9" y="3062288"/>
              <a:ext cx="288925" cy="227013"/>
            </a:xfrm>
            <a:custGeom>
              <a:avLst/>
              <a:gdLst>
                <a:gd name="T0" fmla="*/ 120 w 120"/>
                <a:gd name="T1" fmla="*/ 49 h 94"/>
                <a:gd name="T2" fmla="*/ 42 w 120"/>
                <a:gd name="T3" fmla="*/ 12 h 94"/>
                <a:gd name="T4" fmla="*/ 14 w 120"/>
                <a:gd name="T5" fmla="*/ 94 h 94"/>
                <a:gd name="T6" fmla="*/ 120 w 120"/>
                <a:gd name="T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94">
                  <a:moveTo>
                    <a:pt x="120" y="49"/>
                  </a:moveTo>
                  <a:cubicBezTo>
                    <a:pt x="106" y="16"/>
                    <a:pt x="71" y="0"/>
                    <a:pt x="42" y="12"/>
                  </a:cubicBezTo>
                  <a:cubicBezTo>
                    <a:pt x="12" y="24"/>
                    <a:pt x="0" y="61"/>
                    <a:pt x="14" y="94"/>
                  </a:cubicBezTo>
                  <a:lnTo>
                    <a:pt x="120" y="49"/>
                  </a:ln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Oval 146">
              <a:extLst>
                <a:ext uri="{FF2B5EF4-FFF2-40B4-BE49-F238E27FC236}">
                  <a16:creationId xmlns:a16="http://schemas.microsoft.com/office/drawing/2014/main" id="{08B78D9D-FCFC-4BA0-A3D8-872F9616C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289" y="3022601"/>
              <a:ext cx="33338" cy="3492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5" name="组合 364">
            <a:extLst>
              <a:ext uri="{FF2B5EF4-FFF2-40B4-BE49-F238E27FC236}">
                <a16:creationId xmlns:a16="http://schemas.microsoft.com/office/drawing/2014/main" id="{BF5BE8FC-3973-4CF0-A088-19EDE69A8FBA}"/>
              </a:ext>
            </a:extLst>
          </p:cNvPr>
          <p:cNvGrpSpPr/>
          <p:nvPr/>
        </p:nvGrpSpPr>
        <p:grpSpPr>
          <a:xfrm>
            <a:off x="1157289" y="3562351"/>
            <a:ext cx="200025" cy="204787"/>
            <a:chOff x="1157289" y="3562351"/>
            <a:chExt cx="200025" cy="204787"/>
          </a:xfrm>
        </p:grpSpPr>
        <p:sp>
          <p:nvSpPr>
            <p:cNvPr id="275" name="Freeform 147">
              <a:extLst>
                <a:ext uri="{FF2B5EF4-FFF2-40B4-BE49-F238E27FC236}">
                  <a16:creationId xmlns:a16="http://schemas.microsoft.com/office/drawing/2014/main" id="{CA0161E8-FCC3-4FD4-9614-75FF4EAF7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9" y="3562351"/>
              <a:ext cx="200025" cy="117475"/>
            </a:xfrm>
            <a:custGeom>
              <a:avLst/>
              <a:gdLst>
                <a:gd name="T0" fmla="*/ 83 w 83"/>
                <a:gd name="T1" fmla="*/ 37 h 49"/>
                <a:gd name="T2" fmla="*/ 73 w 83"/>
                <a:gd name="T3" fmla="*/ 24 h 49"/>
                <a:gd name="T4" fmla="*/ 71 w 83"/>
                <a:gd name="T5" fmla="*/ 22 h 49"/>
                <a:gd name="T6" fmla="*/ 59 w 83"/>
                <a:gd name="T7" fmla="*/ 8 h 49"/>
                <a:gd name="T8" fmla="*/ 59 w 83"/>
                <a:gd name="T9" fmla="*/ 8 h 49"/>
                <a:gd name="T10" fmla="*/ 55 w 83"/>
                <a:gd name="T11" fmla="*/ 6 h 49"/>
                <a:gd name="T12" fmla="*/ 44 w 83"/>
                <a:gd name="T13" fmla="*/ 0 h 49"/>
                <a:gd name="T14" fmla="*/ 36 w 83"/>
                <a:gd name="T15" fmla="*/ 3 h 49"/>
                <a:gd name="T16" fmla="*/ 32 w 83"/>
                <a:gd name="T17" fmla="*/ 4 h 49"/>
                <a:gd name="T18" fmla="*/ 31 w 83"/>
                <a:gd name="T19" fmla="*/ 4 h 49"/>
                <a:gd name="T20" fmla="*/ 16 w 83"/>
                <a:gd name="T21" fmla="*/ 20 h 49"/>
                <a:gd name="T22" fmla="*/ 13 w 83"/>
                <a:gd name="T23" fmla="*/ 22 h 49"/>
                <a:gd name="T24" fmla="*/ 13 w 83"/>
                <a:gd name="T25" fmla="*/ 22 h 49"/>
                <a:gd name="T26" fmla="*/ 0 w 83"/>
                <a:gd name="T27" fmla="*/ 36 h 49"/>
                <a:gd name="T28" fmla="*/ 9 w 83"/>
                <a:gd name="T29" fmla="*/ 49 h 49"/>
                <a:gd name="T30" fmla="*/ 9 w 83"/>
                <a:gd name="T31" fmla="*/ 48 h 49"/>
                <a:gd name="T32" fmla="*/ 16 w 83"/>
                <a:gd name="T33" fmla="*/ 43 h 49"/>
                <a:gd name="T34" fmla="*/ 22 w 83"/>
                <a:gd name="T35" fmla="*/ 48 h 49"/>
                <a:gd name="T36" fmla="*/ 29 w 83"/>
                <a:gd name="T37" fmla="*/ 43 h 49"/>
                <a:gd name="T38" fmla="*/ 36 w 83"/>
                <a:gd name="T39" fmla="*/ 48 h 49"/>
                <a:gd name="T40" fmla="*/ 42 w 83"/>
                <a:gd name="T41" fmla="*/ 43 h 49"/>
                <a:gd name="T42" fmla="*/ 49 w 83"/>
                <a:gd name="T43" fmla="*/ 48 h 49"/>
                <a:gd name="T44" fmla="*/ 55 w 83"/>
                <a:gd name="T45" fmla="*/ 43 h 49"/>
                <a:gd name="T46" fmla="*/ 62 w 83"/>
                <a:gd name="T47" fmla="*/ 48 h 49"/>
                <a:gd name="T48" fmla="*/ 68 w 83"/>
                <a:gd name="T49" fmla="*/ 43 h 49"/>
                <a:gd name="T50" fmla="*/ 75 w 83"/>
                <a:gd name="T51" fmla="*/ 48 h 49"/>
                <a:gd name="T52" fmla="*/ 83 w 83"/>
                <a:gd name="T5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49">
                  <a:moveTo>
                    <a:pt x="83" y="37"/>
                  </a:moveTo>
                  <a:cubicBezTo>
                    <a:pt x="83" y="31"/>
                    <a:pt x="78" y="25"/>
                    <a:pt x="73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71" y="17"/>
                    <a:pt x="71" y="7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7" y="8"/>
                    <a:pt x="56" y="7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ubicBezTo>
                    <a:pt x="41" y="0"/>
                    <a:pt x="38" y="1"/>
                    <a:pt x="36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17" y="4"/>
                    <a:pt x="15" y="14"/>
                    <a:pt x="16" y="20"/>
                  </a:cubicBezTo>
                  <a:cubicBezTo>
                    <a:pt x="16" y="21"/>
                    <a:pt x="15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2"/>
                    <a:pt x="0" y="28"/>
                    <a:pt x="0" y="36"/>
                  </a:cubicBezTo>
                  <a:cubicBezTo>
                    <a:pt x="0" y="42"/>
                    <a:pt x="5" y="47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9" y="46"/>
                    <a:pt x="83" y="42"/>
                    <a:pt x="83" y="37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48">
              <a:extLst>
                <a:ext uri="{FF2B5EF4-FFF2-40B4-BE49-F238E27FC236}">
                  <a16:creationId xmlns:a16="http://schemas.microsoft.com/office/drawing/2014/main" id="{27B809EB-FF71-4838-98F4-AE4C454B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14" y="3665538"/>
              <a:ext cx="158750" cy="101600"/>
            </a:xfrm>
            <a:custGeom>
              <a:avLst/>
              <a:gdLst>
                <a:gd name="T0" fmla="*/ 100 w 100"/>
                <a:gd name="T1" fmla="*/ 8 h 64"/>
                <a:gd name="T2" fmla="*/ 89 w 100"/>
                <a:gd name="T3" fmla="*/ 0 h 64"/>
                <a:gd name="T4" fmla="*/ 80 w 100"/>
                <a:gd name="T5" fmla="*/ 8 h 64"/>
                <a:gd name="T6" fmla="*/ 69 w 100"/>
                <a:gd name="T7" fmla="*/ 0 h 64"/>
                <a:gd name="T8" fmla="*/ 60 w 100"/>
                <a:gd name="T9" fmla="*/ 8 h 64"/>
                <a:gd name="T10" fmla="*/ 50 w 100"/>
                <a:gd name="T11" fmla="*/ 0 h 64"/>
                <a:gd name="T12" fmla="*/ 41 w 100"/>
                <a:gd name="T13" fmla="*/ 8 h 64"/>
                <a:gd name="T14" fmla="*/ 30 w 100"/>
                <a:gd name="T15" fmla="*/ 0 h 64"/>
                <a:gd name="T16" fmla="*/ 19 w 100"/>
                <a:gd name="T17" fmla="*/ 8 h 64"/>
                <a:gd name="T18" fmla="*/ 10 w 100"/>
                <a:gd name="T19" fmla="*/ 0 h 64"/>
                <a:gd name="T20" fmla="*/ 0 w 100"/>
                <a:gd name="T21" fmla="*/ 8 h 64"/>
                <a:gd name="T22" fmla="*/ 0 w 100"/>
                <a:gd name="T23" fmla="*/ 9 h 64"/>
                <a:gd name="T24" fmla="*/ 15 w 100"/>
                <a:gd name="T25" fmla="*/ 64 h 64"/>
                <a:gd name="T26" fmla="*/ 84 w 100"/>
                <a:gd name="T27" fmla="*/ 64 h 64"/>
                <a:gd name="T28" fmla="*/ 100 w 100"/>
                <a:gd name="T29" fmla="*/ 8 h 64"/>
                <a:gd name="T30" fmla="*/ 100 w 100"/>
                <a:gd name="T3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64">
                  <a:moveTo>
                    <a:pt x="100" y="8"/>
                  </a:moveTo>
                  <a:lnTo>
                    <a:pt x="89" y="0"/>
                  </a:lnTo>
                  <a:lnTo>
                    <a:pt x="80" y="8"/>
                  </a:lnTo>
                  <a:lnTo>
                    <a:pt x="69" y="0"/>
                  </a:lnTo>
                  <a:lnTo>
                    <a:pt x="60" y="8"/>
                  </a:lnTo>
                  <a:lnTo>
                    <a:pt x="50" y="0"/>
                  </a:lnTo>
                  <a:lnTo>
                    <a:pt x="41" y="8"/>
                  </a:lnTo>
                  <a:lnTo>
                    <a:pt x="30" y="0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15" y="64"/>
                  </a:lnTo>
                  <a:lnTo>
                    <a:pt x="84" y="64"/>
                  </a:lnTo>
                  <a:lnTo>
                    <a:pt x="100" y="8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49">
              <a:extLst>
                <a:ext uri="{FF2B5EF4-FFF2-40B4-BE49-F238E27FC236}">
                  <a16:creationId xmlns:a16="http://schemas.microsoft.com/office/drawing/2014/main" id="{657563E7-CF51-4E10-BA3C-E0B5C7B03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3678238"/>
              <a:ext cx="19050" cy="88900"/>
            </a:xfrm>
            <a:custGeom>
              <a:avLst/>
              <a:gdLst>
                <a:gd name="T0" fmla="*/ 0 w 12"/>
                <a:gd name="T1" fmla="*/ 0 h 56"/>
                <a:gd name="T2" fmla="*/ 12 w 12"/>
                <a:gd name="T3" fmla="*/ 56 h 56"/>
                <a:gd name="T4" fmla="*/ 0 w 12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6">
                  <a:moveTo>
                    <a:pt x="0" y="0"/>
                  </a:moveTo>
                  <a:lnTo>
                    <a:pt x="1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Line 150">
              <a:extLst>
                <a:ext uri="{FF2B5EF4-FFF2-40B4-BE49-F238E27FC236}">
                  <a16:creationId xmlns:a16="http://schemas.microsoft.com/office/drawing/2014/main" id="{30FA3C41-E02D-42BC-931B-C3B401D1E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676" y="3678238"/>
              <a:ext cx="19050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51">
              <a:extLst>
                <a:ext uri="{FF2B5EF4-FFF2-40B4-BE49-F238E27FC236}">
                  <a16:creationId xmlns:a16="http://schemas.microsoft.com/office/drawing/2014/main" id="{BBB1B6FE-3D55-4199-A6A1-1E35F0475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1" y="3678238"/>
              <a:ext cx="17463" cy="88900"/>
            </a:xfrm>
            <a:custGeom>
              <a:avLst/>
              <a:gdLst>
                <a:gd name="T0" fmla="*/ 11 w 11"/>
                <a:gd name="T1" fmla="*/ 0 h 56"/>
                <a:gd name="T2" fmla="*/ 0 w 11"/>
                <a:gd name="T3" fmla="*/ 56 h 56"/>
                <a:gd name="T4" fmla="*/ 11 w 11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6">
                  <a:moveTo>
                    <a:pt x="11" y="0"/>
                  </a:moveTo>
                  <a:lnTo>
                    <a:pt x="0" y="5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Line 152">
              <a:extLst>
                <a:ext uri="{FF2B5EF4-FFF2-40B4-BE49-F238E27FC236}">
                  <a16:creationId xmlns:a16="http://schemas.microsoft.com/office/drawing/2014/main" id="{006748D5-3C44-448D-A4CA-659624C6A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9051" y="3678238"/>
              <a:ext cx="17463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53">
              <a:extLst>
                <a:ext uri="{FF2B5EF4-FFF2-40B4-BE49-F238E27FC236}">
                  <a16:creationId xmlns:a16="http://schemas.microsoft.com/office/drawing/2014/main" id="{0CEE8C75-96AA-4CE5-97DD-47FCB011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1" y="3678238"/>
              <a:ext cx="4763" cy="88900"/>
            </a:xfrm>
            <a:custGeom>
              <a:avLst/>
              <a:gdLst>
                <a:gd name="T0" fmla="*/ 0 w 3"/>
                <a:gd name="T1" fmla="*/ 0 h 56"/>
                <a:gd name="T2" fmla="*/ 3 w 3"/>
                <a:gd name="T3" fmla="*/ 56 h 56"/>
                <a:gd name="T4" fmla="*/ 0 w 3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6">
                  <a:moveTo>
                    <a:pt x="0" y="0"/>
                  </a:moveTo>
                  <a:lnTo>
                    <a:pt x="3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Line 154">
              <a:extLst>
                <a:ext uri="{FF2B5EF4-FFF2-40B4-BE49-F238E27FC236}">
                  <a16:creationId xmlns:a16="http://schemas.microsoft.com/office/drawing/2014/main" id="{C7CBE463-D07B-4E6E-A2DF-247BEF686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4601" y="3678238"/>
              <a:ext cx="4763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55">
              <a:extLst>
                <a:ext uri="{FF2B5EF4-FFF2-40B4-BE49-F238E27FC236}">
                  <a16:creationId xmlns:a16="http://schemas.microsoft.com/office/drawing/2014/main" id="{9094FB40-5968-4060-B92D-6C9B29977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4" y="3678238"/>
              <a:ext cx="6350" cy="88900"/>
            </a:xfrm>
            <a:custGeom>
              <a:avLst/>
              <a:gdLst>
                <a:gd name="T0" fmla="*/ 4 w 4"/>
                <a:gd name="T1" fmla="*/ 0 h 56"/>
                <a:gd name="T2" fmla="*/ 0 w 4"/>
                <a:gd name="T3" fmla="*/ 56 h 56"/>
                <a:gd name="T4" fmla="*/ 4 w 4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6">
                  <a:moveTo>
                    <a:pt x="4" y="0"/>
                  </a:moveTo>
                  <a:lnTo>
                    <a:pt x="0" y="5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Line 156">
              <a:extLst>
                <a:ext uri="{FF2B5EF4-FFF2-40B4-BE49-F238E27FC236}">
                  <a16:creationId xmlns:a16="http://schemas.microsoft.com/office/drawing/2014/main" id="{EF329038-AF3E-4EE9-A8CD-71F0DE6B5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8414" y="3678238"/>
              <a:ext cx="6350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Line 157">
              <a:extLst>
                <a:ext uri="{FF2B5EF4-FFF2-40B4-BE49-F238E27FC236}">
                  <a16:creationId xmlns:a16="http://schemas.microsoft.com/office/drawing/2014/main" id="{625904DE-836C-4B3E-8A90-9CF108FAE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2851" y="3587751"/>
              <a:ext cx="9525" cy="31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Line 158">
              <a:extLst>
                <a:ext uri="{FF2B5EF4-FFF2-40B4-BE49-F238E27FC236}">
                  <a16:creationId xmlns:a16="http://schemas.microsoft.com/office/drawing/2014/main" id="{CEFB80AE-8288-4A80-93F0-E6D68F03B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089" y="3609976"/>
              <a:ext cx="1588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Line 159">
              <a:extLst>
                <a:ext uri="{FF2B5EF4-FFF2-40B4-BE49-F238E27FC236}">
                  <a16:creationId xmlns:a16="http://schemas.microsoft.com/office/drawing/2014/main" id="{2A804604-AFA6-465D-B06A-CE00C222B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751" y="3633788"/>
              <a:ext cx="476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Line 160">
              <a:extLst>
                <a:ext uri="{FF2B5EF4-FFF2-40B4-BE49-F238E27FC236}">
                  <a16:creationId xmlns:a16="http://schemas.microsoft.com/office/drawing/2014/main" id="{46431A9D-8D14-4141-9AD5-54C74F122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514" y="3656013"/>
              <a:ext cx="9525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Line 161">
              <a:extLst>
                <a:ext uri="{FF2B5EF4-FFF2-40B4-BE49-F238E27FC236}">
                  <a16:creationId xmlns:a16="http://schemas.microsoft.com/office/drawing/2014/main" id="{FDC929FC-F0FA-4B9B-BFCB-F5ACD0C69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089" y="3651251"/>
              <a:ext cx="6350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Line 162">
              <a:extLst>
                <a:ext uri="{FF2B5EF4-FFF2-40B4-BE49-F238E27FC236}">
                  <a16:creationId xmlns:a16="http://schemas.microsoft.com/office/drawing/2014/main" id="{53627138-C782-4F45-B501-FB89E30F1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8726" y="3595688"/>
              <a:ext cx="7938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Line 163">
              <a:extLst>
                <a:ext uri="{FF2B5EF4-FFF2-40B4-BE49-F238E27FC236}">
                  <a16:creationId xmlns:a16="http://schemas.microsoft.com/office/drawing/2014/main" id="{7F64C2D3-10C5-42D5-BCBB-B2508D167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476" y="3573463"/>
              <a:ext cx="9525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Line 164">
              <a:extLst>
                <a:ext uri="{FF2B5EF4-FFF2-40B4-BE49-F238E27FC236}">
                  <a16:creationId xmlns:a16="http://schemas.microsoft.com/office/drawing/2014/main" id="{D89A1F06-1F78-4009-8B2F-8C7FABE76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889" y="3592513"/>
              <a:ext cx="1588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Line 165">
              <a:extLst>
                <a:ext uri="{FF2B5EF4-FFF2-40B4-BE49-F238E27FC236}">
                  <a16:creationId xmlns:a16="http://schemas.microsoft.com/office/drawing/2014/main" id="{80C3A97C-CFBF-4855-ACC9-F0B7B8812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3489" y="3619501"/>
              <a:ext cx="7938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Line 166">
              <a:extLst>
                <a:ext uri="{FF2B5EF4-FFF2-40B4-BE49-F238E27FC236}">
                  <a16:creationId xmlns:a16="http://schemas.microsoft.com/office/drawing/2014/main" id="{4F9A0B3F-ED87-4EAC-9CD0-E1BE4F802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726" y="3638551"/>
              <a:ext cx="0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Line 167">
              <a:extLst>
                <a:ext uri="{FF2B5EF4-FFF2-40B4-BE49-F238E27FC236}">
                  <a16:creationId xmlns:a16="http://schemas.microsoft.com/office/drawing/2014/main" id="{384C0CA0-532C-4569-8A68-E36B3354E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6189" y="3648076"/>
              <a:ext cx="4763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Line 168">
              <a:extLst>
                <a:ext uri="{FF2B5EF4-FFF2-40B4-BE49-F238E27FC236}">
                  <a16:creationId xmlns:a16="http://schemas.microsoft.com/office/drawing/2014/main" id="{BA5E7277-7140-4A1A-B306-BAB46CCCD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714" y="3624263"/>
              <a:ext cx="9525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Line 169">
              <a:extLst>
                <a:ext uri="{FF2B5EF4-FFF2-40B4-BE49-F238E27FC236}">
                  <a16:creationId xmlns:a16="http://schemas.microsoft.com/office/drawing/2014/main" id="{67372FBA-040F-47D8-9A22-E6FB8490A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939" y="3609976"/>
              <a:ext cx="1428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Line 170">
              <a:extLst>
                <a:ext uri="{FF2B5EF4-FFF2-40B4-BE49-F238E27FC236}">
                  <a16:creationId xmlns:a16="http://schemas.microsoft.com/office/drawing/2014/main" id="{6AB8A701-8C50-4B71-B128-9150D8F24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751" y="3592513"/>
              <a:ext cx="9525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Line 171">
              <a:extLst>
                <a:ext uri="{FF2B5EF4-FFF2-40B4-BE49-F238E27FC236}">
                  <a16:creationId xmlns:a16="http://schemas.microsoft.com/office/drawing/2014/main" id="{C82961EB-8A61-48D3-88CE-F65DA0BF0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8101" y="3622676"/>
              <a:ext cx="0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Line 172">
              <a:extLst>
                <a:ext uri="{FF2B5EF4-FFF2-40B4-BE49-F238E27FC236}">
                  <a16:creationId xmlns:a16="http://schemas.microsoft.com/office/drawing/2014/main" id="{2C0C0EFD-9EF6-4954-92E9-3A513744E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289" y="3627438"/>
              <a:ext cx="3175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Line 173">
              <a:extLst>
                <a:ext uri="{FF2B5EF4-FFF2-40B4-BE49-F238E27FC236}">
                  <a16:creationId xmlns:a16="http://schemas.microsoft.com/office/drawing/2014/main" id="{77C36BC5-7AFA-4359-8B36-4501CA787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176" y="3648076"/>
              <a:ext cx="476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Line 174">
              <a:extLst>
                <a:ext uri="{FF2B5EF4-FFF2-40B4-BE49-F238E27FC236}">
                  <a16:creationId xmlns:a16="http://schemas.microsoft.com/office/drawing/2014/main" id="{5FA28B62-F582-4343-9374-FCB7FE0ED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8739" y="3632201"/>
              <a:ext cx="476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Line 175">
              <a:extLst>
                <a:ext uri="{FF2B5EF4-FFF2-40B4-BE49-F238E27FC236}">
                  <a16:creationId xmlns:a16="http://schemas.microsoft.com/office/drawing/2014/main" id="{5CDAC734-436C-46D8-928C-EEC37BAD7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264" y="3652838"/>
              <a:ext cx="4763" cy="635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Line 176">
              <a:extLst>
                <a:ext uri="{FF2B5EF4-FFF2-40B4-BE49-F238E27FC236}">
                  <a16:creationId xmlns:a16="http://schemas.microsoft.com/office/drawing/2014/main" id="{112BBC57-2945-4AB7-AC44-3D80C2EF7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3339" y="3652838"/>
              <a:ext cx="4763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Line 177">
              <a:extLst>
                <a:ext uri="{FF2B5EF4-FFF2-40B4-BE49-F238E27FC236}">
                  <a16:creationId xmlns:a16="http://schemas.microsoft.com/office/drawing/2014/main" id="{6121D8F3-E5A8-4059-BEF4-B195E96CC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8564" y="3633788"/>
              <a:ext cx="1588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6" name="Freeform 178">
            <a:extLst>
              <a:ext uri="{FF2B5EF4-FFF2-40B4-BE49-F238E27FC236}">
                <a16:creationId xmlns:a16="http://schemas.microsoft.com/office/drawing/2014/main" id="{D4E403B6-4206-4703-A885-5E9A84A050F6}"/>
              </a:ext>
            </a:extLst>
          </p:cNvPr>
          <p:cNvSpPr>
            <a:spLocks noEditPoints="1"/>
          </p:cNvSpPr>
          <p:nvPr/>
        </p:nvSpPr>
        <p:spPr bwMode="auto">
          <a:xfrm>
            <a:off x="1446214" y="3516313"/>
            <a:ext cx="280988" cy="250825"/>
          </a:xfrm>
          <a:custGeom>
            <a:avLst/>
            <a:gdLst>
              <a:gd name="T0" fmla="*/ 88 w 117"/>
              <a:gd name="T1" fmla="*/ 25 h 104"/>
              <a:gd name="T2" fmla="*/ 88 w 117"/>
              <a:gd name="T3" fmla="*/ 0 h 104"/>
              <a:gd name="T4" fmla="*/ 87 w 117"/>
              <a:gd name="T5" fmla="*/ 0 h 104"/>
              <a:gd name="T6" fmla="*/ 81 w 117"/>
              <a:gd name="T7" fmla="*/ 0 h 104"/>
              <a:gd name="T8" fmla="*/ 0 w 117"/>
              <a:gd name="T9" fmla="*/ 0 h 104"/>
              <a:gd name="T10" fmla="*/ 0 w 117"/>
              <a:gd name="T11" fmla="*/ 104 h 104"/>
              <a:gd name="T12" fmla="*/ 88 w 117"/>
              <a:gd name="T13" fmla="*/ 104 h 104"/>
              <a:gd name="T14" fmla="*/ 88 w 117"/>
              <a:gd name="T15" fmla="*/ 80 h 104"/>
              <a:gd name="T16" fmla="*/ 117 w 117"/>
              <a:gd name="T17" fmla="*/ 52 h 104"/>
              <a:gd name="T18" fmla="*/ 88 w 117"/>
              <a:gd name="T19" fmla="*/ 25 h 104"/>
              <a:gd name="T20" fmla="*/ 88 w 117"/>
              <a:gd name="T21" fmla="*/ 73 h 104"/>
              <a:gd name="T22" fmla="*/ 88 w 117"/>
              <a:gd name="T23" fmla="*/ 31 h 104"/>
              <a:gd name="T24" fmla="*/ 110 w 117"/>
              <a:gd name="T25" fmla="*/ 52 h 104"/>
              <a:gd name="T26" fmla="*/ 88 w 117"/>
              <a:gd name="T27" fmla="*/ 7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7" h="104">
                <a:moveTo>
                  <a:pt x="88" y="25"/>
                </a:move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4"/>
                  <a:pt x="0" y="104"/>
                  <a:pt x="0" y="10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80"/>
                  <a:pt x="88" y="80"/>
                  <a:pt x="88" y="80"/>
                </a:cubicBezTo>
                <a:cubicBezTo>
                  <a:pt x="102" y="80"/>
                  <a:pt x="117" y="76"/>
                  <a:pt x="117" y="52"/>
                </a:cubicBezTo>
                <a:cubicBezTo>
                  <a:pt x="117" y="28"/>
                  <a:pt x="102" y="25"/>
                  <a:pt x="88" y="25"/>
                </a:cubicBezTo>
                <a:close/>
                <a:moveTo>
                  <a:pt x="88" y="73"/>
                </a:moveTo>
                <a:cubicBezTo>
                  <a:pt x="88" y="31"/>
                  <a:pt x="88" y="31"/>
                  <a:pt x="88" y="31"/>
                </a:cubicBezTo>
                <a:cubicBezTo>
                  <a:pt x="102" y="31"/>
                  <a:pt x="110" y="35"/>
                  <a:pt x="110" y="52"/>
                </a:cubicBezTo>
                <a:cubicBezTo>
                  <a:pt x="110" y="70"/>
                  <a:pt x="102" y="73"/>
                  <a:pt x="88" y="73"/>
                </a:cubicBezTo>
                <a:close/>
              </a:path>
            </a:pathLst>
          </a:custGeom>
          <a:solidFill>
            <a:srgbClr val="617699"/>
          </a:solidFill>
          <a:ln w="6350" cap="rnd">
            <a:solidFill>
              <a:srgbClr val="403F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44E0CE25-E76C-44C1-84A2-6D22CA1742E2}"/>
              </a:ext>
            </a:extLst>
          </p:cNvPr>
          <p:cNvGrpSpPr/>
          <p:nvPr/>
        </p:nvGrpSpPr>
        <p:grpSpPr>
          <a:xfrm>
            <a:off x="3179764" y="3351213"/>
            <a:ext cx="277813" cy="415926"/>
            <a:chOff x="3179764" y="3351213"/>
            <a:chExt cx="277813" cy="415926"/>
          </a:xfrm>
        </p:grpSpPr>
        <p:sp>
          <p:nvSpPr>
            <p:cNvPr id="307" name="Freeform 179">
              <a:extLst>
                <a:ext uri="{FF2B5EF4-FFF2-40B4-BE49-F238E27FC236}">
                  <a16:creationId xmlns:a16="http://schemas.microsoft.com/office/drawing/2014/main" id="{071F4348-CE3D-4357-BAEE-D12BD81B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3563938"/>
              <a:ext cx="249238" cy="46038"/>
            </a:xfrm>
            <a:custGeom>
              <a:avLst/>
              <a:gdLst>
                <a:gd name="T0" fmla="*/ 157 w 157"/>
                <a:gd name="T1" fmla="*/ 0 h 29"/>
                <a:gd name="T2" fmla="*/ 0 w 157"/>
                <a:gd name="T3" fmla="*/ 0 h 29"/>
                <a:gd name="T4" fmla="*/ 4 w 157"/>
                <a:gd name="T5" fmla="*/ 29 h 29"/>
                <a:gd name="T6" fmla="*/ 154 w 157"/>
                <a:gd name="T7" fmla="*/ 29 h 29"/>
                <a:gd name="T8" fmla="*/ 157 w 15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9">
                  <a:moveTo>
                    <a:pt x="157" y="0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154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80">
              <a:extLst>
                <a:ext uri="{FF2B5EF4-FFF2-40B4-BE49-F238E27FC236}">
                  <a16:creationId xmlns:a16="http://schemas.microsoft.com/office/drawing/2014/main" id="{F60F92AB-C81E-451F-B0CE-C473D757F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689" y="3609976"/>
              <a:ext cx="211138" cy="157163"/>
            </a:xfrm>
            <a:custGeom>
              <a:avLst/>
              <a:gdLst>
                <a:gd name="T0" fmla="*/ 0 w 133"/>
                <a:gd name="T1" fmla="*/ 0 h 99"/>
                <a:gd name="T2" fmla="*/ 13 w 133"/>
                <a:gd name="T3" fmla="*/ 99 h 99"/>
                <a:gd name="T4" fmla="*/ 118 w 133"/>
                <a:gd name="T5" fmla="*/ 99 h 99"/>
                <a:gd name="T6" fmla="*/ 133 w 133"/>
                <a:gd name="T7" fmla="*/ 0 h 99"/>
                <a:gd name="T8" fmla="*/ 0 w 13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9">
                  <a:moveTo>
                    <a:pt x="0" y="0"/>
                  </a:moveTo>
                  <a:lnTo>
                    <a:pt x="13" y="99"/>
                  </a:lnTo>
                  <a:lnTo>
                    <a:pt x="118" y="99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81">
              <a:extLst>
                <a:ext uri="{FF2B5EF4-FFF2-40B4-BE49-F238E27FC236}">
                  <a16:creationId xmlns:a16="http://schemas.microsoft.com/office/drawing/2014/main" id="{76FE3D9B-388C-431D-B50F-5793E639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164" y="3378201"/>
              <a:ext cx="228600" cy="185738"/>
            </a:xfrm>
            <a:custGeom>
              <a:avLst/>
              <a:gdLst>
                <a:gd name="T0" fmla="*/ 84 w 95"/>
                <a:gd name="T1" fmla="*/ 77 h 77"/>
                <a:gd name="T2" fmla="*/ 95 w 95"/>
                <a:gd name="T3" fmla="*/ 43 h 77"/>
                <a:gd name="T4" fmla="*/ 48 w 95"/>
                <a:gd name="T5" fmla="*/ 0 h 77"/>
                <a:gd name="T6" fmla="*/ 0 w 95"/>
                <a:gd name="T7" fmla="*/ 43 h 77"/>
                <a:gd name="T8" fmla="*/ 11 w 95"/>
                <a:gd name="T9" fmla="*/ 77 h 77"/>
                <a:gd name="T10" fmla="*/ 84 w 95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77">
                  <a:moveTo>
                    <a:pt x="84" y="77"/>
                  </a:moveTo>
                  <a:cubicBezTo>
                    <a:pt x="91" y="66"/>
                    <a:pt x="95" y="53"/>
                    <a:pt x="95" y="43"/>
                  </a:cubicBezTo>
                  <a:cubicBezTo>
                    <a:pt x="95" y="19"/>
                    <a:pt x="74" y="0"/>
                    <a:pt x="48" y="0"/>
                  </a:cubicBezTo>
                  <a:cubicBezTo>
                    <a:pt x="21" y="0"/>
                    <a:pt x="0" y="19"/>
                    <a:pt x="0" y="43"/>
                  </a:cubicBezTo>
                  <a:cubicBezTo>
                    <a:pt x="0" y="53"/>
                    <a:pt x="4" y="66"/>
                    <a:pt x="11" y="77"/>
                  </a:cubicBezTo>
                  <a:lnTo>
                    <a:pt x="84" y="77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Line 182">
              <a:extLst>
                <a:ext uri="{FF2B5EF4-FFF2-40B4-BE49-F238E27FC236}">
                  <a16:creationId xmlns:a16="http://schemas.microsoft.com/office/drawing/2014/main" id="{381B94D7-94E4-45B0-860B-C2740EE08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4064" y="3411538"/>
              <a:ext cx="20638" cy="14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Line 183">
              <a:extLst>
                <a:ext uri="{FF2B5EF4-FFF2-40B4-BE49-F238E27FC236}">
                  <a16:creationId xmlns:a16="http://schemas.microsoft.com/office/drawing/2014/main" id="{57337188-9537-4368-866C-98A3352B8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9" y="3400426"/>
              <a:ext cx="3175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Line 184">
              <a:extLst>
                <a:ext uri="{FF2B5EF4-FFF2-40B4-BE49-F238E27FC236}">
                  <a16:creationId xmlns:a16="http://schemas.microsoft.com/office/drawing/2014/main" id="{CFFA4FDB-D2E7-4B6D-BE54-27667E73F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3426" y="3425826"/>
              <a:ext cx="20638" cy="158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Line 185">
              <a:extLst>
                <a:ext uri="{FF2B5EF4-FFF2-40B4-BE49-F238E27FC236}">
                  <a16:creationId xmlns:a16="http://schemas.microsoft.com/office/drawing/2014/main" id="{D579AF94-E927-48FC-9C40-22DCD1AE1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95651" y="3425826"/>
              <a:ext cx="22225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Line 186">
              <a:extLst>
                <a:ext uri="{FF2B5EF4-FFF2-40B4-BE49-F238E27FC236}">
                  <a16:creationId xmlns:a16="http://schemas.microsoft.com/office/drawing/2014/main" id="{8B844F53-3DE6-42BE-85C8-7B272954E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839" y="3414713"/>
              <a:ext cx="23813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Line 187">
              <a:extLst>
                <a:ext uri="{FF2B5EF4-FFF2-40B4-BE49-F238E27FC236}">
                  <a16:creationId xmlns:a16="http://schemas.microsoft.com/office/drawing/2014/main" id="{745CBC74-1E29-4467-89AB-7DF06D245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94064" y="3425826"/>
              <a:ext cx="4763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Line 188">
              <a:extLst>
                <a:ext uri="{FF2B5EF4-FFF2-40B4-BE49-F238E27FC236}">
                  <a16:creationId xmlns:a16="http://schemas.microsoft.com/office/drawing/2014/main" id="{A4BD468D-7109-4D8E-8257-3C24A6FD6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164" y="3489326"/>
              <a:ext cx="25400" cy="31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Line 189">
              <a:extLst>
                <a:ext uri="{FF2B5EF4-FFF2-40B4-BE49-F238E27FC236}">
                  <a16:creationId xmlns:a16="http://schemas.microsoft.com/office/drawing/2014/main" id="{682B177C-5220-45AD-9DF3-FAD8F4BB4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6751" y="3467101"/>
              <a:ext cx="9525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Line 190">
              <a:extLst>
                <a:ext uri="{FF2B5EF4-FFF2-40B4-BE49-F238E27FC236}">
                  <a16:creationId xmlns:a16="http://schemas.microsoft.com/office/drawing/2014/main" id="{7AABFE28-4588-4134-AD74-76DF6DDFF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9764" y="3492501"/>
              <a:ext cx="25400" cy="15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Line 191">
              <a:extLst>
                <a:ext uri="{FF2B5EF4-FFF2-40B4-BE49-F238E27FC236}">
                  <a16:creationId xmlns:a16="http://schemas.microsoft.com/office/drawing/2014/main" id="{ECD2EDD1-A5B3-45C5-A355-EE1A1349D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6751" y="3492501"/>
              <a:ext cx="14288" cy="206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Line 192">
              <a:extLst>
                <a:ext uri="{FF2B5EF4-FFF2-40B4-BE49-F238E27FC236}">
                  <a16:creationId xmlns:a16="http://schemas.microsoft.com/office/drawing/2014/main" id="{88F374A4-0976-44D1-A6B0-C95F92B81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289" y="3471863"/>
              <a:ext cx="17463" cy="206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Line 193">
              <a:extLst>
                <a:ext uri="{FF2B5EF4-FFF2-40B4-BE49-F238E27FC236}">
                  <a16:creationId xmlns:a16="http://schemas.microsoft.com/office/drawing/2014/main" id="{7F316B6F-FC38-4E49-B3BE-4E27E4803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226" y="3492501"/>
              <a:ext cx="9525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Line 194">
              <a:extLst>
                <a:ext uri="{FF2B5EF4-FFF2-40B4-BE49-F238E27FC236}">
                  <a16:creationId xmlns:a16="http://schemas.microsoft.com/office/drawing/2014/main" id="{201ACC0A-22B3-4027-815F-EEFFCC3CC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564" y="3390901"/>
              <a:ext cx="7938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Line 195">
              <a:extLst>
                <a:ext uri="{FF2B5EF4-FFF2-40B4-BE49-F238E27FC236}">
                  <a16:creationId xmlns:a16="http://schemas.microsoft.com/office/drawing/2014/main" id="{0F2C02D4-518A-42DC-A73A-F8222F651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514" y="3397251"/>
              <a:ext cx="19050" cy="174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Line 196">
              <a:extLst>
                <a:ext uri="{FF2B5EF4-FFF2-40B4-BE49-F238E27FC236}">
                  <a16:creationId xmlns:a16="http://schemas.microsoft.com/office/drawing/2014/main" id="{38752F44-45B0-478E-A7A3-2B559DBD1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6751" y="3414713"/>
              <a:ext cx="2381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Line 197">
              <a:extLst>
                <a:ext uri="{FF2B5EF4-FFF2-40B4-BE49-F238E27FC236}">
                  <a16:creationId xmlns:a16="http://schemas.microsoft.com/office/drawing/2014/main" id="{D0B2E2E0-323C-4DDF-A9DE-38C029769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89314" y="3397251"/>
              <a:ext cx="2381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Line 198">
              <a:extLst>
                <a:ext uri="{FF2B5EF4-FFF2-40B4-BE49-F238E27FC236}">
                  <a16:creationId xmlns:a16="http://schemas.microsoft.com/office/drawing/2014/main" id="{E95A5EC6-74B8-4A5A-861F-6F5AC4BE3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314" y="3375026"/>
              <a:ext cx="12700" cy="222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Line 199">
              <a:extLst>
                <a:ext uri="{FF2B5EF4-FFF2-40B4-BE49-F238E27FC236}">
                  <a16:creationId xmlns:a16="http://schemas.microsoft.com/office/drawing/2014/main" id="{81820F1A-93E2-4464-9C17-BF498A5CB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201" y="3375026"/>
              <a:ext cx="11113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Line 200">
              <a:extLst>
                <a:ext uri="{FF2B5EF4-FFF2-40B4-BE49-F238E27FC236}">
                  <a16:creationId xmlns:a16="http://schemas.microsoft.com/office/drawing/2014/main" id="{FA8DB9F1-6069-421C-9C80-C148AB78E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8351" y="3363913"/>
              <a:ext cx="20638" cy="14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Line 201">
              <a:extLst>
                <a:ext uri="{FF2B5EF4-FFF2-40B4-BE49-F238E27FC236}">
                  <a16:creationId xmlns:a16="http://schemas.microsoft.com/office/drawing/2014/main" id="{CCD53AFD-A1FD-4F90-AEDE-CA588F975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5176" y="3351213"/>
              <a:ext cx="3175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Line 202">
              <a:extLst>
                <a:ext uri="{FF2B5EF4-FFF2-40B4-BE49-F238E27FC236}">
                  <a16:creationId xmlns:a16="http://schemas.microsoft.com/office/drawing/2014/main" id="{A314F80E-4934-4894-B603-A105DE742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6126" y="3368676"/>
              <a:ext cx="2381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Line 203">
              <a:extLst>
                <a:ext uri="{FF2B5EF4-FFF2-40B4-BE49-F238E27FC236}">
                  <a16:creationId xmlns:a16="http://schemas.microsoft.com/office/drawing/2014/main" id="{F6F80F58-B86E-49BE-BA93-6E53A16A6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33764" y="3470276"/>
              <a:ext cx="14288" cy="222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Line 204">
              <a:extLst>
                <a:ext uri="{FF2B5EF4-FFF2-40B4-BE49-F238E27FC236}">
                  <a16:creationId xmlns:a16="http://schemas.microsoft.com/office/drawing/2014/main" id="{70F83138-A151-48CD-93D3-1B6EB57F7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3764" y="3465513"/>
              <a:ext cx="2381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Line 205">
              <a:extLst>
                <a:ext uri="{FF2B5EF4-FFF2-40B4-BE49-F238E27FC236}">
                  <a16:creationId xmlns:a16="http://schemas.microsoft.com/office/drawing/2014/main" id="{B9ED5BC9-193F-4371-9CA5-3F0139B28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3764" y="3446463"/>
              <a:ext cx="9525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Line 206">
              <a:extLst>
                <a:ext uri="{FF2B5EF4-FFF2-40B4-BE49-F238E27FC236}">
                  <a16:creationId xmlns:a16="http://schemas.microsoft.com/office/drawing/2014/main" id="{B7F30900-38BD-4A09-9D24-C101CE0BF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3439" y="3470276"/>
              <a:ext cx="2381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Line 207">
              <a:extLst>
                <a:ext uri="{FF2B5EF4-FFF2-40B4-BE49-F238E27FC236}">
                  <a16:creationId xmlns:a16="http://schemas.microsoft.com/office/drawing/2014/main" id="{6A66CF9D-5CBE-493F-AADC-6C7A09C90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026" y="3452813"/>
              <a:ext cx="0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Line 208">
              <a:extLst>
                <a:ext uri="{FF2B5EF4-FFF2-40B4-BE49-F238E27FC236}">
                  <a16:creationId xmlns:a16="http://schemas.microsoft.com/office/drawing/2014/main" id="{45DBFFFC-0109-4E36-85B3-AF9C1AB9A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1214" y="3479801"/>
              <a:ext cx="22225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Line 209">
              <a:extLst>
                <a:ext uri="{FF2B5EF4-FFF2-40B4-BE49-F238E27FC236}">
                  <a16:creationId xmlns:a16="http://schemas.microsoft.com/office/drawing/2014/main" id="{7572CC7E-52F2-43BC-A482-89F1ECC28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5026" y="3479801"/>
              <a:ext cx="19050" cy="174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Line 210">
              <a:extLst>
                <a:ext uri="{FF2B5EF4-FFF2-40B4-BE49-F238E27FC236}">
                  <a16:creationId xmlns:a16="http://schemas.microsoft.com/office/drawing/2014/main" id="{497E45B3-4B67-4316-B8A7-BE30A3D27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389" y="3465513"/>
              <a:ext cx="20638" cy="14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Line 211">
              <a:extLst>
                <a:ext uri="{FF2B5EF4-FFF2-40B4-BE49-F238E27FC236}">
                  <a16:creationId xmlns:a16="http://schemas.microsoft.com/office/drawing/2014/main" id="{61407C6D-11EF-4CC9-9D5B-D3C28A67C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3439" y="3479801"/>
              <a:ext cx="1588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Line 212">
              <a:extLst>
                <a:ext uri="{FF2B5EF4-FFF2-40B4-BE49-F238E27FC236}">
                  <a16:creationId xmlns:a16="http://schemas.microsoft.com/office/drawing/2014/main" id="{7DB066D6-1CA1-4C59-99F4-DD26A0A77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1364" y="3513138"/>
              <a:ext cx="2698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Line 213">
              <a:extLst>
                <a:ext uri="{FF2B5EF4-FFF2-40B4-BE49-F238E27FC236}">
                  <a16:creationId xmlns:a16="http://schemas.microsoft.com/office/drawing/2014/main" id="{16E71F3B-E74D-47EF-AF66-19109E67D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1364" y="3489326"/>
              <a:ext cx="12700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Line 214">
              <a:extLst>
                <a:ext uri="{FF2B5EF4-FFF2-40B4-BE49-F238E27FC236}">
                  <a16:creationId xmlns:a16="http://schemas.microsoft.com/office/drawing/2014/main" id="{E787F100-C1BE-4AFC-9866-1E532BEB7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551" y="3513138"/>
              <a:ext cx="238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Line 215">
              <a:extLst>
                <a:ext uri="{FF2B5EF4-FFF2-40B4-BE49-F238E27FC236}">
                  <a16:creationId xmlns:a16="http://schemas.microsoft.com/office/drawing/2014/main" id="{EE4B0310-34B1-4B2C-BA1E-2916793AAC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1364" y="3513138"/>
              <a:ext cx="14288" cy="222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Line 216">
              <a:extLst>
                <a:ext uri="{FF2B5EF4-FFF2-40B4-BE49-F238E27FC236}">
                  <a16:creationId xmlns:a16="http://schemas.microsoft.com/office/drawing/2014/main" id="{7309067F-D5DF-4A84-A616-85357A055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664" y="3492501"/>
              <a:ext cx="12700" cy="206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Line 217">
              <a:extLst>
                <a:ext uri="{FF2B5EF4-FFF2-40B4-BE49-F238E27FC236}">
                  <a16:creationId xmlns:a16="http://schemas.microsoft.com/office/drawing/2014/main" id="{8F9ED154-FF18-4759-AE6A-19FF388C6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839" y="3513138"/>
              <a:ext cx="9525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Line 218">
              <a:extLst>
                <a:ext uri="{FF2B5EF4-FFF2-40B4-BE49-F238E27FC236}">
                  <a16:creationId xmlns:a16="http://schemas.microsoft.com/office/drawing/2014/main" id="{2635F289-9A47-40D4-A9B2-F6AE65541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0264" y="3552826"/>
              <a:ext cx="23813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Line 219">
              <a:extLst>
                <a:ext uri="{FF2B5EF4-FFF2-40B4-BE49-F238E27FC236}">
                  <a16:creationId xmlns:a16="http://schemas.microsoft.com/office/drawing/2014/main" id="{4602F479-4DFF-438B-88F2-AEB2F9422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214" y="3548063"/>
              <a:ext cx="19050" cy="158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Line 220">
              <a:extLst>
                <a:ext uri="{FF2B5EF4-FFF2-40B4-BE49-F238E27FC236}">
                  <a16:creationId xmlns:a16="http://schemas.microsoft.com/office/drawing/2014/main" id="{CC4C0EE5-78B3-4488-8143-3DECB4C2D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0264" y="3536951"/>
              <a:ext cx="3175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4" name="组合 373">
            <a:extLst>
              <a:ext uri="{FF2B5EF4-FFF2-40B4-BE49-F238E27FC236}">
                <a16:creationId xmlns:a16="http://schemas.microsoft.com/office/drawing/2014/main" id="{9C5F2F25-4E7D-4C10-B5A7-1FC905B502EB}"/>
              </a:ext>
            </a:extLst>
          </p:cNvPr>
          <p:cNvGrpSpPr/>
          <p:nvPr/>
        </p:nvGrpSpPr>
        <p:grpSpPr>
          <a:xfrm>
            <a:off x="4233863" y="3433763"/>
            <a:ext cx="563564" cy="547688"/>
            <a:chOff x="4233863" y="3433763"/>
            <a:chExt cx="563564" cy="547688"/>
          </a:xfrm>
        </p:grpSpPr>
        <p:sp>
          <p:nvSpPr>
            <p:cNvPr id="349" name="Rectangle 221">
              <a:extLst>
                <a:ext uri="{FF2B5EF4-FFF2-40B4-BE49-F238E27FC236}">
                  <a16:creationId xmlns:a16="http://schemas.microsoft.com/office/drawing/2014/main" id="{4428DD36-48B4-4226-ABF7-6E7F1AA41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739" y="3433763"/>
              <a:ext cx="166688" cy="5476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222">
              <a:extLst>
                <a:ext uri="{FF2B5EF4-FFF2-40B4-BE49-F238E27FC236}">
                  <a16:creationId xmlns:a16="http://schemas.microsoft.com/office/drawing/2014/main" id="{33296B52-E784-4445-B928-6EC0FFB90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9" y="3433763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223">
              <a:extLst>
                <a:ext uri="{FF2B5EF4-FFF2-40B4-BE49-F238E27FC236}">
                  <a16:creationId xmlns:a16="http://schemas.microsoft.com/office/drawing/2014/main" id="{7BBF71E3-5A0C-492A-AFDD-ADE10BE6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3433763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46 w 46"/>
                <a:gd name="T5" fmla="*/ 0 h 46"/>
                <a:gd name="T6" fmla="*/ 0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Oval 224">
              <a:extLst>
                <a:ext uri="{FF2B5EF4-FFF2-40B4-BE49-F238E27FC236}">
                  <a16:creationId xmlns:a16="http://schemas.microsoft.com/office/drawing/2014/main" id="{AA1C9530-FF3E-4355-89B9-E27808CF3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64" y="3813176"/>
              <a:ext cx="69850" cy="69850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225">
              <a:extLst>
                <a:ext uri="{FF2B5EF4-FFF2-40B4-BE49-F238E27FC236}">
                  <a16:creationId xmlns:a16="http://schemas.microsoft.com/office/drawing/2014/main" id="{1C91CC52-472C-404F-AD57-741C8AD3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889" y="3433763"/>
              <a:ext cx="163513" cy="5476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226">
              <a:extLst>
                <a:ext uri="{FF2B5EF4-FFF2-40B4-BE49-F238E27FC236}">
                  <a16:creationId xmlns:a16="http://schemas.microsoft.com/office/drawing/2014/main" id="{A6A44CCE-CF9A-4CE0-A9AE-66C808B4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9" y="3433763"/>
              <a:ext cx="71438" cy="73025"/>
            </a:xfrm>
            <a:custGeom>
              <a:avLst/>
              <a:gdLst>
                <a:gd name="T0" fmla="*/ 45 w 45"/>
                <a:gd name="T1" fmla="*/ 0 h 46"/>
                <a:gd name="T2" fmla="*/ 0 w 45"/>
                <a:gd name="T3" fmla="*/ 46 h 46"/>
                <a:gd name="T4" fmla="*/ 0 w 45"/>
                <a:gd name="T5" fmla="*/ 0 h 46"/>
                <a:gd name="T6" fmla="*/ 45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45" y="0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227">
              <a:extLst>
                <a:ext uri="{FF2B5EF4-FFF2-40B4-BE49-F238E27FC236}">
                  <a16:creationId xmlns:a16="http://schemas.microsoft.com/office/drawing/2014/main" id="{139DCDCC-276B-442C-831B-E00FE334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6" y="3433763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46 w 46"/>
                <a:gd name="T5" fmla="*/ 0 h 46"/>
                <a:gd name="T6" fmla="*/ 0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Oval 228">
              <a:extLst>
                <a:ext uri="{FF2B5EF4-FFF2-40B4-BE49-F238E27FC236}">
                  <a16:creationId xmlns:a16="http://schemas.microsoft.com/office/drawing/2014/main" id="{9343034E-2144-405F-905B-1435CEC6F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514" y="3813176"/>
              <a:ext cx="68263" cy="69850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230">
              <a:extLst>
                <a:ext uri="{FF2B5EF4-FFF2-40B4-BE49-F238E27FC236}">
                  <a16:creationId xmlns:a16="http://schemas.microsoft.com/office/drawing/2014/main" id="{26949753-041D-403B-B8AF-62FAD6C50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863" y="3433763"/>
              <a:ext cx="163513" cy="5476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1">
              <a:extLst>
                <a:ext uri="{FF2B5EF4-FFF2-40B4-BE49-F238E27FC236}">
                  <a16:creationId xmlns:a16="http://schemas.microsoft.com/office/drawing/2014/main" id="{F77246DF-E452-4FD8-A0FC-54FB75BF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3433763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2">
              <a:extLst>
                <a:ext uri="{FF2B5EF4-FFF2-40B4-BE49-F238E27FC236}">
                  <a16:creationId xmlns:a16="http://schemas.microsoft.com/office/drawing/2014/main" id="{3083915A-41E9-4DE4-827B-7F3E0230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526" y="3433763"/>
              <a:ext cx="69850" cy="73025"/>
            </a:xfrm>
            <a:custGeom>
              <a:avLst/>
              <a:gdLst>
                <a:gd name="T0" fmla="*/ 0 w 44"/>
                <a:gd name="T1" fmla="*/ 0 h 46"/>
                <a:gd name="T2" fmla="*/ 44 w 44"/>
                <a:gd name="T3" fmla="*/ 46 h 46"/>
                <a:gd name="T4" fmla="*/ 44 w 44"/>
                <a:gd name="T5" fmla="*/ 0 h 46"/>
                <a:gd name="T6" fmla="*/ 0 w 4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6">
                  <a:moveTo>
                    <a:pt x="0" y="0"/>
                  </a:moveTo>
                  <a:lnTo>
                    <a:pt x="44" y="46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33">
              <a:extLst>
                <a:ext uri="{FF2B5EF4-FFF2-40B4-BE49-F238E27FC236}">
                  <a16:creationId xmlns:a16="http://schemas.microsoft.com/office/drawing/2014/main" id="{FB027338-3EE6-4199-8161-C19533D16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488" y="3813176"/>
              <a:ext cx="69850" cy="69850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2" name="组合 361">
            <a:extLst>
              <a:ext uri="{FF2B5EF4-FFF2-40B4-BE49-F238E27FC236}">
                <a16:creationId xmlns:a16="http://schemas.microsoft.com/office/drawing/2014/main" id="{9FB6DD7B-32D5-4D58-B6A8-1FD94C6B235D}"/>
              </a:ext>
            </a:extLst>
          </p:cNvPr>
          <p:cNvGrpSpPr/>
          <p:nvPr/>
        </p:nvGrpSpPr>
        <p:grpSpPr>
          <a:xfrm>
            <a:off x="7975601" y="2960688"/>
            <a:ext cx="230188" cy="231776"/>
            <a:chOff x="7975601" y="2960688"/>
            <a:chExt cx="230188" cy="231776"/>
          </a:xfrm>
        </p:grpSpPr>
        <p:sp>
          <p:nvSpPr>
            <p:cNvPr id="59" name="Freeform 255">
              <a:extLst>
                <a:ext uri="{FF2B5EF4-FFF2-40B4-BE49-F238E27FC236}">
                  <a16:creationId xmlns:a16="http://schemas.microsoft.com/office/drawing/2014/main" id="{865A2DE5-4718-4E83-8895-8BC5E30A2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2960688"/>
              <a:ext cx="230188" cy="231775"/>
            </a:xfrm>
            <a:custGeom>
              <a:avLst/>
              <a:gdLst>
                <a:gd name="T0" fmla="*/ 104 w 145"/>
                <a:gd name="T1" fmla="*/ 146 h 146"/>
                <a:gd name="T2" fmla="*/ 0 w 145"/>
                <a:gd name="T3" fmla="*/ 146 h 146"/>
                <a:gd name="T4" fmla="*/ 0 w 145"/>
                <a:gd name="T5" fmla="*/ 0 h 146"/>
                <a:gd name="T6" fmla="*/ 145 w 145"/>
                <a:gd name="T7" fmla="*/ 0 h 146"/>
                <a:gd name="T8" fmla="*/ 145 w 145"/>
                <a:gd name="T9" fmla="*/ 103 h 146"/>
                <a:gd name="T10" fmla="*/ 104 w 145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104" y="146"/>
                  </a:moveTo>
                  <a:lnTo>
                    <a:pt x="0" y="146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03"/>
                  </a:lnTo>
                  <a:lnTo>
                    <a:pt x="104" y="146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6">
              <a:extLst>
                <a:ext uri="{FF2B5EF4-FFF2-40B4-BE49-F238E27FC236}">
                  <a16:creationId xmlns:a16="http://schemas.microsoft.com/office/drawing/2014/main" id="{5F9C9A5F-5F57-42B4-9F14-EAF52625A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1" y="3124201"/>
              <a:ext cx="65088" cy="68263"/>
            </a:xfrm>
            <a:custGeom>
              <a:avLst/>
              <a:gdLst>
                <a:gd name="T0" fmla="*/ 41 w 41"/>
                <a:gd name="T1" fmla="*/ 0 h 43"/>
                <a:gd name="T2" fmla="*/ 0 w 41"/>
                <a:gd name="T3" fmla="*/ 0 h 43"/>
                <a:gd name="T4" fmla="*/ 0 w 41"/>
                <a:gd name="T5" fmla="*/ 43 h 43"/>
                <a:gd name="T6" fmla="*/ 41 w 4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7">
              <a:extLst>
                <a:ext uri="{FF2B5EF4-FFF2-40B4-BE49-F238E27FC236}">
                  <a16:creationId xmlns:a16="http://schemas.microsoft.com/office/drawing/2014/main" id="{DC5F2A10-529A-4A45-96B3-4ECAC1807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03551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Line 258">
              <a:extLst>
                <a:ext uri="{FF2B5EF4-FFF2-40B4-BE49-F238E27FC236}">
                  <a16:creationId xmlns:a16="http://schemas.microsoft.com/office/drawing/2014/main" id="{80E7EA0F-F577-4877-BC48-03E4501B5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03551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59">
              <a:extLst>
                <a:ext uri="{FF2B5EF4-FFF2-40B4-BE49-F238E27FC236}">
                  <a16:creationId xmlns:a16="http://schemas.microsoft.com/office/drawing/2014/main" id="{ACBE562C-5C80-4145-863A-D03788373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41651"/>
              <a:ext cx="101600" cy="0"/>
            </a:xfrm>
            <a:custGeom>
              <a:avLst/>
              <a:gdLst>
                <a:gd name="T0" fmla="*/ 0 w 64"/>
                <a:gd name="T1" fmla="*/ 64 w 64"/>
                <a:gd name="T2" fmla="*/ 0 w 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">
                  <a:moveTo>
                    <a:pt x="0" y="0"/>
                  </a:move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Line 260">
              <a:extLst>
                <a:ext uri="{FF2B5EF4-FFF2-40B4-BE49-F238E27FC236}">
                  <a16:creationId xmlns:a16="http://schemas.microsoft.com/office/drawing/2014/main" id="{E53CB684-77F0-4C0F-B55D-C5495295E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41651"/>
              <a:ext cx="1016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1">
              <a:extLst>
                <a:ext uri="{FF2B5EF4-FFF2-40B4-BE49-F238E27FC236}">
                  <a16:creationId xmlns:a16="http://schemas.microsoft.com/office/drawing/2014/main" id="{6590E053-A766-4023-9FC1-DB98BCA3B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81338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Line 262">
              <a:extLst>
                <a:ext uri="{FF2B5EF4-FFF2-40B4-BE49-F238E27FC236}">
                  <a16:creationId xmlns:a16="http://schemas.microsoft.com/office/drawing/2014/main" id="{2FB2C900-F808-4657-9FF4-1A3661147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81338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9" name="组合 358">
            <a:extLst>
              <a:ext uri="{FF2B5EF4-FFF2-40B4-BE49-F238E27FC236}">
                <a16:creationId xmlns:a16="http://schemas.microsoft.com/office/drawing/2014/main" id="{EF19E3D6-EA58-4109-BCAE-CFB9871D3043}"/>
              </a:ext>
            </a:extLst>
          </p:cNvPr>
          <p:cNvGrpSpPr/>
          <p:nvPr/>
        </p:nvGrpSpPr>
        <p:grpSpPr>
          <a:xfrm>
            <a:off x="6016626" y="2530476"/>
            <a:ext cx="231775" cy="233363"/>
            <a:chOff x="6016626" y="2530476"/>
            <a:chExt cx="231775" cy="233363"/>
          </a:xfrm>
        </p:grpSpPr>
        <p:sp>
          <p:nvSpPr>
            <p:cNvPr id="67" name="Freeform 263">
              <a:extLst>
                <a:ext uri="{FF2B5EF4-FFF2-40B4-BE49-F238E27FC236}">
                  <a16:creationId xmlns:a16="http://schemas.microsoft.com/office/drawing/2014/main" id="{4BD0B849-907E-47D5-A2C3-F5017E73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2530476"/>
              <a:ext cx="231775" cy="233363"/>
            </a:xfrm>
            <a:custGeom>
              <a:avLst/>
              <a:gdLst>
                <a:gd name="T0" fmla="*/ 106 w 146"/>
                <a:gd name="T1" fmla="*/ 147 h 147"/>
                <a:gd name="T2" fmla="*/ 0 w 146"/>
                <a:gd name="T3" fmla="*/ 147 h 147"/>
                <a:gd name="T4" fmla="*/ 0 w 146"/>
                <a:gd name="T5" fmla="*/ 0 h 147"/>
                <a:gd name="T6" fmla="*/ 146 w 146"/>
                <a:gd name="T7" fmla="*/ 0 h 147"/>
                <a:gd name="T8" fmla="*/ 146 w 146"/>
                <a:gd name="T9" fmla="*/ 103 h 147"/>
                <a:gd name="T10" fmla="*/ 106 w 146"/>
                <a:gd name="T1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7">
                  <a:moveTo>
                    <a:pt x="106" y="147"/>
                  </a:moveTo>
                  <a:lnTo>
                    <a:pt x="0" y="147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03"/>
                  </a:lnTo>
                  <a:lnTo>
                    <a:pt x="106" y="147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4">
              <a:extLst>
                <a:ext uri="{FF2B5EF4-FFF2-40B4-BE49-F238E27FC236}">
                  <a16:creationId xmlns:a16="http://schemas.microsoft.com/office/drawing/2014/main" id="{BD93F494-A2E8-4BFD-8C6F-9B168FEC8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1" y="2693988"/>
              <a:ext cx="63500" cy="69850"/>
            </a:xfrm>
            <a:custGeom>
              <a:avLst/>
              <a:gdLst>
                <a:gd name="T0" fmla="*/ 40 w 40"/>
                <a:gd name="T1" fmla="*/ 0 h 44"/>
                <a:gd name="T2" fmla="*/ 0 w 40"/>
                <a:gd name="T3" fmla="*/ 0 h 44"/>
                <a:gd name="T4" fmla="*/ 0 w 40"/>
                <a:gd name="T5" fmla="*/ 44 h 44"/>
                <a:gd name="T6" fmla="*/ 40 w 40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5">
              <a:extLst>
                <a:ext uri="{FF2B5EF4-FFF2-40B4-BE49-F238E27FC236}">
                  <a16:creationId xmlns:a16="http://schemas.microsoft.com/office/drawing/2014/main" id="{67572222-B1F6-411C-B0E0-5D3E698A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57651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Line 266">
              <a:extLst>
                <a:ext uri="{FF2B5EF4-FFF2-40B4-BE49-F238E27FC236}">
                  <a16:creationId xmlns:a16="http://schemas.microsoft.com/office/drawing/2014/main" id="{3E9AFC0F-636F-4F8D-B129-713B439D5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57651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67">
              <a:extLst>
                <a:ext uri="{FF2B5EF4-FFF2-40B4-BE49-F238E27FC236}">
                  <a16:creationId xmlns:a16="http://schemas.microsoft.com/office/drawing/2014/main" id="{C1536E85-5243-470F-9966-D1D5D794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614613"/>
              <a:ext cx="100013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Line 268">
              <a:extLst>
                <a:ext uri="{FF2B5EF4-FFF2-40B4-BE49-F238E27FC236}">
                  <a16:creationId xmlns:a16="http://schemas.microsoft.com/office/drawing/2014/main" id="{E4A0A9FE-05FA-4A05-A902-B3DA52E9C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614613"/>
              <a:ext cx="1000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69">
              <a:extLst>
                <a:ext uri="{FF2B5EF4-FFF2-40B4-BE49-F238E27FC236}">
                  <a16:creationId xmlns:a16="http://schemas.microsoft.com/office/drawing/2014/main" id="{100F93AD-6EFC-481F-85C4-44DDF386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65271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Line 270">
              <a:extLst>
                <a:ext uri="{FF2B5EF4-FFF2-40B4-BE49-F238E27FC236}">
                  <a16:creationId xmlns:a16="http://schemas.microsoft.com/office/drawing/2014/main" id="{E4F6223F-E1B8-4827-9D8D-A3A4F5F8A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65271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1" name="组合 360">
            <a:extLst>
              <a:ext uri="{FF2B5EF4-FFF2-40B4-BE49-F238E27FC236}">
                <a16:creationId xmlns:a16="http://schemas.microsoft.com/office/drawing/2014/main" id="{E971F7DC-D557-4242-880E-57A1810B8E8C}"/>
              </a:ext>
            </a:extLst>
          </p:cNvPr>
          <p:cNvGrpSpPr/>
          <p:nvPr/>
        </p:nvGrpSpPr>
        <p:grpSpPr>
          <a:xfrm>
            <a:off x="7710488" y="2678113"/>
            <a:ext cx="230188" cy="231776"/>
            <a:chOff x="7710488" y="2678113"/>
            <a:chExt cx="230188" cy="231776"/>
          </a:xfrm>
        </p:grpSpPr>
        <p:sp>
          <p:nvSpPr>
            <p:cNvPr id="75" name="Freeform 271">
              <a:extLst>
                <a:ext uri="{FF2B5EF4-FFF2-40B4-BE49-F238E27FC236}">
                  <a16:creationId xmlns:a16="http://schemas.microsoft.com/office/drawing/2014/main" id="{42E3442B-0AC2-49D1-B226-4084CD0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2678113"/>
              <a:ext cx="230188" cy="231775"/>
            </a:xfrm>
            <a:custGeom>
              <a:avLst/>
              <a:gdLst>
                <a:gd name="T0" fmla="*/ 104 w 145"/>
                <a:gd name="T1" fmla="*/ 146 h 146"/>
                <a:gd name="T2" fmla="*/ 0 w 145"/>
                <a:gd name="T3" fmla="*/ 146 h 146"/>
                <a:gd name="T4" fmla="*/ 0 w 145"/>
                <a:gd name="T5" fmla="*/ 0 h 146"/>
                <a:gd name="T6" fmla="*/ 145 w 145"/>
                <a:gd name="T7" fmla="*/ 0 h 146"/>
                <a:gd name="T8" fmla="*/ 145 w 145"/>
                <a:gd name="T9" fmla="*/ 103 h 146"/>
                <a:gd name="T10" fmla="*/ 104 w 145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104" y="146"/>
                  </a:moveTo>
                  <a:lnTo>
                    <a:pt x="0" y="146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03"/>
                  </a:lnTo>
                  <a:lnTo>
                    <a:pt x="104" y="146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2">
              <a:extLst>
                <a:ext uri="{FF2B5EF4-FFF2-40B4-BE49-F238E27FC236}">
                  <a16:creationId xmlns:a16="http://schemas.microsoft.com/office/drawing/2014/main" id="{A56B1A74-D15A-4EC3-A13A-508F76D10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2841626"/>
              <a:ext cx="65088" cy="68263"/>
            </a:xfrm>
            <a:custGeom>
              <a:avLst/>
              <a:gdLst>
                <a:gd name="T0" fmla="*/ 41 w 41"/>
                <a:gd name="T1" fmla="*/ 0 h 43"/>
                <a:gd name="T2" fmla="*/ 0 w 41"/>
                <a:gd name="T3" fmla="*/ 0 h 43"/>
                <a:gd name="T4" fmla="*/ 0 w 41"/>
                <a:gd name="T5" fmla="*/ 43 h 43"/>
                <a:gd name="T6" fmla="*/ 41 w 4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3">
              <a:extLst>
                <a:ext uri="{FF2B5EF4-FFF2-40B4-BE49-F238E27FC236}">
                  <a16:creationId xmlns:a16="http://schemas.microsoft.com/office/drawing/2014/main" id="{736164C8-F05C-427D-9DE4-27DD3C9B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20976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Line 274">
              <a:extLst>
                <a:ext uri="{FF2B5EF4-FFF2-40B4-BE49-F238E27FC236}">
                  <a16:creationId xmlns:a16="http://schemas.microsoft.com/office/drawing/2014/main" id="{C367864E-46FC-43F3-8997-734B74B3F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20976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5">
              <a:extLst>
                <a:ext uri="{FF2B5EF4-FFF2-40B4-BE49-F238E27FC236}">
                  <a16:creationId xmlns:a16="http://schemas.microsoft.com/office/drawing/2014/main" id="{5E600231-1708-4745-95BD-04FB322B8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59076"/>
              <a:ext cx="100013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276">
              <a:extLst>
                <a:ext uri="{FF2B5EF4-FFF2-40B4-BE49-F238E27FC236}">
                  <a16:creationId xmlns:a16="http://schemas.microsoft.com/office/drawing/2014/main" id="{6F6E9F8F-7E71-48EB-BF56-2DE70232A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59076"/>
              <a:ext cx="1000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77">
              <a:extLst>
                <a:ext uri="{FF2B5EF4-FFF2-40B4-BE49-F238E27FC236}">
                  <a16:creationId xmlns:a16="http://schemas.microsoft.com/office/drawing/2014/main" id="{50EE0CCF-4040-4C17-832C-FA8CD451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9876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Line 278">
              <a:extLst>
                <a:ext uri="{FF2B5EF4-FFF2-40B4-BE49-F238E27FC236}">
                  <a16:creationId xmlns:a16="http://schemas.microsoft.com/office/drawing/2014/main" id="{1267744C-B635-41A8-BDB6-2BCF7B02E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9876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0" name="组合 359">
            <a:extLst>
              <a:ext uri="{FF2B5EF4-FFF2-40B4-BE49-F238E27FC236}">
                <a16:creationId xmlns:a16="http://schemas.microsoft.com/office/drawing/2014/main" id="{0D8BB4DA-FA1B-4C97-9567-BD6B4935AEF6}"/>
              </a:ext>
            </a:extLst>
          </p:cNvPr>
          <p:cNvGrpSpPr/>
          <p:nvPr/>
        </p:nvGrpSpPr>
        <p:grpSpPr>
          <a:xfrm>
            <a:off x="8102601" y="2592388"/>
            <a:ext cx="233363" cy="231775"/>
            <a:chOff x="8102601" y="2592388"/>
            <a:chExt cx="233363" cy="231775"/>
          </a:xfrm>
        </p:grpSpPr>
        <p:sp>
          <p:nvSpPr>
            <p:cNvPr id="83" name="Rectangle 279">
              <a:extLst>
                <a:ext uri="{FF2B5EF4-FFF2-40B4-BE49-F238E27FC236}">
                  <a16:creationId xmlns:a16="http://schemas.microsoft.com/office/drawing/2014/main" id="{F0FBB37F-D98E-46D1-80C6-2A0FC584C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01" y="2592388"/>
              <a:ext cx="233363" cy="231775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Line 280">
              <a:extLst>
                <a:ext uri="{FF2B5EF4-FFF2-40B4-BE49-F238E27FC236}">
                  <a16:creationId xmlns:a16="http://schemas.microsoft.com/office/drawing/2014/main" id="{314DDD06-59D1-4412-8853-73C5CC777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63683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Line 281">
              <a:extLst>
                <a:ext uri="{FF2B5EF4-FFF2-40B4-BE49-F238E27FC236}">
                  <a16:creationId xmlns:a16="http://schemas.microsoft.com/office/drawing/2014/main" id="{BC092F02-4E73-40AA-882A-BDF579598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76383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Line 282">
              <a:extLst>
                <a:ext uri="{FF2B5EF4-FFF2-40B4-BE49-F238E27FC236}">
                  <a16:creationId xmlns:a16="http://schemas.microsoft.com/office/drawing/2014/main" id="{B99CCED3-4B24-40D6-A0EF-FED69D854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674938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8" name="组合 357">
            <a:extLst>
              <a:ext uri="{FF2B5EF4-FFF2-40B4-BE49-F238E27FC236}">
                <a16:creationId xmlns:a16="http://schemas.microsoft.com/office/drawing/2014/main" id="{35829F9A-9D7C-43B5-BFF5-3F718F4381F6}"/>
              </a:ext>
            </a:extLst>
          </p:cNvPr>
          <p:cNvGrpSpPr/>
          <p:nvPr/>
        </p:nvGrpSpPr>
        <p:grpSpPr>
          <a:xfrm>
            <a:off x="6372226" y="2632076"/>
            <a:ext cx="404813" cy="376237"/>
            <a:chOff x="6372226" y="2632076"/>
            <a:chExt cx="404813" cy="376237"/>
          </a:xfrm>
        </p:grpSpPr>
        <p:sp>
          <p:nvSpPr>
            <p:cNvPr id="87" name="Rectangle 283">
              <a:extLst>
                <a:ext uri="{FF2B5EF4-FFF2-40B4-BE49-F238E27FC236}">
                  <a16:creationId xmlns:a16="http://schemas.microsoft.com/office/drawing/2014/main" id="{9A4F63B5-9986-488E-8624-40862505B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6" y="2693988"/>
              <a:ext cx="404813" cy="314325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284">
              <a:extLst>
                <a:ext uri="{FF2B5EF4-FFF2-40B4-BE49-F238E27FC236}">
                  <a16:creationId xmlns:a16="http://schemas.microsoft.com/office/drawing/2014/main" id="{D7A37470-D7C8-46F8-B7AC-22B19205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747963"/>
              <a:ext cx="47625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285">
              <a:extLst>
                <a:ext uri="{FF2B5EF4-FFF2-40B4-BE49-F238E27FC236}">
                  <a16:creationId xmlns:a16="http://schemas.microsoft.com/office/drawing/2014/main" id="{3ADECB22-79F9-4626-9028-B3BE0F1F4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7479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286">
              <a:extLst>
                <a:ext uri="{FF2B5EF4-FFF2-40B4-BE49-F238E27FC236}">
                  <a16:creationId xmlns:a16="http://schemas.microsoft.com/office/drawing/2014/main" id="{3AF0ACAB-E045-40D9-B4EB-D8BB1FD6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747963"/>
              <a:ext cx="50800" cy="50800"/>
            </a:xfrm>
            <a:prstGeom prst="rect">
              <a:avLst/>
            </a:pr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287">
              <a:extLst>
                <a:ext uri="{FF2B5EF4-FFF2-40B4-BE49-F238E27FC236}">
                  <a16:creationId xmlns:a16="http://schemas.microsoft.com/office/drawing/2014/main" id="{55A0C913-5997-4FCD-912E-FCBA8872C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747963"/>
              <a:ext cx="49213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288">
              <a:extLst>
                <a:ext uri="{FF2B5EF4-FFF2-40B4-BE49-F238E27FC236}">
                  <a16:creationId xmlns:a16="http://schemas.microsoft.com/office/drawing/2014/main" id="{CD62290A-EDF4-43F8-9451-361206230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824163"/>
              <a:ext cx="47625" cy="50800"/>
            </a:xfrm>
            <a:prstGeom prst="rect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289">
              <a:extLst>
                <a:ext uri="{FF2B5EF4-FFF2-40B4-BE49-F238E27FC236}">
                  <a16:creationId xmlns:a16="http://schemas.microsoft.com/office/drawing/2014/main" id="{20642EE3-881F-4A48-8ABA-3ED16224F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8241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290">
              <a:extLst>
                <a:ext uri="{FF2B5EF4-FFF2-40B4-BE49-F238E27FC236}">
                  <a16:creationId xmlns:a16="http://schemas.microsoft.com/office/drawing/2014/main" id="{73DC4F5F-0C7C-4C8A-9964-979AAA2D8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8241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291">
              <a:extLst>
                <a:ext uri="{FF2B5EF4-FFF2-40B4-BE49-F238E27FC236}">
                  <a16:creationId xmlns:a16="http://schemas.microsoft.com/office/drawing/2014/main" id="{526AC801-08F5-4E9F-A987-28AC5D29B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824163"/>
              <a:ext cx="49213" cy="50800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292">
              <a:extLst>
                <a:ext uri="{FF2B5EF4-FFF2-40B4-BE49-F238E27FC236}">
                  <a16:creationId xmlns:a16="http://schemas.microsoft.com/office/drawing/2014/main" id="{EA841E1A-F379-4DEB-8E6D-FC4EE82F7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901951"/>
              <a:ext cx="47625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293">
              <a:extLst>
                <a:ext uri="{FF2B5EF4-FFF2-40B4-BE49-F238E27FC236}">
                  <a16:creationId xmlns:a16="http://schemas.microsoft.com/office/drawing/2014/main" id="{7A74120B-A527-40C2-92BE-C36677987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901951"/>
              <a:ext cx="50800" cy="508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294">
              <a:extLst>
                <a:ext uri="{FF2B5EF4-FFF2-40B4-BE49-F238E27FC236}">
                  <a16:creationId xmlns:a16="http://schemas.microsoft.com/office/drawing/2014/main" id="{18256BFD-9931-4F60-9047-E05E6E6C1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901951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295">
              <a:extLst>
                <a:ext uri="{FF2B5EF4-FFF2-40B4-BE49-F238E27FC236}">
                  <a16:creationId xmlns:a16="http://schemas.microsoft.com/office/drawing/2014/main" id="{9C059080-167E-40D8-A884-7556DF7D9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901951"/>
              <a:ext cx="49213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296">
              <a:extLst>
                <a:ext uri="{FF2B5EF4-FFF2-40B4-BE49-F238E27FC236}">
                  <a16:creationId xmlns:a16="http://schemas.microsoft.com/office/drawing/2014/main" id="{0104CD7D-41AA-46EE-81A9-550792746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6" y="2632076"/>
              <a:ext cx="404813" cy="6191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2" name="组合 371">
            <a:extLst>
              <a:ext uri="{FF2B5EF4-FFF2-40B4-BE49-F238E27FC236}">
                <a16:creationId xmlns:a16="http://schemas.microsoft.com/office/drawing/2014/main" id="{49EE8759-1486-4413-A562-BE09E1BFD01F}"/>
              </a:ext>
            </a:extLst>
          </p:cNvPr>
          <p:cNvGrpSpPr/>
          <p:nvPr/>
        </p:nvGrpSpPr>
        <p:grpSpPr>
          <a:xfrm>
            <a:off x="8477251" y="3970338"/>
            <a:ext cx="666750" cy="1163638"/>
            <a:chOff x="8477251" y="3970338"/>
            <a:chExt cx="666750" cy="1163638"/>
          </a:xfrm>
        </p:grpSpPr>
        <p:sp>
          <p:nvSpPr>
            <p:cNvPr id="101" name="Freeform 297">
              <a:extLst>
                <a:ext uri="{FF2B5EF4-FFF2-40B4-BE49-F238E27FC236}">
                  <a16:creationId xmlns:a16="http://schemas.microsoft.com/office/drawing/2014/main" id="{D56E753A-3439-448D-A1FB-13FF4ED6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5049838"/>
              <a:ext cx="357188" cy="84138"/>
            </a:xfrm>
            <a:custGeom>
              <a:avLst/>
              <a:gdLst>
                <a:gd name="T0" fmla="*/ 0 w 148"/>
                <a:gd name="T1" fmla="*/ 0 h 35"/>
                <a:gd name="T2" fmla="*/ 148 w 148"/>
                <a:gd name="T3" fmla="*/ 0 h 35"/>
                <a:gd name="T4" fmla="*/ 148 w 148"/>
                <a:gd name="T5" fmla="*/ 35 h 35"/>
                <a:gd name="T6" fmla="*/ 0 w 148"/>
                <a:gd name="T7" fmla="*/ 35 h 35"/>
                <a:gd name="T8" fmla="*/ 11 w 148"/>
                <a:gd name="T9" fmla="*/ 17 h 35"/>
                <a:gd name="T10" fmla="*/ 0 w 14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5">
                  <a:moveTo>
                    <a:pt x="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1" y="31"/>
                    <a:pt x="11" y="17"/>
                  </a:cubicBezTo>
                  <a:cubicBezTo>
                    <a:pt x="11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98">
              <a:extLst>
                <a:ext uri="{FF2B5EF4-FFF2-40B4-BE49-F238E27FC236}">
                  <a16:creationId xmlns:a16="http://schemas.microsoft.com/office/drawing/2014/main" id="{51A00985-EBD3-4C7B-BE60-3BB4FDCB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1" y="4994276"/>
              <a:ext cx="296863" cy="55563"/>
            </a:xfrm>
            <a:custGeom>
              <a:avLst/>
              <a:gdLst>
                <a:gd name="T0" fmla="*/ 0 w 123"/>
                <a:gd name="T1" fmla="*/ 0 h 23"/>
                <a:gd name="T2" fmla="*/ 123 w 123"/>
                <a:gd name="T3" fmla="*/ 0 h 23"/>
                <a:gd name="T4" fmla="*/ 123 w 123"/>
                <a:gd name="T5" fmla="*/ 23 h 23"/>
                <a:gd name="T6" fmla="*/ 0 w 123"/>
                <a:gd name="T7" fmla="*/ 23 h 23"/>
                <a:gd name="T8" fmla="*/ 6 w 123"/>
                <a:gd name="T9" fmla="*/ 11 h 23"/>
                <a:gd name="T10" fmla="*/ 0 w 1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23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20"/>
                    <a:pt x="6" y="11"/>
                  </a:cubicBezTo>
                  <a:cubicBezTo>
                    <a:pt x="6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99">
              <a:extLst>
                <a:ext uri="{FF2B5EF4-FFF2-40B4-BE49-F238E27FC236}">
                  <a16:creationId xmlns:a16="http://schemas.microsoft.com/office/drawing/2014/main" id="{EF771AF8-8A19-4C11-A61C-8BF99F63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4881563"/>
              <a:ext cx="296863" cy="52388"/>
            </a:xfrm>
            <a:custGeom>
              <a:avLst/>
              <a:gdLst>
                <a:gd name="T0" fmla="*/ 0 w 124"/>
                <a:gd name="T1" fmla="*/ 0 h 22"/>
                <a:gd name="T2" fmla="*/ 124 w 124"/>
                <a:gd name="T3" fmla="*/ 0 h 22"/>
                <a:gd name="T4" fmla="*/ 124 w 124"/>
                <a:gd name="T5" fmla="*/ 22 h 22"/>
                <a:gd name="T6" fmla="*/ 0 w 124"/>
                <a:gd name="T7" fmla="*/ 22 h 22"/>
                <a:gd name="T8" fmla="*/ 7 w 124"/>
                <a:gd name="T9" fmla="*/ 11 h 22"/>
                <a:gd name="T10" fmla="*/ 0 w 12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2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7" y="19"/>
                    <a:pt x="7" y="11"/>
                  </a:cubicBezTo>
                  <a:cubicBezTo>
                    <a:pt x="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0">
              <a:extLst>
                <a:ext uri="{FF2B5EF4-FFF2-40B4-BE49-F238E27FC236}">
                  <a16:creationId xmlns:a16="http://schemas.microsoft.com/office/drawing/2014/main" id="{3A587346-A17B-483C-869C-99147EFC2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0288" y="4827588"/>
              <a:ext cx="382588" cy="53975"/>
            </a:xfrm>
            <a:custGeom>
              <a:avLst/>
              <a:gdLst>
                <a:gd name="T0" fmla="*/ 0 w 159"/>
                <a:gd name="T1" fmla="*/ 0 h 22"/>
                <a:gd name="T2" fmla="*/ 159 w 159"/>
                <a:gd name="T3" fmla="*/ 0 h 22"/>
                <a:gd name="T4" fmla="*/ 159 w 159"/>
                <a:gd name="T5" fmla="*/ 22 h 22"/>
                <a:gd name="T6" fmla="*/ 0 w 159"/>
                <a:gd name="T7" fmla="*/ 22 h 22"/>
                <a:gd name="T8" fmla="*/ 7 w 159"/>
                <a:gd name="T9" fmla="*/ 11 h 22"/>
                <a:gd name="T10" fmla="*/ 0 w 15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">
                  <a:moveTo>
                    <a:pt x="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7" y="19"/>
                    <a:pt x="7" y="11"/>
                  </a:cubicBezTo>
                  <a:cubicBezTo>
                    <a:pt x="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1">
              <a:extLst>
                <a:ext uri="{FF2B5EF4-FFF2-40B4-BE49-F238E27FC236}">
                  <a16:creationId xmlns:a16="http://schemas.microsoft.com/office/drawing/2014/main" id="{3C328805-7C0B-4AB9-B5EC-A30DF481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6" y="4933951"/>
              <a:ext cx="338138" cy="60325"/>
            </a:xfrm>
            <a:custGeom>
              <a:avLst/>
              <a:gdLst>
                <a:gd name="T0" fmla="*/ 1 w 140"/>
                <a:gd name="T1" fmla="*/ 0 h 25"/>
                <a:gd name="T2" fmla="*/ 140 w 140"/>
                <a:gd name="T3" fmla="*/ 0 h 25"/>
                <a:gd name="T4" fmla="*/ 140 w 140"/>
                <a:gd name="T5" fmla="*/ 25 h 25"/>
                <a:gd name="T6" fmla="*/ 0 w 140"/>
                <a:gd name="T7" fmla="*/ 25 h 25"/>
                <a:gd name="T8" fmla="*/ 8 w 140"/>
                <a:gd name="T9" fmla="*/ 12 h 25"/>
                <a:gd name="T10" fmla="*/ 1 w 14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5">
                  <a:moveTo>
                    <a:pt x="1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8" y="22"/>
                    <a:pt x="8" y="12"/>
                  </a:cubicBezTo>
                  <a:cubicBezTo>
                    <a:pt x="8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Line 302">
              <a:extLst>
                <a:ext uri="{FF2B5EF4-FFF2-40B4-BE49-F238E27FC236}">
                  <a16:creationId xmlns:a16="http://schemas.microsoft.com/office/drawing/2014/main" id="{42EB274E-B6D7-467C-BC73-E0096421E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93163" y="4854576"/>
              <a:ext cx="2095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303">
              <a:extLst>
                <a:ext uri="{FF2B5EF4-FFF2-40B4-BE49-F238E27FC236}">
                  <a16:creationId xmlns:a16="http://schemas.microsoft.com/office/drawing/2014/main" id="{55815221-2FA4-4BA7-881B-E89424F38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4601" y="4906963"/>
              <a:ext cx="873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Line 304">
              <a:extLst>
                <a:ext uri="{FF2B5EF4-FFF2-40B4-BE49-F238E27FC236}">
                  <a16:creationId xmlns:a16="http://schemas.microsoft.com/office/drawing/2014/main" id="{9E2110E1-CF9A-4D4D-8B8A-8AA4F6AC6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3326" y="4906963"/>
              <a:ext cx="174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Line 305">
              <a:extLst>
                <a:ext uri="{FF2B5EF4-FFF2-40B4-BE49-F238E27FC236}">
                  <a16:creationId xmlns:a16="http://schemas.microsoft.com/office/drawing/2014/main" id="{CD20C20E-ABD0-45A8-9A4D-5503B2296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09051" y="4965701"/>
              <a:ext cx="666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Line 306">
              <a:extLst>
                <a:ext uri="{FF2B5EF4-FFF2-40B4-BE49-F238E27FC236}">
                  <a16:creationId xmlns:a16="http://schemas.microsoft.com/office/drawing/2014/main" id="{E36E71D7-7771-40EB-942F-5B316EEE0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1413" y="4965701"/>
              <a:ext cx="12223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Line 307">
              <a:extLst>
                <a:ext uri="{FF2B5EF4-FFF2-40B4-BE49-F238E27FC236}">
                  <a16:creationId xmlns:a16="http://schemas.microsoft.com/office/drawing/2014/main" id="{FB6BCBCB-4358-41E0-A367-808EC74BFA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9363" y="5021263"/>
              <a:ext cx="1524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Line 308">
              <a:extLst>
                <a:ext uri="{FF2B5EF4-FFF2-40B4-BE49-F238E27FC236}">
                  <a16:creationId xmlns:a16="http://schemas.microsoft.com/office/drawing/2014/main" id="{4F8E63FE-276B-44C9-B185-E5AA0EDA7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9363" y="508158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Line 309">
              <a:extLst>
                <a:ext uri="{FF2B5EF4-FFF2-40B4-BE49-F238E27FC236}">
                  <a16:creationId xmlns:a16="http://schemas.microsoft.com/office/drawing/2014/main" id="{B09C2913-941A-4D83-AD70-299620780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3326" y="5108576"/>
              <a:ext cx="1651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0">
              <a:extLst>
                <a:ext uri="{FF2B5EF4-FFF2-40B4-BE49-F238E27FC236}">
                  <a16:creationId xmlns:a16="http://schemas.microsoft.com/office/drawing/2014/main" id="{6EB4272E-BCA2-4496-AD76-7FC806B93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4711701"/>
              <a:ext cx="103188" cy="422275"/>
            </a:xfrm>
            <a:custGeom>
              <a:avLst/>
              <a:gdLst>
                <a:gd name="T0" fmla="*/ 0 w 65"/>
                <a:gd name="T1" fmla="*/ 262 h 266"/>
                <a:gd name="T2" fmla="*/ 35 w 65"/>
                <a:gd name="T3" fmla="*/ 266 h 266"/>
                <a:gd name="T4" fmla="*/ 65 w 65"/>
                <a:gd name="T5" fmla="*/ 3 h 266"/>
                <a:gd name="T6" fmla="*/ 30 w 65"/>
                <a:gd name="T7" fmla="*/ 0 h 266"/>
                <a:gd name="T8" fmla="*/ 0 w 65"/>
                <a:gd name="T9" fmla="*/ 26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66">
                  <a:moveTo>
                    <a:pt x="0" y="262"/>
                  </a:moveTo>
                  <a:lnTo>
                    <a:pt x="35" y="266"/>
                  </a:lnTo>
                  <a:lnTo>
                    <a:pt x="65" y="3"/>
                  </a:lnTo>
                  <a:lnTo>
                    <a:pt x="30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Line 311">
              <a:extLst>
                <a:ext uri="{FF2B5EF4-FFF2-40B4-BE49-F238E27FC236}">
                  <a16:creationId xmlns:a16="http://schemas.microsoft.com/office/drawing/2014/main" id="{CC286C20-C2B1-4285-903F-C9983B934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5201" y="4943476"/>
              <a:ext cx="17463" cy="1555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2">
              <a:extLst>
                <a:ext uri="{FF2B5EF4-FFF2-40B4-BE49-F238E27FC236}">
                  <a16:creationId xmlns:a16="http://schemas.microsoft.com/office/drawing/2014/main" id="{AD88C535-19A9-48AD-BCA3-F4906F4C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1" y="4856163"/>
              <a:ext cx="101600" cy="277813"/>
            </a:xfrm>
            <a:custGeom>
              <a:avLst/>
              <a:gdLst>
                <a:gd name="T0" fmla="*/ 0 w 64"/>
                <a:gd name="T1" fmla="*/ 169 h 175"/>
                <a:gd name="T2" fmla="*/ 28 w 64"/>
                <a:gd name="T3" fmla="*/ 175 h 175"/>
                <a:gd name="T4" fmla="*/ 64 w 64"/>
                <a:gd name="T5" fmla="*/ 6 h 175"/>
                <a:gd name="T6" fmla="*/ 38 w 64"/>
                <a:gd name="T7" fmla="*/ 0 h 175"/>
                <a:gd name="T8" fmla="*/ 0 w 64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5">
                  <a:moveTo>
                    <a:pt x="0" y="169"/>
                  </a:moveTo>
                  <a:lnTo>
                    <a:pt x="28" y="175"/>
                  </a:lnTo>
                  <a:lnTo>
                    <a:pt x="64" y="6"/>
                  </a:lnTo>
                  <a:lnTo>
                    <a:pt x="38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Line 313">
              <a:extLst>
                <a:ext uri="{FF2B5EF4-FFF2-40B4-BE49-F238E27FC236}">
                  <a16:creationId xmlns:a16="http://schemas.microsoft.com/office/drawing/2014/main" id="{1C1CF891-3091-4215-BB98-74CC61C54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4238" y="5043488"/>
              <a:ext cx="14288" cy="619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Line 314">
              <a:extLst>
                <a:ext uri="{FF2B5EF4-FFF2-40B4-BE49-F238E27FC236}">
                  <a16:creationId xmlns:a16="http://schemas.microsoft.com/office/drawing/2014/main" id="{9281EF58-BB9F-4418-9B04-BD771AAA9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3288" y="4976813"/>
              <a:ext cx="9525" cy="4445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5">
              <a:extLst>
                <a:ext uri="{FF2B5EF4-FFF2-40B4-BE49-F238E27FC236}">
                  <a16:creationId xmlns:a16="http://schemas.microsoft.com/office/drawing/2014/main" id="{540CDC95-02E3-49E9-A46C-8BA8BE413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492626"/>
              <a:ext cx="320675" cy="57150"/>
            </a:xfrm>
            <a:custGeom>
              <a:avLst/>
              <a:gdLst>
                <a:gd name="T0" fmla="*/ 0 w 133"/>
                <a:gd name="T1" fmla="*/ 0 h 24"/>
                <a:gd name="T2" fmla="*/ 133 w 133"/>
                <a:gd name="T3" fmla="*/ 0 h 24"/>
                <a:gd name="T4" fmla="*/ 133 w 133"/>
                <a:gd name="T5" fmla="*/ 24 h 24"/>
                <a:gd name="T6" fmla="*/ 0 w 133"/>
                <a:gd name="T7" fmla="*/ 24 h 24"/>
                <a:gd name="T8" fmla="*/ 7 w 133"/>
                <a:gd name="T9" fmla="*/ 12 h 24"/>
                <a:gd name="T10" fmla="*/ 0 w 13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"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7" y="21"/>
                    <a:pt x="7" y="12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6">
              <a:extLst>
                <a:ext uri="{FF2B5EF4-FFF2-40B4-BE49-F238E27FC236}">
                  <a16:creationId xmlns:a16="http://schemas.microsoft.com/office/drawing/2014/main" id="{65ADC74A-E947-4BB7-8090-93546085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4368801"/>
              <a:ext cx="319088" cy="57150"/>
            </a:xfrm>
            <a:custGeom>
              <a:avLst/>
              <a:gdLst>
                <a:gd name="T0" fmla="*/ 0 w 133"/>
                <a:gd name="T1" fmla="*/ 0 h 24"/>
                <a:gd name="T2" fmla="*/ 133 w 133"/>
                <a:gd name="T3" fmla="*/ 0 h 24"/>
                <a:gd name="T4" fmla="*/ 133 w 133"/>
                <a:gd name="T5" fmla="*/ 24 h 24"/>
                <a:gd name="T6" fmla="*/ 0 w 133"/>
                <a:gd name="T7" fmla="*/ 24 h 24"/>
                <a:gd name="T8" fmla="*/ 7 w 133"/>
                <a:gd name="T9" fmla="*/ 12 h 24"/>
                <a:gd name="T10" fmla="*/ 0 w 13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"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7" y="21"/>
                    <a:pt x="7" y="12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17">
              <a:extLst>
                <a:ext uri="{FF2B5EF4-FFF2-40B4-BE49-F238E27FC236}">
                  <a16:creationId xmlns:a16="http://schemas.microsoft.com/office/drawing/2014/main" id="{7BA18050-7ABF-4238-A766-AC7A0EE0C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5363" y="4310063"/>
              <a:ext cx="411163" cy="58738"/>
            </a:xfrm>
            <a:custGeom>
              <a:avLst/>
              <a:gdLst>
                <a:gd name="T0" fmla="*/ 0 w 171"/>
                <a:gd name="T1" fmla="*/ 0 h 24"/>
                <a:gd name="T2" fmla="*/ 171 w 171"/>
                <a:gd name="T3" fmla="*/ 0 h 24"/>
                <a:gd name="T4" fmla="*/ 171 w 171"/>
                <a:gd name="T5" fmla="*/ 24 h 24"/>
                <a:gd name="T6" fmla="*/ 0 w 171"/>
                <a:gd name="T7" fmla="*/ 24 h 24"/>
                <a:gd name="T8" fmla="*/ 8 w 171"/>
                <a:gd name="T9" fmla="*/ 12 h 24"/>
                <a:gd name="T10" fmla="*/ 0 w 17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4">
                  <a:moveTo>
                    <a:pt x="0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8" y="21"/>
                    <a:pt x="8" y="12"/>
                  </a:cubicBezTo>
                  <a:cubicBezTo>
                    <a:pt x="8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18">
              <a:extLst>
                <a:ext uri="{FF2B5EF4-FFF2-40B4-BE49-F238E27FC236}">
                  <a16:creationId xmlns:a16="http://schemas.microsoft.com/office/drawing/2014/main" id="{5137333F-8254-43C5-A002-E015F5E4D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4425951"/>
              <a:ext cx="363538" cy="66675"/>
            </a:xfrm>
            <a:custGeom>
              <a:avLst/>
              <a:gdLst>
                <a:gd name="T0" fmla="*/ 0 w 151"/>
                <a:gd name="T1" fmla="*/ 0 h 27"/>
                <a:gd name="T2" fmla="*/ 151 w 151"/>
                <a:gd name="T3" fmla="*/ 0 h 27"/>
                <a:gd name="T4" fmla="*/ 151 w 151"/>
                <a:gd name="T5" fmla="*/ 27 h 27"/>
                <a:gd name="T6" fmla="*/ 0 w 151"/>
                <a:gd name="T7" fmla="*/ 27 h 27"/>
                <a:gd name="T8" fmla="*/ 9 w 151"/>
                <a:gd name="T9" fmla="*/ 13 h 27"/>
                <a:gd name="T10" fmla="*/ 0 w 151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27">
                  <a:moveTo>
                    <a:pt x="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9" y="23"/>
                    <a:pt x="9" y="13"/>
                  </a:cubicBezTo>
                  <a:cubicBezTo>
                    <a:pt x="9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Line 319">
              <a:extLst>
                <a:ext uri="{FF2B5EF4-FFF2-40B4-BE49-F238E27FC236}">
                  <a16:creationId xmlns:a16="http://schemas.microsoft.com/office/drawing/2014/main" id="{79C8D1A0-F69D-49FA-B2C6-0FF3EA80D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9351" y="4340226"/>
              <a:ext cx="2254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Line 320">
              <a:extLst>
                <a:ext uri="{FF2B5EF4-FFF2-40B4-BE49-F238E27FC236}">
                  <a16:creationId xmlns:a16="http://schemas.microsoft.com/office/drawing/2014/main" id="{5FBC4B6B-E5A8-42BB-85D7-05298E864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5551" y="4397376"/>
              <a:ext cx="936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Line 321">
              <a:extLst>
                <a:ext uri="{FF2B5EF4-FFF2-40B4-BE49-F238E27FC236}">
                  <a16:creationId xmlns:a16="http://schemas.microsoft.com/office/drawing/2014/main" id="{5835FABE-A81A-47A7-8FC7-7B371759D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02688" y="4397376"/>
              <a:ext cx="190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Line 322">
              <a:extLst>
                <a:ext uri="{FF2B5EF4-FFF2-40B4-BE49-F238E27FC236}">
                  <a16:creationId xmlns:a16="http://schemas.microsoft.com/office/drawing/2014/main" id="{9664E91C-1555-4155-9E12-30966B67F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93176" y="4460876"/>
              <a:ext cx="698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Line 323">
              <a:extLst>
                <a:ext uri="{FF2B5EF4-FFF2-40B4-BE49-F238E27FC236}">
                  <a16:creationId xmlns:a16="http://schemas.microsoft.com/office/drawing/2014/main" id="{07217810-065C-4850-B8AA-0875A4A60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4426" y="4460876"/>
              <a:ext cx="1333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Line 324">
              <a:extLst>
                <a:ext uri="{FF2B5EF4-FFF2-40B4-BE49-F238E27FC236}">
                  <a16:creationId xmlns:a16="http://schemas.microsoft.com/office/drawing/2014/main" id="{4228CA0B-8750-48FE-8C24-434296522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0313" y="4521201"/>
              <a:ext cx="1635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5">
              <a:extLst>
                <a:ext uri="{FF2B5EF4-FFF2-40B4-BE49-F238E27FC236}">
                  <a16:creationId xmlns:a16="http://schemas.microsoft.com/office/drawing/2014/main" id="{7575F49F-8657-4409-BCFF-EF32DB50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4760913"/>
              <a:ext cx="368300" cy="66675"/>
            </a:xfrm>
            <a:custGeom>
              <a:avLst/>
              <a:gdLst>
                <a:gd name="T0" fmla="*/ 153 w 153"/>
                <a:gd name="T1" fmla="*/ 0 h 28"/>
                <a:gd name="T2" fmla="*/ 0 w 153"/>
                <a:gd name="T3" fmla="*/ 0 h 28"/>
                <a:gd name="T4" fmla="*/ 0 w 153"/>
                <a:gd name="T5" fmla="*/ 28 h 28"/>
                <a:gd name="T6" fmla="*/ 153 w 153"/>
                <a:gd name="T7" fmla="*/ 28 h 28"/>
                <a:gd name="T8" fmla="*/ 145 w 153"/>
                <a:gd name="T9" fmla="*/ 14 h 28"/>
                <a:gd name="T10" fmla="*/ 153 w 15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8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45" y="24"/>
                    <a:pt x="145" y="14"/>
                  </a:cubicBezTo>
                  <a:cubicBezTo>
                    <a:pt x="145" y="4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6">
              <a:extLst>
                <a:ext uri="{FF2B5EF4-FFF2-40B4-BE49-F238E27FC236}">
                  <a16:creationId xmlns:a16="http://schemas.microsoft.com/office/drawing/2014/main" id="{A47EBC5F-D9AA-40D8-BCF3-A92969E5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4619626"/>
              <a:ext cx="368300" cy="65088"/>
            </a:xfrm>
            <a:custGeom>
              <a:avLst/>
              <a:gdLst>
                <a:gd name="T0" fmla="*/ 153 w 153"/>
                <a:gd name="T1" fmla="*/ 0 h 27"/>
                <a:gd name="T2" fmla="*/ 0 w 153"/>
                <a:gd name="T3" fmla="*/ 0 h 27"/>
                <a:gd name="T4" fmla="*/ 0 w 153"/>
                <a:gd name="T5" fmla="*/ 27 h 27"/>
                <a:gd name="T6" fmla="*/ 153 w 153"/>
                <a:gd name="T7" fmla="*/ 27 h 27"/>
                <a:gd name="T8" fmla="*/ 145 w 153"/>
                <a:gd name="T9" fmla="*/ 13 h 27"/>
                <a:gd name="T10" fmla="*/ 153 w 15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7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7"/>
                    <a:pt x="145" y="24"/>
                    <a:pt x="145" y="13"/>
                  </a:cubicBezTo>
                  <a:cubicBezTo>
                    <a:pt x="145" y="3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27">
              <a:extLst>
                <a:ext uri="{FF2B5EF4-FFF2-40B4-BE49-F238E27FC236}">
                  <a16:creationId xmlns:a16="http://schemas.microsoft.com/office/drawing/2014/main" id="{89D3E8CC-139E-47E5-A6D0-3E541FBC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513" y="4554538"/>
              <a:ext cx="471488" cy="65088"/>
            </a:xfrm>
            <a:custGeom>
              <a:avLst/>
              <a:gdLst>
                <a:gd name="T0" fmla="*/ 196 w 196"/>
                <a:gd name="T1" fmla="*/ 0 h 27"/>
                <a:gd name="T2" fmla="*/ 0 w 196"/>
                <a:gd name="T3" fmla="*/ 0 h 27"/>
                <a:gd name="T4" fmla="*/ 0 w 196"/>
                <a:gd name="T5" fmla="*/ 27 h 27"/>
                <a:gd name="T6" fmla="*/ 196 w 196"/>
                <a:gd name="T7" fmla="*/ 27 h 27"/>
                <a:gd name="T8" fmla="*/ 187 w 196"/>
                <a:gd name="T9" fmla="*/ 13 h 27"/>
                <a:gd name="T10" fmla="*/ 196 w 19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27">
                  <a:moveTo>
                    <a:pt x="1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6" y="27"/>
                    <a:pt x="187" y="23"/>
                    <a:pt x="187" y="13"/>
                  </a:cubicBezTo>
                  <a:cubicBezTo>
                    <a:pt x="187" y="3"/>
                    <a:pt x="196" y="0"/>
                    <a:pt x="196" y="0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28">
              <a:extLst>
                <a:ext uri="{FF2B5EF4-FFF2-40B4-BE49-F238E27FC236}">
                  <a16:creationId xmlns:a16="http://schemas.microsoft.com/office/drawing/2014/main" id="{7A809F0A-BFAE-4EDE-AB51-F5DC33CB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6" y="4684713"/>
              <a:ext cx="415925" cy="76200"/>
            </a:xfrm>
            <a:custGeom>
              <a:avLst/>
              <a:gdLst>
                <a:gd name="T0" fmla="*/ 173 w 173"/>
                <a:gd name="T1" fmla="*/ 0 h 31"/>
                <a:gd name="T2" fmla="*/ 0 w 173"/>
                <a:gd name="T3" fmla="*/ 0 h 31"/>
                <a:gd name="T4" fmla="*/ 0 w 173"/>
                <a:gd name="T5" fmla="*/ 31 h 31"/>
                <a:gd name="T6" fmla="*/ 173 w 173"/>
                <a:gd name="T7" fmla="*/ 31 h 31"/>
                <a:gd name="T8" fmla="*/ 163 w 173"/>
                <a:gd name="T9" fmla="*/ 16 h 31"/>
                <a:gd name="T10" fmla="*/ 173 w 173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1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63" y="28"/>
                    <a:pt x="163" y="16"/>
                  </a:cubicBezTo>
                  <a:cubicBezTo>
                    <a:pt x="163" y="4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Line 329">
              <a:extLst>
                <a:ext uri="{FF2B5EF4-FFF2-40B4-BE49-F238E27FC236}">
                  <a16:creationId xmlns:a16="http://schemas.microsoft.com/office/drawing/2014/main" id="{4CCC0CC8-EB36-446A-AE37-44C84D5F4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9026" y="4586288"/>
              <a:ext cx="2587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Line 330">
              <a:extLst>
                <a:ext uri="{FF2B5EF4-FFF2-40B4-BE49-F238E27FC236}">
                  <a16:creationId xmlns:a16="http://schemas.microsoft.com/office/drawing/2014/main" id="{21AE91A9-2F13-4E48-998C-F2CEC286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4113" y="4651376"/>
              <a:ext cx="1047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331">
              <a:extLst>
                <a:ext uri="{FF2B5EF4-FFF2-40B4-BE49-F238E27FC236}">
                  <a16:creationId xmlns:a16="http://schemas.microsoft.com/office/drawing/2014/main" id="{4C58F529-3AFB-46A5-BEC9-A68F9B3D7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9051" y="4651376"/>
              <a:ext cx="2063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Line 332">
              <a:extLst>
                <a:ext uri="{FF2B5EF4-FFF2-40B4-BE49-F238E27FC236}">
                  <a16:creationId xmlns:a16="http://schemas.microsoft.com/office/drawing/2014/main" id="{C4EB1495-58F4-462B-8C34-52C724C73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951" y="4725988"/>
              <a:ext cx="825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Line 333">
              <a:extLst>
                <a:ext uri="{FF2B5EF4-FFF2-40B4-BE49-F238E27FC236}">
                  <a16:creationId xmlns:a16="http://schemas.microsoft.com/office/drawing/2014/main" id="{8E69449C-A2F5-470E-8F16-8DFF15514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5076" y="4725988"/>
              <a:ext cx="1524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Line 334">
              <a:extLst>
                <a:ext uri="{FF2B5EF4-FFF2-40B4-BE49-F238E27FC236}">
                  <a16:creationId xmlns:a16="http://schemas.microsoft.com/office/drawing/2014/main" id="{76F720A5-152B-43BB-A4DB-7AAB83338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6801" y="4794251"/>
              <a:ext cx="1873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Rectangle 335">
              <a:extLst>
                <a:ext uri="{FF2B5EF4-FFF2-40B4-BE49-F238E27FC236}">
                  <a16:creationId xmlns:a16="http://schemas.microsoft.com/office/drawing/2014/main" id="{9A6A8C6B-709F-4159-8CCE-206525878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9813" y="4008438"/>
              <a:ext cx="227013" cy="444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6">
              <a:extLst>
                <a:ext uri="{FF2B5EF4-FFF2-40B4-BE49-F238E27FC236}">
                  <a16:creationId xmlns:a16="http://schemas.microsoft.com/office/drawing/2014/main" id="{EC79D6AF-31FF-49FE-9BFC-AA6E585E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1" y="3970338"/>
              <a:ext cx="184150" cy="38100"/>
            </a:xfrm>
            <a:custGeom>
              <a:avLst/>
              <a:gdLst>
                <a:gd name="T0" fmla="*/ 67 w 77"/>
                <a:gd name="T1" fmla="*/ 0 h 16"/>
                <a:gd name="T2" fmla="*/ 11 w 77"/>
                <a:gd name="T3" fmla="*/ 0 h 16"/>
                <a:gd name="T4" fmla="*/ 3 w 77"/>
                <a:gd name="T5" fmla="*/ 6 h 16"/>
                <a:gd name="T6" fmla="*/ 0 w 77"/>
                <a:gd name="T7" fmla="*/ 16 h 16"/>
                <a:gd name="T8" fmla="*/ 77 w 77"/>
                <a:gd name="T9" fmla="*/ 16 h 16"/>
                <a:gd name="T10" fmla="*/ 74 w 77"/>
                <a:gd name="T11" fmla="*/ 6 h 16"/>
                <a:gd name="T12" fmla="*/ 67 w 7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6">
                  <a:moveTo>
                    <a:pt x="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3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37">
              <a:extLst>
                <a:ext uri="{FF2B5EF4-FFF2-40B4-BE49-F238E27FC236}">
                  <a16:creationId xmlns:a16="http://schemas.microsoft.com/office/drawing/2014/main" id="{C33A9384-2324-4DBF-A06A-C0AAC7930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4052888"/>
              <a:ext cx="177800" cy="47625"/>
            </a:xfrm>
            <a:custGeom>
              <a:avLst/>
              <a:gdLst>
                <a:gd name="T0" fmla="*/ 112 w 112"/>
                <a:gd name="T1" fmla="*/ 0 h 30"/>
                <a:gd name="T2" fmla="*/ 0 w 112"/>
                <a:gd name="T3" fmla="*/ 0 h 30"/>
                <a:gd name="T4" fmla="*/ 1 w 112"/>
                <a:gd name="T5" fmla="*/ 30 h 30"/>
                <a:gd name="T6" fmla="*/ 109 w 112"/>
                <a:gd name="T7" fmla="*/ 30 h 30"/>
                <a:gd name="T8" fmla="*/ 112 w 11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0">
                  <a:moveTo>
                    <a:pt x="112" y="0"/>
                  </a:moveTo>
                  <a:lnTo>
                    <a:pt x="0" y="0"/>
                  </a:lnTo>
                  <a:lnTo>
                    <a:pt x="1" y="30"/>
                  </a:lnTo>
                  <a:lnTo>
                    <a:pt x="109" y="3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38">
              <a:extLst>
                <a:ext uri="{FF2B5EF4-FFF2-40B4-BE49-F238E27FC236}">
                  <a16:creationId xmlns:a16="http://schemas.microsoft.com/office/drawing/2014/main" id="{3AF92E57-4D91-4350-A659-B93AC9C3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4275138"/>
              <a:ext cx="144463" cy="34925"/>
            </a:xfrm>
            <a:custGeom>
              <a:avLst/>
              <a:gdLst>
                <a:gd name="T0" fmla="*/ 2 w 91"/>
                <a:gd name="T1" fmla="*/ 22 h 22"/>
                <a:gd name="T2" fmla="*/ 90 w 91"/>
                <a:gd name="T3" fmla="*/ 22 h 22"/>
                <a:gd name="T4" fmla="*/ 91 w 91"/>
                <a:gd name="T5" fmla="*/ 0 h 22"/>
                <a:gd name="T6" fmla="*/ 0 w 91"/>
                <a:gd name="T7" fmla="*/ 0 h 22"/>
                <a:gd name="T8" fmla="*/ 2 w 9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2">
                  <a:moveTo>
                    <a:pt x="2" y="22"/>
                  </a:moveTo>
                  <a:lnTo>
                    <a:pt x="90" y="22"/>
                  </a:lnTo>
                  <a:lnTo>
                    <a:pt x="91" y="0"/>
                  </a:lnTo>
                  <a:lnTo>
                    <a:pt x="0" y="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39">
              <a:extLst>
                <a:ext uri="{FF2B5EF4-FFF2-40B4-BE49-F238E27FC236}">
                  <a16:creationId xmlns:a16="http://schemas.microsoft.com/office/drawing/2014/main" id="{C3EB23BC-0DA2-4665-8CD5-1B103820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1" y="4100513"/>
              <a:ext cx="171450" cy="174625"/>
            </a:xfrm>
            <a:custGeom>
              <a:avLst/>
              <a:gdLst>
                <a:gd name="T0" fmla="*/ 0 w 108"/>
                <a:gd name="T1" fmla="*/ 0 h 110"/>
                <a:gd name="T2" fmla="*/ 9 w 108"/>
                <a:gd name="T3" fmla="*/ 110 h 110"/>
                <a:gd name="T4" fmla="*/ 100 w 108"/>
                <a:gd name="T5" fmla="*/ 110 h 110"/>
                <a:gd name="T6" fmla="*/ 108 w 108"/>
                <a:gd name="T7" fmla="*/ 0 h 110"/>
                <a:gd name="T8" fmla="*/ 0 w 10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0">
                  <a:moveTo>
                    <a:pt x="0" y="0"/>
                  </a:moveTo>
                  <a:lnTo>
                    <a:pt x="9" y="110"/>
                  </a:lnTo>
                  <a:lnTo>
                    <a:pt x="100" y="110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340">
              <a:extLst>
                <a:ext uri="{FF2B5EF4-FFF2-40B4-BE49-F238E27FC236}">
                  <a16:creationId xmlns:a16="http://schemas.microsoft.com/office/drawing/2014/main" id="{E913D703-97DA-488F-BF62-5513CB8DA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951" y="4127501"/>
              <a:ext cx="58738" cy="60325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1" name="组合 390">
            <a:extLst>
              <a:ext uri="{FF2B5EF4-FFF2-40B4-BE49-F238E27FC236}">
                <a16:creationId xmlns:a16="http://schemas.microsoft.com/office/drawing/2014/main" id="{F47ABF9F-B05F-455F-B257-F876DAF7E835}"/>
              </a:ext>
            </a:extLst>
          </p:cNvPr>
          <p:cNvGrpSpPr/>
          <p:nvPr/>
        </p:nvGrpSpPr>
        <p:grpSpPr>
          <a:xfrm>
            <a:off x="6370638" y="3425826"/>
            <a:ext cx="225425" cy="341313"/>
            <a:chOff x="6370638" y="3425826"/>
            <a:chExt cx="225425" cy="341313"/>
          </a:xfrm>
        </p:grpSpPr>
        <p:sp>
          <p:nvSpPr>
            <p:cNvPr id="145" name="Rectangle 341">
              <a:extLst>
                <a:ext uri="{FF2B5EF4-FFF2-40B4-BE49-F238E27FC236}">
                  <a16:creationId xmlns:a16="http://schemas.microsoft.com/office/drawing/2014/main" id="{CFDC4335-9389-4619-A7FA-D15BBA90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38" y="3465513"/>
              <a:ext cx="225425" cy="428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2">
              <a:extLst>
                <a:ext uri="{FF2B5EF4-FFF2-40B4-BE49-F238E27FC236}">
                  <a16:creationId xmlns:a16="http://schemas.microsoft.com/office/drawing/2014/main" id="{E66F9050-646A-45DE-B0D7-FAFE276DB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3425826"/>
              <a:ext cx="185738" cy="39688"/>
            </a:xfrm>
            <a:custGeom>
              <a:avLst/>
              <a:gdLst>
                <a:gd name="T0" fmla="*/ 66 w 77"/>
                <a:gd name="T1" fmla="*/ 0 h 16"/>
                <a:gd name="T2" fmla="*/ 11 w 77"/>
                <a:gd name="T3" fmla="*/ 0 h 16"/>
                <a:gd name="T4" fmla="*/ 3 w 77"/>
                <a:gd name="T5" fmla="*/ 6 h 16"/>
                <a:gd name="T6" fmla="*/ 0 w 77"/>
                <a:gd name="T7" fmla="*/ 16 h 16"/>
                <a:gd name="T8" fmla="*/ 77 w 77"/>
                <a:gd name="T9" fmla="*/ 16 h 16"/>
                <a:gd name="T10" fmla="*/ 74 w 77"/>
                <a:gd name="T11" fmla="*/ 6 h 16"/>
                <a:gd name="T12" fmla="*/ 66 w 7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6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3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2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3">
              <a:extLst>
                <a:ext uri="{FF2B5EF4-FFF2-40B4-BE49-F238E27FC236}">
                  <a16:creationId xmlns:a16="http://schemas.microsoft.com/office/drawing/2014/main" id="{AB6EF9B7-FBCB-4915-A82E-76C71D48C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508376"/>
              <a:ext cx="177800" cy="49213"/>
            </a:xfrm>
            <a:custGeom>
              <a:avLst/>
              <a:gdLst>
                <a:gd name="T0" fmla="*/ 112 w 112"/>
                <a:gd name="T1" fmla="*/ 0 h 31"/>
                <a:gd name="T2" fmla="*/ 0 w 112"/>
                <a:gd name="T3" fmla="*/ 0 h 31"/>
                <a:gd name="T4" fmla="*/ 3 w 112"/>
                <a:gd name="T5" fmla="*/ 31 h 31"/>
                <a:gd name="T6" fmla="*/ 111 w 112"/>
                <a:gd name="T7" fmla="*/ 31 h 31"/>
                <a:gd name="T8" fmla="*/ 112 w 11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1">
                  <a:moveTo>
                    <a:pt x="112" y="0"/>
                  </a:moveTo>
                  <a:lnTo>
                    <a:pt x="0" y="0"/>
                  </a:lnTo>
                  <a:lnTo>
                    <a:pt x="3" y="31"/>
                  </a:lnTo>
                  <a:lnTo>
                    <a:pt x="111" y="3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4">
              <a:extLst>
                <a:ext uri="{FF2B5EF4-FFF2-40B4-BE49-F238E27FC236}">
                  <a16:creationId xmlns:a16="http://schemas.microsoft.com/office/drawing/2014/main" id="{8D7BAB31-2750-49C0-840F-97016646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730626"/>
              <a:ext cx="146050" cy="36513"/>
            </a:xfrm>
            <a:custGeom>
              <a:avLst/>
              <a:gdLst>
                <a:gd name="T0" fmla="*/ 1 w 92"/>
                <a:gd name="T1" fmla="*/ 23 h 23"/>
                <a:gd name="T2" fmla="*/ 89 w 92"/>
                <a:gd name="T3" fmla="*/ 23 h 23"/>
                <a:gd name="T4" fmla="*/ 92 w 92"/>
                <a:gd name="T5" fmla="*/ 0 h 23"/>
                <a:gd name="T6" fmla="*/ 0 w 92"/>
                <a:gd name="T7" fmla="*/ 0 h 23"/>
                <a:gd name="T8" fmla="*/ 1 w 9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3">
                  <a:moveTo>
                    <a:pt x="1" y="23"/>
                  </a:moveTo>
                  <a:lnTo>
                    <a:pt x="89" y="2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5">
              <a:extLst>
                <a:ext uri="{FF2B5EF4-FFF2-40B4-BE49-F238E27FC236}">
                  <a16:creationId xmlns:a16="http://schemas.microsoft.com/office/drawing/2014/main" id="{51EE3F07-ECDD-4240-AF62-0489295E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3557588"/>
              <a:ext cx="171450" cy="173038"/>
            </a:xfrm>
            <a:custGeom>
              <a:avLst/>
              <a:gdLst>
                <a:gd name="T0" fmla="*/ 0 w 108"/>
                <a:gd name="T1" fmla="*/ 0 h 109"/>
                <a:gd name="T2" fmla="*/ 8 w 108"/>
                <a:gd name="T3" fmla="*/ 109 h 109"/>
                <a:gd name="T4" fmla="*/ 100 w 108"/>
                <a:gd name="T5" fmla="*/ 109 h 109"/>
                <a:gd name="T6" fmla="*/ 108 w 108"/>
                <a:gd name="T7" fmla="*/ 0 h 109"/>
                <a:gd name="T8" fmla="*/ 0 w 108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0" y="0"/>
                  </a:moveTo>
                  <a:lnTo>
                    <a:pt x="8" y="109"/>
                  </a:lnTo>
                  <a:lnTo>
                    <a:pt x="100" y="109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346">
              <a:extLst>
                <a:ext uri="{FF2B5EF4-FFF2-40B4-BE49-F238E27FC236}">
                  <a16:creationId xmlns:a16="http://schemas.microsoft.com/office/drawing/2014/main" id="{EC0CA7D6-FE88-4219-A4F8-90C7F6131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6" y="3582988"/>
              <a:ext cx="60325" cy="60325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5" name="组合 394">
            <a:extLst>
              <a:ext uri="{FF2B5EF4-FFF2-40B4-BE49-F238E27FC236}">
                <a16:creationId xmlns:a16="http://schemas.microsoft.com/office/drawing/2014/main" id="{21012667-DB75-4F80-9F2E-6CCFE440CF59}"/>
              </a:ext>
            </a:extLst>
          </p:cNvPr>
          <p:cNvGrpSpPr/>
          <p:nvPr/>
        </p:nvGrpSpPr>
        <p:grpSpPr>
          <a:xfrm>
            <a:off x="6321426" y="4683126"/>
            <a:ext cx="212725" cy="450850"/>
            <a:chOff x="6321426" y="4683126"/>
            <a:chExt cx="212725" cy="450850"/>
          </a:xfrm>
        </p:grpSpPr>
        <p:sp>
          <p:nvSpPr>
            <p:cNvPr id="151" name="Freeform 347">
              <a:extLst>
                <a:ext uri="{FF2B5EF4-FFF2-40B4-BE49-F238E27FC236}">
                  <a16:creationId xmlns:a16="http://schemas.microsoft.com/office/drawing/2014/main" id="{D258D599-6650-4B95-A0AE-652B63CC4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4683126"/>
              <a:ext cx="106363" cy="450850"/>
            </a:xfrm>
            <a:custGeom>
              <a:avLst/>
              <a:gdLst>
                <a:gd name="T0" fmla="*/ 67 w 67"/>
                <a:gd name="T1" fmla="*/ 281 h 284"/>
                <a:gd name="T2" fmla="*/ 23 w 67"/>
                <a:gd name="T3" fmla="*/ 284 h 284"/>
                <a:gd name="T4" fmla="*/ 0 w 67"/>
                <a:gd name="T5" fmla="*/ 3 h 284"/>
                <a:gd name="T6" fmla="*/ 44 w 67"/>
                <a:gd name="T7" fmla="*/ 0 h 284"/>
                <a:gd name="T8" fmla="*/ 67 w 67"/>
                <a:gd name="T9" fmla="*/ 28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4">
                  <a:moveTo>
                    <a:pt x="67" y="281"/>
                  </a:moveTo>
                  <a:lnTo>
                    <a:pt x="23" y="284"/>
                  </a:lnTo>
                  <a:lnTo>
                    <a:pt x="0" y="3"/>
                  </a:lnTo>
                  <a:lnTo>
                    <a:pt x="44" y="0"/>
                  </a:lnTo>
                  <a:lnTo>
                    <a:pt x="67" y="281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48">
              <a:extLst>
                <a:ext uri="{FF2B5EF4-FFF2-40B4-BE49-F238E27FC236}">
                  <a16:creationId xmlns:a16="http://schemas.microsoft.com/office/drawing/2014/main" id="{270C344F-2F14-4D45-9A08-4E1AA1DF7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4786313"/>
              <a:ext cx="127000" cy="347663"/>
            </a:xfrm>
            <a:custGeom>
              <a:avLst/>
              <a:gdLst>
                <a:gd name="T0" fmla="*/ 80 w 80"/>
                <a:gd name="T1" fmla="*/ 212 h 219"/>
                <a:gd name="T2" fmla="*/ 48 w 80"/>
                <a:gd name="T3" fmla="*/ 219 h 219"/>
                <a:gd name="T4" fmla="*/ 0 w 80"/>
                <a:gd name="T5" fmla="*/ 8 h 219"/>
                <a:gd name="T6" fmla="*/ 33 w 80"/>
                <a:gd name="T7" fmla="*/ 0 h 219"/>
                <a:gd name="T8" fmla="*/ 80 w 80"/>
                <a:gd name="T9" fmla="*/ 21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9">
                  <a:moveTo>
                    <a:pt x="80" y="212"/>
                  </a:moveTo>
                  <a:lnTo>
                    <a:pt x="48" y="219"/>
                  </a:lnTo>
                  <a:lnTo>
                    <a:pt x="0" y="8"/>
                  </a:lnTo>
                  <a:lnTo>
                    <a:pt x="33" y="0"/>
                  </a:lnTo>
                  <a:lnTo>
                    <a:pt x="80" y="212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4" name="组合 393">
            <a:extLst>
              <a:ext uri="{FF2B5EF4-FFF2-40B4-BE49-F238E27FC236}">
                <a16:creationId xmlns:a16="http://schemas.microsoft.com/office/drawing/2014/main" id="{B859F053-1641-443A-AC6E-20DE863E03EC}"/>
              </a:ext>
            </a:extLst>
          </p:cNvPr>
          <p:cNvGrpSpPr/>
          <p:nvPr/>
        </p:nvGrpSpPr>
        <p:grpSpPr>
          <a:xfrm>
            <a:off x="5468939" y="3767138"/>
            <a:ext cx="2952750" cy="1366838"/>
            <a:chOff x="5468939" y="3767138"/>
            <a:chExt cx="2952750" cy="1366838"/>
          </a:xfrm>
        </p:grpSpPr>
        <p:sp>
          <p:nvSpPr>
            <p:cNvPr id="170" name="Rectangle 42">
              <a:extLst>
                <a:ext uri="{FF2B5EF4-FFF2-40B4-BE49-F238E27FC236}">
                  <a16:creationId xmlns:a16="http://schemas.microsoft.com/office/drawing/2014/main" id="{612F296D-1968-4F26-8137-9F277CA7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939" y="3767138"/>
              <a:ext cx="2952750" cy="120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44">
              <a:extLst>
                <a:ext uri="{FF2B5EF4-FFF2-40B4-BE49-F238E27FC236}">
                  <a16:creationId xmlns:a16="http://schemas.microsoft.com/office/drawing/2014/main" id="{649FF0E6-94BA-4C6B-A349-F35769B33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398462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45">
              <a:extLst>
                <a:ext uri="{FF2B5EF4-FFF2-40B4-BE49-F238E27FC236}">
                  <a16:creationId xmlns:a16="http://schemas.microsoft.com/office/drawing/2014/main" id="{57543665-730A-43F7-A3AB-57E918E1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473392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46">
              <a:extLst>
                <a:ext uri="{FF2B5EF4-FFF2-40B4-BE49-F238E27FC236}">
                  <a16:creationId xmlns:a16="http://schemas.microsoft.com/office/drawing/2014/main" id="{0D44B741-0429-4A5C-BEA0-D05F5AB65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435927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47">
              <a:extLst>
                <a:ext uri="{FF2B5EF4-FFF2-40B4-BE49-F238E27FC236}">
                  <a16:creationId xmlns:a16="http://schemas.microsoft.com/office/drawing/2014/main" id="{B453865B-B667-4E22-B85C-02983069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5108576"/>
              <a:ext cx="119063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48">
              <a:extLst>
                <a:ext uri="{FF2B5EF4-FFF2-40B4-BE49-F238E27FC236}">
                  <a16:creationId xmlns:a16="http://schemas.microsoft.com/office/drawing/2014/main" id="{5F64A780-CD56-4D73-829F-40566050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4" y="5108576"/>
              <a:ext cx="120650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49">
              <a:extLst>
                <a:ext uri="{FF2B5EF4-FFF2-40B4-BE49-F238E27FC236}">
                  <a16:creationId xmlns:a16="http://schemas.microsoft.com/office/drawing/2014/main" id="{AF264CF1-4858-4083-9D99-7B9313D0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3887788"/>
              <a:ext cx="119063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50">
              <a:extLst>
                <a:ext uri="{FF2B5EF4-FFF2-40B4-BE49-F238E27FC236}">
                  <a16:creationId xmlns:a16="http://schemas.microsoft.com/office/drawing/2014/main" id="{7CE7E576-10EA-412C-AC48-6E91ABB8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4" y="3887788"/>
              <a:ext cx="120650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51">
              <a:extLst>
                <a:ext uri="{FF2B5EF4-FFF2-40B4-BE49-F238E27FC236}">
                  <a16:creationId xmlns:a16="http://schemas.microsoft.com/office/drawing/2014/main" id="{E7328604-E3EF-4625-9E20-0792DD50D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067176"/>
              <a:ext cx="220663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52">
              <a:extLst>
                <a:ext uri="{FF2B5EF4-FFF2-40B4-BE49-F238E27FC236}">
                  <a16:creationId xmlns:a16="http://schemas.microsoft.com/office/drawing/2014/main" id="{C73DA7FA-214B-4505-8D68-AA585670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438651"/>
              <a:ext cx="220663" cy="58738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53">
              <a:extLst>
                <a:ext uri="{FF2B5EF4-FFF2-40B4-BE49-F238E27FC236}">
                  <a16:creationId xmlns:a16="http://schemas.microsoft.com/office/drawing/2014/main" id="{0C0DCD1B-650A-4E57-85D3-4C2C92B0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813301"/>
              <a:ext cx="220663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Rectangle 54">
              <a:extLst>
                <a:ext uri="{FF2B5EF4-FFF2-40B4-BE49-F238E27FC236}">
                  <a16:creationId xmlns:a16="http://schemas.microsoft.com/office/drawing/2014/main" id="{F8B8D83F-2A8E-462F-9713-F5A76B0E7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039" y="3887788"/>
              <a:ext cx="87313" cy="12461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Line 349">
              <a:extLst>
                <a:ext uri="{FF2B5EF4-FFF2-40B4-BE49-F238E27FC236}">
                  <a16:creationId xmlns:a16="http://schemas.microsoft.com/office/drawing/2014/main" id="{5EAA2DBB-FC30-48AA-8059-81B8A198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2701" y="4725988"/>
              <a:ext cx="9525" cy="138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0" name="组合 389">
            <a:extLst>
              <a:ext uri="{FF2B5EF4-FFF2-40B4-BE49-F238E27FC236}">
                <a16:creationId xmlns:a16="http://schemas.microsoft.com/office/drawing/2014/main" id="{500A74A6-7B93-409D-9B7E-641233C1BB69}"/>
              </a:ext>
            </a:extLst>
          </p:cNvPr>
          <p:cNvGrpSpPr/>
          <p:nvPr/>
        </p:nvGrpSpPr>
        <p:grpSpPr>
          <a:xfrm>
            <a:off x="6048376" y="3513138"/>
            <a:ext cx="284163" cy="254000"/>
            <a:chOff x="6048376" y="3513138"/>
            <a:chExt cx="284163" cy="254000"/>
          </a:xfrm>
        </p:grpSpPr>
        <p:sp>
          <p:nvSpPr>
            <p:cNvPr id="154" name="Freeform 350">
              <a:extLst>
                <a:ext uri="{FF2B5EF4-FFF2-40B4-BE49-F238E27FC236}">
                  <a16:creationId xmlns:a16="http://schemas.microsoft.com/office/drawing/2014/main" id="{68C874C6-E513-4E55-B19D-D53EE6A79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76" y="3513138"/>
              <a:ext cx="284163" cy="254000"/>
            </a:xfrm>
            <a:custGeom>
              <a:avLst/>
              <a:gdLst>
                <a:gd name="T0" fmla="*/ 89 w 118"/>
                <a:gd name="T1" fmla="*/ 25 h 105"/>
                <a:gd name="T2" fmla="*/ 89 w 118"/>
                <a:gd name="T3" fmla="*/ 0 h 105"/>
                <a:gd name="T4" fmla="*/ 0 w 118"/>
                <a:gd name="T5" fmla="*/ 0 h 105"/>
                <a:gd name="T6" fmla="*/ 0 w 118"/>
                <a:gd name="T7" fmla="*/ 105 h 105"/>
                <a:gd name="T8" fmla="*/ 89 w 118"/>
                <a:gd name="T9" fmla="*/ 105 h 105"/>
                <a:gd name="T10" fmla="*/ 89 w 118"/>
                <a:gd name="T11" fmla="*/ 81 h 105"/>
                <a:gd name="T12" fmla="*/ 118 w 118"/>
                <a:gd name="T13" fmla="*/ 53 h 105"/>
                <a:gd name="T14" fmla="*/ 89 w 118"/>
                <a:gd name="T15" fmla="*/ 25 h 105"/>
                <a:gd name="T16" fmla="*/ 89 w 118"/>
                <a:gd name="T17" fmla="*/ 74 h 105"/>
                <a:gd name="T18" fmla="*/ 89 w 118"/>
                <a:gd name="T19" fmla="*/ 32 h 105"/>
                <a:gd name="T20" fmla="*/ 111 w 118"/>
                <a:gd name="T21" fmla="*/ 53 h 105"/>
                <a:gd name="T22" fmla="*/ 89 w 118"/>
                <a:gd name="T23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05">
                  <a:moveTo>
                    <a:pt x="89" y="25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103" y="81"/>
                    <a:pt x="118" y="77"/>
                    <a:pt x="118" y="53"/>
                  </a:cubicBezTo>
                  <a:cubicBezTo>
                    <a:pt x="118" y="29"/>
                    <a:pt x="103" y="25"/>
                    <a:pt x="89" y="25"/>
                  </a:cubicBezTo>
                  <a:close/>
                  <a:moveTo>
                    <a:pt x="89" y="74"/>
                  </a:moveTo>
                  <a:cubicBezTo>
                    <a:pt x="89" y="32"/>
                    <a:pt x="89" y="32"/>
                    <a:pt x="89" y="32"/>
                  </a:cubicBezTo>
                  <a:cubicBezTo>
                    <a:pt x="103" y="32"/>
                    <a:pt x="111" y="35"/>
                    <a:pt x="111" y="53"/>
                  </a:cubicBezTo>
                  <a:cubicBezTo>
                    <a:pt x="111" y="70"/>
                    <a:pt x="103" y="74"/>
                    <a:pt x="89" y="74"/>
                  </a:cubicBez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Line 351">
              <a:extLst>
                <a:ext uri="{FF2B5EF4-FFF2-40B4-BE49-F238E27FC236}">
                  <a16:creationId xmlns:a16="http://schemas.microsoft.com/office/drawing/2014/main" id="{8FB805D6-DDB2-4C9E-8117-31FCB307B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3151" y="3513138"/>
              <a:ext cx="0" cy="841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352">
              <a:extLst>
                <a:ext uri="{FF2B5EF4-FFF2-40B4-BE49-F238E27FC236}">
                  <a16:creationId xmlns:a16="http://schemas.microsoft.com/office/drawing/2014/main" id="{6A05933D-E974-48D9-8583-F37C2B46F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1" y="3597276"/>
              <a:ext cx="52388" cy="7143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71" name="图片 370">
            <a:extLst>
              <a:ext uri="{FF2B5EF4-FFF2-40B4-BE49-F238E27FC236}">
                <a16:creationId xmlns:a16="http://schemas.microsoft.com/office/drawing/2014/main" id="{9E0A6071-B387-41F5-9A69-5840646B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" y="4417699"/>
            <a:ext cx="646362" cy="819777"/>
          </a:xfrm>
          <a:prstGeom prst="rect">
            <a:avLst/>
          </a:prstGeom>
        </p:spPr>
      </p:pic>
      <p:grpSp>
        <p:nvGrpSpPr>
          <p:cNvPr id="367" name="组合 366">
            <a:extLst>
              <a:ext uri="{FF2B5EF4-FFF2-40B4-BE49-F238E27FC236}">
                <a16:creationId xmlns:a16="http://schemas.microsoft.com/office/drawing/2014/main" id="{9D201B26-1ADE-465C-912F-2631C7F6374C}"/>
              </a:ext>
            </a:extLst>
          </p:cNvPr>
          <p:cNvGrpSpPr/>
          <p:nvPr/>
        </p:nvGrpSpPr>
        <p:grpSpPr>
          <a:xfrm>
            <a:off x="2030414" y="3409951"/>
            <a:ext cx="722313" cy="1724025"/>
            <a:chOff x="2030414" y="3409951"/>
            <a:chExt cx="722313" cy="1724025"/>
          </a:xfrm>
        </p:grpSpPr>
        <p:sp>
          <p:nvSpPr>
            <p:cNvPr id="185" name="Oval 57">
              <a:extLst>
                <a:ext uri="{FF2B5EF4-FFF2-40B4-BE49-F238E27FC236}">
                  <a16:creationId xmlns:a16="http://schemas.microsoft.com/office/drawing/2014/main" id="{BC7DC6AD-5B25-4763-8692-2C1CBA468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9" y="3513138"/>
              <a:ext cx="46038" cy="46038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58">
              <a:extLst>
                <a:ext uri="{FF2B5EF4-FFF2-40B4-BE49-F238E27FC236}">
                  <a16:creationId xmlns:a16="http://schemas.microsoft.com/office/drawing/2014/main" id="{629A5483-CE58-405E-9A45-83B272976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4" y="3729038"/>
              <a:ext cx="368300" cy="381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59">
              <a:extLst>
                <a:ext uri="{FF2B5EF4-FFF2-40B4-BE49-F238E27FC236}">
                  <a16:creationId xmlns:a16="http://schemas.microsoft.com/office/drawing/2014/main" id="{AD18AEB2-F7DA-45F9-8A6D-A9482CE3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587751"/>
              <a:ext cx="257175" cy="141288"/>
            </a:xfrm>
            <a:custGeom>
              <a:avLst/>
              <a:gdLst>
                <a:gd name="T0" fmla="*/ 0 w 162"/>
                <a:gd name="T1" fmla="*/ 89 h 89"/>
                <a:gd name="T2" fmla="*/ 11 w 162"/>
                <a:gd name="T3" fmla="*/ 0 h 89"/>
                <a:gd name="T4" fmla="*/ 152 w 162"/>
                <a:gd name="T5" fmla="*/ 0 h 89"/>
                <a:gd name="T6" fmla="*/ 162 w 162"/>
                <a:gd name="T7" fmla="*/ 89 h 89"/>
                <a:gd name="T8" fmla="*/ 0 w 162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9">
                  <a:moveTo>
                    <a:pt x="0" y="89"/>
                  </a:moveTo>
                  <a:lnTo>
                    <a:pt x="11" y="0"/>
                  </a:lnTo>
                  <a:lnTo>
                    <a:pt x="152" y="0"/>
                  </a:lnTo>
                  <a:lnTo>
                    <a:pt x="162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83">
              <a:extLst>
                <a:ext uri="{FF2B5EF4-FFF2-40B4-BE49-F238E27FC236}">
                  <a16:creationId xmlns:a16="http://schemas.microsoft.com/office/drawing/2014/main" id="{D32F7623-3D17-4B28-87BB-349BDC034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9" y="3409951"/>
              <a:ext cx="703263" cy="925513"/>
            </a:xfrm>
            <a:custGeom>
              <a:avLst/>
              <a:gdLst>
                <a:gd name="T0" fmla="*/ 245 w 292"/>
                <a:gd name="T1" fmla="*/ 0 h 383"/>
                <a:gd name="T2" fmla="*/ 47 w 292"/>
                <a:gd name="T3" fmla="*/ 0 h 383"/>
                <a:gd name="T4" fmla="*/ 8 w 292"/>
                <a:gd name="T5" fmla="*/ 38 h 383"/>
                <a:gd name="T6" fmla="*/ 0 w 292"/>
                <a:gd name="T7" fmla="*/ 374 h 383"/>
                <a:gd name="T8" fmla="*/ 9 w 292"/>
                <a:gd name="T9" fmla="*/ 383 h 383"/>
                <a:gd name="T10" fmla="*/ 283 w 292"/>
                <a:gd name="T11" fmla="*/ 383 h 383"/>
                <a:gd name="T12" fmla="*/ 292 w 292"/>
                <a:gd name="T13" fmla="*/ 374 h 383"/>
                <a:gd name="T14" fmla="*/ 284 w 292"/>
                <a:gd name="T15" fmla="*/ 38 h 383"/>
                <a:gd name="T16" fmla="*/ 245 w 292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383">
                  <a:moveTo>
                    <a:pt x="24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6" y="0"/>
                    <a:pt x="8" y="17"/>
                    <a:pt x="8" y="38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9"/>
                    <a:pt x="4" y="383"/>
                    <a:pt x="9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8" y="383"/>
                    <a:pt x="292" y="379"/>
                    <a:pt x="292" y="374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3" y="17"/>
                    <a:pt x="266" y="0"/>
                    <a:pt x="245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Line 84">
              <a:extLst>
                <a:ext uri="{FF2B5EF4-FFF2-40B4-BE49-F238E27FC236}">
                  <a16:creationId xmlns:a16="http://schemas.microsoft.com/office/drawing/2014/main" id="{D8ED60B1-1983-4593-8825-9CF5D3A8E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439" y="4335463"/>
              <a:ext cx="255588" cy="141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85">
              <a:extLst>
                <a:ext uri="{FF2B5EF4-FFF2-40B4-BE49-F238E27FC236}">
                  <a16:creationId xmlns:a16="http://schemas.microsoft.com/office/drawing/2014/main" id="{568A086F-516B-4A62-8AAC-F236B8F94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951" y="4421188"/>
              <a:ext cx="101600" cy="68263"/>
            </a:xfrm>
            <a:custGeom>
              <a:avLst/>
              <a:gdLst>
                <a:gd name="T0" fmla="*/ 36 w 42"/>
                <a:gd name="T1" fmla="*/ 27 h 28"/>
                <a:gd name="T2" fmla="*/ 2 w 42"/>
                <a:gd name="T3" fmla="*/ 8 h 28"/>
                <a:gd name="T4" fmla="*/ 1 w 42"/>
                <a:gd name="T5" fmla="*/ 4 h 28"/>
                <a:gd name="T6" fmla="*/ 2 w 42"/>
                <a:gd name="T7" fmla="*/ 2 h 28"/>
                <a:gd name="T8" fmla="*/ 6 w 42"/>
                <a:gd name="T9" fmla="*/ 0 h 28"/>
                <a:gd name="T10" fmla="*/ 40 w 42"/>
                <a:gd name="T11" fmla="*/ 19 h 28"/>
                <a:gd name="T12" fmla="*/ 41 w 42"/>
                <a:gd name="T13" fmla="*/ 23 h 28"/>
                <a:gd name="T14" fmla="*/ 40 w 42"/>
                <a:gd name="T15" fmla="*/ 26 h 28"/>
                <a:gd name="T16" fmla="*/ 36 w 42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36" y="2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0"/>
                    <a:pt x="42" y="21"/>
                    <a:pt x="41" y="2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7" y="2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86">
              <a:extLst>
                <a:ext uri="{FF2B5EF4-FFF2-40B4-BE49-F238E27FC236}">
                  <a16:creationId xmlns:a16="http://schemas.microsoft.com/office/drawing/2014/main" id="{59DC22E8-EFC7-4E51-853F-301DBE65A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4" y="4391026"/>
              <a:ext cx="49213" cy="238125"/>
            </a:xfrm>
            <a:custGeom>
              <a:avLst/>
              <a:gdLst>
                <a:gd name="T0" fmla="*/ 0 w 20"/>
                <a:gd name="T1" fmla="*/ 0 h 99"/>
                <a:gd name="T2" fmla="*/ 0 w 20"/>
                <a:gd name="T3" fmla="*/ 99 h 99"/>
                <a:gd name="T4" fmla="*/ 20 w 20"/>
                <a:gd name="T5" fmla="*/ 99 h 99"/>
                <a:gd name="T6" fmla="*/ 20 w 20"/>
                <a:gd name="T7" fmla="*/ 0 h 99"/>
                <a:gd name="T8" fmla="*/ 0 w 2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8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87">
              <a:extLst>
                <a:ext uri="{FF2B5EF4-FFF2-40B4-BE49-F238E27FC236}">
                  <a16:creationId xmlns:a16="http://schemas.microsoft.com/office/drawing/2014/main" id="{9FE35B34-B301-48E6-BAF8-CB13E4FF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4335463"/>
              <a:ext cx="187325" cy="74613"/>
            </a:xfrm>
            <a:custGeom>
              <a:avLst/>
              <a:gdLst>
                <a:gd name="T0" fmla="*/ 39 w 78"/>
                <a:gd name="T1" fmla="*/ 0 h 31"/>
                <a:gd name="T2" fmla="*/ 0 w 78"/>
                <a:gd name="T3" fmla="*/ 0 h 31"/>
                <a:gd name="T4" fmla="*/ 11 w 78"/>
                <a:gd name="T5" fmla="*/ 15 h 31"/>
                <a:gd name="T6" fmla="*/ 29 w 78"/>
                <a:gd name="T7" fmla="*/ 23 h 31"/>
                <a:gd name="T8" fmla="*/ 29 w 78"/>
                <a:gd name="T9" fmla="*/ 23 h 31"/>
                <a:gd name="T10" fmla="*/ 49 w 78"/>
                <a:gd name="T11" fmla="*/ 23 h 31"/>
                <a:gd name="T12" fmla="*/ 49 w 78"/>
                <a:gd name="T13" fmla="*/ 23 h 31"/>
                <a:gd name="T14" fmla="*/ 67 w 78"/>
                <a:gd name="T15" fmla="*/ 15 h 31"/>
                <a:gd name="T16" fmla="*/ 78 w 78"/>
                <a:gd name="T17" fmla="*/ 0 h 31"/>
                <a:gd name="T18" fmla="*/ 39 w 7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1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2"/>
                    <a:pt x="11" y="15"/>
                  </a:cubicBezTo>
                  <a:cubicBezTo>
                    <a:pt x="21" y="19"/>
                    <a:pt x="25" y="1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3" y="31"/>
                    <a:pt x="45" y="31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3" y="15"/>
                    <a:pt x="57" y="19"/>
                    <a:pt x="67" y="15"/>
                  </a:cubicBezTo>
                  <a:cubicBezTo>
                    <a:pt x="77" y="12"/>
                    <a:pt x="78" y="0"/>
                    <a:pt x="78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8">
              <a:extLst>
                <a:ext uri="{FF2B5EF4-FFF2-40B4-BE49-F238E27FC236}">
                  <a16:creationId xmlns:a16="http://schemas.microsoft.com/office/drawing/2014/main" id="{54F7D38A-C5A8-41C3-A3E2-266D3E6D8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4" y="4629151"/>
              <a:ext cx="84138" cy="231775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89">
              <a:extLst>
                <a:ext uri="{FF2B5EF4-FFF2-40B4-BE49-F238E27FC236}">
                  <a16:creationId xmlns:a16="http://schemas.microsoft.com/office/drawing/2014/main" id="{96727589-BC0E-4ABD-A515-B11DB3FF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6" y="4860926"/>
              <a:ext cx="150813" cy="587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90">
              <a:extLst>
                <a:ext uri="{FF2B5EF4-FFF2-40B4-BE49-F238E27FC236}">
                  <a16:creationId xmlns:a16="http://schemas.microsoft.com/office/drawing/2014/main" id="{6107927F-4053-4928-8961-68349026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4919663"/>
              <a:ext cx="693738" cy="149225"/>
            </a:xfrm>
            <a:custGeom>
              <a:avLst/>
              <a:gdLst>
                <a:gd name="T0" fmla="*/ 288 w 288"/>
                <a:gd name="T1" fmla="*/ 61 h 62"/>
                <a:gd name="T2" fmla="*/ 233 w 288"/>
                <a:gd name="T3" fmla="*/ 0 h 62"/>
                <a:gd name="T4" fmla="*/ 54 w 288"/>
                <a:gd name="T5" fmla="*/ 0 h 62"/>
                <a:gd name="T6" fmla="*/ 0 w 288"/>
                <a:gd name="T7" fmla="*/ 61 h 62"/>
                <a:gd name="T8" fmla="*/ 10 w 288"/>
                <a:gd name="T9" fmla="*/ 58 h 62"/>
                <a:gd name="T10" fmla="*/ 20 w 288"/>
                <a:gd name="T11" fmla="*/ 61 h 62"/>
                <a:gd name="T12" fmla="*/ 55 w 288"/>
                <a:gd name="T13" fmla="*/ 20 h 62"/>
                <a:gd name="T14" fmla="*/ 55 w 288"/>
                <a:gd name="T15" fmla="*/ 20 h 62"/>
                <a:gd name="T16" fmla="*/ 233 w 288"/>
                <a:gd name="T17" fmla="*/ 20 h 62"/>
                <a:gd name="T18" fmla="*/ 233 w 288"/>
                <a:gd name="T19" fmla="*/ 20 h 62"/>
                <a:gd name="T20" fmla="*/ 268 w 288"/>
                <a:gd name="T21" fmla="*/ 62 h 62"/>
                <a:gd name="T22" fmla="*/ 278 w 288"/>
                <a:gd name="T23" fmla="*/ 58 h 62"/>
                <a:gd name="T24" fmla="*/ 288 w 288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62">
                  <a:moveTo>
                    <a:pt x="288" y="61"/>
                  </a:moveTo>
                  <a:cubicBezTo>
                    <a:pt x="287" y="22"/>
                    <a:pt x="267" y="0"/>
                    <a:pt x="233" y="0"/>
                  </a:cubicBezTo>
                  <a:cubicBezTo>
                    <a:pt x="233" y="0"/>
                    <a:pt x="54" y="0"/>
                    <a:pt x="54" y="0"/>
                  </a:cubicBezTo>
                  <a:cubicBezTo>
                    <a:pt x="20" y="1"/>
                    <a:pt x="0" y="23"/>
                    <a:pt x="0" y="61"/>
                  </a:cubicBezTo>
                  <a:cubicBezTo>
                    <a:pt x="3" y="59"/>
                    <a:pt x="6" y="58"/>
                    <a:pt x="10" y="58"/>
                  </a:cubicBezTo>
                  <a:cubicBezTo>
                    <a:pt x="14" y="58"/>
                    <a:pt x="17" y="59"/>
                    <a:pt x="20" y="61"/>
                  </a:cubicBezTo>
                  <a:cubicBezTo>
                    <a:pt x="21" y="21"/>
                    <a:pt x="47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233" y="20"/>
                    <a:pt x="233" y="20"/>
                  </a:cubicBezTo>
                  <a:cubicBezTo>
                    <a:pt x="233" y="20"/>
                    <a:pt x="233" y="20"/>
                    <a:pt x="233" y="20"/>
                  </a:cubicBezTo>
                  <a:cubicBezTo>
                    <a:pt x="243" y="20"/>
                    <a:pt x="267" y="21"/>
                    <a:pt x="268" y="62"/>
                  </a:cubicBezTo>
                  <a:cubicBezTo>
                    <a:pt x="270" y="59"/>
                    <a:pt x="274" y="58"/>
                    <a:pt x="278" y="58"/>
                  </a:cubicBezTo>
                  <a:cubicBezTo>
                    <a:pt x="282" y="58"/>
                    <a:pt x="285" y="59"/>
                    <a:pt x="288" y="6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91">
              <a:extLst>
                <a:ext uri="{FF2B5EF4-FFF2-40B4-BE49-F238E27FC236}">
                  <a16:creationId xmlns:a16="http://schemas.microsoft.com/office/drawing/2014/main" id="{B28B1EB1-0FCA-4EC5-804D-C2F97C51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4" y="5059363"/>
              <a:ext cx="74613" cy="74613"/>
            </a:xfrm>
            <a:custGeom>
              <a:avLst/>
              <a:gdLst>
                <a:gd name="T0" fmla="*/ 26 w 31"/>
                <a:gd name="T1" fmla="*/ 3 h 31"/>
                <a:gd name="T2" fmla="*/ 16 w 31"/>
                <a:gd name="T3" fmla="*/ 0 h 31"/>
                <a:gd name="T4" fmla="*/ 6 w 31"/>
                <a:gd name="T5" fmla="*/ 3 h 31"/>
                <a:gd name="T6" fmla="*/ 0 w 31"/>
                <a:gd name="T7" fmla="*/ 15 h 31"/>
                <a:gd name="T8" fmla="*/ 16 w 31"/>
                <a:gd name="T9" fmla="*/ 31 h 31"/>
                <a:gd name="T10" fmla="*/ 31 w 31"/>
                <a:gd name="T11" fmla="*/ 15 h 31"/>
                <a:gd name="T12" fmla="*/ 26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6" y="3"/>
                  </a:moveTo>
                  <a:cubicBezTo>
                    <a:pt x="23" y="1"/>
                    <a:pt x="20" y="0"/>
                    <a:pt x="16" y="0"/>
                  </a:cubicBezTo>
                  <a:cubicBezTo>
                    <a:pt x="12" y="0"/>
                    <a:pt x="9" y="1"/>
                    <a:pt x="6" y="3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1"/>
                    <a:pt x="29" y="6"/>
                    <a:pt x="26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92">
              <a:extLst>
                <a:ext uri="{FF2B5EF4-FFF2-40B4-BE49-F238E27FC236}">
                  <a16:creationId xmlns:a16="http://schemas.microsoft.com/office/drawing/2014/main" id="{9FD7A43B-D68B-47F6-8D2C-4CA14F410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4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5 w 31"/>
                <a:gd name="T3" fmla="*/ 0 h 31"/>
                <a:gd name="T4" fmla="*/ 5 w 31"/>
                <a:gd name="T5" fmla="*/ 4 h 31"/>
                <a:gd name="T6" fmla="*/ 0 w 31"/>
                <a:gd name="T7" fmla="*/ 15 h 31"/>
                <a:gd name="T8" fmla="*/ 15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0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93">
              <a:extLst>
                <a:ext uri="{FF2B5EF4-FFF2-40B4-BE49-F238E27FC236}">
                  <a16:creationId xmlns:a16="http://schemas.microsoft.com/office/drawing/2014/main" id="{454579B9-8E73-46A4-96EA-31666C629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4" y="4967288"/>
              <a:ext cx="49213" cy="100013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41 h 41"/>
                <a:gd name="T8" fmla="*/ 10 w 20"/>
                <a:gd name="T9" fmla="*/ 38 h 41"/>
                <a:gd name="T10" fmla="*/ 20 w 20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9"/>
                    <a:pt x="6" y="38"/>
                    <a:pt x="10" y="38"/>
                  </a:cubicBezTo>
                  <a:cubicBezTo>
                    <a:pt x="14" y="38"/>
                    <a:pt x="17" y="39"/>
                    <a:pt x="20" y="4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94">
              <a:extLst>
                <a:ext uri="{FF2B5EF4-FFF2-40B4-BE49-F238E27FC236}">
                  <a16:creationId xmlns:a16="http://schemas.microsoft.com/office/drawing/2014/main" id="{A07E7914-D079-46F7-94F5-6777B54F7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5059363"/>
              <a:ext cx="74613" cy="74613"/>
            </a:xfrm>
            <a:custGeom>
              <a:avLst/>
              <a:gdLst>
                <a:gd name="T0" fmla="*/ 26 w 31"/>
                <a:gd name="T1" fmla="*/ 3 h 31"/>
                <a:gd name="T2" fmla="*/ 16 w 31"/>
                <a:gd name="T3" fmla="*/ 0 h 31"/>
                <a:gd name="T4" fmla="*/ 6 w 31"/>
                <a:gd name="T5" fmla="*/ 3 h 31"/>
                <a:gd name="T6" fmla="*/ 0 w 31"/>
                <a:gd name="T7" fmla="*/ 15 h 31"/>
                <a:gd name="T8" fmla="*/ 16 w 31"/>
                <a:gd name="T9" fmla="*/ 31 h 31"/>
                <a:gd name="T10" fmla="*/ 31 w 31"/>
                <a:gd name="T11" fmla="*/ 15 h 31"/>
                <a:gd name="T12" fmla="*/ 26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6" y="3"/>
                  </a:moveTo>
                  <a:cubicBezTo>
                    <a:pt x="23" y="1"/>
                    <a:pt x="20" y="0"/>
                    <a:pt x="16" y="0"/>
                  </a:cubicBezTo>
                  <a:cubicBezTo>
                    <a:pt x="12" y="0"/>
                    <a:pt x="8" y="1"/>
                    <a:pt x="6" y="3"/>
                  </a:cubicBezTo>
                  <a:cubicBezTo>
                    <a:pt x="2" y="6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1"/>
                    <a:pt x="29" y="6"/>
                    <a:pt x="26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3" name="组合 392">
            <a:extLst>
              <a:ext uri="{FF2B5EF4-FFF2-40B4-BE49-F238E27FC236}">
                <a16:creationId xmlns:a16="http://schemas.microsoft.com/office/drawing/2014/main" id="{AEF8F7A8-BF45-48DF-A452-33B7BB5EEFFB}"/>
              </a:ext>
            </a:extLst>
          </p:cNvPr>
          <p:cNvGrpSpPr/>
          <p:nvPr/>
        </p:nvGrpSpPr>
        <p:grpSpPr>
          <a:xfrm>
            <a:off x="7104064" y="3409951"/>
            <a:ext cx="719138" cy="1724025"/>
            <a:chOff x="7104064" y="3409951"/>
            <a:chExt cx="719138" cy="1724025"/>
          </a:xfrm>
        </p:grpSpPr>
        <p:sp>
          <p:nvSpPr>
            <p:cNvPr id="229" name="Freeform 101">
              <a:extLst>
                <a:ext uri="{FF2B5EF4-FFF2-40B4-BE49-F238E27FC236}">
                  <a16:creationId xmlns:a16="http://schemas.microsoft.com/office/drawing/2014/main" id="{32EE71FB-E34B-457C-90E4-F0AECE7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3409951"/>
              <a:ext cx="701675" cy="925513"/>
            </a:xfrm>
            <a:custGeom>
              <a:avLst/>
              <a:gdLst>
                <a:gd name="T0" fmla="*/ 245 w 292"/>
                <a:gd name="T1" fmla="*/ 0 h 383"/>
                <a:gd name="T2" fmla="*/ 47 w 292"/>
                <a:gd name="T3" fmla="*/ 0 h 383"/>
                <a:gd name="T4" fmla="*/ 8 w 292"/>
                <a:gd name="T5" fmla="*/ 38 h 383"/>
                <a:gd name="T6" fmla="*/ 0 w 292"/>
                <a:gd name="T7" fmla="*/ 374 h 383"/>
                <a:gd name="T8" fmla="*/ 9 w 292"/>
                <a:gd name="T9" fmla="*/ 383 h 383"/>
                <a:gd name="T10" fmla="*/ 283 w 292"/>
                <a:gd name="T11" fmla="*/ 383 h 383"/>
                <a:gd name="T12" fmla="*/ 292 w 292"/>
                <a:gd name="T13" fmla="*/ 374 h 383"/>
                <a:gd name="T14" fmla="*/ 284 w 292"/>
                <a:gd name="T15" fmla="*/ 38 h 383"/>
                <a:gd name="T16" fmla="*/ 245 w 292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383">
                  <a:moveTo>
                    <a:pt x="24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6" y="0"/>
                    <a:pt x="9" y="17"/>
                    <a:pt x="8" y="38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9"/>
                    <a:pt x="4" y="383"/>
                    <a:pt x="9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8" y="383"/>
                    <a:pt x="292" y="379"/>
                    <a:pt x="292" y="374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17"/>
                    <a:pt x="266" y="0"/>
                    <a:pt x="245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Line 102">
              <a:extLst>
                <a:ext uri="{FF2B5EF4-FFF2-40B4-BE49-F238E27FC236}">
                  <a16:creationId xmlns:a16="http://schemas.microsoft.com/office/drawing/2014/main" id="{417A5226-4E25-4AB9-BC73-D272B8833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6501" y="4335463"/>
              <a:ext cx="255588" cy="141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03">
              <a:extLst>
                <a:ext uri="{FF2B5EF4-FFF2-40B4-BE49-F238E27FC236}">
                  <a16:creationId xmlns:a16="http://schemas.microsoft.com/office/drawing/2014/main" id="{7A1201E0-5479-4E62-90F9-49D291AE6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4" y="4421188"/>
              <a:ext cx="101600" cy="68263"/>
            </a:xfrm>
            <a:custGeom>
              <a:avLst/>
              <a:gdLst>
                <a:gd name="T0" fmla="*/ 36 w 42"/>
                <a:gd name="T1" fmla="*/ 27 h 28"/>
                <a:gd name="T2" fmla="*/ 2 w 42"/>
                <a:gd name="T3" fmla="*/ 8 h 28"/>
                <a:gd name="T4" fmla="*/ 1 w 42"/>
                <a:gd name="T5" fmla="*/ 4 h 28"/>
                <a:gd name="T6" fmla="*/ 3 w 42"/>
                <a:gd name="T7" fmla="*/ 2 h 28"/>
                <a:gd name="T8" fmla="*/ 7 w 42"/>
                <a:gd name="T9" fmla="*/ 0 h 28"/>
                <a:gd name="T10" fmla="*/ 40 w 42"/>
                <a:gd name="T11" fmla="*/ 19 h 28"/>
                <a:gd name="T12" fmla="*/ 42 w 42"/>
                <a:gd name="T13" fmla="*/ 23 h 28"/>
                <a:gd name="T14" fmla="*/ 40 w 42"/>
                <a:gd name="T15" fmla="*/ 26 h 28"/>
                <a:gd name="T16" fmla="*/ 36 w 42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36" y="2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0"/>
                    <a:pt x="42" y="21"/>
                    <a:pt x="42" y="2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7" y="2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04">
              <a:extLst>
                <a:ext uri="{FF2B5EF4-FFF2-40B4-BE49-F238E27FC236}">
                  <a16:creationId xmlns:a16="http://schemas.microsoft.com/office/drawing/2014/main" id="{6C098C21-B8C4-42FB-9BAB-64F7EE54A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4391026"/>
              <a:ext cx="47625" cy="238125"/>
            </a:xfrm>
            <a:custGeom>
              <a:avLst/>
              <a:gdLst>
                <a:gd name="T0" fmla="*/ 0 w 20"/>
                <a:gd name="T1" fmla="*/ 0 h 99"/>
                <a:gd name="T2" fmla="*/ 0 w 20"/>
                <a:gd name="T3" fmla="*/ 99 h 99"/>
                <a:gd name="T4" fmla="*/ 20 w 20"/>
                <a:gd name="T5" fmla="*/ 99 h 99"/>
                <a:gd name="T6" fmla="*/ 20 w 20"/>
                <a:gd name="T7" fmla="*/ 0 h 99"/>
                <a:gd name="T8" fmla="*/ 0 w 2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8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05">
              <a:extLst>
                <a:ext uri="{FF2B5EF4-FFF2-40B4-BE49-F238E27FC236}">
                  <a16:creationId xmlns:a16="http://schemas.microsoft.com/office/drawing/2014/main" id="{CD7AFA10-A131-43A5-B1D9-34BAE3DB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6" y="4335463"/>
              <a:ext cx="187325" cy="74613"/>
            </a:xfrm>
            <a:custGeom>
              <a:avLst/>
              <a:gdLst>
                <a:gd name="T0" fmla="*/ 39 w 78"/>
                <a:gd name="T1" fmla="*/ 0 h 31"/>
                <a:gd name="T2" fmla="*/ 0 w 78"/>
                <a:gd name="T3" fmla="*/ 0 h 31"/>
                <a:gd name="T4" fmla="*/ 11 w 78"/>
                <a:gd name="T5" fmla="*/ 15 h 31"/>
                <a:gd name="T6" fmla="*/ 29 w 78"/>
                <a:gd name="T7" fmla="*/ 23 h 31"/>
                <a:gd name="T8" fmla="*/ 29 w 78"/>
                <a:gd name="T9" fmla="*/ 23 h 31"/>
                <a:gd name="T10" fmla="*/ 49 w 78"/>
                <a:gd name="T11" fmla="*/ 23 h 31"/>
                <a:gd name="T12" fmla="*/ 49 w 78"/>
                <a:gd name="T13" fmla="*/ 23 h 31"/>
                <a:gd name="T14" fmla="*/ 67 w 78"/>
                <a:gd name="T15" fmla="*/ 15 h 31"/>
                <a:gd name="T16" fmla="*/ 78 w 78"/>
                <a:gd name="T17" fmla="*/ 0 h 31"/>
                <a:gd name="T18" fmla="*/ 39 w 7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1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2"/>
                    <a:pt x="11" y="15"/>
                  </a:cubicBezTo>
                  <a:cubicBezTo>
                    <a:pt x="21" y="19"/>
                    <a:pt x="25" y="1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3" y="31"/>
                    <a:pt x="45" y="31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3" y="15"/>
                    <a:pt x="57" y="19"/>
                    <a:pt x="67" y="15"/>
                  </a:cubicBezTo>
                  <a:cubicBezTo>
                    <a:pt x="77" y="12"/>
                    <a:pt x="78" y="0"/>
                    <a:pt x="78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106">
              <a:extLst>
                <a:ext uri="{FF2B5EF4-FFF2-40B4-BE49-F238E27FC236}">
                  <a16:creationId xmlns:a16="http://schemas.microsoft.com/office/drawing/2014/main" id="{1A6EF322-B604-4450-AAEE-B366761B8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64" y="4629151"/>
              <a:ext cx="84138" cy="231775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107">
              <a:extLst>
                <a:ext uri="{FF2B5EF4-FFF2-40B4-BE49-F238E27FC236}">
                  <a16:creationId xmlns:a16="http://schemas.microsoft.com/office/drawing/2014/main" id="{44664244-7017-4D67-823E-B8B517223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226" y="4860926"/>
              <a:ext cx="149225" cy="587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08">
              <a:extLst>
                <a:ext uri="{FF2B5EF4-FFF2-40B4-BE49-F238E27FC236}">
                  <a16:creationId xmlns:a16="http://schemas.microsoft.com/office/drawing/2014/main" id="{640C6380-9F49-45CE-85A2-DABFB8E63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4" y="4919663"/>
              <a:ext cx="692150" cy="149225"/>
            </a:xfrm>
            <a:custGeom>
              <a:avLst/>
              <a:gdLst>
                <a:gd name="T0" fmla="*/ 288 w 288"/>
                <a:gd name="T1" fmla="*/ 61 h 62"/>
                <a:gd name="T2" fmla="*/ 233 w 288"/>
                <a:gd name="T3" fmla="*/ 0 h 62"/>
                <a:gd name="T4" fmla="*/ 55 w 288"/>
                <a:gd name="T5" fmla="*/ 0 h 62"/>
                <a:gd name="T6" fmla="*/ 0 w 288"/>
                <a:gd name="T7" fmla="*/ 61 h 62"/>
                <a:gd name="T8" fmla="*/ 10 w 288"/>
                <a:gd name="T9" fmla="*/ 58 h 62"/>
                <a:gd name="T10" fmla="*/ 20 w 288"/>
                <a:gd name="T11" fmla="*/ 61 h 62"/>
                <a:gd name="T12" fmla="*/ 55 w 288"/>
                <a:gd name="T13" fmla="*/ 20 h 62"/>
                <a:gd name="T14" fmla="*/ 55 w 288"/>
                <a:gd name="T15" fmla="*/ 20 h 62"/>
                <a:gd name="T16" fmla="*/ 233 w 288"/>
                <a:gd name="T17" fmla="*/ 20 h 62"/>
                <a:gd name="T18" fmla="*/ 233 w 288"/>
                <a:gd name="T19" fmla="*/ 20 h 62"/>
                <a:gd name="T20" fmla="*/ 268 w 288"/>
                <a:gd name="T21" fmla="*/ 62 h 62"/>
                <a:gd name="T22" fmla="*/ 279 w 288"/>
                <a:gd name="T23" fmla="*/ 58 h 62"/>
                <a:gd name="T24" fmla="*/ 288 w 288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62">
                  <a:moveTo>
                    <a:pt x="288" y="61"/>
                  </a:moveTo>
                  <a:cubicBezTo>
                    <a:pt x="287" y="22"/>
                    <a:pt x="267" y="0"/>
                    <a:pt x="233" y="0"/>
                  </a:cubicBezTo>
                  <a:cubicBezTo>
                    <a:pt x="233" y="0"/>
                    <a:pt x="55" y="0"/>
                    <a:pt x="55" y="0"/>
                  </a:cubicBezTo>
                  <a:cubicBezTo>
                    <a:pt x="20" y="1"/>
                    <a:pt x="1" y="23"/>
                    <a:pt x="0" y="61"/>
                  </a:cubicBezTo>
                  <a:cubicBezTo>
                    <a:pt x="3" y="59"/>
                    <a:pt x="6" y="58"/>
                    <a:pt x="10" y="58"/>
                  </a:cubicBezTo>
                  <a:cubicBezTo>
                    <a:pt x="14" y="58"/>
                    <a:pt x="18" y="59"/>
                    <a:pt x="20" y="61"/>
                  </a:cubicBezTo>
                  <a:cubicBezTo>
                    <a:pt x="21" y="21"/>
                    <a:pt x="47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233" y="20"/>
                    <a:pt x="233" y="20"/>
                  </a:cubicBezTo>
                  <a:cubicBezTo>
                    <a:pt x="233" y="20"/>
                    <a:pt x="233" y="20"/>
                    <a:pt x="233" y="20"/>
                  </a:cubicBezTo>
                  <a:cubicBezTo>
                    <a:pt x="243" y="20"/>
                    <a:pt x="268" y="21"/>
                    <a:pt x="268" y="62"/>
                  </a:cubicBezTo>
                  <a:cubicBezTo>
                    <a:pt x="271" y="59"/>
                    <a:pt x="275" y="58"/>
                    <a:pt x="279" y="58"/>
                  </a:cubicBezTo>
                  <a:cubicBezTo>
                    <a:pt x="282" y="58"/>
                    <a:pt x="285" y="59"/>
                    <a:pt x="288" y="6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09">
              <a:extLst>
                <a:ext uri="{FF2B5EF4-FFF2-40B4-BE49-F238E27FC236}">
                  <a16:creationId xmlns:a16="http://schemas.microsoft.com/office/drawing/2014/main" id="{7511B3CF-C81C-4A0E-BD04-3C581C69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4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5 w 31"/>
                <a:gd name="T3" fmla="*/ 0 h 31"/>
                <a:gd name="T4" fmla="*/ 5 w 31"/>
                <a:gd name="T5" fmla="*/ 3 h 31"/>
                <a:gd name="T6" fmla="*/ 0 w 31"/>
                <a:gd name="T7" fmla="*/ 15 h 31"/>
                <a:gd name="T8" fmla="*/ 15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3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1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10">
              <a:extLst>
                <a:ext uri="{FF2B5EF4-FFF2-40B4-BE49-F238E27FC236}">
                  <a16:creationId xmlns:a16="http://schemas.microsoft.com/office/drawing/2014/main" id="{EABBBFF8-CDCA-4E9C-BDF0-DD23AFB5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9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6 w 31"/>
                <a:gd name="T3" fmla="*/ 0 h 31"/>
                <a:gd name="T4" fmla="*/ 5 w 31"/>
                <a:gd name="T5" fmla="*/ 4 h 31"/>
                <a:gd name="T6" fmla="*/ 0 w 31"/>
                <a:gd name="T7" fmla="*/ 15 h 31"/>
                <a:gd name="T8" fmla="*/ 16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2" y="1"/>
                    <a:pt x="19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0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11">
              <a:extLst>
                <a:ext uri="{FF2B5EF4-FFF2-40B4-BE49-F238E27FC236}">
                  <a16:creationId xmlns:a16="http://schemas.microsoft.com/office/drawing/2014/main" id="{93516D3A-1C4C-41C2-AB3F-847B6760E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4967288"/>
              <a:ext cx="47625" cy="100013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41 h 41"/>
                <a:gd name="T8" fmla="*/ 10 w 20"/>
                <a:gd name="T9" fmla="*/ 38 h 41"/>
                <a:gd name="T10" fmla="*/ 20 w 20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6" y="38"/>
                    <a:pt x="10" y="38"/>
                  </a:cubicBezTo>
                  <a:cubicBezTo>
                    <a:pt x="14" y="38"/>
                    <a:pt x="17" y="39"/>
                    <a:pt x="20" y="4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12">
              <a:extLst>
                <a:ext uri="{FF2B5EF4-FFF2-40B4-BE49-F238E27FC236}">
                  <a16:creationId xmlns:a16="http://schemas.microsoft.com/office/drawing/2014/main" id="{420A6CBF-2679-4C24-8F64-71952099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9" y="5059363"/>
              <a:ext cx="76200" cy="74613"/>
            </a:xfrm>
            <a:custGeom>
              <a:avLst/>
              <a:gdLst>
                <a:gd name="T0" fmla="*/ 26 w 32"/>
                <a:gd name="T1" fmla="*/ 3 h 31"/>
                <a:gd name="T2" fmla="*/ 16 w 32"/>
                <a:gd name="T3" fmla="*/ 0 h 31"/>
                <a:gd name="T4" fmla="*/ 6 w 32"/>
                <a:gd name="T5" fmla="*/ 3 h 31"/>
                <a:gd name="T6" fmla="*/ 0 w 32"/>
                <a:gd name="T7" fmla="*/ 15 h 31"/>
                <a:gd name="T8" fmla="*/ 16 w 32"/>
                <a:gd name="T9" fmla="*/ 31 h 31"/>
                <a:gd name="T10" fmla="*/ 32 w 32"/>
                <a:gd name="T11" fmla="*/ 15 h 31"/>
                <a:gd name="T12" fmla="*/ 26 w 32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26" y="3"/>
                  </a:moveTo>
                  <a:cubicBezTo>
                    <a:pt x="23" y="1"/>
                    <a:pt x="20" y="0"/>
                    <a:pt x="16" y="0"/>
                  </a:cubicBezTo>
                  <a:cubicBezTo>
                    <a:pt x="12" y="0"/>
                    <a:pt x="9" y="1"/>
                    <a:pt x="6" y="3"/>
                  </a:cubicBezTo>
                  <a:cubicBezTo>
                    <a:pt x="3" y="6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5" y="31"/>
                    <a:pt x="32" y="24"/>
                    <a:pt x="32" y="15"/>
                  </a:cubicBezTo>
                  <a:cubicBezTo>
                    <a:pt x="32" y="11"/>
                    <a:pt x="30" y="6"/>
                    <a:pt x="26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01" name="直接连接符 400">
            <a:extLst>
              <a:ext uri="{FF2B5EF4-FFF2-40B4-BE49-F238E27FC236}">
                <a16:creationId xmlns:a16="http://schemas.microsoft.com/office/drawing/2014/main" id="{BC5E170F-C275-4AB1-9D0F-637F6D81B4EF}"/>
              </a:ext>
            </a:extLst>
          </p:cNvPr>
          <p:cNvCxnSpPr/>
          <p:nvPr/>
        </p:nvCxnSpPr>
        <p:spPr>
          <a:xfrm flipH="1">
            <a:off x="7556501" y="974726"/>
            <a:ext cx="319087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接连接符 402">
            <a:extLst>
              <a:ext uri="{FF2B5EF4-FFF2-40B4-BE49-F238E27FC236}">
                <a16:creationId xmlns:a16="http://schemas.microsoft.com/office/drawing/2014/main" id="{DD9F4908-5670-4D3C-A57D-008F9A1F880D}"/>
              </a:ext>
            </a:extLst>
          </p:cNvPr>
          <p:cNvCxnSpPr/>
          <p:nvPr/>
        </p:nvCxnSpPr>
        <p:spPr>
          <a:xfrm>
            <a:off x="8840789" y="991819"/>
            <a:ext cx="284162" cy="16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接连接符 404">
            <a:extLst>
              <a:ext uri="{FF2B5EF4-FFF2-40B4-BE49-F238E27FC236}">
                <a16:creationId xmlns:a16="http://schemas.microsoft.com/office/drawing/2014/main" id="{9F02B99D-DC91-4786-8CB7-8D5D86A474F9}"/>
              </a:ext>
            </a:extLst>
          </p:cNvPr>
          <p:cNvCxnSpPr>
            <a:cxnSpLocks/>
          </p:cNvCxnSpPr>
          <p:nvPr/>
        </p:nvCxnSpPr>
        <p:spPr>
          <a:xfrm>
            <a:off x="8631238" y="1000126"/>
            <a:ext cx="331788" cy="4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接连接符 406">
            <a:extLst>
              <a:ext uri="{FF2B5EF4-FFF2-40B4-BE49-F238E27FC236}">
                <a16:creationId xmlns:a16="http://schemas.microsoft.com/office/drawing/2014/main" id="{4216FE74-0150-4A88-9C2C-25288B7B3552}"/>
              </a:ext>
            </a:extLst>
          </p:cNvPr>
          <p:cNvCxnSpPr/>
          <p:nvPr/>
        </p:nvCxnSpPr>
        <p:spPr>
          <a:xfrm flipH="1">
            <a:off x="7915799" y="1082676"/>
            <a:ext cx="289990" cy="34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接连接符 409">
            <a:extLst>
              <a:ext uri="{FF2B5EF4-FFF2-40B4-BE49-F238E27FC236}">
                <a16:creationId xmlns:a16="http://schemas.microsoft.com/office/drawing/2014/main" id="{4539051A-80F3-4218-9317-87EBA9831884}"/>
              </a:ext>
            </a:extLst>
          </p:cNvPr>
          <p:cNvCxnSpPr/>
          <p:nvPr/>
        </p:nvCxnSpPr>
        <p:spPr>
          <a:xfrm>
            <a:off x="8421689" y="1058864"/>
            <a:ext cx="0" cy="430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" name="图片 410">
            <a:extLst>
              <a:ext uri="{FF2B5EF4-FFF2-40B4-BE49-F238E27FC236}">
                <a16:creationId xmlns:a16="http://schemas.microsoft.com/office/drawing/2014/main" id="{669FD330-4F4D-4E54-B2F6-2403FA737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337" y="-1596549"/>
            <a:ext cx="9266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6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" decel="100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492154" y="321488"/>
            <a:ext cx="71241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Tính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chất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: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Giải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thích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ngợi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ca,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khẳng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định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khuyên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nhủ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phản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bác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…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63" name="图片 4">
            <a:extLst>
              <a:ext uri="{FF2B5EF4-FFF2-40B4-BE49-F238E27FC236}">
                <a16:creationId xmlns:a16="http://schemas.microsoft.com/office/drawing/2014/main" id="{E305013F-423E-479F-8A53-66BC10E97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51" y="304785"/>
            <a:ext cx="681977" cy="683589"/>
          </a:xfrm>
          <a:prstGeom prst="rect">
            <a:avLst/>
          </a:prstGeom>
        </p:spPr>
      </p:pic>
      <p:sp>
        <p:nvSpPr>
          <p:cNvPr id="6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723325" y="1740846"/>
            <a:ext cx="810677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hướng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dung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viết</a:t>
            </a:r>
            <a:endParaRPr lang="zh-CN" altLang="en-US" sz="3000" i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723332" y="2616577"/>
            <a:ext cx="81067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1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giọng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phương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pháp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phù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hợp</a:t>
            </a:r>
            <a:endParaRPr lang="zh-CN" altLang="en-US" sz="3000" i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698309" y="3901742"/>
            <a:ext cx="810677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triển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khai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nghị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hiệu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quả</a:t>
            </a:r>
            <a:endParaRPr lang="zh-CN" altLang="en-US" sz="3000" i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7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DFC86631-1A7D-4EFD-84E5-B58E079D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300"/>
            <a:ext cx="9144000" cy="76200"/>
          </a:xfrm>
          <a:prstGeom prst="rect">
            <a:avLst/>
          </a:prstGeom>
          <a:solidFill>
            <a:srgbClr val="817269"/>
          </a:solidFill>
          <a:ln w="206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2AA4462-0C6C-42A5-8FB6-F6D04A05E9D1}"/>
              </a:ext>
            </a:extLst>
          </p:cNvPr>
          <p:cNvSpPr/>
          <p:nvPr/>
        </p:nvSpPr>
        <p:spPr>
          <a:xfrm>
            <a:off x="44926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AB280B5-3098-4F7B-BBEE-B83DBC8DE61E}"/>
              </a:ext>
            </a:extLst>
          </p:cNvPr>
          <p:cNvSpPr/>
          <p:nvPr/>
        </p:nvSpPr>
        <p:spPr>
          <a:xfrm>
            <a:off x="48990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5EAFCF0-E108-4FA8-9773-EFCBB1E56C87}"/>
              </a:ext>
            </a:extLst>
          </p:cNvPr>
          <p:cNvSpPr/>
          <p:nvPr/>
        </p:nvSpPr>
        <p:spPr>
          <a:xfrm>
            <a:off x="40862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187EA47-1D87-4498-AA41-69C70CA89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951" y="4389460"/>
            <a:ext cx="464776" cy="67846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6681EB4C-1649-4EE9-B29E-5EB54364B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1" y="3933098"/>
            <a:ext cx="1154092" cy="1142941"/>
          </a:xfrm>
          <a:prstGeom prst="rect">
            <a:avLst/>
          </a:prstGeom>
        </p:spPr>
      </p:pic>
      <p:sp>
        <p:nvSpPr>
          <p:cNvPr id="2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000835" y="266896"/>
            <a:ext cx="71241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GHI NHỚ 1</a:t>
            </a:r>
            <a:endParaRPr lang="zh-CN" altLang="en-US" sz="44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11703" y="1349608"/>
            <a:ext cx="820003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nghị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bao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giờ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nêu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bạc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đòi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bày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tỏ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ca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ngợi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tích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nhủ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bác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…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đòi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vận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phương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pháp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phù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 </a:t>
            </a:r>
            <a:endParaRPr lang="zh-CN" altLang="en-US" sz="30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737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948769" y="150905"/>
            <a:ext cx="778579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2.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hiểu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99B1865-6A47-4266-9329-1E93F502D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1" y="117222"/>
            <a:ext cx="713294" cy="713294"/>
          </a:xfrm>
          <a:prstGeom prst="rect">
            <a:avLst/>
          </a:prstGeom>
        </p:spPr>
      </p:pic>
      <p:sp>
        <p:nvSpPr>
          <p:cNvPr id="3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000835" y="949296"/>
            <a:ext cx="712413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u="sng" dirty="0" smtClean="0">
                <a:solidFill>
                  <a:srgbClr val="7030A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PHIẾU BÀI TẬP</a:t>
            </a:r>
            <a:endParaRPr lang="zh-CN" altLang="en-US" sz="2800" u="sng" dirty="0">
              <a:solidFill>
                <a:srgbClr val="7030A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4837" y="1705970"/>
            <a:ext cx="8447969" cy="316628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64023" y="1836389"/>
            <a:ext cx="8325129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a/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Chớ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”</a:t>
            </a:r>
            <a:endParaRPr lang="en-US" altLang="zh-CN" sz="2600" dirty="0" smtClean="0">
              <a:latin typeface="Times New Roman" pitchFamily="18" charset="0"/>
              <a:ea typeface="造字工房悦黑演示版常规体" pitchFamily="50" charset="-122"/>
              <a:cs typeface="Times New Roman" pitchFamily="18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nêu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…………………………………………….</a:t>
            </a:r>
          </a:p>
          <a:p>
            <a:pPr algn="just">
              <a:buFontTx/>
              <a:buChar char="-"/>
            </a:pP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phạm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vi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nghị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………………………….</a:t>
            </a:r>
          </a:p>
          <a:p>
            <a:pPr algn="just">
              <a:buFontTx/>
              <a:buChar char="-"/>
            </a:pP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Khuynh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hướng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………………………………….</a:t>
            </a:r>
          </a:p>
          <a:p>
            <a:pPr algn="just">
              <a:buFontTx/>
              <a:buChar char="-"/>
            </a:pP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……………………………………</a:t>
            </a:r>
          </a:p>
          <a:p>
            <a:pPr algn="just"/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b/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Trước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tốt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………………………………………………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endParaRPr lang="zh-CN" altLang="en-US" sz="26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594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>
            <a:extLst>
              <a:ext uri="{FF2B5EF4-FFF2-40B4-BE49-F238E27FC236}">
                <a16:creationId xmlns:a16="http://schemas.microsoft.com/office/drawing/2014/main" id="{7187EA47-1D87-4498-AA41-69C70CA8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2" y="158651"/>
            <a:ext cx="492628" cy="719123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063105" y="253236"/>
            <a:ext cx="53067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Chớ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”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1319" y="1167637"/>
            <a:ext cx="8325129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</a:t>
            </a:r>
            <a:r>
              <a:rPr lang="en-US" altLang="zh-CN" sz="26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nét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bỏ</a:t>
            </a:r>
            <a:endParaRPr lang="zh-CN" altLang="en-US" sz="26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6104" y="2138904"/>
            <a:ext cx="8279405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phạm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vi: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Biểu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hại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 </a:t>
            </a:r>
            <a:endParaRPr lang="zh-CN" altLang="en-US" sz="26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539323" y="3137464"/>
            <a:ext cx="8142928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Khuynh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hướng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endParaRPr lang="zh-CN" altLang="en-US" sz="26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541597" y="3712942"/>
            <a:ext cx="822026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altLang="zh-CN" sz="2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Giải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;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tích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biểu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hại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;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phê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phán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thói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ca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ngời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khiêm</a:t>
            </a:r>
            <a:r>
              <a:rPr lang="en-US" altLang="zh-CN" sz="26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6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tốn</a:t>
            </a:r>
            <a:endParaRPr lang="zh-CN" altLang="en-US" sz="26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DFC86631-1A7D-4EFD-84E5-B58E079D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300"/>
            <a:ext cx="9144000" cy="76200"/>
          </a:xfrm>
          <a:prstGeom prst="rect">
            <a:avLst/>
          </a:prstGeom>
          <a:solidFill>
            <a:srgbClr val="817269"/>
          </a:solidFill>
          <a:ln w="206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2AA4462-0C6C-42A5-8FB6-F6D04A05E9D1}"/>
              </a:ext>
            </a:extLst>
          </p:cNvPr>
          <p:cNvSpPr/>
          <p:nvPr/>
        </p:nvSpPr>
        <p:spPr>
          <a:xfrm>
            <a:off x="44926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AB280B5-3098-4F7B-BBEE-B83DBC8DE61E}"/>
              </a:ext>
            </a:extLst>
          </p:cNvPr>
          <p:cNvSpPr/>
          <p:nvPr/>
        </p:nvSpPr>
        <p:spPr>
          <a:xfrm>
            <a:off x="48990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5EAFCF0-E108-4FA8-9773-EFCBB1E56C87}"/>
              </a:ext>
            </a:extLst>
          </p:cNvPr>
          <p:cNvSpPr/>
          <p:nvPr/>
        </p:nvSpPr>
        <p:spPr>
          <a:xfrm>
            <a:off x="40862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187EA47-1D87-4498-AA41-69C70CA8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51" y="4389460"/>
            <a:ext cx="464776" cy="67846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6681EB4C-1649-4EE9-B29E-5EB54364B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" y="3933098"/>
            <a:ext cx="1154092" cy="1142941"/>
          </a:xfrm>
          <a:prstGeom prst="rect">
            <a:avLst/>
          </a:prstGeom>
        </p:spPr>
      </p:pic>
      <p:sp>
        <p:nvSpPr>
          <p:cNvPr id="2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000835" y="266896"/>
            <a:ext cx="71241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GHI NHỚ 2</a:t>
            </a:r>
            <a:endParaRPr lang="zh-CN" altLang="en-US" sz="44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82889" y="1554328"/>
            <a:ext cx="687847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tốt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thật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kĩ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Cụ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phạm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vi,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nghị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khỏi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sai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lệch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737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6">
            <a:extLst>
              <a:ext uri="{FF2B5EF4-FFF2-40B4-BE49-F238E27FC236}">
                <a16:creationId xmlns:a16="http://schemas.microsoft.com/office/drawing/2014/main" id="{9634BF97-9DA3-4918-9842-00C73F8EC192}"/>
              </a:ext>
            </a:extLst>
          </p:cNvPr>
          <p:cNvGrpSpPr/>
          <p:nvPr/>
        </p:nvGrpSpPr>
        <p:grpSpPr>
          <a:xfrm>
            <a:off x="2808099" y="1021135"/>
            <a:ext cx="122238" cy="1379537"/>
            <a:chOff x="5919788" y="1048431"/>
            <a:chExt cx="122238" cy="1379537"/>
          </a:xfrm>
        </p:grpSpPr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A75D73C-5715-4A64-B80F-45E15C30B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048431"/>
              <a:ext cx="122238" cy="130175"/>
            </a:xfrm>
            <a:prstGeom prst="rect">
              <a:avLst/>
            </a:prstGeom>
            <a:solidFill>
              <a:srgbClr val="F8F1E8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52231DB-F476-4E5F-9223-AC950580A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257981"/>
              <a:ext cx="122238" cy="123825"/>
            </a:xfrm>
            <a:prstGeom prst="rect">
              <a:avLst/>
            </a:prstGeom>
            <a:solidFill>
              <a:srgbClr val="61769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FEA3236-5AFD-4F53-B19E-1654E5D5F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467531"/>
              <a:ext cx="122238" cy="122237"/>
            </a:xfrm>
            <a:prstGeom prst="rect">
              <a:avLst/>
            </a:prstGeom>
            <a:solidFill>
              <a:srgbClr val="A6D5AD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65B3C17-B7D9-4C86-87E5-2A2D139A7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677081"/>
              <a:ext cx="122238" cy="122237"/>
            </a:xfrm>
            <a:prstGeom prst="rect">
              <a:avLst/>
            </a:prstGeom>
            <a:solidFill>
              <a:srgbClr val="81726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185D616B-23D9-4391-8E83-82867AF2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886631"/>
              <a:ext cx="122238" cy="122237"/>
            </a:xfrm>
            <a:prstGeom prst="rect">
              <a:avLst/>
            </a:prstGeom>
            <a:solidFill>
              <a:srgbClr val="F8F1E8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99DBF226-2F7C-45DC-9DFC-263A558A1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2096181"/>
              <a:ext cx="122238" cy="122237"/>
            </a:xfrm>
            <a:prstGeom prst="rect">
              <a:avLst/>
            </a:prstGeom>
            <a:solidFill>
              <a:srgbClr val="61769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CDF0798A-96BA-44BA-91A1-03823CA0F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2305731"/>
              <a:ext cx="122238" cy="122237"/>
            </a:xfrm>
            <a:prstGeom prst="rect">
              <a:avLst/>
            </a:prstGeom>
            <a:solidFill>
              <a:srgbClr val="A6D5AD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" name="组合 104">
            <a:extLst>
              <a:ext uri="{FF2B5EF4-FFF2-40B4-BE49-F238E27FC236}">
                <a16:creationId xmlns:a16="http://schemas.microsoft.com/office/drawing/2014/main" id="{488D84B9-3194-4D51-9FD9-68A04F910977}"/>
              </a:ext>
            </a:extLst>
          </p:cNvPr>
          <p:cNvGrpSpPr/>
          <p:nvPr/>
        </p:nvGrpSpPr>
        <p:grpSpPr>
          <a:xfrm>
            <a:off x="442913" y="3374911"/>
            <a:ext cx="8237538" cy="2517889"/>
            <a:chOff x="442913" y="3374911"/>
            <a:chExt cx="8237538" cy="2517889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C429522-A567-4697-B806-C0A03EF30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3467556"/>
              <a:ext cx="8237538" cy="124610"/>
            </a:xfrm>
            <a:prstGeom prst="rect">
              <a:avLst/>
            </a:prstGeom>
            <a:solidFill>
              <a:srgbClr val="81726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grpSp>
          <p:nvGrpSpPr>
            <p:cNvPr id="4" name="Group 51">
              <a:extLst>
                <a:ext uri="{FF2B5EF4-FFF2-40B4-BE49-F238E27FC236}">
                  <a16:creationId xmlns:a16="http://schemas.microsoft.com/office/drawing/2014/main" id="{98F48F6E-4B15-454A-A0FD-A23A836B61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55723" y="3374911"/>
              <a:ext cx="5432555" cy="2517889"/>
              <a:chOff x="1237" y="2268"/>
              <a:chExt cx="3286" cy="1523"/>
            </a:xfrm>
          </p:grpSpPr>
          <p:sp>
            <p:nvSpPr>
              <p:cNvPr id="60" name="AutoShape 50">
                <a:extLst>
                  <a:ext uri="{FF2B5EF4-FFF2-40B4-BE49-F238E27FC236}">
                    <a16:creationId xmlns:a16="http://schemas.microsoft.com/office/drawing/2014/main" id="{92C1A6D1-CE67-4DEF-B7F7-0455B7B82DC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37" y="2268"/>
                <a:ext cx="3286" cy="1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3" name="Rectangle 54">
                <a:extLst>
                  <a:ext uri="{FF2B5EF4-FFF2-40B4-BE49-F238E27FC236}">
                    <a16:creationId xmlns:a16="http://schemas.microsoft.com/office/drawing/2014/main" id="{3A7378F7-B05A-495A-AE18-8E5FB2E0A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2510"/>
                <a:ext cx="770" cy="41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4" name="Rectangle 55">
                <a:extLst>
                  <a:ext uri="{FF2B5EF4-FFF2-40B4-BE49-F238E27FC236}">
                    <a16:creationId xmlns:a16="http://schemas.microsoft.com/office/drawing/2014/main" id="{FEA5D662-1461-4062-8E59-9E1AB418E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3342"/>
                <a:ext cx="770" cy="417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5" name="Rectangle 56">
                <a:extLst>
                  <a:ext uri="{FF2B5EF4-FFF2-40B4-BE49-F238E27FC236}">
                    <a16:creationId xmlns:a16="http://schemas.microsoft.com/office/drawing/2014/main" id="{FC917975-0B90-4FEA-9E67-87A2C544A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2926"/>
                <a:ext cx="770" cy="41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6" name="Rectangle 57">
                <a:extLst>
                  <a:ext uri="{FF2B5EF4-FFF2-40B4-BE49-F238E27FC236}">
                    <a16:creationId xmlns:a16="http://schemas.microsoft.com/office/drawing/2014/main" id="{D1D5E0C4-3206-4118-B6E5-CCB591E08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3759"/>
                <a:ext cx="133" cy="29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7" name="Rectangle 58">
                <a:extLst>
                  <a:ext uri="{FF2B5EF4-FFF2-40B4-BE49-F238E27FC236}">
                    <a16:creationId xmlns:a16="http://schemas.microsoft.com/office/drawing/2014/main" id="{169928C3-4DE1-43A3-A9C5-9B51D4D07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759"/>
                <a:ext cx="134" cy="29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8" name="Rectangle 59">
                <a:extLst>
                  <a:ext uri="{FF2B5EF4-FFF2-40B4-BE49-F238E27FC236}">
                    <a16:creationId xmlns:a16="http://schemas.microsoft.com/office/drawing/2014/main" id="{73597EA6-CAD9-43BF-ADF1-6FCEFF28D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402"/>
                <a:ext cx="133" cy="108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9" name="Rectangle 60">
                <a:extLst>
                  <a:ext uri="{FF2B5EF4-FFF2-40B4-BE49-F238E27FC236}">
                    <a16:creationId xmlns:a16="http://schemas.microsoft.com/office/drawing/2014/main" id="{A458BA29-62A0-47C3-8DA2-5716C6B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402"/>
                <a:ext cx="134" cy="108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0" name="Rectangle 61">
                <a:extLst>
                  <a:ext uri="{FF2B5EF4-FFF2-40B4-BE49-F238E27FC236}">
                    <a16:creationId xmlns:a16="http://schemas.microsoft.com/office/drawing/2014/main" id="{B2A0B2CF-3594-4ACA-9350-F6D3A2B34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2601"/>
                <a:ext cx="246" cy="62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1" name="Rectangle 62">
                <a:extLst>
                  <a:ext uri="{FF2B5EF4-FFF2-40B4-BE49-F238E27FC236}">
                    <a16:creationId xmlns:a16="http://schemas.microsoft.com/office/drawing/2014/main" id="{A4981CB5-A76D-47F8-BD2D-C58CBDB2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3015"/>
                <a:ext cx="246" cy="64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2" name="Rectangle 63">
                <a:extLst>
                  <a:ext uri="{FF2B5EF4-FFF2-40B4-BE49-F238E27FC236}">
                    <a16:creationId xmlns:a16="http://schemas.microsoft.com/office/drawing/2014/main" id="{AD3EB0FD-E2F2-454E-AC1F-2131EADED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3431"/>
                <a:ext cx="246" cy="62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3" name="Rectangle 64">
                <a:extLst>
                  <a:ext uri="{FF2B5EF4-FFF2-40B4-BE49-F238E27FC236}">
                    <a16:creationId xmlns:a16="http://schemas.microsoft.com/office/drawing/2014/main" id="{ACF08653-FF1A-465F-8B0D-04A367C80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2402"/>
                <a:ext cx="96" cy="138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CF38B4C0-04C1-4F44-A6D2-3C9BBC58ABEA}"/>
              </a:ext>
            </a:extLst>
          </p:cNvPr>
          <p:cNvSpPr txBox="1"/>
          <p:nvPr/>
        </p:nvSpPr>
        <p:spPr>
          <a:xfrm>
            <a:off x="3057099" y="887336"/>
            <a:ext cx="429904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II.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Lập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ý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cho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bài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endParaRPr lang="zh-CN" altLang="en-US" sz="4800" b="1" i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5" name="组合 103">
            <a:extLst>
              <a:ext uri="{FF2B5EF4-FFF2-40B4-BE49-F238E27FC236}">
                <a16:creationId xmlns:a16="http://schemas.microsoft.com/office/drawing/2014/main" id="{A91BF35E-65F4-4C6E-9DBA-5B8BC28AF6D5}"/>
              </a:ext>
            </a:extLst>
          </p:cNvPr>
          <p:cNvGrpSpPr/>
          <p:nvPr/>
        </p:nvGrpSpPr>
        <p:grpSpPr>
          <a:xfrm>
            <a:off x="7562850" y="465138"/>
            <a:ext cx="992188" cy="995362"/>
            <a:chOff x="7562850" y="465138"/>
            <a:chExt cx="992188" cy="995362"/>
          </a:xfrm>
        </p:grpSpPr>
        <p:sp>
          <p:nvSpPr>
            <p:cNvPr id="83" name="Oval 68">
              <a:extLst>
                <a:ext uri="{FF2B5EF4-FFF2-40B4-BE49-F238E27FC236}">
                  <a16:creationId xmlns:a16="http://schemas.microsoft.com/office/drawing/2014/main" id="{3C61B9C6-5F4D-4AC8-B71A-D35BA17B3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50" y="465138"/>
              <a:ext cx="992188" cy="995362"/>
            </a:xfrm>
            <a:prstGeom prst="ellipse">
              <a:avLst/>
            </a:prstGeom>
            <a:solidFill>
              <a:srgbClr val="617699"/>
            </a:solidFill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Oval 69">
              <a:extLst>
                <a:ext uri="{FF2B5EF4-FFF2-40B4-BE49-F238E27FC236}">
                  <a16:creationId xmlns:a16="http://schemas.microsoft.com/office/drawing/2014/main" id="{D3E9A607-CE82-43C0-B994-D89122552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530225"/>
              <a:ext cx="862013" cy="865187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6ACBC1C4-E138-4FE0-9079-0F40EEDEA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650" y="631825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9ABFE110-6DFF-4E6C-8FD9-BA0A6E17F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538" y="7731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Line 72">
              <a:extLst>
                <a:ext uri="{FF2B5EF4-FFF2-40B4-BE49-F238E27FC236}">
                  <a16:creationId xmlns:a16="http://schemas.microsoft.com/office/drawing/2014/main" id="{EAA2A61B-AEF7-4CF9-B382-648489E6B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350" y="11557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Line 73">
              <a:extLst>
                <a:ext uri="{FF2B5EF4-FFF2-40B4-BE49-F238E27FC236}">
                  <a16:creationId xmlns:a16="http://schemas.microsoft.com/office/drawing/2014/main" id="{D65E94A7-033D-49AF-9EFD-12E89EA9F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063" y="129698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9" name="Line 74">
              <a:extLst>
                <a:ext uri="{FF2B5EF4-FFF2-40B4-BE49-F238E27FC236}">
                  <a16:creationId xmlns:a16="http://schemas.microsoft.com/office/drawing/2014/main" id="{2CE61A01-13BC-4D39-919D-0363E7A86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57943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0" name="Line 75">
              <a:extLst>
                <a:ext uri="{FF2B5EF4-FFF2-40B4-BE49-F238E27FC236}">
                  <a16:creationId xmlns:a16="http://schemas.microsoft.com/office/drawing/2014/main" id="{896E6C58-22DF-454E-AE0D-033C93F1F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7150" y="9636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1" name="Line 76">
              <a:extLst>
                <a:ext uri="{FF2B5EF4-FFF2-40B4-BE49-F238E27FC236}">
                  <a16:creationId xmlns:a16="http://schemas.microsoft.com/office/drawing/2014/main" id="{C944ABEF-F27B-4DE2-B3A8-D1B8B9FC8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0738" y="9636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2" name="Line 77">
              <a:extLst>
                <a:ext uri="{FF2B5EF4-FFF2-40B4-BE49-F238E27FC236}">
                  <a16:creationId xmlns:a16="http://schemas.microsoft.com/office/drawing/2014/main" id="{88407E68-F4F0-4A0A-AC0A-5702EE875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579438"/>
              <a:ext cx="0" cy="73025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3" name="Line 78">
              <a:extLst>
                <a:ext uri="{FF2B5EF4-FFF2-40B4-BE49-F238E27FC236}">
                  <a16:creationId xmlns:a16="http://schemas.microsoft.com/office/drawing/2014/main" id="{714C5B5F-7BDB-4647-B73C-0CF86DB21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13462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4" name="Line 79">
              <a:extLst>
                <a:ext uri="{FF2B5EF4-FFF2-40B4-BE49-F238E27FC236}">
                  <a16:creationId xmlns:a16="http://schemas.microsoft.com/office/drawing/2014/main" id="{AE50C511-44DE-4661-AF29-C5D46A924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9300" y="963613"/>
              <a:ext cx="71438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5" name="Line 80">
              <a:extLst>
                <a:ext uri="{FF2B5EF4-FFF2-40B4-BE49-F238E27FC236}">
                  <a16:creationId xmlns:a16="http://schemas.microsoft.com/office/drawing/2014/main" id="{901CF4ED-51C1-4A09-86F1-FD2A9D089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7150" y="963613"/>
              <a:ext cx="71438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6" name="Line 81">
              <a:extLst>
                <a:ext uri="{FF2B5EF4-FFF2-40B4-BE49-F238E27FC236}">
                  <a16:creationId xmlns:a16="http://schemas.microsoft.com/office/drawing/2014/main" id="{AE69F069-E402-4EB1-8909-9F0173F16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9738" y="1273175"/>
              <a:ext cx="0" cy="73025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7" name="Line 82">
              <a:extLst>
                <a:ext uri="{FF2B5EF4-FFF2-40B4-BE49-F238E27FC236}">
                  <a16:creationId xmlns:a16="http://schemas.microsoft.com/office/drawing/2014/main" id="{40D60045-ACE3-40E1-9803-DE14230D8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063" y="631825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8" name="Line 83">
              <a:extLst>
                <a:ext uri="{FF2B5EF4-FFF2-40B4-BE49-F238E27FC236}">
                  <a16:creationId xmlns:a16="http://schemas.microsoft.com/office/drawing/2014/main" id="{7D20311D-407B-4BF6-8230-643176E4A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538" y="11557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9" name="Line 84">
              <a:extLst>
                <a:ext uri="{FF2B5EF4-FFF2-40B4-BE49-F238E27FC236}">
                  <a16:creationId xmlns:a16="http://schemas.microsoft.com/office/drawing/2014/main" id="{A9EAED81-EED7-412B-AF6E-E1D608776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350" y="7731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0" name="Line 85">
              <a:extLst>
                <a:ext uri="{FF2B5EF4-FFF2-40B4-BE49-F238E27FC236}">
                  <a16:creationId xmlns:a16="http://schemas.microsoft.com/office/drawing/2014/main" id="{46FDC6F4-1999-41A2-8158-8AD9B3DDD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650" y="129698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1" name="Line 86">
              <a:extLst>
                <a:ext uri="{FF2B5EF4-FFF2-40B4-BE49-F238E27FC236}">
                  <a16:creationId xmlns:a16="http://schemas.microsoft.com/office/drawing/2014/main" id="{883D1812-29DE-426B-9E2A-008FB90E0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2138" y="69373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2" name="Line 87">
              <a:extLst>
                <a:ext uri="{FF2B5EF4-FFF2-40B4-BE49-F238E27FC236}">
                  <a16:creationId xmlns:a16="http://schemas.microsoft.com/office/drawing/2014/main" id="{B0EE8982-7C78-4D12-B24D-70DD586B9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1325" y="711199"/>
              <a:ext cx="0" cy="258763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3" name="Line 88">
              <a:extLst>
                <a:ext uri="{FF2B5EF4-FFF2-40B4-BE49-F238E27FC236}">
                  <a16:creationId xmlns:a16="http://schemas.microsoft.com/office/drawing/2014/main" id="{7FEE4B8A-F87E-4C51-BF3E-457136194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58124" y="969963"/>
              <a:ext cx="20320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pic>
        <p:nvPicPr>
          <p:cNvPr id="108" name="图片 107">
            <a:extLst>
              <a:ext uri="{FF2B5EF4-FFF2-40B4-BE49-F238E27FC236}">
                <a16:creationId xmlns:a16="http://schemas.microsoft.com/office/drawing/2014/main" id="{D5345DD5-D204-4D3E-90C2-BE3A103E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2" y="1737370"/>
            <a:ext cx="1749704" cy="1725318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D92CEFD4-D069-4D68-8275-13310BC9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83" y="424466"/>
            <a:ext cx="951058" cy="951058"/>
          </a:xfrm>
          <a:prstGeom prst="rect">
            <a:avLst/>
          </a:prstGeom>
        </p:spPr>
      </p:pic>
      <p:pic>
        <p:nvPicPr>
          <p:cNvPr id="110" name="图片 109">
            <a:extLst>
              <a:ext uri="{FF2B5EF4-FFF2-40B4-BE49-F238E27FC236}">
                <a16:creationId xmlns:a16="http://schemas.microsoft.com/office/drawing/2014/main" id="{60465BE6-08D8-4F38-98FB-6E3D09745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271" y="3042612"/>
            <a:ext cx="487722" cy="438950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id="{61DC4BE5-FEB0-44A8-9930-174F20A74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906" y="2718745"/>
            <a:ext cx="52430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3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79" y="1493239"/>
            <a:ext cx="1060998" cy="15563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EC511DD-DAE4-4CCE-85D5-08846AD82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445" y="1493239"/>
            <a:ext cx="1060998" cy="15563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1F4F5A-95B2-4907-8518-100D13CC8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995" y="1493239"/>
            <a:ext cx="1060998" cy="1556350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92B2AA69-E024-4F72-ADBB-8EB744947B4F}"/>
              </a:ext>
            </a:extLst>
          </p:cNvPr>
          <p:cNvSpPr/>
          <p:nvPr/>
        </p:nvSpPr>
        <p:spPr>
          <a:xfrm>
            <a:off x="3038204" y="2323157"/>
            <a:ext cx="476383" cy="254000"/>
          </a:xfrm>
          <a:prstGeom prst="rightArrow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87D764BF-D42D-4B47-83A4-B5F8615BD955}"/>
              </a:ext>
            </a:extLst>
          </p:cNvPr>
          <p:cNvSpPr/>
          <p:nvPr/>
        </p:nvSpPr>
        <p:spPr>
          <a:xfrm>
            <a:off x="5612767" y="2323157"/>
            <a:ext cx="476383" cy="254000"/>
          </a:xfrm>
          <a:prstGeom prst="rightArrow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000835" y="266896"/>
            <a:ext cx="71241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Các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bước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ý</a:t>
            </a:r>
            <a:endParaRPr lang="zh-CN" altLang="en-US" sz="4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887109" y="3395301"/>
            <a:ext cx="204716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3414222" y="3383925"/>
            <a:ext cx="204716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cứ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6050516" y="3399846"/>
            <a:ext cx="204716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Xây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dựng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47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87" y="260478"/>
            <a:ext cx="559558" cy="820801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210929" y="379144"/>
            <a:ext cx="46538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1.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749" y="290048"/>
            <a:ext cx="559558" cy="820801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805214" y="1631657"/>
            <a:ext cx="140572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28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28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chính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1" name="write_46014">
            <a:extLst>
              <a:ext uri="{FF2B5EF4-FFF2-40B4-BE49-F238E27FC236}">
                <a16:creationId xmlns:a16="http://schemas.microsoft.com/office/drawing/2014/main" id="{89319EA6-0C08-494E-AC4A-39FFDA7DAF7B}"/>
              </a:ext>
            </a:extLst>
          </p:cNvPr>
          <p:cNvSpPr>
            <a:spLocks noChangeAspect="1"/>
          </p:cNvSpPr>
          <p:nvPr/>
        </p:nvSpPr>
        <p:spPr bwMode="auto">
          <a:xfrm>
            <a:off x="326496" y="2059443"/>
            <a:ext cx="601551" cy="582906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793836" y="3612862"/>
            <a:ext cx="175828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28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28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5" name="write_46014">
            <a:extLst>
              <a:ext uri="{FF2B5EF4-FFF2-40B4-BE49-F238E27FC236}">
                <a16:creationId xmlns:a16="http://schemas.microsoft.com/office/drawing/2014/main" id="{89319EA6-0C08-494E-AC4A-39FFDA7DAF7B}"/>
              </a:ext>
            </a:extLst>
          </p:cNvPr>
          <p:cNvSpPr>
            <a:spLocks noChangeAspect="1"/>
          </p:cNvSpPr>
          <p:nvPr/>
        </p:nvSpPr>
        <p:spPr bwMode="auto">
          <a:xfrm>
            <a:off x="342416" y="3822277"/>
            <a:ext cx="601551" cy="582906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文本框 23"/>
          <p:cNvSpPr txBox="1"/>
          <p:nvPr/>
        </p:nvSpPr>
        <p:spPr>
          <a:xfrm>
            <a:off x="2893311" y="1646287"/>
            <a:ext cx="1078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2132966" y="2210937"/>
            <a:ext cx="623870" cy="322200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文本框 23"/>
          <p:cNvSpPr txBox="1"/>
          <p:nvPr/>
        </p:nvSpPr>
        <p:spPr>
          <a:xfrm>
            <a:off x="4669788" y="1689510"/>
            <a:ext cx="4324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Ý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kiến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thể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hiện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1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tư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tưởng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thái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độ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đối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với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thói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phụ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Tán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thành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4059569" y="2226860"/>
            <a:ext cx="623870" cy="322200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23"/>
          <p:cNvSpPr txBox="1"/>
          <p:nvPr/>
        </p:nvSpPr>
        <p:spPr>
          <a:xfrm>
            <a:off x="3744019" y="3356810"/>
            <a:ext cx="522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-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nghĩa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phụ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2751656" y="3976048"/>
            <a:ext cx="623870" cy="322200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文本框 23"/>
          <p:cNvSpPr txBox="1"/>
          <p:nvPr/>
        </p:nvSpPr>
        <p:spPr>
          <a:xfrm>
            <a:off x="3759939" y="3864058"/>
            <a:ext cx="522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-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Biểu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hiện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phụ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3" name="文本框 23"/>
          <p:cNvSpPr txBox="1"/>
          <p:nvPr/>
        </p:nvSpPr>
        <p:spPr>
          <a:xfrm>
            <a:off x="3775859" y="4398602"/>
            <a:ext cx="522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-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Tác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hại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phụ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  <p:bldP spid="17" grpId="0" animBg="1"/>
      <p:bldP spid="20" grpId="0"/>
      <p:bldP spid="25" grpId="0" animBg="1"/>
      <p:bldP spid="18" grpId="0"/>
      <p:bldP spid="19" grpId="0" animBg="1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55" y="274126"/>
            <a:ext cx="559558" cy="820801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552130" y="379144"/>
            <a:ext cx="412162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cứ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13" y="290048"/>
            <a:ext cx="559558" cy="820801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96537" y="1577067"/>
            <a:ext cx="67010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?</a:t>
            </a:r>
            <a:endParaRPr lang="zh-CN" altLang="en-US" sz="3000" u="sng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1" name="write_46014">
            <a:extLst>
              <a:ext uri="{FF2B5EF4-FFF2-40B4-BE49-F238E27FC236}">
                <a16:creationId xmlns:a16="http://schemas.microsoft.com/office/drawing/2014/main" id="{89319EA6-0C08-494E-AC4A-39FFDA7DAF7B}"/>
              </a:ext>
            </a:extLst>
          </p:cNvPr>
          <p:cNvSpPr>
            <a:spLocks noChangeAspect="1"/>
          </p:cNvSpPr>
          <p:nvPr/>
        </p:nvSpPr>
        <p:spPr bwMode="auto">
          <a:xfrm>
            <a:off x="585805" y="1568121"/>
            <a:ext cx="520182" cy="50405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16921" y="2370907"/>
            <a:ext cx="56615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căn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bệnh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coi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thường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17" name="Picture 16" descr="—Pngtree—happy little boy illustration_46519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8346" y="2727846"/>
            <a:ext cx="2415654" cy="24156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55" y="274126"/>
            <a:ext cx="559558" cy="820801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552130" y="379144"/>
            <a:ext cx="412162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cứ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13" y="290048"/>
            <a:ext cx="559558" cy="820801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96537" y="1399643"/>
            <a:ext cx="67010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chớ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30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?</a:t>
            </a:r>
            <a:endParaRPr lang="zh-CN" altLang="en-US" sz="3000" u="sng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1" name="write_46014">
            <a:extLst>
              <a:ext uri="{FF2B5EF4-FFF2-40B4-BE49-F238E27FC236}">
                <a16:creationId xmlns:a16="http://schemas.microsoft.com/office/drawing/2014/main" id="{89319EA6-0C08-494E-AC4A-39FFDA7DAF7B}"/>
              </a:ext>
            </a:extLst>
          </p:cNvPr>
          <p:cNvSpPr>
            <a:spLocks noChangeAspect="1"/>
          </p:cNvSpPr>
          <p:nvPr/>
        </p:nvSpPr>
        <p:spPr bwMode="auto">
          <a:xfrm>
            <a:off x="585805" y="1390697"/>
            <a:ext cx="520182" cy="50405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16921" y="2193483"/>
            <a:ext cx="67010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nhiều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32841" y="2891803"/>
            <a:ext cx="67010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tiếp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tiến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triển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mình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981ACA0-00EA-4232-868F-419922CDF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677" y="168635"/>
            <a:ext cx="848565" cy="8505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AC4FDE4-62A9-4F15-8202-04C8940B5080}"/>
              </a:ext>
            </a:extLst>
          </p:cNvPr>
          <p:cNvSpPr txBox="1"/>
          <p:nvPr/>
        </p:nvSpPr>
        <p:spPr>
          <a:xfrm>
            <a:off x="5082266" y="1751362"/>
            <a:ext cx="380242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I.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hiểu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64CB47-445D-4D82-A9D8-3E03231808D8}"/>
              </a:ext>
            </a:extLst>
          </p:cNvPr>
          <p:cNvSpPr txBox="1"/>
          <p:nvPr/>
        </p:nvSpPr>
        <p:spPr>
          <a:xfrm>
            <a:off x="5082266" y="2934287"/>
            <a:ext cx="36964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II.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Lập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ý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cho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9E55D1-7C3E-445E-B772-55AB4D8D8A8D}"/>
              </a:ext>
            </a:extLst>
          </p:cNvPr>
          <p:cNvSpPr txBox="1"/>
          <p:nvPr/>
        </p:nvSpPr>
        <p:spPr>
          <a:xfrm>
            <a:off x="5082266" y="4199100"/>
            <a:ext cx="38024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III.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Luyện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tập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4382D2A7-4E1D-4F48-BB0B-2C4794E269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2297" y="2086701"/>
            <a:ext cx="289470" cy="424556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0AE94BF0-A4BD-45CB-BE45-F997D77B3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2297" y="3229635"/>
            <a:ext cx="289470" cy="424556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28CF315-709E-46C5-BB66-976C8421B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2297" y="4222441"/>
            <a:ext cx="289470" cy="424556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236F165-E1E5-42F5-BB62-D1CFA79B9C3D}"/>
              </a:ext>
            </a:extLst>
          </p:cNvPr>
          <p:cNvGrpSpPr/>
          <p:nvPr/>
        </p:nvGrpSpPr>
        <p:grpSpPr>
          <a:xfrm>
            <a:off x="1417203" y="3136934"/>
            <a:ext cx="1606550" cy="704850"/>
            <a:chOff x="6702426" y="3182938"/>
            <a:chExt cx="1606550" cy="704850"/>
          </a:xfrm>
        </p:grpSpPr>
        <p:sp>
          <p:nvSpPr>
            <p:cNvPr id="24" name="Line 43">
              <a:extLst>
                <a:ext uri="{FF2B5EF4-FFF2-40B4-BE49-F238E27FC236}">
                  <a16:creationId xmlns:a16="http://schemas.microsoft.com/office/drawing/2014/main" id="{1958CC02-B1ED-4DFA-9E8E-EDAE15BB2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4101" y="3887788"/>
              <a:ext cx="9048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5" name="Freeform 95">
              <a:extLst>
                <a:ext uri="{FF2B5EF4-FFF2-40B4-BE49-F238E27FC236}">
                  <a16:creationId xmlns:a16="http://schemas.microsoft.com/office/drawing/2014/main" id="{A5EE4EA9-7707-4754-9FBC-B3DA2E13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9" y="3182938"/>
              <a:ext cx="938213" cy="523875"/>
            </a:xfrm>
            <a:custGeom>
              <a:avLst/>
              <a:gdLst>
                <a:gd name="T0" fmla="*/ 390 w 390"/>
                <a:gd name="T1" fmla="*/ 217 h 217"/>
                <a:gd name="T2" fmla="*/ 390 w 390"/>
                <a:gd name="T3" fmla="*/ 24 h 217"/>
                <a:gd name="T4" fmla="*/ 366 w 390"/>
                <a:gd name="T5" fmla="*/ 0 h 217"/>
                <a:gd name="T6" fmla="*/ 24 w 390"/>
                <a:gd name="T7" fmla="*/ 0 h 217"/>
                <a:gd name="T8" fmla="*/ 0 w 390"/>
                <a:gd name="T9" fmla="*/ 24 h 217"/>
                <a:gd name="T10" fmla="*/ 0 w 390"/>
                <a:gd name="T11" fmla="*/ 217 h 217"/>
                <a:gd name="T12" fmla="*/ 390 w 390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217">
                  <a:moveTo>
                    <a:pt x="390" y="217"/>
                  </a:moveTo>
                  <a:cubicBezTo>
                    <a:pt x="390" y="24"/>
                    <a:pt x="390" y="24"/>
                    <a:pt x="390" y="24"/>
                  </a:cubicBezTo>
                  <a:cubicBezTo>
                    <a:pt x="390" y="11"/>
                    <a:pt x="379" y="0"/>
                    <a:pt x="36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17"/>
                    <a:pt x="0" y="217"/>
                    <a:pt x="0" y="217"/>
                  </a:cubicBezTo>
                  <a:lnTo>
                    <a:pt x="390" y="217"/>
                  </a:ln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6" name="Rectangle 96">
              <a:extLst>
                <a:ext uri="{FF2B5EF4-FFF2-40B4-BE49-F238E27FC236}">
                  <a16:creationId xmlns:a16="http://schemas.microsoft.com/office/drawing/2014/main" id="{5EFF7785-C52D-4687-8A2A-D7F86FDC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6" y="3235326"/>
              <a:ext cx="839788" cy="47148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7" name="Rectangle 97">
              <a:extLst>
                <a:ext uri="{FF2B5EF4-FFF2-40B4-BE49-F238E27FC236}">
                  <a16:creationId xmlns:a16="http://schemas.microsoft.com/office/drawing/2014/main" id="{E2870952-3567-4F83-8D74-5EAD6E17A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76" y="3319463"/>
              <a:ext cx="560388" cy="303213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8" name="Freeform 98">
              <a:extLst>
                <a:ext uri="{FF2B5EF4-FFF2-40B4-BE49-F238E27FC236}">
                  <a16:creationId xmlns:a16="http://schemas.microsoft.com/office/drawing/2014/main" id="{A870A35F-E0B7-47E5-B54E-0BFDE3BB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6" y="3706813"/>
              <a:ext cx="1157288" cy="60325"/>
            </a:xfrm>
            <a:custGeom>
              <a:avLst/>
              <a:gdLst>
                <a:gd name="T0" fmla="*/ 445 w 481"/>
                <a:gd name="T1" fmla="*/ 25 h 25"/>
                <a:gd name="T2" fmla="*/ 36 w 481"/>
                <a:gd name="T3" fmla="*/ 25 h 25"/>
                <a:gd name="T4" fmla="*/ 12 w 481"/>
                <a:gd name="T5" fmla="*/ 14 h 25"/>
                <a:gd name="T6" fmla="*/ 0 w 481"/>
                <a:gd name="T7" fmla="*/ 0 h 25"/>
                <a:gd name="T8" fmla="*/ 481 w 481"/>
                <a:gd name="T9" fmla="*/ 0 h 25"/>
                <a:gd name="T10" fmla="*/ 469 w 481"/>
                <a:gd name="T11" fmla="*/ 14 h 25"/>
                <a:gd name="T12" fmla="*/ 445 w 48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5">
                  <a:moveTo>
                    <a:pt x="445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26" y="25"/>
                    <a:pt x="18" y="21"/>
                    <a:pt x="12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69" y="14"/>
                    <a:pt x="469" y="14"/>
                    <a:pt x="469" y="14"/>
                  </a:cubicBezTo>
                  <a:cubicBezTo>
                    <a:pt x="463" y="21"/>
                    <a:pt x="455" y="25"/>
                    <a:pt x="445" y="25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9" name="Oval 99">
              <a:extLst>
                <a:ext uri="{FF2B5EF4-FFF2-40B4-BE49-F238E27FC236}">
                  <a16:creationId xmlns:a16="http://schemas.microsoft.com/office/drawing/2014/main" id="{98F2CB80-82AC-484C-9677-E077CEF2B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1" y="3409951"/>
              <a:ext cx="122238" cy="122238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0" name="Freeform 100">
              <a:extLst>
                <a:ext uri="{FF2B5EF4-FFF2-40B4-BE49-F238E27FC236}">
                  <a16:creationId xmlns:a16="http://schemas.microsoft.com/office/drawing/2014/main" id="{89AA4C9A-FC5C-420D-8032-935242B1E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9" y="3448051"/>
              <a:ext cx="42863" cy="44450"/>
            </a:xfrm>
            <a:custGeom>
              <a:avLst/>
              <a:gdLst>
                <a:gd name="T0" fmla="*/ 0 w 27"/>
                <a:gd name="T1" fmla="*/ 28 h 28"/>
                <a:gd name="T2" fmla="*/ 0 w 27"/>
                <a:gd name="T3" fmla="*/ 0 h 28"/>
                <a:gd name="T4" fmla="*/ 27 w 27"/>
                <a:gd name="T5" fmla="*/ 14 h 28"/>
                <a:gd name="T6" fmla="*/ 0 w 2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lnTo>
                    <a:pt x="0" y="0"/>
                  </a:lnTo>
                  <a:lnTo>
                    <a:pt x="27" y="1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9F87D49-5EB8-48E7-858D-A5EF78565868}"/>
              </a:ext>
            </a:extLst>
          </p:cNvPr>
          <p:cNvGrpSpPr/>
          <p:nvPr/>
        </p:nvGrpSpPr>
        <p:grpSpPr>
          <a:xfrm>
            <a:off x="185303" y="2976597"/>
            <a:ext cx="738188" cy="744538"/>
            <a:chOff x="5470526" y="3022601"/>
            <a:chExt cx="738188" cy="744538"/>
          </a:xfrm>
        </p:grpSpPr>
        <p:sp>
          <p:nvSpPr>
            <p:cNvPr id="32" name="Rectangle 138">
              <a:extLst>
                <a:ext uri="{FF2B5EF4-FFF2-40B4-BE49-F238E27FC236}">
                  <a16:creationId xmlns:a16="http://schemas.microsoft.com/office/drawing/2014/main" id="{6560FD7A-A72D-4C3F-9880-8D2E70C3B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3733801"/>
              <a:ext cx="268288" cy="333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Oval 139">
              <a:extLst>
                <a:ext uri="{FF2B5EF4-FFF2-40B4-BE49-F238E27FC236}">
                  <a16:creationId xmlns:a16="http://schemas.microsoft.com/office/drawing/2014/main" id="{D1C60F12-CA90-49D8-AFE2-B2BAECB34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3076" y="3224213"/>
              <a:ext cx="66675" cy="6667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Freeform 140">
              <a:extLst>
                <a:ext uri="{FF2B5EF4-FFF2-40B4-BE49-F238E27FC236}">
                  <a16:creationId xmlns:a16="http://schemas.microsoft.com/office/drawing/2014/main" id="{DF71ED08-00D9-48DA-B4C1-17A9DAAC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6" y="3279776"/>
              <a:ext cx="195263" cy="454025"/>
            </a:xfrm>
            <a:custGeom>
              <a:avLst/>
              <a:gdLst>
                <a:gd name="T0" fmla="*/ 14 w 81"/>
                <a:gd name="T1" fmla="*/ 0 h 188"/>
                <a:gd name="T2" fmla="*/ 3 w 81"/>
                <a:gd name="T3" fmla="*/ 5 h 188"/>
                <a:gd name="T4" fmla="*/ 0 w 81"/>
                <a:gd name="T5" fmla="*/ 5 h 188"/>
                <a:gd name="T6" fmla="*/ 65 w 81"/>
                <a:gd name="T7" fmla="*/ 188 h 188"/>
                <a:gd name="T8" fmla="*/ 81 w 81"/>
                <a:gd name="T9" fmla="*/ 188 h 188"/>
                <a:gd name="T10" fmla="*/ 14 w 81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8">
                  <a:moveTo>
                    <a:pt x="14" y="0"/>
                  </a:moveTo>
                  <a:cubicBezTo>
                    <a:pt x="12" y="3"/>
                    <a:pt x="8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81" y="188"/>
                    <a:pt x="81" y="188"/>
                    <a:pt x="81" y="188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Freeform 141">
              <a:extLst>
                <a:ext uri="{FF2B5EF4-FFF2-40B4-BE49-F238E27FC236}">
                  <a16:creationId xmlns:a16="http://schemas.microsoft.com/office/drawing/2014/main" id="{D9A1684A-3AD6-4E03-98B7-12C45C87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9" y="3044826"/>
              <a:ext cx="73025" cy="73025"/>
            </a:xfrm>
            <a:custGeom>
              <a:avLst/>
              <a:gdLst>
                <a:gd name="T0" fmla="*/ 17 w 30"/>
                <a:gd name="T1" fmla="*/ 29 h 30"/>
                <a:gd name="T2" fmla="*/ 1 w 30"/>
                <a:gd name="T3" fmla="*/ 17 h 30"/>
                <a:gd name="T4" fmla="*/ 13 w 30"/>
                <a:gd name="T5" fmla="*/ 1 h 30"/>
                <a:gd name="T6" fmla="*/ 29 w 30"/>
                <a:gd name="T7" fmla="*/ 13 h 30"/>
                <a:gd name="T8" fmla="*/ 17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7" y="29"/>
                  </a:moveTo>
                  <a:cubicBezTo>
                    <a:pt x="10" y="30"/>
                    <a:pt x="2" y="25"/>
                    <a:pt x="1" y="17"/>
                  </a:cubicBezTo>
                  <a:cubicBezTo>
                    <a:pt x="0" y="9"/>
                    <a:pt x="6" y="2"/>
                    <a:pt x="13" y="1"/>
                  </a:cubicBezTo>
                  <a:cubicBezTo>
                    <a:pt x="21" y="0"/>
                    <a:pt x="28" y="5"/>
                    <a:pt x="29" y="13"/>
                  </a:cubicBezTo>
                  <a:cubicBezTo>
                    <a:pt x="30" y="21"/>
                    <a:pt x="25" y="28"/>
                    <a:pt x="17" y="29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Freeform 142">
              <a:extLst>
                <a:ext uri="{FF2B5EF4-FFF2-40B4-BE49-F238E27FC236}">
                  <a16:creationId xmlns:a16="http://schemas.microsoft.com/office/drawing/2014/main" id="{4C9F0D45-B57C-4923-9999-476D1C6BB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1" y="3076576"/>
              <a:ext cx="303213" cy="185738"/>
            </a:xfrm>
            <a:custGeom>
              <a:avLst/>
              <a:gdLst>
                <a:gd name="T0" fmla="*/ 0 w 126"/>
                <a:gd name="T1" fmla="*/ 63 h 77"/>
                <a:gd name="T2" fmla="*/ 8 w 126"/>
                <a:gd name="T3" fmla="*/ 75 h 77"/>
                <a:gd name="T4" fmla="*/ 8 w 126"/>
                <a:gd name="T5" fmla="*/ 77 h 77"/>
                <a:gd name="T6" fmla="*/ 126 w 126"/>
                <a:gd name="T7" fmla="*/ 14 h 77"/>
                <a:gd name="T8" fmla="*/ 118 w 126"/>
                <a:gd name="T9" fmla="*/ 4 h 77"/>
                <a:gd name="T10" fmla="*/ 118 w 126"/>
                <a:gd name="T11" fmla="*/ 0 h 77"/>
                <a:gd name="T12" fmla="*/ 0 w 126"/>
                <a:gd name="T13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77">
                  <a:moveTo>
                    <a:pt x="0" y="63"/>
                  </a:moveTo>
                  <a:cubicBezTo>
                    <a:pt x="5" y="65"/>
                    <a:pt x="8" y="70"/>
                    <a:pt x="8" y="75"/>
                  </a:cubicBezTo>
                  <a:cubicBezTo>
                    <a:pt x="8" y="76"/>
                    <a:pt x="8" y="76"/>
                    <a:pt x="8" y="77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2" y="12"/>
                    <a:pt x="119" y="9"/>
                    <a:pt x="118" y="4"/>
                  </a:cubicBezTo>
                  <a:cubicBezTo>
                    <a:pt x="118" y="3"/>
                    <a:pt x="118" y="2"/>
                    <a:pt x="11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7" name="Freeform 143">
              <a:extLst>
                <a:ext uri="{FF2B5EF4-FFF2-40B4-BE49-F238E27FC236}">
                  <a16:creationId xmlns:a16="http://schemas.microsoft.com/office/drawing/2014/main" id="{2C66B1A9-BC81-4292-B093-0774152A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6" y="3252788"/>
              <a:ext cx="98425" cy="84138"/>
            </a:xfrm>
            <a:custGeom>
              <a:avLst/>
              <a:gdLst>
                <a:gd name="T0" fmla="*/ 34 w 41"/>
                <a:gd name="T1" fmla="*/ 2 h 35"/>
                <a:gd name="T2" fmla="*/ 34 w 41"/>
                <a:gd name="T3" fmla="*/ 0 h 35"/>
                <a:gd name="T4" fmla="*/ 0 w 41"/>
                <a:gd name="T5" fmla="*/ 18 h 35"/>
                <a:gd name="T6" fmla="*/ 3 w 41"/>
                <a:gd name="T7" fmla="*/ 35 h 35"/>
                <a:gd name="T8" fmla="*/ 41 w 41"/>
                <a:gd name="T9" fmla="*/ 15 h 35"/>
                <a:gd name="T10" fmla="*/ 34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34" y="2"/>
                  </a:moveTo>
                  <a:cubicBezTo>
                    <a:pt x="34" y="2"/>
                    <a:pt x="34" y="1"/>
                    <a:pt x="3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2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8" name="Freeform 144">
              <a:extLst>
                <a:ext uri="{FF2B5EF4-FFF2-40B4-BE49-F238E27FC236}">
                  <a16:creationId xmlns:a16="http://schemas.microsoft.com/office/drawing/2014/main" id="{4D361048-EB98-47C7-A98A-2B80FC141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1" y="3040063"/>
              <a:ext cx="71438" cy="50800"/>
            </a:xfrm>
            <a:custGeom>
              <a:avLst/>
              <a:gdLst>
                <a:gd name="T0" fmla="*/ 0 w 45"/>
                <a:gd name="T1" fmla="*/ 15 h 32"/>
                <a:gd name="T2" fmla="*/ 31 w 45"/>
                <a:gd name="T3" fmla="*/ 0 h 32"/>
                <a:gd name="T4" fmla="*/ 45 w 45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15"/>
                  </a:moveTo>
                  <a:lnTo>
                    <a:pt x="31" y="0"/>
                  </a:lnTo>
                  <a:lnTo>
                    <a:pt x="45" y="32"/>
                  </a:ln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9" name="Freeform 145">
              <a:extLst>
                <a:ext uri="{FF2B5EF4-FFF2-40B4-BE49-F238E27FC236}">
                  <a16:creationId xmlns:a16="http://schemas.microsoft.com/office/drawing/2014/main" id="{C4BB690E-DCB0-4478-8845-09BF74BCD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9" y="3062288"/>
              <a:ext cx="288925" cy="227013"/>
            </a:xfrm>
            <a:custGeom>
              <a:avLst/>
              <a:gdLst>
                <a:gd name="T0" fmla="*/ 120 w 120"/>
                <a:gd name="T1" fmla="*/ 49 h 94"/>
                <a:gd name="T2" fmla="*/ 42 w 120"/>
                <a:gd name="T3" fmla="*/ 12 h 94"/>
                <a:gd name="T4" fmla="*/ 14 w 120"/>
                <a:gd name="T5" fmla="*/ 94 h 94"/>
                <a:gd name="T6" fmla="*/ 120 w 120"/>
                <a:gd name="T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94">
                  <a:moveTo>
                    <a:pt x="120" y="49"/>
                  </a:moveTo>
                  <a:cubicBezTo>
                    <a:pt x="106" y="16"/>
                    <a:pt x="71" y="0"/>
                    <a:pt x="42" y="12"/>
                  </a:cubicBezTo>
                  <a:cubicBezTo>
                    <a:pt x="12" y="24"/>
                    <a:pt x="0" y="61"/>
                    <a:pt x="14" y="94"/>
                  </a:cubicBezTo>
                  <a:lnTo>
                    <a:pt x="120" y="49"/>
                  </a:ln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0" name="Oval 146">
              <a:extLst>
                <a:ext uri="{FF2B5EF4-FFF2-40B4-BE49-F238E27FC236}">
                  <a16:creationId xmlns:a16="http://schemas.microsoft.com/office/drawing/2014/main" id="{E5156DF5-9B9A-445B-A2B6-6C19CED9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289" y="3022601"/>
              <a:ext cx="33338" cy="3492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3C9BF3F-A91C-4FDA-9ACF-C146D11445D2}"/>
              </a:ext>
            </a:extLst>
          </p:cNvPr>
          <p:cNvGrpSpPr/>
          <p:nvPr/>
        </p:nvGrpSpPr>
        <p:grpSpPr>
          <a:xfrm>
            <a:off x="2690378" y="2914684"/>
            <a:ext cx="230188" cy="231776"/>
            <a:chOff x="7975601" y="2960688"/>
            <a:chExt cx="230188" cy="231776"/>
          </a:xfrm>
        </p:grpSpPr>
        <p:sp>
          <p:nvSpPr>
            <p:cNvPr id="42" name="Freeform 255">
              <a:extLst>
                <a:ext uri="{FF2B5EF4-FFF2-40B4-BE49-F238E27FC236}">
                  <a16:creationId xmlns:a16="http://schemas.microsoft.com/office/drawing/2014/main" id="{D3C8BCB2-33D3-404E-8CD9-C1A5E72D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2960688"/>
              <a:ext cx="230188" cy="231775"/>
            </a:xfrm>
            <a:custGeom>
              <a:avLst/>
              <a:gdLst>
                <a:gd name="T0" fmla="*/ 104 w 145"/>
                <a:gd name="T1" fmla="*/ 146 h 146"/>
                <a:gd name="T2" fmla="*/ 0 w 145"/>
                <a:gd name="T3" fmla="*/ 146 h 146"/>
                <a:gd name="T4" fmla="*/ 0 w 145"/>
                <a:gd name="T5" fmla="*/ 0 h 146"/>
                <a:gd name="T6" fmla="*/ 145 w 145"/>
                <a:gd name="T7" fmla="*/ 0 h 146"/>
                <a:gd name="T8" fmla="*/ 145 w 145"/>
                <a:gd name="T9" fmla="*/ 103 h 146"/>
                <a:gd name="T10" fmla="*/ 104 w 145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104" y="146"/>
                  </a:moveTo>
                  <a:lnTo>
                    <a:pt x="0" y="146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03"/>
                  </a:lnTo>
                  <a:lnTo>
                    <a:pt x="104" y="146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3" name="Freeform 256">
              <a:extLst>
                <a:ext uri="{FF2B5EF4-FFF2-40B4-BE49-F238E27FC236}">
                  <a16:creationId xmlns:a16="http://schemas.microsoft.com/office/drawing/2014/main" id="{ABD6BF7C-FD3E-4E64-88AD-42F8C0363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1" y="3124201"/>
              <a:ext cx="65088" cy="68263"/>
            </a:xfrm>
            <a:custGeom>
              <a:avLst/>
              <a:gdLst>
                <a:gd name="T0" fmla="*/ 41 w 41"/>
                <a:gd name="T1" fmla="*/ 0 h 43"/>
                <a:gd name="T2" fmla="*/ 0 w 41"/>
                <a:gd name="T3" fmla="*/ 0 h 43"/>
                <a:gd name="T4" fmla="*/ 0 w 41"/>
                <a:gd name="T5" fmla="*/ 43 h 43"/>
                <a:gd name="T6" fmla="*/ 41 w 4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4" name="Freeform 257">
              <a:extLst>
                <a:ext uri="{FF2B5EF4-FFF2-40B4-BE49-F238E27FC236}">
                  <a16:creationId xmlns:a16="http://schemas.microsoft.com/office/drawing/2014/main" id="{C9431AE7-DFA1-4430-8537-BAC955BF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03551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5" name="Line 258">
              <a:extLst>
                <a:ext uri="{FF2B5EF4-FFF2-40B4-BE49-F238E27FC236}">
                  <a16:creationId xmlns:a16="http://schemas.microsoft.com/office/drawing/2014/main" id="{9065FF0C-4AEC-420E-8DED-731965DDB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03551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6" name="Freeform 259">
              <a:extLst>
                <a:ext uri="{FF2B5EF4-FFF2-40B4-BE49-F238E27FC236}">
                  <a16:creationId xmlns:a16="http://schemas.microsoft.com/office/drawing/2014/main" id="{587AEFBF-52E8-4876-823C-876A61C7A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41651"/>
              <a:ext cx="101600" cy="0"/>
            </a:xfrm>
            <a:custGeom>
              <a:avLst/>
              <a:gdLst>
                <a:gd name="T0" fmla="*/ 0 w 64"/>
                <a:gd name="T1" fmla="*/ 64 w 64"/>
                <a:gd name="T2" fmla="*/ 0 w 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">
                  <a:moveTo>
                    <a:pt x="0" y="0"/>
                  </a:move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7" name="Line 260">
              <a:extLst>
                <a:ext uri="{FF2B5EF4-FFF2-40B4-BE49-F238E27FC236}">
                  <a16:creationId xmlns:a16="http://schemas.microsoft.com/office/drawing/2014/main" id="{EFAD98D1-0F1A-47BF-AB7D-C44226FA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41651"/>
              <a:ext cx="1016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8" name="Freeform 261">
              <a:extLst>
                <a:ext uri="{FF2B5EF4-FFF2-40B4-BE49-F238E27FC236}">
                  <a16:creationId xmlns:a16="http://schemas.microsoft.com/office/drawing/2014/main" id="{E932AA5C-6A46-425D-9188-2A63B75A5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81338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9" name="Line 262">
              <a:extLst>
                <a:ext uri="{FF2B5EF4-FFF2-40B4-BE49-F238E27FC236}">
                  <a16:creationId xmlns:a16="http://schemas.microsoft.com/office/drawing/2014/main" id="{C782187D-36A4-403C-BCDB-4525A4A49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81338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DB77570-134C-4299-BF99-854778F7125F}"/>
              </a:ext>
            </a:extLst>
          </p:cNvPr>
          <p:cNvGrpSpPr/>
          <p:nvPr/>
        </p:nvGrpSpPr>
        <p:grpSpPr>
          <a:xfrm>
            <a:off x="731403" y="2484472"/>
            <a:ext cx="231775" cy="233363"/>
            <a:chOff x="6016626" y="2530476"/>
            <a:chExt cx="231775" cy="233363"/>
          </a:xfrm>
        </p:grpSpPr>
        <p:sp>
          <p:nvSpPr>
            <p:cNvPr id="51" name="Freeform 263">
              <a:extLst>
                <a:ext uri="{FF2B5EF4-FFF2-40B4-BE49-F238E27FC236}">
                  <a16:creationId xmlns:a16="http://schemas.microsoft.com/office/drawing/2014/main" id="{64BA171E-3448-4B11-9E53-194F14262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2530476"/>
              <a:ext cx="231775" cy="233363"/>
            </a:xfrm>
            <a:custGeom>
              <a:avLst/>
              <a:gdLst>
                <a:gd name="T0" fmla="*/ 106 w 146"/>
                <a:gd name="T1" fmla="*/ 147 h 147"/>
                <a:gd name="T2" fmla="*/ 0 w 146"/>
                <a:gd name="T3" fmla="*/ 147 h 147"/>
                <a:gd name="T4" fmla="*/ 0 w 146"/>
                <a:gd name="T5" fmla="*/ 0 h 147"/>
                <a:gd name="T6" fmla="*/ 146 w 146"/>
                <a:gd name="T7" fmla="*/ 0 h 147"/>
                <a:gd name="T8" fmla="*/ 146 w 146"/>
                <a:gd name="T9" fmla="*/ 103 h 147"/>
                <a:gd name="T10" fmla="*/ 106 w 146"/>
                <a:gd name="T1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7">
                  <a:moveTo>
                    <a:pt x="106" y="147"/>
                  </a:moveTo>
                  <a:lnTo>
                    <a:pt x="0" y="147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03"/>
                  </a:lnTo>
                  <a:lnTo>
                    <a:pt x="106" y="147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2" name="Freeform 264">
              <a:extLst>
                <a:ext uri="{FF2B5EF4-FFF2-40B4-BE49-F238E27FC236}">
                  <a16:creationId xmlns:a16="http://schemas.microsoft.com/office/drawing/2014/main" id="{8EE5DCE4-EA54-4C1F-9FF4-C4D6162A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1" y="2693988"/>
              <a:ext cx="63500" cy="69850"/>
            </a:xfrm>
            <a:custGeom>
              <a:avLst/>
              <a:gdLst>
                <a:gd name="T0" fmla="*/ 40 w 40"/>
                <a:gd name="T1" fmla="*/ 0 h 44"/>
                <a:gd name="T2" fmla="*/ 0 w 40"/>
                <a:gd name="T3" fmla="*/ 0 h 44"/>
                <a:gd name="T4" fmla="*/ 0 w 40"/>
                <a:gd name="T5" fmla="*/ 44 h 44"/>
                <a:gd name="T6" fmla="*/ 40 w 40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3" name="Freeform 265">
              <a:extLst>
                <a:ext uri="{FF2B5EF4-FFF2-40B4-BE49-F238E27FC236}">
                  <a16:creationId xmlns:a16="http://schemas.microsoft.com/office/drawing/2014/main" id="{3964D1D3-77FC-4A17-8945-C700AB76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57651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4" name="Line 266">
              <a:extLst>
                <a:ext uri="{FF2B5EF4-FFF2-40B4-BE49-F238E27FC236}">
                  <a16:creationId xmlns:a16="http://schemas.microsoft.com/office/drawing/2014/main" id="{F256C284-1411-4AD5-9166-AEBE0BA80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57651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5" name="Freeform 267">
              <a:extLst>
                <a:ext uri="{FF2B5EF4-FFF2-40B4-BE49-F238E27FC236}">
                  <a16:creationId xmlns:a16="http://schemas.microsoft.com/office/drawing/2014/main" id="{A039E5C9-9731-46CC-9F7B-0BE97B971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614613"/>
              <a:ext cx="100013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6" name="Line 268">
              <a:extLst>
                <a:ext uri="{FF2B5EF4-FFF2-40B4-BE49-F238E27FC236}">
                  <a16:creationId xmlns:a16="http://schemas.microsoft.com/office/drawing/2014/main" id="{03C66A1F-E910-476F-973E-C5B018415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614613"/>
              <a:ext cx="1000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7" name="Freeform 269">
              <a:extLst>
                <a:ext uri="{FF2B5EF4-FFF2-40B4-BE49-F238E27FC236}">
                  <a16:creationId xmlns:a16="http://schemas.microsoft.com/office/drawing/2014/main" id="{9AE06A07-AC75-44CB-9FB3-5EA0A1E7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65271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8" name="Line 270">
              <a:extLst>
                <a:ext uri="{FF2B5EF4-FFF2-40B4-BE49-F238E27FC236}">
                  <a16:creationId xmlns:a16="http://schemas.microsoft.com/office/drawing/2014/main" id="{BBAF7608-6C32-4979-92DC-7BA11C8E0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65271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1FE5E38-10B2-4545-8722-3726D259CEDE}"/>
              </a:ext>
            </a:extLst>
          </p:cNvPr>
          <p:cNvGrpSpPr/>
          <p:nvPr/>
        </p:nvGrpSpPr>
        <p:grpSpPr>
          <a:xfrm>
            <a:off x="2425265" y="2632109"/>
            <a:ext cx="230188" cy="231776"/>
            <a:chOff x="7710488" y="2678113"/>
            <a:chExt cx="230188" cy="231776"/>
          </a:xfrm>
        </p:grpSpPr>
        <p:sp>
          <p:nvSpPr>
            <p:cNvPr id="60" name="Freeform 271">
              <a:extLst>
                <a:ext uri="{FF2B5EF4-FFF2-40B4-BE49-F238E27FC236}">
                  <a16:creationId xmlns:a16="http://schemas.microsoft.com/office/drawing/2014/main" id="{5C6DFCE7-7EE6-4B26-BB9A-A850CB64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2678113"/>
              <a:ext cx="230188" cy="231775"/>
            </a:xfrm>
            <a:custGeom>
              <a:avLst/>
              <a:gdLst>
                <a:gd name="T0" fmla="*/ 104 w 145"/>
                <a:gd name="T1" fmla="*/ 146 h 146"/>
                <a:gd name="T2" fmla="*/ 0 w 145"/>
                <a:gd name="T3" fmla="*/ 146 h 146"/>
                <a:gd name="T4" fmla="*/ 0 w 145"/>
                <a:gd name="T5" fmla="*/ 0 h 146"/>
                <a:gd name="T6" fmla="*/ 145 w 145"/>
                <a:gd name="T7" fmla="*/ 0 h 146"/>
                <a:gd name="T8" fmla="*/ 145 w 145"/>
                <a:gd name="T9" fmla="*/ 103 h 146"/>
                <a:gd name="T10" fmla="*/ 104 w 145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104" y="146"/>
                  </a:moveTo>
                  <a:lnTo>
                    <a:pt x="0" y="146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03"/>
                  </a:lnTo>
                  <a:lnTo>
                    <a:pt x="104" y="146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1" name="Freeform 272">
              <a:extLst>
                <a:ext uri="{FF2B5EF4-FFF2-40B4-BE49-F238E27FC236}">
                  <a16:creationId xmlns:a16="http://schemas.microsoft.com/office/drawing/2014/main" id="{8905DD07-22DC-475B-9419-D78632115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2841626"/>
              <a:ext cx="65088" cy="68263"/>
            </a:xfrm>
            <a:custGeom>
              <a:avLst/>
              <a:gdLst>
                <a:gd name="T0" fmla="*/ 41 w 41"/>
                <a:gd name="T1" fmla="*/ 0 h 43"/>
                <a:gd name="T2" fmla="*/ 0 w 41"/>
                <a:gd name="T3" fmla="*/ 0 h 43"/>
                <a:gd name="T4" fmla="*/ 0 w 41"/>
                <a:gd name="T5" fmla="*/ 43 h 43"/>
                <a:gd name="T6" fmla="*/ 41 w 4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2" name="Freeform 273">
              <a:extLst>
                <a:ext uri="{FF2B5EF4-FFF2-40B4-BE49-F238E27FC236}">
                  <a16:creationId xmlns:a16="http://schemas.microsoft.com/office/drawing/2014/main" id="{3CB73DB0-E747-4562-AE6B-E6142816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20976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3" name="Line 274">
              <a:extLst>
                <a:ext uri="{FF2B5EF4-FFF2-40B4-BE49-F238E27FC236}">
                  <a16:creationId xmlns:a16="http://schemas.microsoft.com/office/drawing/2014/main" id="{095B10B9-45AD-4B62-B4EB-3180B474D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20976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4" name="Freeform 275">
              <a:extLst>
                <a:ext uri="{FF2B5EF4-FFF2-40B4-BE49-F238E27FC236}">
                  <a16:creationId xmlns:a16="http://schemas.microsoft.com/office/drawing/2014/main" id="{045C77B0-1FC9-49AC-B913-F49E7FEE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59076"/>
              <a:ext cx="100013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5" name="Line 276">
              <a:extLst>
                <a:ext uri="{FF2B5EF4-FFF2-40B4-BE49-F238E27FC236}">
                  <a16:creationId xmlns:a16="http://schemas.microsoft.com/office/drawing/2014/main" id="{EE61D2BC-6E81-47A1-AE1A-874137B58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59076"/>
              <a:ext cx="1000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6" name="Freeform 277">
              <a:extLst>
                <a:ext uri="{FF2B5EF4-FFF2-40B4-BE49-F238E27FC236}">
                  <a16:creationId xmlns:a16="http://schemas.microsoft.com/office/drawing/2014/main" id="{C24EC22F-0818-4168-BAD3-6AEDC0177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9876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7" name="Line 278">
              <a:extLst>
                <a:ext uri="{FF2B5EF4-FFF2-40B4-BE49-F238E27FC236}">
                  <a16:creationId xmlns:a16="http://schemas.microsoft.com/office/drawing/2014/main" id="{A1C93BB7-994E-4EC0-B9F8-4283C52DC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9876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14E0F75D-FAF4-4494-AA75-CDE38A103D4A}"/>
              </a:ext>
            </a:extLst>
          </p:cNvPr>
          <p:cNvGrpSpPr/>
          <p:nvPr/>
        </p:nvGrpSpPr>
        <p:grpSpPr>
          <a:xfrm>
            <a:off x="2817378" y="2546384"/>
            <a:ext cx="233363" cy="231775"/>
            <a:chOff x="8102601" y="2592388"/>
            <a:chExt cx="233363" cy="231775"/>
          </a:xfrm>
        </p:grpSpPr>
        <p:sp>
          <p:nvSpPr>
            <p:cNvPr id="69" name="Rectangle 279">
              <a:extLst>
                <a:ext uri="{FF2B5EF4-FFF2-40B4-BE49-F238E27FC236}">
                  <a16:creationId xmlns:a16="http://schemas.microsoft.com/office/drawing/2014/main" id="{D2C7D083-9349-4ADB-8E03-97B9F8A88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01" y="2592388"/>
              <a:ext cx="233363" cy="231775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0" name="Line 280">
              <a:extLst>
                <a:ext uri="{FF2B5EF4-FFF2-40B4-BE49-F238E27FC236}">
                  <a16:creationId xmlns:a16="http://schemas.microsoft.com/office/drawing/2014/main" id="{FD31A35C-3634-484F-AF78-898C580ED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63683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1" name="Line 281">
              <a:extLst>
                <a:ext uri="{FF2B5EF4-FFF2-40B4-BE49-F238E27FC236}">
                  <a16:creationId xmlns:a16="http://schemas.microsoft.com/office/drawing/2014/main" id="{9E00B974-8737-4F5F-9B38-E6AC98659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76383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Line 282">
              <a:extLst>
                <a:ext uri="{FF2B5EF4-FFF2-40B4-BE49-F238E27FC236}">
                  <a16:creationId xmlns:a16="http://schemas.microsoft.com/office/drawing/2014/main" id="{9D8DF670-489A-41DF-8B65-D4F180ED0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674938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7218BDE5-4620-4D0B-A6C9-5503D6CDF924}"/>
              </a:ext>
            </a:extLst>
          </p:cNvPr>
          <p:cNvGrpSpPr/>
          <p:nvPr/>
        </p:nvGrpSpPr>
        <p:grpSpPr>
          <a:xfrm>
            <a:off x="1087003" y="2586072"/>
            <a:ext cx="404813" cy="376237"/>
            <a:chOff x="6372226" y="2632076"/>
            <a:chExt cx="404813" cy="376237"/>
          </a:xfrm>
        </p:grpSpPr>
        <p:sp>
          <p:nvSpPr>
            <p:cNvPr id="74" name="Rectangle 283">
              <a:extLst>
                <a:ext uri="{FF2B5EF4-FFF2-40B4-BE49-F238E27FC236}">
                  <a16:creationId xmlns:a16="http://schemas.microsoft.com/office/drawing/2014/main" id="{443EEB52-C164-4BD5-978D-61B1D829F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6" y="2693988"/>
              <a:ext cx="404813" cy="314325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5" name="Rectangle 284">
              <a:extLst>
                <a:ext uri="{FF2B5EF4-FFF2-40B4-BE49-F238E27FC236}">
                  <a16:creationId xmlns:a16="http://schemas.microsoft.com/office/drawing/2014/main" id="{0632D767-0CD8-4863-ABF5-D4EB6345A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747963"/>
              <a:ext cx="47625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6" name="Rectangle 285">
              <a:extLst>
                <a:ext uri="{FF2B5EF4-FFF2-40B4-BE49-F238E27FC236}">
                  <a16:creationId xmlns:a16="http://schemas.microsoft.com/office/drawing/2014/main" id="{2E924D9E-A7BA-447F-9816-786BAECBA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7479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7" name="Rectangle 286">
              <a:extLst>
                <a:ext uri="{FF2B5EF4-FFF2-40B4-BE49-F238E27FC236}">
                  <a16:creationId xmlns:a16="http://schemas.microsoft.com/office/drawing/2014/main" id="{2441D0A7-539A-4B67-AF10-09DCDD63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747963"/>
              <a:ext cx="50800" cy="50800"/>
            </a:xfrm>
            <a:prstGeom prst="rect">
              <a:avLst/>
            </a:pr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8" name="Rectangle 287">
              <a:extLst>
                <a:ext uri="{FF2B5EF4-FFF2-40B4-BE49-F238E27FC236}">
                  <a16:creationId xmlns:a16="http://schemas.microsoft.com/office/drawing/2014/main" id="{58B382B2-D03E-4CAD-A979-B98304C84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747963"/>
              <a:ext cx="49213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9" name="Rectangle 288">
              <a:extLst>
                <a:ext uri="{FF2B5EF4-FFF2-40B4-BE49-F238E27FC236}">
                  <a16:creationId xmlns:a16="http://schemas.microsoft.com/office/drawing/2014/main" id="{86A14172-6DDB-4F9C-9D8B-1A64A14A9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824163"/>
              <a:ext cx="47625" cy="50800"/>
            </a:xfrm>
            <a:prstGeom prst="rect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0" name="Rectangle 289">
              <a:extLst>
                <a:ext uri="{FF2B5EF4-FFF2-40B4-BE49-F238E27FC236}">
                  <a16:creationId xmlns:a16="http://schemas.microsoft.com/office/drawing/2014/main" id="{EF317078-1EA2-48C4-A1C8-15ECE89F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8241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1" name="Rectangle 290">
              <a:extLst>
                <a:ext uri="{FF2B5EF4-FFF2-40B4-BE49-F238E27FC236}">
                  <a16:creationId xmlns:a16="http://schemas.microsoft.com/office/drawing/2014/main" id="{C1D9F337-3A4C-41D1-B20F-C9024E81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8241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2" name="Rectangle 291">
              <a:extLst>
                <a:ext uri="{FF2B5EF4-FFF2-40B4-BE49-F238E27FC236}">
                  <a16:creationId xmlns:a16="http://schemas.microsoft.com/office/drawing/2014/main" id="{FC637C69-A206-4305-AF75-AF43ADC58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824163"/>
              <a:ext cx="49213" cy="50800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3" name="Rectangle 292">
              <a:extLst>
                <a:ext uri="{FF2B5EF4-FFF2-40B4-BE49-F238E27FC236}">
                  <a16:creationId xmlns:a16="http://schemas.microsoft.com/office/drawing/2014/main" id="{A92F79A2-F877-4F9F-820C-6A0803D4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901951"/>
              <a:ext cx="47625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Rectangle 293">
              <a:extLst>
                <a:ext uri="{FF2B5EF4-FFF2-40B4-BE49-F238E27FC236}">
                  <a16:creationId xmlns:a16="http://schemas.microsoft.com/office/drawing/2014/main" id="{B3A0E3FF-AE0D-4584-B472-5E0E80EA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901951"/>
              <a:ext cx="50800" cy="508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Rectangle 294">
              <a:extLst>
                <a:ext uri="{FF2B5EF4-FFF2-40B4-BE49-F238E27FC236}">
                  <a16:creationId xmlns:a16="http://schemas.microsoft.com/office/drawing/2014/main" id="{439BE82E-F301-4A10-AA23-9D205A07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901951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6" name="Rectangle 295">
              <a:extLst>
                <a:ext uri="{FF2B5EF4-FFF2-40B4-BE49-F238E27FC236}">
                  <a16:creationId xmlns:a16="http://schemas.microsoft.com/office/drawing/2014/main" id="{A93DDB34-5DA7-43C6-A87A-7F650BE4D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901951"/>
              <a:ext cx="49213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Rectangle 296">
              <a:extLst>
                <a:ext uri="{FF2B5EF4-FFF2-40B4-BE49-F238E27FC236}">
                  <a16:creationId xmlns:a16="http://schemas.microsoft.com/office/drawing/2014/main" id="{319F2C6C-03CC-431A-874F-6BC5A0D4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6" y="2632076"/>
              <a:ext cx="404813" cy="6191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360562C-240A-42B1-9F81-5730EDAED44C}"/>
              </a:ext>
            </a:extLst>
          </p:cNvPr>
          <p:cNvGrpSpPr/>
          <p:nvPr/>
        </p:nvGrpSpPr>
        <p:grpSpPr>
          <a:xfrm>
            <a:off x="3192028" y="3924334"/>
            <a:ext cx="666750" cy="1163638"/>
            <a:chOff x="8477251" y="3970338"/>
            <a:chExt cx="666750" cy="1163638"/>
          </a:xfrm>
        </p:grpSpPr>
        <p:sp>
          <p:nvSpPr>
            <p:cNvPr id="89" name="Freeform 297">
              <a:extLst>
                <a:ext uri="{FF2B5EF4-FFF2-40B4-BE49-F238E27FC236}">
                  <a16:creationId xmlns:a16="http://schemas.microsoft.com/office/drawing/2014/main" id="{0002DDDE-6441-45C8-8CF3-747EFF77A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5049838"/>
              <a:ext cx="357188" cy="84138"/>
            </a:xfrm>
            <a:custGeom>
              <a:avLst/>
              <a:gdLst>
                <a:gd name="T0" fmla="*/ 0 w 148"/>
                <a:gd name="T1" fmla="*/ 0 h 35"/>
                <a:gd name="T2" fmla="*/ 148 w 148"/>
                <a:gd name="T3" fmla="*/ 0 h 35"/>
                <a:gd name="T4" fmla="*/ 148 w 148"/>
                <a:gd name="T5" fmla="*/ 35 h 35"/>
                <a:gd name="T6" fmla="*/ 0 w 148"/>
                <a:gd name="T7" fmla="*/ 35 h 35"/>
                <a:gd name="T8" fmla="*/ 11 w 148"/>
                <a:gd name="T9" fmla="*/ 17 h 35"/>
                <a:gd name="T10" fmla="*/ 0 w 14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5">
                  <a:moveTo>
                    <a:pt x="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1" y="31"/>
                    <a:pt x="11" y="17"/>
                  </a:cubicBezTo>
                  <a:cubicBezTo>
                    <a:pt x="11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0" name="Freeform 298">
              <a:extLst>
                <a:ext uri="{FF2B5EF4-FFF2-40B4-BE49-F238E27FC236}">
                  <a16:creationId xmlns:a16="http://schemas.microsoft.com/office/drawing/2014/main" id="{7826E3D9-F175-476E-84C4-1F5405673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1" y="4994276"/>
              <a:ext cx="296863" cy="55563"/>
            </a:xfrm>
            <a:custGeom>
              <a:avLst/>
              <a:gdLst>
                <a:gd name="T0" fmla="*/ 0 w 123"/>
                <a:gd name="T1" fmla="*/ 0 h 23"/>
                <a:gd name="T2" fmla="*/ 123 w 123"/>
                <a:gd name="T3" fmla="*/ 0 h 23"/>
                <a:gd name="T4" fmla="*/ 123 w 123"/>
                <a:gd name="T5" fmla="*/ 23 h 23"/>
                <a:gd name="T6" fmla="*/ 0 w 123"/>
                <a:gd name="T7" fmla="*/ 23 h 23"/>
                <a:gd name="T8" fmla="*/ 6 w 123"/>
                <a:gd name="T9" fmla="*/ 11 h 23"/>
                <a:gd name="T10" fmla="*/ 0 w 1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23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20"/>
                    <a:pt x="6" y="11"/>
                  </a:cubicBezTo>
                  <a:cubicBezTo>
                    <a:pt x="6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1" name="Freeform 299">
              <a:extLst>
                <a:ext uri="{FF2B5EF4-FFF2-40B4-BE49-F238E27FC236}">
                  <a16:creationId xmlns:a16="http://schemas.microsoft.com/office/drawing/2014/main" id="{6E138E1A-6007-45FF-8E79-90795C3A7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4881563"/>
              <a:ext cx="296863" cy="52388"/>
            </a:xfrm>
            <a:custGeom>
              <a:avLst/>
              <a:gdLst>
                <a:gd name="T0" fmla="*/ 0 w 124"/>
                <a:gd name="T1" fmla="*/ 0 h 22"/>
                <a:gd name="T2" fmla="*/ 124 w 124"/>
                <a:gd name="T3" fmla="*/ 0 h 22"/>
                <a:gd name="T4" fmla="*/ 124 w 124"/>
                <a:gd name="T5" fmla="*/ 22 h 22"/>
                <a:gd name="T6" fmla="*/ 0 w 124"/>
                <a:gd name="T7" fmla="*/ 22 h 22"/>
                <a:gd name="T8" fmla="*/ 7 w 124"/>
                <a:gd name="T9" fmla="*/ 11 h 22"/>
                <a:gd name="T10" fmla="*/ 0 w 12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2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7" y="19"/>
                    <a:pt x="7" y="11"/>
                  </a:cubicBezTo>
                  <a:cubicBezTo>
                    <a:pt x="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2" name="Freeform 300">
              <a:extLst>
                <a:ext uri="{FF2B5EF4-FFF2-40B4-BE49-F238E27FC236}">
                  <a16:creationId xmlns:a16="http://schemas.microsoft.com/office/drawing/2014/main" id="{E71B7361-0C22-45AB-AAA4-C0A306DA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0288" y="4827588"/>
              <a:ext cx="382588" cy="53975"/>
            </a:xfrm>
            <a:custGeom>
              <a:avLst/>
              <a:gdLst>
                <a:gd name="T0" fmla="*/ 0 w 159"/>
                <a:gd name="T1" fmla="*/ 0 h 22"/>
                <a:gd name="T2" fmla="*/ 159 w 159"/>
                <a:gd name="T3" fmla="*/ 0 h 22"/>
                <a:gd name="T4" fmla="*/ 159 w 159"/>
                <a:gd name="T5" fmla="*/ 22 h 22"/>
                <a:gd name="T6" fmla="*/ 0 w 159"/>
                <a:gd name="T7" fmla="*/ 22 h 22"/>
                <a:gd name="T8" fmla="*/ 7 w 159"/>
                <a:gd name="T9" fmla="*/ 11 h 22"/>
                <a:gd name="T10" fmla="*/ 0 w 15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">
                  <a:moveTo>
                    <a:pt x="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7" y="19"/>
                    <a:pt x="7" y="11"/>
                  </a:cubicBezTo>
                  <a:cubicBezTo>
                    <a:pt x="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3" name="Freeform 301">
              <a:extLst>
                <a:ext uri="{FF2B5EF4-FFF2-40B4-BE49-F238E27FC236}">
                  <a16:creationId xmlns:a16="http://schemas.microsoft.com/office/drawing/2014/main" id="{734EF298-4FEC-422B-94B4-85FD2F6CD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6" y="4933951"/>
              <a:ext cx="338138" cy="60325"/>
            </a:xfrm>
            <a:custGeom>
              <a:avLst/>
              <a:gdLst>
                <a:gd name="T0" fmla="*/ 1 w 140"/>
                <a:gd name="T1" fmla="*/ 0 h 25"/>
                <a:gd name="T2" fmla="*/ 140 w 140"/>
                <a:gd name="T3" fmla="*/ 0 h 25"/>
                <a:gd name="T4" fmla="*/ 140 w 140"/>
                <a:gd name="T5" fmla="*/ 25 h 25"/>
                <a:gd name="T6" fmla="*/ 0 w 140"/>
                <a:gd name="T7" fmla="*/ 25 h 25"/>
                <a:gd name="T8" fmla="*/ 8 w 140"/>
                <a:gd name="T9" fmla="*/ 12 h 25"/>
                <a:gd name="T10" fmla="*/ 1 w 14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5">
                  <a:moveTo>
                    <a:pt x="1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8" y="22"/>
                    <a:pt x="8" y="12"/>
                  </a:cubicBezTo>
                  <a:cubicBezTo>
                    <a:pt x="8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4" name="Line 302">
              <a:extLst>
                <a:ext uri="{FF2B5EF4-FFF2-40B4-BE49-F238E27FC236}">
                  <a16:creationId xmlns:a16="http://schemas.microsoft.com/office/drawing/2014/main" id="{0545C8D2-25DF-459A-9AB0-B300F55BA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93163" y="4854576"/>
              <a:ext cx="2095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5" name="Line 303">
              <a:extLst>
                <a:ext uri="{FF2B5EF4-FFF2-40B4-BE49-F238E27FC236}">
                  <a16:creationId xmlns:a16="http://schemas.microsoft.com/office/drawing/2014/main" id="{79508F1B-11FF-45E9-8695-69208CD40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4601" y="4906963"/>
              <a:ext cx="873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6" name="Line 304">
              <a:extLst>
                <a:ext uri="{FF2B5EF4-FFF2-40B4-BE49-F238E27FC236}">
                  <a16:creationId xmlns:a16="http://schemas.microsoft.com/office/drawing/2014/main" id="{2D999C6F-06F0-43F3-A249-1305D1BF2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3326" y="4906963"/>
              <a:ext cx="174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7" name="Line 305">
              <a:extLst>
                <a:ext uri="{FF2B5EF4-FFF2-40B4-BE49-F238E27FC236}">
                  <a16:creationId xmlns:a16="http://schemas.microsoft.com/office/drawing/2014/main" id="{4D906060-0B1E-4989-BC67-5583C82AB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09051" y="4965701"/>
              <a:ext cx="666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8" name="Line 306">
              <a:extLst>
                <a:ext uri="{FF2B5EF4-FFF2-40B4-BE49-F238E27FC236}">
                  <a16:creationId xmlns:a16="http://schemas.microsoft.com/office/drawing/2014/main" id="{7378ACB1-1DD3-4BBB-A5A8-89D4611B7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1413" y="4965701"/>
              <a:ext cx="12223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9" name="Line 307">
              <a:extLst>
                <a:ext uri="{FF2B5EF4-FFF2-40B4-BE49-F238E27FC236}">
                  <a16:creationId xmlns:a16="http://schemas.microsoft.com/office/drawing/2014/main" id="{0202ACA6-507E-4085-BB4C-0ACF35BBD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9363" y="5021263"/>
              <a:ext cx="1524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0" name="Line 308">
              <a:extLst>
                <a:ext uri="{FF2B5EF4-FFF2-40B4-BE49-F238E27FC236}">
                  <a16:creationId xmlns:a16="http://schemas.microsoft.com/office/drawing/2014/main" id="{C3AA24A4-DB0F-48B5-B784-F464BF037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9363" y="508158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1" name="Line 309">
              <a:extLst>
                <a:ext uri="{FF2B5EF4-FFF2-40B4-BE49-F238E27FC236}">
                  <a16:creationId xmlns:a16="http://schemas.microsoft.com/office/drawing/2014/main" id="{DAED054A-B836-4CFE-B6E3-F36903902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3326" y="5108576"/>
              <a:ext cx="1651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2" name="Freeform 310">
              <a:extLst>
                <a:ext uri="{FF2B5EF4-FFF2-40B4-BE49-F238E27FC236}">
                  <a16:creationId xmlns:a16="http://schemas.microsoft.com/office/drawing/2014/main" id="{D7D03512-CED8-49C6-9758-5C74288AB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4711701"/>
              <a:ext cx="103188" cy="422275"/>
            </a:xfrm>
            <a:custGeom>
              <a:avLst/>
              <a:gdLst>
                <a:gd name="T0" fmla="*/ 0 w 65"/>
                <a:gd name="T1" fmla="*/ 262 h 266"/>
                <a:gd name="T2" fmla="*/ 35 w 65"/>
                <a:gd name="T3" fmla="*/ 266 h 266"/>
                <a:gd name="T4" fmla="*/ 65 w 65"/>
                <a:gd name="T5" fmla="*/ 3 h 266"/>
                <a:gd name="T6" fmla="*/ 30 w 65"/>
                <a:gd name="T7" fmla="*/ 0 h 266"/>
                <a:gd name="T8" fmla="*/ 0 w 65"/>
                <a:gd name="T9" fmla="*/ 26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66">
                  <a:moveTo>
                    <a:pt x="0" y="262"/>
                  </a:moveTo>
                  <a:lnTo>
                    <a:pt x="35" y="266"/>
                  </a:lnTo>
                  <a:lnTo>
                    <a:pt x="65" y="3"/>
                  </a:lnTo>
                  <a:lnTo>
                    <a:pt x="30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3" name="Line 311">
              <a:extLst>
                <a:ext uri="{FF2B5EF4-FFF2-40B4-BE49-F238E27FC236}">
                  <a16:creationId xmlns:a16="http://schemas.microsoft.com/office/drawing/2014/main" id="{BB63E316-F76E-4991-A6A6-447D741E4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5201" y="4943476"/>
              <a:ext cx="17463" cy="1555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4" name="Freeform 312">
              <a:extLst>
                <a:ext uri="{FF2B5EF4-FFF2-40B4-BE49-F238E27FC236}">
                  <a16:creationId xmlns:a16="http://schemas.microsoft.com/office/drawing/2014/main" id="{9FA7BAC1-B6AE-4E89-9C95-43DA14F1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1" y="4856163"/>
              <a:ext cx="101600" cy="277813"/>
            </a:xfrm>
            <a:custGeom>
              <a:avLst/>
              <a:gdLst>
                <a:gd name="T0" fmla="*/ 0 w 64"/>
                <a:gd name="T1" fmla="*/ 169 h 175"/>
                <a:gd name="T2" fmla="*/ 28 w 64"/>
                <a:gd name="T3" fmla="*/ 175 h 175"/>
                <a:gd name="T4" fmla="*/ 64 w 64"/>
                <a:gd name="T5" fmla="*/ 6 h 175"/>
                <a:gd name="T6" fmla="*/ 38 w 64"/>
                <a:gd name="T7" fmla="*/ 0 h 175"/>
                <a:gd name="T8" fmla="*/ 0 w 64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5">
                  <a:moveTo>
                    <a:pt x="0" y="169"/>
                  </a:moveTo>
                  <a:lnTo>
                    <a:pt x="28" y="175"/>
                  </a:lnTo>
                  <a:lnTo>
                    <a:pt x="64" y="6"/>
                  </a:lnTo>
                  <a:lnTo>
                    <a:pt x="38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5" name="Line 313">
              <a:extLst>
                <a:ext uri="{FF2B5EF4-FFF2-40B4-BE49-F238E27FC236}">
                  <a16:creationId xmlns:a16="http://schemas.microsoft.com/office/drawing/2014/main" id="{8211D0E6-6227-431C-AA4C-1B345B109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4238" y="5043488"/>
              <a:ext cx="14288" cy="619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6" name="Line 314">
              <a:extLst>
                <a:ext uri="{FF2B5EF4-FFF2-40B4-BE49-F238E27FC236}">
                  <a16:creationId xmlns:a16="http://schemas.microsoft.com/office/drawing/2014/main" id="{6D496A26-CABE-437A-9EB0-DED9673667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3288" y="4976813"/>
              <a:ext cx="9525" cy="4445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7" name="Freeform 315">
              <a:extLst>
                <a:ext uri="{FF2B5EF4-FFF2-40B4-BE49-F238E27FC236}">
                  <a16:creationId xmlns:a16="http://schemas.microsoft.com/office/drawing/2014/main" id="{C88B595A-1181-49E5-8A27-701E0A79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492626"/>
              <a:ext cx="320675" cy="57150"/>
            </a:xfrm>
            <a:custGeom>
              <a:avLst/>
              <a:gdLst>
                <a:gd name="T0" fmla="*/ 0 w 133"/>
                <a:gd name="T1" fmla="*/ 0 h 24"/>
                <a:gd name="T2" fmla="*/ 133 w 133"/>
                <a:gd name="T3" fmla="*/ 0 h 24"/>
                <a:gd name="T4" fmla="*/ 133 w 133"/>
                <a:gd name="T5" fmla="*/ 24 h 24"/>
                <a:gd name="T6" fmla="*/ 0 w 133"/>
                <a:gd name="T7" fmla="*/ 24 h 24"/>
                <a:gd name="T8" fmla="*/ 7 w 133"/>
                <a:gd name="T9" fmla="*/ 12 h 24"/>
                <a:gd name="T10" fmla="*/ 0 w 13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"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7" y="21"/>
                    <a:pt x="7" y="12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8" name="Freeform 316">
              <a:extLst>
                <a:ext uri="{FF2B5EF4-FFF2-40B4-BE49-F238E27FC236}">
                  <a16:creationId xmlns:a16="http://schemas.microsoft.com/office/drawing/2014/main" id="{82BE5DA8-9543-4385-82AB-DED58408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4368801"/>
              <a:ext cx="319088" cy="57150"/>
            </a:xfrm>
            <a:custGeom>
              <a:avLst/>
              <a:gdLst>
                <a:gd name="T0" fmla="*/ 0 w 133"/>
                <a:gd name="T1" fmla="*/ 0 h 24"/>
                <a:gd name="T2" fmla="*/ 133 w 133"/>
                <a:gd name="T3" fmla="*/ 0 h 24"/>
                <a:gd name="T4" fmla="*/ 133 w 133"/>
                <a:gd name="T5" fmla="*/ 24 h 24"/>
                <a:gd name="T6" fmla="*/ 0 w 133"/>
                <a:gd name="T7" fmla="*/ 24 h 24"/>
                <a:gd name="T8" fmla="*/ 7 w 133"/>
                <a:gd name="T9" fmla="*/ 12 h 24"/>
                <a:gd name="T10" fmla="*/ 0 w 13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"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7" y="21"/>
                    <a:pt x="7" y="12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9" name="Freeform 317">
              <a:extLst>
                <a:ext uri="{FF2B5EF4-FFF2-40B4-BE49-F238E27FC236}">
                  <a16:creationId xmlns:a16="http://schemas.microsoft.com/office/drawing/2014/main" id="{4E4810E7-4707-4092-A16B-EB7236AF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5363" y="4310063"/>
              <a:ext cx="411163" cy="58738"/>
            </a:xfrm>
            <a:custGeom>
              <a:avLst/>
              <a:gdLst>
                <a:gd name="T0" fmla="*/ 0 w 171"/>
                <a:gd name="T1" fmla="*/ 0 h 24"/>
                <a:gd name="T2" fmla="*/ 171 w 171"/>
                <a:gd name="T3" fmla="*/ 0 h 24"/>
                <a:gd name="T4" fmla="*/ 171 w 171"/>
                <a:gd name="T5" fmla="*/ 24 h 24"/>
                <a:gd name="T6" fmla="*/ 0 w 171"/>
                <a:gd name="T7" fmla="*/ 24 h 24"/>
                <a:gd name="T8" fmla="*/ 8 w 171"/>
                <a:gd name="T9" fmla="*/ 12 h 24"/>
                <a:gd name="T10" fmla="*/ 0 w 17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4">
                  <a:moveTo>
                    <a:pt x="0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8" y="21"/>
                    <a:pt x="8" y="12"/>
                  </a:cubicBezTo>
                  <a:cubicBezTo>
                    <a:pt x="8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0" name="Freeform 318">
              <a:extLst>
                <a:ext uri="{FF2B5EF4-FFF2-40B4-BE49-F238E27FC236}">
                  <a16:creationId xmlns:a16="http://schemas.microsoft.com/office/drawing/2014/main" id="{03DCFA8A-15D8-4FE8-BA68-8B1F70CD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4425951"/>
              <a:ext cx="363538" cy="66675"/>
            </a:xfrm>
            <a:custGeom>
              <a:avLst/>
              <a:gdLst>
                <a:gd name="T0" fmla="*/ 0 w 151"/>
                <a:gd name="T1" fmla="*/ 0 h 27"/>
                <a:gd name="T2" fmla="*/ 151 w 151"/>
                <a:gd name="T3" fmla="*/ 0 h 27"/>
                <a:gd name="T4" fmla="*/ 151 w 151"/>
                <a:gd name="T5" fmla="*/ 27 h 27"/>
                <a:gd name="T6" fmla="*/ 0 w 151"/>
                <a:gd name="T7" fmla="*/ 27 h 27"/>
                <a:gd name="T8" fmla="*/ 9 w 151"/>
                <a:gd name="T9" fmla="*/ 13 h 27"/>
                <a:gd name="T10" fmla="*/ 0 w 151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27">
                  <a:moveTo>
                    <a:pt x="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9" y="23"/>
                    <a:pt x="9" y="13"/>
                  </a:cubicBezTo>
                  <a:cubicBezTo>
                    <a:pt x="9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1" name="Line 319">
              <a:extLst>
                <a:ext uri="{FF2B5EF4-FFF2-40B4-BE49-F238E27FC236}">
                  <a16:creationId xmlns:a16="http://schemas.microsoft.com/office/drawing/2014/main" id="{B867E985-E06A-4386-990B-BF262CAA5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9351" y="4340226"/>
              <a:ext cx="2254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2" name="Line 320">
              <a:extLst>
                <a:ext uri="{FF2B5EF4-FFF2-40B4-BE49-F238E27FC236}">
                  <a16:creationId xmlns:a16="http://schemas.microsoft.com/office/drawing/2014/main" id="{1F16A55A-8371-4D60-9871-CB867D7158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5551" y="4397376"/>
              <a:ext cx="936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3" name="Line 321">
              <a:extLst>
                <a:ext uri="{FF2B5EF4-FFF2-40B4-BE49-F238E27FC236}">
                  <a16:creationId xmlns:a16="http://schemas.microsoft.com/office/drawing/2014/main" id="{F8407D1F-A6D2-4306-B8BD-928602414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02688" y="4397376"/>
              <a:ext cx="190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4" name="Line 322">
              <a:extLst>
                <a:ext uri="{FF2B5EF4-FFF2-40B4-BE49-F238E27FC236}">
                  <a16:creationId xmlns:a16="http://schemas.microsoft.com/office/drawing/2014/main" id="{E13FA85B-ADE0-4AB7-8BC5-2EDD5A01A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93176" y="4460876"/>
              <a:ext cx="698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5" name="Line 323">
              <a:extLst>
                <a:ext uri="{FF2B5EF4-FFF2-40B4-BE49-F238E27FC236}">
                  <a16:creationId xmlns:a16="http://schemas.microsoft.com/office/drawing/2014/main" id="{E525EF30-A5E3-4B51-92E7-7B8250C36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4426" y="4460876"/>
              <a:ext cx="1333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6" name="Line 324">
              <a:extLst>
                <a:ext uri="{FF2B5EF4-FFF2-40B4-BE49-F238E27FC236}">
                  <a16:creationId xmlns:a16="http://schemas.microsoft.com/office/drawing/2014/main" id="{E29A88E0-95EB-4D8B-965E-33B8B0CAF3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0313" y="4521201"/>
              <a:ext cx="1635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7" name="Freeform 325">
              <a:extLst>
                <a:ext uri="{FF2B5EF4-FFF2-40B4-BE49-F238E27FC236}">
                  <a16:creationId xmlns:a16="http://schemas.microsoft.com/office/drawing/2014/main" id="{1925284A-15E5-42E6-8ABF-88716CE92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4760913"/>
              <a:ext cx="368300" cy="66675"/>
            </a:xfrm>
            <a:custGeom>
              <a:avLst/>
              <a:gdLst>
                <a:gd name="T0" fmla="*/ 153 w 153"/>
                <a:gd name="T1" fmla="*/ 0 h 28"/>
                <a:gd name="T2" fmla="*/ 0 w 153"/>
                <a:gd name="T3" fmla="*/ 0 h 28"/>
                <a:gd name="T4" fmla="*/ 0 w 153"/>
                <a:gd name="T5" fmla="*/ 28 h 28"/>
                <a:gd name="T6" fmla="*/ 153 w 153"/>
                <a:gd name="T7" fmla="*/ 28 h 28"/>
                <a:gd name="T8" fmla="*/ 145 w 153"/>
                <a:gd name="T9" fmla="*/ 14 h 28"/>
                <a:gd name="T10" fmla="*/ 153 w 15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8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45" y="24"/>
                    <a:pt x="145" y="14"/>
                  </a:cubicBezTo>
                  <a:cubicBezTo>
                    <a:pt x="145" y="4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8" name="Freeform 326">
              <a:extLst>
                <a:ext uri="{FF2B5EF4-FFF2-40B4-BE49-F238E27FC236}">
                  <a16:creationId xmlns:a16="http://schemas.microsoft.com/office/drawing/2014/main" id="{253794BE-DD0C-407E-A413-9764E705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4619626"/>
              <a:ext cx="368300" cy="65088"/>
            </a:xfrm>
            <a:custGeom>
              <a:avLst/>
              <a:gdLst>
                <a:gd name="T0" fmla="*/ 153 w 153"/>
                <a:gd name="T1" fmla="*/ 0 h 27"/>
                <a:gd name="T2" fmla="*/ 0 w 153"/>
                <a:gd name="T3" fmla="*/ 0 h 27"/>
                <a:gd name="T4" fmla="*/ 0 w 153"/>
                <a:gd name="T5" fmla="*/ 27 h 27"/>
                <a:gd name="T6" fmla="*/ 153 w 153"/>
                <a:gd name="T7" fmla="*/ 27 h 27"/>
                <a:gd name="T8" fmla="*/ 145 w 153"/>
                <a:gd name="T9" fmla="*/ 13 h 27"/>
                <a:gd name="T10" fmla="*/ 153 w 15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7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7"/>
                    <a:pt x="145" y="24"/>
                    <a:pt x="145" y="13"/>
                  </a:cubicBezTo>
                  <a:cubicBezTo>
                    <a:pt x="145" y="3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9" name="Freeform 327">
              <a:extLst>
                <a:ext uri="{FF2B5EF4-FFF2-40B4-BE49-F238E27FC236}">
                  <a16:creationId xmlns:a16="http://schemas.microsoft.com/office/drawing/2014/main" id="{63873203-0A2F-4CB1-88C2-5C8F24E7B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513" y="4554538"/>
              <a:ext cx="471488" cy="65088"/>
            </a:xfrm>
            <a:custGeom>
              <a:avLst/>
              <a:gdLst>
                <a:gd name="T0" fmla="*/ 196 w 196"/>
                <a:gd name="T1" fmla="*/ 0 h 27"/>
                <a:gd name="T2" fmla="*/ 0 w 196"/>
                <a:gd name="T3" fmla="*/ 0 h 27"/>
                <a:gd name="T4" fmla="*/ 0 w 196"/>
                <a:gd name="T5" fmla="*/ 27 h 27"/>
                <a:gd name="T6" fmla="*/ 196 w 196"/>
                <a:gd name="T7" fmla="*/ 27 h 27"/>
                <a:gd name="T8" fmla="*/ 187 w 196"/>
                <a:gd name="T9" fmla="*/ 13 h 27"/>
                <a:gd name="T10" fmla="*/ 196 w 19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27">
                  <a:moveTo>
                    <a:pt x="1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6" y="27"/>
                    <a:pt x="187" y="23"/>
                    <a:pt x="187" y="13"/>
                  </a:cubicBezTo>
                  <a:cubicBezTo>
                    <a:pt x="187" y="3"/>
                    <a:pt x="196" y="0"/>
                    <a:pt x="196" y="0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0" name="Freeform 328">
              <a:extLst>
                <a:ext uri="{FF2B5EF4-FFF2-40B4-BE49-F238E27FC236}">
                  <a16:creationId xmlns:a16="http://schemas.microsoft.com/office/drawing/2014/main" id="{D551FF44-624D-466F-AE17-0A01CF6F4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6" y="4684713"/>
              <a:ext cx="415925" cy="76200"/>
            </a:xfrm>
            <a:custGeom>
              <a:avLst/>
              <a:gdLst>
                <a:gd name="T0" fmla="*/ 173 w 173"/>
                <a:gd name="T1" fmla="*/ 0 h 31"/>
                <a:gd name="T2" fmla="*/ 0 w 173"/>
                <a:gd name="T3" fmla="*/ 0 h 31"/>
                <a:gd name="T4" fmla="*/ 0 w 173"/>
                <a:gd name="T5" fmla="*/ 31 h 31"/>
                <a:gd name="T6" fmla="*/ 173 w 173"/>
                <a:gd name="T7" fmla="*/ 31 h 31"/>
                <a:gd name="T8" fmla="*/ 163 w 173"/>
                <a:gd name="T9" fmla="*/ 16 h 31"/>
                <a:gd name="T10" fmla="*/ 173 w 173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1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63" y="28"/>
                    <a:pt x="163" y="16"/>
                  </a:cubicBezTo>
                  <a:cubicBezTo>
                    <a:pt x="163" y="4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1" name="Line 329">
              <a:extLst>
                <a:ext uri="{FF2B5EF4-FFF2-40B4-BE49-F238E27FC236}">
                  <a16:creationId xmlns:a16="http://schemas.microsoft.com/office/drawing/2014/main" id="{68C87D90-DAE5-46AD-B29B-652757336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9026" y="4586288"/>
              <a:ext cx="2587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2" name="Line 330">
              <a:extLst>
                <a:ext uri="{FF2B5EF4-FFF2-40B4-BE49-F238E27FC236}">
                  <a16:creationId xmlns:a16="http://schemas.microsoft.com/office/drawing/2014/main" id="{E13D4556-AEDD-4931-BDE6-24B83F417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4113" y="4651376"/>
              <a:ext cx="1047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3" name="Line 331">
              <a:extLst>
                <a:ext uri="{FF2B5EF4-FFF2-40B4-BE49-F238E27FC236}">
                  <a16:creationId xmlns:a16="http://schemas.microsoft.com/office/drawing/2014/main" id="{9A971419-76CE-4B00-996D-7C0B5D2A6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9051" y="4651376"/>
              <a:ext cx="2063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4" name="Line 332">
              <a:extLst>
                <a:ext uri="{FF2B5EF4-FFF2-40B4-BE49-F238E27FC236}">
                  <a16:creationId xmlns:a16="http://schemas.microsoft.com/office/drawing/2014/main" id="{522B55A8-97E2-4E8D-B698-E2C79968B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951" y="4725988"/>
              <a:ext cx="825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5" name="Line 333">
              <a:extLst>
                <a:ext uri="{FF2B5EF4-FFF2-40B4-BE49-F238E27FC236}">
                  <a16:creationId xmlns:a16="http://schemas.microsoft.com/office/drawing/2014/main" id="{580B0318-4384-4BCA-ACDD-BDA6F9692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5076" y="4725988"/>
              <a:ext cx="1524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6" name="Line 334">
              <a:extLst>
                <a:ext uri="{FF2B5EF4-FFF2-40B4-BE49-F238E27FC236}">
                  <a16:creationId xmlns:a16="http://schemas.microsoft.com/office/drawing/2014/main" id="{3054CC11-B96A-4DE2-B27C-EC2DAEAA9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6801" y="4794251"/>
              <a:ext cx="1873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7" name="Rectangle 335">
              <a:extLst>
                <a:ext uri="{FF2B5EF4-FFF2-40B4-BE49-F238E27FC236}">
                  <a16:creationId xmlns:a16="http://schemas.microsoft.com/office/drawing/2014/main" id="{CCFBFDB0-AF77-46B4-85A9-CE75CCFE5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9813" y="4008438"/>
              <a:ext cx="227013" cy="444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8" name="Freeform 336">
              <a:extLst>
                <a:ext uri="{FF2B5EF4-FFF2-40B4-BE49-F238E27FC236}">
                  <a16:creationId xmlns:a16="http://schemas.microsoft.com/office/drawing/2014/main" id="{BFD0D191-336F-467E-809B-5B0970AF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1" y="3970338"/>
              <a:ext cx="184150" cy="38100"/>
            </a:xfrm>
            <a:custGeom>
              <a:avLst/>
              <a:gdLst>
                <a:gd name="T0" fmla="*/ 67 w 77"/>
                <a:gd name="T1" fmla="*/ 0 h 16"/>
                <a:gd name="T2" fmla="*/ 11 w 77"/>
                <a:gd name="T3" fmla="*/ 0 h 16"/>
                <a:gd name="T4" fmla="*/ 3 w 77"/>
                <a:gd name="T5" fmla="*/ 6 h 16"/>
                <a:gd name="T6" fmla="*/ 0 w 77"/>
                <a:gd name="T7" fmla="*/ 16 h 16"/>
                <a:gd name="T8" fmla="*/ 77 w 77"/>
                <a:gd name="T9" fmla="*/ 16 h 16"/>
                <a:gd name="T10" fmla="*/ 74 w 77"/>
                <a:gd name="T11" fmla="*/ 6 h 16"/>
                <a:gd name="T12" fmla="*/ 67 w 7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6">
                  <a:moveTo>
                    <a:pt x="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3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9" name="Freeform 337">
              <a:extLst>
                <a:ext uri="{FF2B5EF4-FFF2-40B4-BE49-F238E27FC236}">
                  <a16:creationId xmlns:a16="http://schemas.microsoft.com/office/drawing/2014/main" id="{CFDED039-1789-433B-8BE2-3692ED1DA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4052888"/>
              <a:ext cx="177800" cy="47625"/>
            </a:xfrm>
            <a:custGeom>
              <a:avLst/>
              <a:gdLst>
                <a:gd name="T0" fmla="*/ 112 w 112"/>
                <a:gd name="T1" fmla="*/ 0 h 30"/>
                <a:gd name="T2" fmla="*/ 0 w 112"/>
                <a:gd name="T3" fmla="*/ 0 h 30"/>
                <a:gd name="T4" fmla="*/ 1 w 112"/>
                <a:gd name="T5" fmla="*/ 30 h 30"/>
                <a:gd name="T6" fmla="*/ 109 w 112"/>
                <a:gd name="T7" fmla="*/ 30 h 30"/>
                <a:gd name="T8" fmla="*/ 112 w 11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0">
                  <a:moveTo>
                    <a:pt x="112" y="0"/>
                  </a:moveTo>
                  <a:lnTo>
                    <a:pt x="0" y="0"/>
                  </a:lnTo>
                  <a:lnTo>
                    <a:pt x="1" y="30"/>
                  </a:lnTo>
                  <a:lnTo>
                    <a:pt x="109" y="3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0" name="Freeform 338">
              <a:extLst>
                <a:ext uri="{FF2B5EF4-FFF2-40B4-BE49-F238E27FC236}">
                  <a16:creationId xmlns:a16="http://schemas.microsoft.com/office/drawing/2014/main" id="{D41A5F15-25C1-4723-B7F0-BD7650FF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4275138"/>
              <a:ext cx="144463" cy="34925"/>
            </a:xfrm>
            <a:custGeom>
              <a:avLst/>
              <a:gdLst>
                <a:gd name="T0" fmla="*/ 2 w 91"/>
                <a:gd name="T1" fmla="*/ 22 h 22"/>
                <a:gd name="T2" fmla="*/ 90 w 91"/>
                <a:gd name="T3" fmla="*/ 22 h 22"/>
                <a:gd name="T4" fmla="*/ 91 w 91"/>
                <a:gd name="T5" fmla="*/ 0 h 22"/>
                <a:gd name="T6" fmla="*/ 0 w 91"/>
                <a:gd name="T7" fmla="*/ 0 h 22"/>
                <a:gd name="T8" fmla="*/ 2 w 9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2">
                  <a:moveTo>
                    <a:pt x="2" y="22"/>
                  </a:moveTo>
                  <a:lnTo>
                    <a:pt x="90" y="22"/>
                  </a:lnTo>
                  <a:lnTo>
                    <a:pt x="91" y="0"/>
                  </a:lnTo>
                  <a:lnTo>
                    <a:pt x="0" y="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1" name="Freeform 339">
              <a:extLst>
                <a:ext uri="{FF2B5EF4-FFF2-40B4-BE49-F238E27FC236}">
                  <a16:creationId xmlns:a16="http://schemas.microsoft.com/office/drawing/2014/main" id="{2AE8B71C-6F3A-4A93-9775-8D7D764D3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1" y="4100513"/>
              <a:ext cx="171450" cy="174625"/>
            </a:xfrm>
            <a:custGeom>
              <a:avLst/>
              <a:gdLst>
                <a:gd name="T0" fmla="*/ 0 w 108"/>
                <a:gd name="T1" fmla="*/ 0 h 110"/>
                <a:gd name="T2" fmla="*/ 9 w 108"/>
                <a:gd name="T3" fmla="*/ 110 h 110"/>
                <a:gd name="T4" fmla="*/ 100 w 108"/>
                <a:gd name="T5" fmla="*/ 110 h 110"/>
                <a:gd name="T6" fmla="*/ 108 w 108"/>
                <a:gd name="T7" fmla="*/ 0 h 110"/>
                <a:gd name="T8" fmla="*/ 0 w 10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0">
                  <a:moveTo>
                    <a:pt x="0" y="0"/>
                  </a:moveTo>
                  <a:lnTo>
                    <a:pt x="9" y="110"/>
                  </a:lnTo>
                  <a:lnTo>
                    <a:pt x="100" y="110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2" name="Oval 340">
              <a:extLst>
                <a:ext uri="{FF2B5EF4-FFF2-40B4-BE49-F238E27FC236}">
                  <a16:creationId xmlns:a16="http://schemas.microsoft.com/office/drawing/2014/main" id="{A9EB8425-1815-4D94-B0BE-682A750D8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951" y="4127501"/>
              <a:ext cx="58738" cy="60325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4CD03155-097D-4905-B16D-DAD422351A10}"/>
              </a:ext>
            </a:extLst>
          </p:cNvPr>
          <p:cNvGrpSpPr/>
          <p:nvPr/>
        </p:nvGrpSpPr>
        <p:grpSpPr>
          <a:xfrm>
            <a:off x="1085415" y="3379822"/>
            <a:ext cx="225425" cy="341313"/>
            <a:chOff x="6370638" y="3425826"/>
            <a:chExt cx="225425" cy="341313"/>
          </a:xfrm>
        </p:grpSpPr>
        <p:sp>
          <p:nvSpPr>
            <p:cNvPr id="134" name="Rectangle 341">
              <a:extLst>
                <a:ext uri="{FF2B5EF4-FFF2-40B4-BE49-F238E27FC236}">
                  <a16:creationId xmlns:a16="http://schemas.microsoft.com/office/drawing/2014/main" id="{18E8EC7F-9738-4EC7-BDD2-8381E4343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38" y="3465513"/>
              <a:ext cx="225425" cy="428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5" name="Freeform 342">
              <a:extLst>
                <a:ext uri="{FF2B5EF4-FFF2-40B4-BE49-F238E27FC236}">
                  <a16:creationId xmlns:a16="http://schemas.microsoft.com/office/drawing/2014/main" id="{8C778E67-6886-4992-AA5D-E94656B1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3425826"/>
              <a:ext cx="185738" cy="39688"/>
            </a:xfrm>
            <a:custGeom>
              <a:avLst/>
              <a:gdLst>
                <a:gd name="T0" fmla="*/ 66 w 77"/>
                <a:gd name="T1" fmla="*/ 0 h 16"/>
                <a:gd name="T2" fmla="*/ 11 w 77"/>
                <a:gd name="T3" fmla="*/ 0 h 16"/>
                <a:gd name="T4" fmla="*/ 3 w 77"/>
                <a:gd name="T5" fmla="*/ 6 h 16"/>
                <a:gd name="T6" fmla="*/ 0 w 77"/>
                <a:gd name="T7" fmla="*/ 16 h 16"/>
                <a:gd name="T8" fmla="*/ 77 w 77"/>
                <a:gd name="T9" fmla="*/ 16 h 16"/>
                <a:gd name="T10" fmla="*/ 74 w 77"/>
                <a:gd name="T11" fmla="*/ 6 h 16"/>
                <a:gd name="T12" fmla="*/ 66 w 7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6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3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2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6" name="Freeform 343">
              <a:extLst>
                <a:ext uri="{FF2B5EF4-FFF2-40B4-BE49-F238E27FC236}">
                  <a16:creationId xmlns:a16="http://schemas.microsoft.com/office/drawing/2014/main" id="{F5D06CE5-D190-41FC-82FE-1CAFDB1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508376"/>
              <a:ext cx="177800" cy="49213"/>
            </a:xfrm>
            <a:custGeom>
              <a:avLst/>
              <a:gdLst>
                <a:gd name="T0" fmla="*/ 112 w 112"/>
                <a:gd name="T1" fmla="*/ 0 h 31"/>
                <a:gd name="T2" fmla="*/ 0 w 112"/>
                <a:gd name="T3" fmla="*/ 0 h 31"/>
                <a:gd name="T4" fmla="*/ 3 w 112"/>
                <a:gd name="T5" fmla="*/ 31 h 31"/>
                <a:gd name="T6" fmla="*/ 111 w 112"/>
                <a:gd name="T7" fmla="*/ 31 h 31"/>
                <a:gd name="T8" fmla="*/ 112 w 11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1">
                  <a:moveTo>
                    <a:pt x="112" y="0"/>
                  </a:moveTo>
                  <a:lnTo>
                    <a:pt x="0" y="0"/>
                  </a:lnTo>
                  <a:lnTo>
                    <a:pt x="3" y="31"/>
                  </a:lnTo>
                  <a:lnTo>
                    <a:pt x="111" y="3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7" name="Freeform 344">
              <a:extLst>
                <a:ext uri="{FF2B5EF4-FFF2-40B4-BE49-F238E27FC236}">
                  <a16:creationId xmlns:a16="http://schemas.microsoft.com/office/drawing/2014/main" id="{8E07E8B8-3A60-4262-A14B-7AC1CF0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730626"/>
              <a:ext cx="146050" cy="36513"/>
            </a:xfrm>
            <a:custGeom>
              <a:avLst/>
              <a:gdLst>
                <a:gd name="T0" fmla="*/ 1 w 92"/>
                <a:gd name="T1" fmla="*/ 23 h 23"/>
                <a:gd name="T2" fmla="*/ 89 w 92"/>
                <a:gd name="T3" fmla="*/ 23 h 23"/>
                <a:gd name="T4" fmla="*/ 92 w 92"/>
                <a:gd name="T5" fmla="*/ 0 h 23"/>
                <a:gd name="T6" fmla="*/ 0 w 92"/>
                <a:gd name="T7" fmla="*/ 0 h 23"/>
                <a:gd name="T8" fmla="*/ 1 w 9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3">
                  <a:moveTo>
                    <a:pt x="1" y="23"/>
                  </a:moveTo>
                  <a:lnTo>
                    <a:pt x="89" y="2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8" name="Freeform 345">
              <a:extLst>
                <a:ext uri="{FF2B5EF4-FFF2-40B4-BE49-F238E27FC236}">
                  <a16:creationId xmlns:a16="http://schemas.microsoft.com/office/drawing/2014/main" id="{41981F66-9671-4B4E-AC96-D5D6A1BF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3557588"/>
              <a:ext cx="171450" cy="173038"/>
            </a:xfrm>
            <a:custGeom>
              <a:avLst/>
              <a:gdLst>
                <a:gd name="T0" fmla="*/ 0 w 108"/>
                <a:gd name="T1" fmla="*/ 0 h 109"/>
                <a:gd name="T2" fmla="*/ 8 w 108"/>
                <a:gd name="T3" fmla="*/ 109 h 109"/>
                <a:gd name="T4" fmla="*/ 100 w 108"/>
                <a:gd name="T5" fmla="*/ 109 h 109"/>
                <a:gd name="T6" fmla="*/ 108 w 108"/>
                <a:gd name="T7" fmla="*/ 0 h 109"/>
                <a:gd name="T8" fmla="*/ 0 w 108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0" y="0"/>
                  </a:moveTo>
                  <a:lnTo>
                    <a:pt x="8" y="109"/>
                  </a:lnTo>
                  <a:lnTo>
                    <a:pt x="100" y="109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9" name="Oval 346">
              <a:extLst>
                <a:ext uri="{FF2B5EF4-FFF2-40B4-BE49-F238E27FC236}">
                  <a16:creationId xmlns:a16="http://schemas.microsoft.com/office/drawing/2014/main" id="{3C796617-0DF6-4B0A-B513-30DF22837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6" y="3582988"/>
              <a:ext cx="60325" cy="60325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23E379F1-BE4C-4CB0-BCBD-06165FC6FC8C}"/>
              </a:ext>
            </a:extLst>
          </p:cNvPr>
          <p:cNvGrpSpPr/>
          <p:nvPr/>
        </p:nvGrpSpPr>
        <p:grpSpPr>
          <a:xfrm>
            <a:off x="1036203" y="4637122"/>
            <a:ext cx="212725" cy="450850"/>
            <a:chOff x="6321426" y="4683126"/>
            <a:chExt cx="212725" cy="450850"/>
          </a:xfrm>
        </p:grpSpPr>
        <p:sp>
          <p:nvSpPr>
            <p:cNvPr id="141" name="Freeform 347">
              <a:extLst>
                <a:ext uri="{FF2B5EF4-FFF2-40B4-BE49-F238E27FC236}">
                  <a16:creationId xmlns:a16="http://schemas.microsoft.com/office/drawing/2014/main" id="{A4BB96DA-3BBA-419F-B791-E5BC7C633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4683126"/>
              <a:ext cx="106363" cy="450850"/>
            </a:xfrm>
            <a:custGeom>
              <a:avLst/>
              <a:gdLst>
                <a:gd name="T0" fmla="*/ 67 w 67"/>
                <a:gd name="T1" fmla="*/ 281 h 284"/>
                <a:gd name="T2" fmla="*/ 23 w 67"/>
                <a:gd name="T3" fmla="*/ 284 h 284"/>
                <a:gd name="T4" fmla="*/ 0 w 67"/>
                <a:gd name="T5" fmla="*/ 3 h 284"/>
                <a:gd name="T6" fmla="*/ 44 w 67"/>
                <a:gd name="T7" fmla="*/ 0 h 284"/>
                <a:gd name="T8" fmla="*/ 67 w 67"/>
                <a:gd name="T9" fmla="*/ 28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4">
                  <a:moveTo>
                    <a:pt x="67" y="281"/>
                  </a:moveTo>
                  <a:lnTo>
                    <a:pt x="23" y="284"/>
                  </a:lnTo>
                  <a:lnTo>
                    <a:pt x="0" y="3"/>
                  </a:lnTo>
                  <a:lnTo>
                    <a:pt x="44" y="0"/>
                  </a:lnTo>
                  <a:lnTo>
                    <a:pt x="67" y="281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2" name="Freeform 348">
              <a:extLst>
                <a:ext uri="{FF2B5EF4-FFF2-40B4-BE49-F238E27FC236}">
                  <a16:creationId xmlns:a16="http://schemas.microsoft.com/office/drawing/2014/main" id="{A8274AE3-F8E0-488B-9AAD-E676B57C1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4786313"/>
              <a:ext cx="127000" cy="347663"/>
            </a:xfrm>
            <a:custGeom>
              <a:avLst/>
              <a:gdLst>
                <a:gd name="T0" fmla="*/ 80 w 80"/>
                <a:gd name="T1" fmla="*/ 212 h 219"/>
                <a:gd name="T2" fmla="*/ 48 w 80"/>
                <a:gd name="T3" fmla="*/ 219 h 219"/>
                <a:gd name="T4" fmla="*/ 0 w 80"/>
                <a:gd name="T5" fmla="*/ 8 h 219"/>
                <a:gd name="T6" fmla="*/ 33 w 80"/>
                <a:gd name="T7" fmla="*/ 0 h 219"/>
                <a:gd name="T8" fmla="*/ 80 w 80"/>
                <a:gd name="T9" fmla="*/ 21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9">
                  <a:moveTo>
                    <a:pt x="80" y="212"/>
                  </a:moveTo>
                  <a:lnTo>
                    <a:pt x="48" y="219"/>
                  </a:lnTo>
                  <a:lnTo>
                    <a:pt x="0" y="8"/>
                  </a:lnTo>
                  <a:lnTo>
                    <a:pt x="33" y="0"/>
                  </a:lnTo>
                  <a:lnTo>
                    <a:pt x="80" y="212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21E45E97-D336-49F3-AD55-F7E9B7B1C67E}"/>
              </a:ext>
            </a:extLst>
          </p:cNvPr>
          <p:cNvGrpSpPr/>
          <p:nvPr/>
        </p:nvGrpSpPr>
        <p:grpSpPr>
          <a:xfrm>
            <a:off x="183716" y="3721134"/>
            <a:ext cx="2952750" cy="1366838"/>
            <a:chOff x="5468939" y="3767138"/>
            <a:chExt cx="2952750" cy="1366838"/>
          </a:xfrm>
        </p:grpSpPr>
        <p:sp>
          <p:nvSpPr>
            <p:cNvPr id="144" name="Rectangle 42">
              <a:extLst>
                <a:ext uri="{FF2B5EF4-FFF2-40B4-BE49-F238E27FC236}">
                  <a16:creationId xmlns:a16="http://schemas.microsoft.com/office/drawing/2014/main" id="{1C42AD62-F7D7-4F57-8277-759F8096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939" y="3767138"/>
              <a:ext cx="2952750" cy="120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5" name="Rectangle 44">
              <a:extLst>
                <a:ext uri="{FF2B5EF4-FFF2-40B4-BE49-F238E27FC236}">
                  <a16:creationId xmlns:a16="http://schemas.microsoft.com/office/drawing/2014/main" id="{3CFDB43A-2199-4737-9E40-1E8BF6CCF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398462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6" name="Rectangle 45">
              <a:extLst>
                <a:ext uri="{FF2B5EF4-FFF2-40B4-BE49-F238E27FC236}">
                  <a16:creationId xmlns:a16="http://schemas.microsoft.com/office/drawing/2014/main" id="{85E444D0-A6F9-4775-BC12-278C65C9C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473392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7" name="Rectangle 46">
              <a:extLst>
                <a:ext uri="{FF2B5EF4-FFF2-40B4-BE49-F238E27FC236}">
                  <a16:creationId xmlns:a16="http://schemas.microsoft.com/office/drawing/2014/main" id="{1C934F8D-5C6C-40DA-8342-78D73BA0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435927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8" name="Rectangle 47">
              <a:extLst>
                <a:ext uri="{FF2B5EF4-FFF2-40B4-BE49-F238E27FC236}">
                  <a16:creationId xmlns:a16="http://schemas.microsoft.com/office/drawing/2014/main" id="{A3E2AFC7-9AC1-4401-8746-37749F4D7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5108576"/>
              <a:ext cx="119063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9" name="Rectangle 48">
              <a:extLst>
                <a:ext uri="{FF2B5EF4-FFF2-40B4-BE49-F238E27FC236}">
                  <a16:creationId xmlns:a16="http://schemas.microsoft.com/office/drawing/2014/main" id="{A898A97A-D4D1-4C79-B94D-4CC37AA82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4" y="5108576"/>
              <a:ext cx="120650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0" name="Rectangle 49">
              <a:extLst>
                <a:ext uri="{FF2B5EF4-FFF2-40B4-BE49-F238E27FC236}">
                  <a16:creationId xmlns:a16="http://schemas.microsoft.com/office/drawing/2014/main" id="{FDF80DA7-BC55-4553-9D28-5FCD1E903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3887788"/>
              <a:ext cx="119063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1" name="Rectangle 50">
              <a:extLst>
                <a:ext uri="{FF2B5EF4-FFF2-40B4-BE49-F238E27FC236}">
                  <a16:creationId xmlns:a16="http://schemas.microsoft.com/office/drawing/2014/main" id="{B9DE64C4-58AB-4AA1-A611-90B004BC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4" y="3887788"/>
              <a:ext cx="120650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2" name="Rectangle 51">
              <a:extLst>
                <a:ext uri="{FF2B5EF4-FFF2-40B4-BE49-F238E27FC236}">
                  <a16:creationId xmlns:a16="http://schemas.microsoft.com/office/drawing/2014/main" id="{D33E74FA-287E-4AD2-BEFC-7A94C4E3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067176"/>
              <a:ext cx="220663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3" name="Rectangle 52">
              <a:extLst>
                <a:ext uri="{FF2B5EF4-FFF2-40B4-BE49-F238E27FC236}">
                  <a16:creationId xmlns:a16="http://schemas.microsoft.com/office/drawing/2014/main" id="{B200B1FF-71F5-489B-94F4-F3CC47E33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438651"/>
              <a:ext cx="220663" cy="58738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4" name="Rectangle 53">
              <a:extLst>
                <a:ext uri="{FF2B5EF4-FFF2-40B4-BE49-F238E27FC236}">
                  <a16:creationId xmlns:a16="http://schemas.microsoft.com/office/drawing/2014/main" id="{33733F66-DE54-4A67-A035-C57559A16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813301"/>
              <a:ext cx="220663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5" name="Rectangle 54">
              <a:extLst>
                <a:ext uri="{FF2B5EF4-FFF2-40B4-BE49-F238E27FC236}">
                  <a16:creationId xmlns:a16="http://schemas.microsoft.com/office/drawing/2014/main" id="{EEE3FD20-F74A-43B2-AE71-E5AD4D3D2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039" y="3887788"/>
              <a:ext cx="87313" cy="12461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6" name="Line 349">
              <a:extLst>
                <a:ext uri="{FF2B5EF4-FFF2-40B4-BE49-F238E27FC236}">
                  <a16:creationId xmlns:a16="http://schemas.microsoft.com/office/drawing/2014/main" id="{EDFB483D-4566-4B77-8B6A-A59530CE2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2701" y="4725988"/>
              <a:ext cx="9525" cy="138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45973461-083E-4805-BFFC-C2321E3B7CD4}"/>
              </a:ext>
            </a:extLst>
          </p:cNvPr>
          <p:cNvGrpSpPr/>
          <p:nvPr/>
        </p:nvGrpSpPr>
        <p:grpSpPr>
          <a:xfrm>
            <a:off x="763153" y="3467134"/>
            <a:ext cx="284163" cy="254000"/>
            <a:chOff x="6048376" y="3513138"/>
            <a:chExt cx="284163" cy="254000"/>
          </a:xfrm>
        </p:grpSpPr>
        <p:sp>
          <p:nvSpPr>
            <p:cNvPr id="158" name="Freeform 350">
              <a:extLst>
                <a:ext uri="{FF2B5EF4-FFF2-40B4-BE49-F238E27FC236}">
                  <a16:creationId xmlns:a16="http://schemas.microsoft.com/office/drawing/2014/main" id="{DFC1BF75-0E30-4665-986A-DEB4B9E1C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76" y="3513138"/>
              <a:ext cx="284163" cy="254000"/>
            </a:xfrm>
            <a:custGeom>
              <a:avLst/>
              <a:gdLst>
                <a:gd name="T0" fmla="*/ 89 w 118"/>
                <a:gd name="T1" fmla="*/ 25 h 105"/>
                <a:gd name="T2" fmla="*/ 89 w 118"/>
                <a:gd name="T3" fmla="*/ 0 h 105"/>
                <a:gd name="T4" fmla="*/ 0 w 118"/>
                <a:gd name="T5" fmla="*/ 0 h 105"/>
                <a:gd name="T6" fmla="*/ 0 w 118"/>
                <a:gd name="T7" fmla="*/ 105 h 105"/>
                <a:gd name="T8" fmla="*/ 89 w 118"/>
                <a:gd name="T9" fmla="*/ 105 h 105"/>
                <a:gd name="T10" fmla="*/ 89 w 118"/>
                <a:gd name="T11" fmla="*/ 81 h 105"/>
                <a:gd name="T12" fmla="*/ 118 w 118"/>
                <a:gd name="T13" fmla="*/ 53 h 105"/>
                <a:gd name="T14" fmla="*/ 89 w 118"/>
                <a:gd name="T15" fmla="*/ 25 h 105"/>
                <a:gd name="T16" fmla="*/ 89 w 118"/>
                <a:gd name="T17" fmla="*/ 74 h 105"/>
                <a:gd name="T18" fmla="*/ 89 w 118"/>
                <a:gd name="T19" fmla="*/ 32 h 105"/>
                <a:gd name="T20" fmla="*/ 111 w 118"/>
                <a:gd name="T21" fmla="*/ 53 h 105"/>
                <a:gd name="T22" fmla="*/ 89 w 118"/>
                <a:gd name="T23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05">
                  <a:moveTo>
                    <a:pt x="89" y="25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103" y="81"/>
                    <a:pt x="118" y="77"/>
                    <a:pt x="118" y="53"/>
                  </a:cubicBezTo>
                  <a:cubicBezTo>
                    <a:pt x="118" y="29"/>
                    <a:pt x="103" y="25"/>
                    <a:pt x="89" y="25"/>
                  </a:cubicBezTo>
                  <a:close/>
                  <a:moveTo>
                    <a:pt x="89" y="74"/>
                  </a:moveTo>
                  <a:cubicBezTo>
                    <a:pt x="89" y="32"/>
                    <a:pt x="89" y="32"/>
                    <a:pt x="89" y="32"/>
                  </a:cubicBezTo>
                  <a:cubicBezTo>
                    <a:pt x="103" y="32"/>
                    <a:pt x="111" y="35"/>
                    <a:pt x="111" y="53"/>
                  </a:cubicBezTo>
                  <a:cubicBezTo>
                    <a:pt x="111" y="70"/>
                    <a:pt x="103" y="74"/>
                    <a:pt x="89" y="74"/>
                  </a:cubicBez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9" name="Line 351">
              <a:extLst>
                <a:ext uri="{FF2B5EF4-FFF2-40B4-BE49-F238E27FC236}">
                  <a16:creationId xmlns:a16="http://schemas.microsoft.com/office/drawing/2014/main" id="{4E16F701-3CB2-4B8F-BE24-93D910C09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3151" y="3513138"/>
              <a:ext cx="0" cy="841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0" name="Rectangle 352">
              <a:extLst>
                <a:ext uri="{FF2B5EF4-FFF2-40B4-BE49-F238E27FC236}">
                  <a16:creationId xmlns:a16="http://schemas.microsoft.com/office/drawing/2014/main" id="{1477BFA9-10FC-4435-94F4-38ABADE7C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1" y="3597276"/>
              <a:ext cx="52388" cy="7143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8A63439C-3E07-42D4-815B-DE9563DCA4A1}"/>
              </a:ext>
            </a:extLst>
          </p:cNvPr>
          <p:cNvGrpSpPr/>
          <p:nvPr/>
        </p:nvGrpSpPr>
        <p:grpSpPr>
          <a:xfrm>
            <a:off x="1818841" y="3363947"/>
            <a:ext cx="719138" cy="1724025"/>
            <a:chOff x="7104064" y="3409951"/>
            <a:chExt cx="719138" cy="1724025"/>
          </a:xfrm>
        </p:grpSpPr>
        <p:sp>
          <p:nvSpPr>
            <p:cNvPr id="162" name="Freeform 101">
              <a:extLst>
                <a:ext uri="{FF2B5EF4-FFF2-40B4-BE49-F238E27FC236}">
                  <a16:creationId xmlns:a16="http://schemas.microsoft.com/office/drawing/2014/main" id="{8E72F34E-9318-4CC7-9767-975A4E959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3409951"/>
              <a:ext cx="701675" cy="925513"/>
            </a:xfrm>
            <a:custGeom>
              <a:avLst/>
              <a:gdLst>
                <a:gd name="T0" fmla="*/ 245 w 292"/>
                <a:gd name="T1" fmla="*/ 0 h 383"/>
                <a:gd name="T2" fmla="*/ 47 w 292"/>
                <a:gd name="T3" fmla="*/ 0 h 383"/>
                <a:gd name="T4" fmla="*/ 8 w 292"/>
                <a:gd name="T5" fmla="*/ 38 h 383"/>
                <a:gd name="T6" fmla="*/ 0 w 292"/>
                <a:gd name="T7" fmla="*/ 374 h 383"/>
                <a:gd name="T8" fmla="*/ 9 w 292"/>
                <a:gd name="T9" fmla="*/ 383 h 383"/>
                <a:gd name="T10" fmla="*/ 283 w 292"/>
                <a:gd name="T11" fmla="*/ 383 h 383"/>
                <a:gd name="T12" fmla="*/ 292 w 292"/>
                <a:gd name="T13" fmla="*/ 374 h 383"/>
                <a:gd name="T14" fmla="*/ 284 w 292"/>
                <a:gd name="T15" fmla="*/ 38 h 383"/>
                <a:gd name="T16" fmla="*/ 245 w 292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383">
                  <a:moveTo>
                    <a:pt x="24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6" y="0"/>
                    <a:pt x="9" y="17"/>
                    <a:pt x="8" y="38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9"/>
                    <a:pt x="4" y="383"/>
                    <a:pt x="9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8" y="383"/>
                    <a:pt x="292" y="379"/>
                    <a:pt x="292" y="374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17"/>
                    <a:pt x="266" y="0"/>
                    <a:pt x="245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3" name="Line 102">
              <a:extLst>
                <a:ext uri="{FF2B5EF4-FFF2-40B4-BE49-F238E27FC236}">
                  <a16:creationId xmlns:a16="http://schemas.microsoft.com/office/drawing/2014/main" id="{304B3662-7EE1-43AB-83B7-9223A1DF7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6501" y="4335463"/>
              <a:ext cx="255588" cy="141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4" name="Freeform 103">
              <a:extLst>
                <a:ext uri="{FF2B5EF4-FFF2-40B4-BE49-F238E27FC236}">
                  <a16:creationId xmlns:a16="http://schemas.microsoft.com/office/drawing/2014/main" id="{D64D6BE7-AE50-48A5-AB81-E68DA1E49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4" y="4421188"/>
              <a:ext cx="101600" cy="68263"/>
            </a:xfrm>
            <a:custGeom>
              <a:avLst/>
              <a:gdLst>
                <a:gd name="T0" fmla="*/ 36 w 42"/>
                <a:gd name="T1" fmla="*/ 27 h 28"/>
                <a:gd name="T2" fmla="*/ 2 w 42"/>
                <a:gd name="T3" fmla="*/ 8 h 28"/>
                <a:gd name="T4" fmla="*/ 1 w 42"/>
                <a:gd name="T5" fmla="*/ 4 h 28"/>
                <a:gd name="T6" fmla="*/ 3 w 42"/>
                <a:gd name="T7" fmla="*/ 2 h 28"/>
                <a:gd name="T8" fmla="*/ 7 w 42"/>
                <a:gd name="T9" fmla="*/ 0 h 28"/>
                <a:gd name="T10" fmla="*/ 40 w 42"/>
                <a:gd name="T11" fmla="*/ 19 h 28"/>
                <a:gd name="T12" fmla="*/ 42 w 42"/>
                <a:gd name="T13" fmla="*/ 23 h 28"/>
                <a:gd name="T14" fmla="*/ 40 w 42"/>
                <a:gd name="T15" fmla="*/ 26 h 28"/>
                <a:gd name="T16" fmla="*/ 36 w 42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36" y="2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0"/>
                    <a:pt x="42" y="21"/>
                    <a:pt x="42" y="2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7" y="2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5" name="Freeform 104">
              <a:extLst>
                <a:ext uri="{FF2B5EF4-FFF2-40B4-BE49-F238E27FC236}">
                  <a16:creationId xmlns:a16="http://schemas.microsoft.com/office/drawing/2014/main" id="{FE51605B-B005-4668-A41A-443FF4218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4391026"/>
              <a:ext cx="47625" cy="238125"/>
            </a:xfrm>
            <a:custGeom>
              <a:avLst/>
              <a:gdLst>
                <a:gd name="T0" fmla="*/ 0 w 20"/>
                <a:gd name="T1" fmla="*/ 0 h 99"/>
                <a:gd name="T2" fmla="*/ 0 w 20"/>
                <a:gd name="T3" fmla="*/ 99 h 99"/>
                <a:gd name="T4" fmla="*/ 20 w 20"/>
                <a:gd name="T5" fmla="*/ 99 h 99"/>
                <a:gd name="T6" fmla="*/ 20 w 20"/>
                <a:gd name="T7" fmla="*/ 0 h 99"/>
                <a:gd name="T8" fmla="*/ 0 w 2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8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6" name="Freeform 105">
              <a:extLst>
                <a:ext uri="{FF2B5EF4-FFF2-40B4-BE49-F238E27FC236}">
                  <a16:creationId xmlns:a16="http://schemas.microsoft.com/office/drawing/2014/main" id="{CD38E915-DCA4-4006-8E9D-93EB71E8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6" y="4335463"/>
              <a:ext cx="187325" cy="74613"/>
            </a:xfrm>
            <a:custGeom>
              <a:avLst/>
              <a:gdLst>
                <a:gd name="T0" fmla="*/ 39 w 78"/>
                <a:gd name="T1" fmla="*/ 0 h 31"/>
                <a:gd name="T2" fmla="*/ 0 w 78"/>
                <a:gd name="T3" fmla="*/ 0 h 31"/>
                <a:gd name="T4" fmla="*/ 11 w 78"/>
                <a:gd name="T5" fmla="*/ 15 h 31"/>
                <a:gd name="T6" fmla="*/ 29 w 78"/>
                <a:gd name="T7" fmla="*/ 23 h 31"/>
                <a:gd name="T8" fmla="*/ 29 w 78"/>
                <a:gd name="T9" fmla="*/ 23 h 31"/>
                <a:gd name="T10" fmla="*/ 49 w 78"/>
                <a:gd name="T11" fmla="*/ 23 h 31"/>
                <a:gd name="T12" fmla="*/ 49 w 78"/>
                <a:gd name="T13" fmla="*/ 23 h 31"/>
                <a:gd name="T14" fmla="*/ 67 w 78"/>
                <a:gd name="T15" fmla="*/ 15 h 31"/>
                <a:gd name="T16" fmla="*/ 78 w 78"/>
                <a:gd name="T17" fmla="*/ 0 h 31"/>
                <a:gd name="T18" fmla="*/ 39 w 7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1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2"/>
                    <a:pt x="11" y="15"/>
                  </a:cubicBezTo>
                  <a:cubicBezTo>
                    <a:pt x="21" y="19"/>
                    <a:pt x="25" y="1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3" y="31"/>
                    <a:pt x="45" y="31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3" y="15"/>
                    <a:pt x="57" y="19"/>
                    <a:pt x="67" y="15"/>
                  </a:cubicBezTo>
                  <a:cubicBezTo>
                    <a:pt x="77" y="12"/>
                    <a:pt x="78" y="0"/>
                    <a:pt x="78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7" name="Rectangle 106">
              <a:extLst>
                <a:ext uri="{FF2B5EF4-FFF2-40B4-BE49-F238E27FC236}">
                  <a16:creationId xmlns:a16="http://schemas.microsoft.com/office/drawing/2014/main" id="{59E4E291-ACAA-4664-8900-ADE2AC6DE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64" y="4629151"/>
              <a:ext cx="84138" cy="231775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8" name="Rectangle 107">
              <a:extLst>
                <a:ext uri="{FF2B5EF4-FFF2-40B4-BE49-F238E27FC236}">
                  <a16:creationId xmlns:a16="http://schemas.microsoft.com/office/drawing/2014/main" id="{9DEFF80D-FDD0-4B83-A354-60955DDC1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226" y="4860926"/>
              <a:ext cx="149225" cy="587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9" name="Freeform 108">
              <a:extLst>
                <a:ext uri="{FF2B5EF4-FFF2-40B4-BE49-F238E27FC236}">
                  <a16:creationId xmlns:a16="http://schemas.microsoft.com/office/drawing/2014/main" id="{4E2DBA01-B155-4AE0-861D-78B62872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4" y="4919663"/>
              <a:ext cx="692150" cy="149225"/>
            </a:xfrm>
            <a:custGeom>
              <a:avLst/>
              <a:gdLst>
                <a:gd name="T0" fmla="*/ 288 w 288"/>
                <a:gd name="T1" fmla="*/ 61 h 62"/>
                <a:gd name="T2" fmla="*/ 233 w 288"/>
                <a:gd name="T3" fmla="*/ 0 h 62"/>
                <a:gd name="T4" fmla="*/ 55 w 288"/>
                <a:gd name="T5" fmla="*/ 0 h 62"/>
                <a:gd name="T6" fmla="*/ 0 w 288"/>
                <a:gd name="T7" fmla="*/ 61 h 62"/>
                <a:gd name="T8" fmla="*/ 10 w 288"/>
                <a:gd name="T9" fmla="*/ 58 h 62"/>
                <a:gd name="T10" fmla="*/ 20 w 288"/>
                <a:gd name="T11" fmla="*/ 61 h 62"/>
                <a:gd name="T12" fmla="*/ 55 w 288"/>
                <a:gd name="T13" fmla="*/ 20 h 62"/>
                <a:gd name="T14" fmla="*/ 55 w 288"/>
                <a:gd name="T15" fmla="*/ 20 h 62"/>
                <a:gd name="T16" fmla="*/ 233 w 288"/>
                <a:gd name="T17" fmla="*/ 20 h 62"/>
                <a:gd name="T18" fmla="*/ 233 w 288"/>
                <a:gd name="T19" fmla="*/ 20 h 62"/>
                <a:gd name="T20" fmla="*/ 268 w 288"/>
                <a:gd name="T21" fmla="*/ 62 h 62"/>
                <a:gd name="T22" fmla="*/ 279 w 288"/>
                <a:gd name="T23" fmla="*/ 58 h 62"/>
                <a:gd name="T24" fmla="*/ 288 w 288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62">
                  <a:moveTo>
                    <a:pt x="288" y="61"/>
                  </a:moveTo>
                  <a:cubicBezTo>
                    <a:pt x="287" y="22"/>
                    <a:pt x="267" y="0"/>
                    <a:pt x="233" y="0"/>
                  </a:cubicBezTo>
                  <a:cubicBezTo>
                    <a:pt x="233" y="0"/>
                    <a:pt x="55" y="0"/>
                    <a:pt x="55" y="0"/>
                  </a:cubicBezTo>
                  <a:cubicBezTo>
                    <a:pt x="20" y="1"/>
                    <a:pt x="1" y="23"/>
                    <a:pt x="0" y="61"/>
                  </a:cubicBezTo>
                  <a:cubicBezTo>
                    <a:pt x="3" y="59"/>
                    <a:pt x="6" y="58"/>
                    <a:pt x="10" y="58"/>
                  </a:cubicBezTo>
                  <a:cubicBezTo>
                    <a:pt x="14" y="58"/>
                    <a:pt x="18" y="59"/>
                    <a:pt x="20" y="61"/>
                  </a:cubicBezTo>
                  <a:cubicBezTo>
                    <a:pt x="21" y="21"/>
                    <a:pt x="47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233" y="20"/>
                    <a:pt x="233" y="20"/>
                  </a:cubicBezTo>
                  <a:cubicBezTo>
                    <a:pt x="233" y="20"/>
                    <a:pt x="233" y="20"/>
                    <a:pt x="233" y="20"/>
                  </a:cubicBezTo>
                  <a:cubicBezTo>
                    <a:pt x="243" y="20"/>
                    <a:pt x="268" y="21"/>
                    <a:pt x="268" y="62"/>
                  </a:cubicBezTo>
                  <a:cubicBezTo>
                    <a:pt x="271" y="59"/>
                    <a:pt x="275" y="58"/>
                    <a:pt x="279" y="58"/>
                  </a:cubicBezTo>
                  <a:cubicBezTo>
                    <a:pt x="282" y="58"/>
                    <a:pt x="285" y="59"/>
                    <a:pt x="288" y="6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0" name="Freeform 109">
              <a:extLst>
                <a:ext uri="{FF2B5EF4-FFF2-40B4-BE49-F238E27FC236}">
                  <a16:creationId xmlns:a16="http://schemas.microsoft.com/office/drawing/2014/main" id="{25046953-33F6-4CA4-8A89-67700815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4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5 w 31"/>
                <a:gd name="T3" fmla="*/ 0 h 31"/>
                <a:gd name="T4" fmla="*/ 5 w 31"/>
                <a:gd name="T5" fmla="*/ 3 h 31"/>
                <a:gd name="T6" fmla="*/ 0 w 31"/>
                <a:gd name="T7" fmla="*/ 15 h 31"/>
                <a:gd name="T8" fmla="*/ 15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3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1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1" name="Freeform 110">
              <a:extLst>
                <a:ext uri="{FF2B5EF4-FFF2-40B4-BE49-F238E27FC236}">
                  <a16:creationId xmlns:a16="http://schemas.microsoft.com/office/drawing/2014/main" id="{E8A061FC-7D74-4982-A31C-E3E08926D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9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6 w 31"/>
                <a:gd name="T3" fmla="*/ 0 h 31"/>
                <a:gd name="T4" fmla="*/ 5 w 31"/>
                <a:gd name="T5" fmla="*/ 4 h 31"/>
                <a:gd name="T6" fmla="*/ 0 w 31"/>
                <a:gd name="T7" fmla="*/ 15 h 31"/>
                <a:gd name="T8" fmla="*/ 16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2" y="1"/>
                    <a:pt x="19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0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2" name="Freeform 111">
              <a:extLst>
                <a:ext uri="{FF2B5EF4-FFF2-40B4-BE49-F238E27FC236}">
                  <a16:creationId xmlns:a16="http://schemas.microsoft.com/office/drawing/2014/main" id="{5FC4144F-DB36-4470-B1C8-2BF65DD0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4967288"/>
              <a:ext cx="47625" cy="100013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41 h 41"/>
                <a:gd name="T8" fmla="*/ 10 w 20"/>
                <a:gd name="T9" fmla="*/ 38 h 41"/>
                <a:gd name="T10" fmla="*/ 20 w 20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6" y="38"/>
                    <a:pt x="10" y="38"/>
                  </a:cubicBezTo>
                  <a:cubicBezTo>
                    <a:pt x="14" y="38"/>
                    <a:pt x="17" y="39"/>
                    <a:pt x="20" y="4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3" name="Freeform 112">
              <a:extLst>
                <a:ext uri="{FF2B5EF4-FFF2-40B4-BE49-F238E27FC236}">
                  <a16:creationId xmlns:a16="http://schemas.microsoft.com/office/drawing/2014/main" id="{967F0DBA-FE48-47BD-9E94-248A69C8D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9" y="5059363"/>
              <a:ext cx="76200" cy="74613"/>
            </a:xfrm>
            <a:custGeom>
              <a:avLst/>
              <a:gdLst>
                <a:gd name="T0" fmla="*/ 26 w 32"/>
                <a:gd name="T1" fmla="*/ 3 h 31"/>
                <a:gd name="T2" fmla="*/ 16 w 32"/>
                <a:gd name="T3" fmla="*/ 0 h 31"/>
                <a:gd name="T4" fmla="*/ 6 w 32"/>
                <a:gd name="T5" fmla="*/ 3 h 31"/>
                <a:gd name="T6" fmla="*/ 0 w 32"/>
                <a:gd name="T7" fmla="*/ 15 h 31"/>
                <a:gd name="T8" fmla="*/ 16 w 32"/>
                <a:gd name="T9" fmla="*/ 31 h 31"/>
                <a:gd name="T10" fmla="*/ 32 w 32"/>
                <a:gd name="T11" fmla="*/ 15 h 31"/>
                <a:gd name="T12" fmla="*/ 26 w 32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26" y="3"/>
                  </a:moveTo>
                  <a:cubicBezTo>
                    <a:pt x="23" y="1"/>
                    <a:pt x="20" y="0"/>
                    <a:pt x="16" y="0"/>
                  </a:cubicBezTo>
                  <a:cubicBezTo>
                    <a:pt x="12" y="0"/>
                    <a:pt x="9" y="1"/>
                    <a:pt x="6" y="3"/>
                  </a:cubicBezTo>
                  <a:cubicBezTo>
                    <a:pt x="3" y="6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5" y="31"/>
                    <a:pt x="32" y="24"/>
                    <a:pt x="32" y="15"/>
                  </a:cubicBezTo>
                  <a:cubicBezTo>
                    <a:pt x="32" y="11"/>
                    <a:pt x="30" y="6"/>
                    <a:pt x="26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AE8A01E2-F9D0-48D8-B37C-A34A14CBE5AA}"/>
              </a:ext>
            </a:extLst>
          </p:cNvPr>
          <p:cNvCxnSpPr/>
          <p:nvPr/>
        </p:nvCxnSpPr>
        <p:spPr>
          <a:xfrm flipH="1">
            <a:off x="255802" y="1002113"/>
            <a:ext cx="319087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A9D5118C-6AFE-4380-A61B-192380DB4C64}"/>
              </a:ext>
            </a:extLst>
          </p:cNvPr>
          <p:cNvCxnSpPr/>
          <p:nvPr/>
        </p:nvCxnSpPr>
        <p:spPr>
          <a:xfrm>
            <a:off x="1540090" y="1019206"/>
            <a:ext cx="284162" cy="16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E676F329-F119-456E-BE61-0AD5025AA670}"/>
              </a:ext>
            </a:extLst>
          </p:cNvPr>
          <p:cNvCxnSpPr>
            <a:cxnSpLocks/>
          </p:cNvCxnSpPr>
          <p:nvPr/>
        </p:nvCxnSpPr>
        <p:spPr>
          <a:xfrm>
            <a:off x="1330539" y="1027513"/>
            <a:ext cx="331788" cy="4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9C0FA54A-70E1-4488-9D26-859E03C61A8F}"/>
              </a:ext>
            </a:extLst>
          </p:cNvPr>
          <p:cNvCxnSpPr/>
          <p:nvPr/>
        </p:nvCxnSpPr>
        <p:spPr>
          <a:xfrm flipH="1">
            <a:off x="615100" y="1110063"/>
            <a:ext cx="289990" cy="34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CBF5A32E-1B0E-4030-8C12-70A2061F840F}"/>
              </a:ext>
            </a:extLst>
          </p:cNvPr>
          <p:cNvCxnSpPr/>
          <p:nvPr/>
        </p:nvCxnSpPr>
        <p:spPr>
          <a:xfrm>
            <a:off x="1120990" y="1086251"/>
            <a:ext cx="0" cy="430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图片 178">
            <a:extLst>
              <a:ext uri="{FF2B5EF4-FFF2-40B4-BE49-F238E27FC236}">
                <a16:creationId xmlns:a16="http://schemas.microsoft.com/office/drawing/2014/main" id="{B862421E-6FB4-44A3-8BD2-1CA247B5E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38" y="-1569162"/>
            <a:ext cx="9266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31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15" y="55758"/>
            <a:ext cx="559558" cy="820801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552130" y="201720"/>
            <a:ext cx="41216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cứ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81" y="71680"/>
            <a:ext cx="559558" cy="820801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60057" y="1126683"/>
            <a:ext cx="67010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hại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?</a:t>
            </a:r>
            <a:endParaRPr lang="zh-CN" altLang="en-US" sz="3200" u="sng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1" name="write_46014">
            <a:extLst>
              <a:ext uri="{FF2B5EF4-FFF2-40B4-BE49-F238E27FC236}">
                <a16:creationId xmlns:a16="http://schemas.microsoft.com/office/drawing/2014/main" id="{89319EA6-0C08-494E-AC4A-39FFDA7DAF7B}"/>
              </a:ext>
            </a:extLst>
          </p:cNvPr>
          <p:cNvSpPr>
            <a:spLocks noChangeAspect="1"/>
          </p:cNvSpPr>
          <p:nvPr/>
        </p:nvSpPr>
        <p:spPr bwMode="auto">
          <a:xfrm>
            <a:off x="449325" y="1117737"/>
            <a:ext cx="520182" cy="50405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70503" y="2248075"/>
            <a:ext cx="18947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</a:t>
            </a:r>
            <a:endParaRPr lang="zh-CN" altLang="en-US" sz="30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41015" y="3819867"/>
            <a:ext cx="18947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</a:t>
            </a:r>
            <a:endParaRPr lang="zh-CN" altLang="en-US" sz="30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992571" y="1829535"/>
            <a:ext cx="702859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phục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quần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chúng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lãnh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đạo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)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022140" y="2895130"/>
            <a:ext cx="702859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xa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lánh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ít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bè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họ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coi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thường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khó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chịu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Nếu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thường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)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270077" y="4125705"/>
            <a:ext cx="65804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triển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khó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đồng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2" grpId="0"/>
      <p:bldP spid="13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55" y="28462"/>
            <a:ext cx="559558" cy="820801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552130" y="201720"/>
            <a:ext cx="41216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cứ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37" y="71680"/>
            <a:ext cx="559558" cy="820801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60057" y="1126683"/>
            <a:ext cx="67010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Dẫn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u="sng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</a:t>
            </a:r>
            <a:endParaRPr lang="zh-CN" altLang="en-US" sz="3200" u="sng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1" name="write_46014">
            <a:extLst>
              <a:ext uri="{FF2B5EF4-FFF2-40B4-BE49-F238E27FC236}">
                <a16:creationId xmlns:a16="http://schemas.microsoft.com/office/drawing/2014/main" id="{89319EA6-0C08-494E-AC4A-39FFDA7DAF7B}"/>
              </a:ext>
            </a:extLst>
          </p:cNvPr>
          <p:cNvSpPr>
            <a:spLocks noChangeAspect="1"/>
          </p:cNvSpPr>
          <p:nvPr/>
        </p:nvSpPr>
        <p:spPr bwMode="auto">
          <a:xfrm>
            <a:off x="449325" y="1117737"/>
            <a:ext cx="520182" cy="50405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115403" y="2143433"/>
            <a:ext cx="702859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quanh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mình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142699" y="3113497"/>
            <a:ext cx="702859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bản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mình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079007" y="4112058"/>
            <a:ext cx="65804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báo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8" name="protest_95210">
            <a:extLst>
              <a:ext uri="{FF2B5EF4-FFF2-40B4-BE49-F238E27FC236}">
                <a16:creationId xmlns:a16="http://schemas.microsoft.com/office/drawing/2014/main" id="{E7AF560A-EEF3-4C13-BC92-D1F57671387F}"/>
              </a:ext>
            </a:extLst>
          </p:cNvPr>
          <p:cNvSpPr>
            <a:spLocks noChangeAspect="1"/>
          </p:cNvSpPr>
          <p:nvPr/>
        </p:nvSpPr>
        <p:spPr bwMode="auto">
          <a:xfrm>
            <a:off x="1102893" y="2129051"/>
            <a:ext cx="722068" cy="626644"/>
          </a:xfrm>
          <a:custGeom>
            <a:avLst/>
            <a:gdLst>
              <a:gd name="connsiteX0" fmla="*/ 73055 w 336580"/>
              <a:gd name="connsiteY0" fmla="*/ 173038 h 292100"/>
              <a:gd name="connsiteX1" fmla="*/ 73055 w 336580"/>
              <a:gd name="connsiteY1" fmla="*/ 230188 h 292100"/>
              <a:gd name="connsiteX2" fmla="*/ 61942 w 336580"/>
              <a:gd name="connsiteY2" fmla="*/ 218227 h 292100"/>
              <a:gd name="connsiteX3" fmla="*/ 61942 w 336580"/>
              <a:gd name="connsiteY3" fmla="*/ 183671 h 292100"/>
              <a:gd name="connsiteX4" fmla="*/ 71666 w 336580"/>
              <a:gd name="connsiteY4" fmla="*/ 174367 h 292100"/>
              <a:gd name="connsiteX5" fmla="*/ 73055 w 336580"/>
              <a:gd name="connsiteY5" fmla="*/ 173038 h 292100"/>
              <a:gd name="connsiteX6" fmla="*/ 91981 w 336580"/>
              <a:gd name="connsiteY6" fmla="*/ 80963 h 292100"/>
              <a:gd name="connsiteX7" fmla="*/ 128927 w 336580"/>
              <a:gd name="connsiteY7" fmla="*/ 80963 h 292100"/>
              <a:gd name="connsiteX8" fmla="*/ 140802 w 336580"/>
              <a:gd name="connsiteY8" fmla="*/ 87560 h 292100"/>
              <a:gd name="connsiteX9" fmla="*/ 146080 w 336580"/>
              <a:gd name="connsiteY9" fmla="*/ 96795 h 292100"/>
              <a:gd name="connsiteX10" fmla="*/ 140802 w 336580"/>
              <a:gd name="connsiteY10" fmla="*/ 108669 h 292100"/>
              <a:gd name="connsiteX11" fmla="*/ 117051 w 336580"/>
              <a:gd name="connsiteY11" fmla="*/ 158805 h 292100"/>
              <a:gd name="connsiteX12" fmla="*/ 127607 w 336580"/>
              <a:gd name="connsiteY12" fmla="*/ 185191 h 292100"/>
              <a:gd name="connsiteX13" fmla="*/ 140802 w 336580"/>
              <a:gd name="connsiteY13" fmla="*/ 186511 h 292100"/>
              <a:gd name="connsiteX14" fmla="*/ 140802 w 336580"/>
              <a:gd name="connsiteY14" fmla="*/ 263033 h 292100"/>
              <a:gd name="connsiteX15" fmla="*/ 127607 w 336580"/>
              <a:gd name="connsiteY15" fmla="*/ 276226 h 292100"/>
              <a:gd name="connsiteX16" fmla="*/ 115732 w 336580"/>
              <a:gd name="connsiteY16" fmla="*/ 263033 h 292100"/>
              <a:gd name="connsiteX17" fmla="*/ 115732 w 336580"/>
              <a:gd name="connsiteY17" fmla="*/ 189150 h 292100"/>
              <a:gd name="connsiteX18" fmla="*/ 106495 w 336580"/>
              <a:gd name="connsiteY18" fmla="*/ 189150 h 292100"/>
              <a:gd name="connsiteX19" fmla="*/ 106495 w 336580"/>
              <a:gd name="connsiteY19" fmla="*/ 263033 h 292100"/>
              <a:gd name="connsiteX20" fmla="*/ 94620 w 336580"/>
              <a:gd name="connsiteY20" fmla="*/ 276226 h 292100"/>
              <a:gd name="connsiteX21" fmla="*/ 81425 w 336580"/>
              <a:gd name="connsiteY21" fmla="*/ 263033 h 292100"/>
              <a:gd name="connsiteX22" fmla="*/ 81425 w 336580"/>
              <a:gd name="connsiteY22" fmla="*/ 135056 h 292100"/>
              <a:gd name="connsiteX23" fmla="*/ 65591 w 336580"/>
              <a:gd name="connsiteY23" fmla="*/ 170679 h 292100"/>
              <a:gd name="connsiteX24" fmla="*/ 51077 w 336580"/>
              <a:gd name="connsiteY24" fmla="*/ 175956 h 292100"/>
              <a:gd name="connsiteX25" fmla="*/ 45799 w 336580"/>
              <a:gd name="connsiteY25" fmla="*/ 162763 h 292100"/>
              <a:gd name="connsiteX26" fmla="*/ 80106 w 336580"/>
              <a:gd name="connsiteY26" fmla="*/ 87560 h 292100"/>
              <a:gd name="connsiteX27" fmla="*/ 91981 w 336580"/>
              <a:gd name="connsiteY27" fmla="*/ 80963 h 292100"/>
              <a:gd name="connsiteX28" fmla="*/ 41447 w 336580"/>
              <a:gd name="connsiteY28" fmla="*/ 53975 h 292100"/>
              <a:gd name="connsiteX29" fmla="*/ 75329 w 336580"/>
              <a:gd name="connsiteY29" fmla="*/ 53975 h 292100"/>
              <a:gd name="connsiteX30" fmla="*/ 77936 w 336580"/>
              <a:gd name="connsiteY30" fmla="*/ 55290 h 292100"/>
              <a:gd name="connsiteX31" fmla="*/ 84452 w 336580"/>
              <a:gd name="connsiteY31" fmla="*/ 72386 h 292100"/>
              <a:gd name="connsiteX32" fmla="*/ 85755 w 336580"/>
              <a:gd name="connsiteY32" fmla="*/ 73701 h 292100"/>
              <a:gd name="connsiteX33" fmla="*/ 84452 w 336580"/>
              <a:gd name="connsiteY33" fmla="*/ 73701 h 292100"/>
              <a:gd name="connsiteX34" fmla="*/ 72723 w 336580"/>
              <a:gd name="connsiteY34" fmla="*/ 84221 h 292100"/>
              <a:gd name="connsiteX35" fmla="*/ 51872 w 336580"/>
              <a:gd name="connsiteY35" fmla="*/ 131562 h 292100"/>
              <a:gd name="connsiteX36" fmla="*/ 38840 w 336580"/>
              <a:gd name="connsiteY36" fmla="*/ 159177 h 292100"/>
              <a:gd name="connsiteX37" fmla="*/ 47963 w 336580"/>
              <a:gd name="connsiteY37" fmla="*/ 184162 h 292100"/>
              <a:gd name="connsiteX38" fmla="*/ 54478 w 336580"/>
              <a:gd name="connsiteY38" fmla="*/ 185477 h 292100"/>
              <a:gd name="connsiteX39" fmla="*/ 54478 w 336580"/>
              <a:gd name="connsiteY39" fmla="*/ 218353 h 292100"/>
              <a:gd name="connsiteX40" fmla="*/ 42750 w 336580"/>
              <a:gd name="connsiteY40" fmla="*/ 230188 h 292100"/>
              <a:gd name="connsiteX41" fmla="*/ 32324 w 336580"/>
              <a:gd name="connsiteY41" fmla="*/ 218353 h 292100"/>
              <a:gd name="connsiteX42" fmla="*/ 32324 w 336580"/>
              <a:gd name="connsiteY42" fmla="*/ 102631 h 292100"/>
              <a:gd name="connsiteX43" fmla="*/ 17989 w 336580"/>
              <a:gd name="connsiteY43" fmla="*/ 135507 h 292100"/>
              <a:gd name="connsiteX44" fmla="*/ 4958 w 336580"/>
              <a:gd name="connsiteY44" fmla="*/ 140767 h 292100"/>
              <a:gd name="connsiteX45" fmla="*/ 1048 w 336580"/>
              <a:gd name="connsiteY45" fmla="*/ 127616 h 292100"/>
              <a:gd name="connsiteX46" fmla="*/ 31021 w 336580"/>
              <a:gd name="connsiteY46" fmla="*/ 60550 h 292100"/>
              <a:gd name="connsiteX47" fmla="*/ 41447 w 336580"/>
              <a:gd name="connsiteY47" fmla="*/ 53975 h 292100"/>
              <a:gd name="connsiteX48" fmla="*/ 110362 w 336580"/>
              <a:gd name="connsiteY48" fmla="*/ 28575 h 292100"/>
              <a:gd name="connsiteX49" fmla="*/ 134969 w 336580"/>
              <a:gd name="connsiteY49" fmla="*/ 53182 h 292100"/>
              <a:gd name="connsiteX50" fmla="*/ 110362 w 336580"/>
              <a:gd name="connsiteY50" fmla="*/ 77789 h 292100"/>
              <a:gd name="connsiteX51" fmla="*/ 85755 w 336580"/>
              <a:gd name="connsiteY51" fmla="*/ 53182 h 292100"/>
              <a:gd name="connsiteX52" fmla="*/ 110362 w 336580"/>
              <a:gd name="connsiteY52" fmla="*/ 28575 h 292100"/>
              <a:gd name="connsiteX53" fmla="*/ 199262 w 336580"/>
              <a:gd name="connsiteY53" fmla="*/ 6350 h 292100"/>
              <a:gd name="connsiteX54" fmla="*/ 227043 w 336580"/>
              <a:gd name="connsiteY54" fmla="*/ 34132 h 292100"/>
              <a:gd name="connsiteX55" fmla="*/ 199262 w 336580"/>
              <a:gd name="connsiteY55" fmla="*/ 61913 h 292100"/>
              <a:gd name="connsiteX56" fmla="*/ 171480 w 336580"/>
              <a:gd name="connsiteY56" fmla="*/ 34132 h 292100"/>
              <a:gd name="connsiteX57" fmla="*/ 199262 w 336580"/>
              <a:gd name="connsiteY57" fmla="*/ 6350 h 292100"/>
              <a:gd name="connsiteX58" fmla="*/ 58767 w 336580"/>
              <a:gd name="connsiteY58" fmla="*/ 6350 h 292100"/>
              <a:gd name="connsiteX59" fmla="*/ 80992 w 336580"/>
              <a:gd name="connsiteY59" fmla="*/ 27782 h 292100"/>
              <a:gd name="connsiteX60" fmla="*/ 58767 w 336580"/>
              <a:gd name="connsiteY60" fmla="*/ 49214 h 292100"/>
              <a:gd name="connsiteX61" fmla="*/ 36542 w 336580"/>
              <a:gd name="connsiteY61" fmla="*/ 27782 h 292100"/>
              <a:gd name="connsiteX62" fmla="*/ 58767 w 336580"/>
              <a:gd name="connsiteY62" fmla="*/ 6350 h 292100"/>
              <a:gd name="connsiteX63" fmla="*/ 266896 w 336580"/>
              <a:gd name="connsiteY63" fmla="*/ 0 h 292100"/>
              <a:gd name="connsiteX64" fmla="*/ 328691 w 336580"/>
              <a:gd name="connsiteY64" fmla="*/ 7931 h 292100"/>
              <a:gd name="connsiteX65" fmla="*/ 336580 w 336580"/>
              <a:gd name="connsiteY65" fmla="*/ 18504 h 292100"/>
              <a:gd name="connsiteX66" fmla="*/ 332636 w 336580"/>
              <a:gd name="connsiteY66" fmla="*/ 55512 h 292100"/>
              <a:gd name="connsiteX67" fmla="*/ 322117 w 336580"/>
              <a:gd name="connsiteY67" fmla="*/ 63443 h 292100"/>
              <a:gd name="connsiteX68" fmla="*/ 298451 w 336580"/>
              <a:gd name="connsiteY68" fmla="*/ 60799 h 292100"/>
              <a:gd name="connsiteX69" fmla="*/ 293192 w 336580"/>
              <a:gd name="connsiteY69" fmla="*/ 99129 h 292100"/>
              <a:gd name="connsiteX70" fmla="*/ 301081 w 336580"/>
              <a:gd name="connsiteY70" fmla="*/ 105738 h 292100"/>
              <a:gd name="connsiteX71" fmla="*/ 295821 w 336580"/>
              <a:gd name="connsiteY71" fmla="*/ 121598 h 292100"/>
              <a:gd name="connsiteX72" fmla="*/ 290562 w 336580"/>
              <a:gd name="connsiteY72" fmla="*/ 124242 h 292100"/>
              <a:gd name="connsiteX73" fmla="*/ 289247 w 336580"/>
              <a:gd name="connsiteY73" fmla="*/ 134816 h 292100"/>
              <a:gd name="connsiteX74" fmla="*/ 281358 w 336580"/>
              <a:gd name="connsiteY74" fmla="*/ 141424 h 292100"/>
              <a:gd name="connsiteX75" fmla="*/ 281358 w 336580"/>
              <a:gd name="connsiteY75" fmla="*/ 140103 h 292100"/>
              <a:gd name="connsiteX76" fmla="*/ 274784 w 336580"/>
              <a:gd name="connsiteY76" fmla="*/ 132172 h 292100"/>
              <a:gd name="connsiteX77" fmla="*/ 274784 w 336580"/>
              <a:gd name="connsiteY77" fmla="*/ 130850 h 292100"/>
              <a:gd name="connsiteX78" fmla="*/ 252433 w 336580"/>
              <a:gd name="connsiteY78" fmla="*/ 141424 h 292100"/>
              <a:gd name="connsiteX79" fmla="*/ 236655 w 336580"/>
              <a:gd name="connsiteY79" fmla="*/ 134816 h 292100"/>
              <a:gd name="connsiteX80" fmla="*/ 234026 w 336580"/>
              <a:gd name="connsiteY80" fmla="*/ 129529 h 292100"/>
              <a:gd name="connsiteX81" fmla="*/ 234026 w 336580"/>
              <a:gd name="connsiteY81" fmla="*/ 278883 h 292100"/>
              <a:gd name="connsiteX82" fmla="*/ 219563 w 336580"/>
              <a:gd name="connsiteY82" fmla="*/ 292100 h 292100"/>
              <a:gd name="connsiteX83" fmla="*/ 205100 w 336580"/>
              <a:gd name="connsiteY83" fmla="*/ 278883 h 292100"/>
              <a:gd name="connsiteX84" fmla="*/ 205100 w 336580"/>
              <a:gd name="connsiteY84" fmla="*/ 192971 h 292100"/>
              <a:gd name="connsiteX85" fmla="*/ 194581 w 336580"/>
              <a:gd name="connsiteY85" fmla="*/ 192971 h 292100"/>
              <a:gd name="connsiteX86" fmla="*/ 194581 w 336580"/>
              <a:gd name="connsiteY86" fmla="*/ 278883 h 292100"/>
              <a:gd name="connsiteX87" fmla="*/ 180119 w 336580"/>
              <a:gd name="connsiteY87" fmla="*/ 292100 h 292100"/>
              <a:gd name="connsiteX88" fmla="*/ 165655 w 336580"/>
              <a:gd name="connsiteY88" fmla="*/ 278883 h 292100"/>
              <a:gd name="connsiteX89" fmla="*/ 165655 w 336580"/>
              <a:gd name="connsiteY89" fmla="*/ 129529 h 292100"/>
              <a:gd name="connsiteX90" fmla="*/ 147248 w 336580"/>
              <a:gd name="connsiteY90" fmla="*/ 171824 h 292100"/>
              <a:gd name="connsiteX91" fmla="*/ 131470 w 336580"/>
              <a:gd name="connsiteY91" fmla="*/ 177111 h 292100"/>
              <a:gd name="connsiteX92" fmla="*/ 124896 w 336580"/>
              <a:gd name="connsiteY92" fmla="*/ 161250 h 292100"/>
              <a:gd name="connsiteX93" fmla="*/ 164340 w 336580"/>
              <a:gd name="connsiteY93" fmla="*/ 74017 h 292100"/>
              <a:gd name="connsiteX94" fmla="*/ 178804 w 336580"/>
              <a:gd name="connsiteY94" fmla="*/ 67408 h 292100"/>
              <a:gd name="connsiteX95" fmla="*/ 220878 w 336580"/>
              <a:gd name="connsiteY95" fmla="*/ 67408 h 292100"/>
              <a:gd name="connsiteX96" fmla="*/ 235340 w 336580"/>
              <a:gd name="connsiteY96" fmla="*/ 74017 h 292100"/>
              <a:gd name="connsiteX97" fmla="*/ 252433 w 336580"/>
              <a:gd name="connsiteY97" fmla="*/ 114990 h 292100"/>
              <a:gd name="connsiteX98" fmla="*/ 278729 w 336580"/>
              <a:gd name="connsiteY98" fmla="*/ 103094 h 292100"/>
              <a:gd name="connsiteX99" fmla="*/ 283988 w 336580"/>
              <a:gd name="connsiteY99" fmla="*/ 58156 h 292100"/>
              <a:gd name="connsiteX100" fmla="*/ 260322 w 336580"/>
              <a:gd name="connsiteY100" fmla="*/ 55512 h 292100"/>
              <a:gd name="connsiteX101" fmla="*/ 252433 w 336580"/>
              <a:gd name="connsiteY101" fmla="*/ 44939 h 292100"/>
              <a:gd name="connsiteX102" fmla="*/ 256377 w 336580"/>
              <a:gd name="connsiteY102" fmla="*/ 7931 h 292100"/>
              <a:gd name="connsiteX103" fmla="*/ 266896 w 336580"/>
              <a:gd name="connsiteY10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6580" h="292100">
                <a:moveTo>
                  <a:pt x="73055" y="173038"/>
                </a:moveTo>
                <a:cubicBezTo>
                  <a:pt x="73055" y="173038"/>
                  <a:pt x="73055" y="173038"/>
                  <a:pt x="73055" y="230188"/>
                </a:cubicBezTo>
                <a:cubicBezTo>
                  <a:pt x="66109" y="228859"/>
                  <a:pt x="61942" y="224872"/>
                  <a:pt x="61942" y="218227"/>
                </a:cubicBezTo>
                <a:cubicBezTo>
                  <a:pt x="61942" y="218227"/>
                  <a:pt x="61942" y="218227"/>
                  <a:pt x="61942" y="183671"/>
                </a:cubicBezTo>
                <a:cubicBezTo>
                  <a:pt x="66109" y="182342"/>
                  <a:pt x="70277" y="178355"/>
                  <a:pt x="71666" y="174367"/>
                </a:cubicBezTo>
                <a:cubicBezTo>
                  <a:pt x="71666" y="174367"/>
                  <a:pt x="71666" y="174367"/>
                  <a:pt x="73055" y="173038"/>
                </a:cubicBezTo>
                <a:close/>
                <a:moveTo>
                  <a:pt x="91981" y="80963"/>
                </a:moveTo>
                <a:cubicBezTo>
                  <a:pt x="91981" y="80963"/>
                  <a:pt x="91981" y="80963"/>
                  <a:pt x="128927" y="80963"/>
                </a:cubicBezTo>
                <a:cubicBezTo>
                  <a:pt x="134204" y="80963"/>
                  <a:pt x="139482" y="82283"/>
                  <a:pt x="140802" y="87560"/>
                </a:cubicBezTo>
                <a:cubicBezTo>
                  <a:pt x="140802" y="87560"/>
                  <a:pt x="140802" y="87560"/>
                  <a:pt x="146080" y="96795"/>
                </a:cubicBezTo>
                <a:cubicBezTo>
                  <a:pt x="146080" y="96795"/>
                  <a:pt x="146080" y="96795"/>
                  <a:pt x="140802" y="108669"/>
                </a:cubicBezTo>
                <a:cubicBezTo>
                  <a:pt x="140802" y="108669"/>
                  <a:pt x="140802" y="108669"/>
                  <a:pt x="117051" y="158805"/>
                </a:cubicBezTo>
                <a:cubicBezTo>
                  <a:pt x="113093" y="168040"/>
                  <a:pt x="117051" y="181233"/>
                  <a:pt x="127607" y="185191"/>
                </a:cubicBezTo>
                <a:cubicBezTo>
                  <a:pt x="131565" y="187830"/>
                  <a:pt x="135524" y="187830"/>
                  <a:pt x="140802" y="186511"/>
                </a:cubicBezTo>
                <a:cubicBezTo>
                  <a:pt x="140802" y="186511"/>
                  <a:pt x="140802" y="186511"/>
                  <a:pt x="140802" y="263033"/>
                </a:cubicBezTo>
                <a:cubicBezTo>
                  <a:pt x="140802" y="269630"/>
                  <a:pt x="134204" y="276226"/>
                  <a:pt x="127607" y="276226"/>
                </a:cubicBezTo>
                <a:cubicBezTo>
                  <a:pt x="121010" y="276226"/>
                  <a:pt x="115732" y="269630"/>
                  <a:pt x="115732" y="263033"/>
                </a:cubicBezTo>
                <a:cubicBezTo>
                  <a:pt x="115732" y="263033"/>
                  <a:pt x="115732" y="263033"/>
                  <a:pt x="115732" y="189150"/>
                </a:cubicBezTo>
                <a:cubicBezTo>
                  <a:pt x="115732" y="189150"/>
                  <a:pt x="115732" y="189150"/>
                  <a:pt x="106495" y="189150"/>
                </a:cubicBezTo>
                <a:cubicBezTo>
                  <a:pt x="106495" y="189150"/>
                  <a:pt x="106495" y="189150"/>
                  <a:pt x="106495" y="263033"/>
                </a:cubicBezTo>
                <a:cubicBezTo>
                  <a:pt x="106495" y="269630"/>
                  <a:pt x="101217" y="276226"/>
                  <a:pt x="94620" y="276226"/>
                </a:cubicBezTo>
                <a:cubicBezTo>
                  <a:pt x="86703" y="276226"/>
                  <a:pt x="81425" y="269630"/>
                  <a:pt x="81425" y="263033"/>
                </a:cubicBezTo>
                <a:cubicBezTo>
                  <a:pt x="81425" y="161443"/>
                  <a:pt x="81425" y="162763"/>
                  <a:pt x="81425" y="135056"/>
                </a:cubicBezTo>
                <a:cubicBezTo>
                  <a:pt x="81425" y="135056"/>
                  <a:pt x="81425" y="135056"/>
                  <a:pt x="65591" y="170679"/>
                </a:cubicBezTo>
                <a:cubicBezTo>
                  <a:pt x="62952" y="175956"/>
                  <a:pt x="56355" y="178595"/>
                  <a:pt x="51077" y="175956"/>
                </a:cubicBezTo>
                <a:cubicBezTo>
                  <a:pt x="45799" y="173317"/>
                  <a:pt x="44480" y="168040"/>
                  <a:pt x="45799" y="162763"/>
                </a:cubicBezTo>
                <a:cubicBezTo>
                  <a:pt x="45799" y="162763"/>
                  <a:pt x="45799" y="162763"/>
                  <a:pt x="80106" y="87560"/>
                </a:cubicBezTo>
                <a:cubicBezTo>
                  <a:pt x="82745" y="82283"/>
                  <a:pt x="86703" y="80963"/>
                  <a:pt x="91981" y="80963"/>
                </a:cubicBezTo>
                <a:close/>
                <a:moveTo>
                  <a:pt x="41447" y="53975"/>
                </a:moveTo>
                <a:cubicBezTo>
                  <a:pt x="41447" y="53975"/>
                  <a:pt x="41447" y="53975"/>
                  <a:pt x="75329" y="53975"/>
                </a:cubicBezTo>
                <a:cubicBezTo>
                  <a:pt x="75329" y="53975"/>
                  <a:pt x="77936" y="55290"/>
                  <a:pt x="77936" y="55290"/>
                </a:cubicBezTo>
                <a:cubicBezTo>
                  <a:pt x="77936" y="60550"/>
                  <a:pt x="80542" y="67125"/>
                  <a:pt x="84452" y="72386"/>
                </a:cubicBezTo>
                <a:cubicBezTo>
                  <a:pt x="84452" y="73701"/>
                  <a:pt x="85755" y="73701"/>
                  <a:pt x="85755" y="73701"/>
                </a:cubicBezTo>
                <a:cubicBezTo>
                  <a:pt x="85755" y="73701"/>
                  <a:pt x="84452" y="73701"/>
                  <a:pt x="84452" y="73701"/>
                </a:cubicBezTo>
                <a:cubicBezTo>
                  <a:pt x="79239" y="75016"/>
                  <a:pt x="74026" y="78961"/>
                  <a:pt x="72723" y="84221"/>
                </a:cubicBezTo>
                <a:cubicBezTo>
                  <a:pt x="72723" y="84221"/>
                  <a:pt x="72723" y="84221"/>
                  <a:pt x="51872" y="131562"/>
                </a:cubicBezTo>
                <a:cubicBezTo>
                  <a:pt x="51872" y="131562"/>
                  <a:pt x="51872" y="131562"/>
                  <a:pt x="38840" y="159177"/>
                </a:cubicBezTo>
                <a:cubicBezTo>
                  <a:pt x="33628" y="168382"/>
                  <a:pt x="38840" y="180217"/>
                  <a:pt x="47963" y="184162"/>
                </a:cubicBezTo>
                <a:cubicBezTo>
                  <a:pt x="49266" y="185477"/>
                  <a:pt x="51872" y="185477"/>
                  <a:pt x="54478" y="185477"/>
                </a:cubicBezTo>
                <a:cubicBezTo>
                  <a:pt x="54478" y="185477"/>
                  <a:pt x="54478" y="185477"/>
                  <a:pt x="54478" y="218353"/>
                </a:cubicBezTo>
                <a:cubicBezTo>
                  <a:pt x="54478" y="224928"/>
                  <a:pt x="49266" y="230188"/>
                  <a:pt x="42750" y="230188"/>
                </a:cubicBezTo>
                <a:cubicBezTo>
                  <a:pt x="37537" y="230188"/>
                  <a:pt x="32324" y="224928"/>
                  <a:pt x="32324" y="218353"/>
                </a:cubicBezTo>
                <a:cubicBezTo>
                  <a:pt x="32324" y="146027"/>
                  <a:pt x="32324" y="105261"/>
                  <a:pt x="32324" y="102631"/>
                </a:cubicBezTo>
                <a:cubicBezTo>
                  <a:pt x="32324" y="102631"/>
                  <a:pt x="32324" y="102631"/>
                  <a:pt x="17989" y="135507"/>
                </a:cubicBezTo>
                <a:cubicBezTo>
                  <a:pt x="15383" y="140767"/>
                  <a:pt x="10170" y="142082"/>
                  <a:pt x="4958" y="140767"/>
                </a:cubicBezTo>
                <a:cubicBezTo>
                  <a:pt x="1048" y="138137"/>
                  <a:pt x="-1558" y="132877"/>
                  <a:pt x="1048" y="127616"/>
                </a:cubicBezTo>
                <a:cubicBezTo>
                  <a:pt x="1048" y="127616"/>
                  <a:pt x="1048" y="127616"/>
                  <a:pt x="31021" y="60550"/>
                </a:cubicBezTo>
                <a:cubicBezTo>
                  <a:pt x="33628" y="55290"/>
                  <a:pt x="37537" y="53975"/>
                  <a:pt x="41447" y="53975"/>
                </a:cubicBezTo>
                <a:close/>
                <a:moveTo>
                  <a:pt x="110362" y="28575"/>
                </a:moveTo>
                <a:cubicBezTo>
                  <a:pt x="123952" y="28575"/>
                  <a:pt x="134969" y="39592"/>
                  <a:pt x="134969" y="53182"/>
                </a:cubicBezTo>
                <a:cubicBezTo>
                  <a:pt x="134969" y="66772"/>
                  <a:pt x="123952" y="77789"/>
                  <a:pt x="110362" y="77789"/>
                </a:cubicBezTo>
                <a:cubicBezTo>
                  <a:pt x="96772" y="77789"/>
                  <a:pt x="85755" y="66772"/>
                  <a:pt x="85755" y="53182"/>
                </a:cubicBezTo>
                <a:cubicBezTo>
                  <a:pt x="85755" y="39592"/>
                  <a:pt x="96772" y="28575"/>
                  <a:pt x="110362" y="28575"/>
                </a:cubicBezTo>
                <a:close/>
                <a:moveTo>
                  <a:pt x="199262" y="6350"/>
                </a:moveTo>
                <a:cubicBezTo>
                  <a:pt x="215137" y="6350"/>
                  <a:pt x="227043" y="18257"/>
                  <a:pt x="227043" y="34132"/>
                </a:cubicBezTo>
                <a:cubicBezTo>
                  <a:pt x="227043" y="50007"/>
                  <a:pt x="213814" y="61913"/>
                  <a:pt x="199262" y="61913"/>
                </a:cubicBezTo>
                <a:cubicBezTo>
                  <a:pt x="184710" y="61913"/>
                  <a:pt x="171480" y="50007"/>
                  <a:pt x="171480" y="34132"/>
                </a:cubicBezTo>
                <a:cubicBezTo>
                  <a:pt x="171480" y="18257"/>
                  <a:pt x="183387" y="6350"/>
                  <a:pt x="199262" y="6350"/>
                </a:cubicBezTo>
                <a:close/>
                <a:moveTo>
                  <a:pt x="58767" y="6350"/>
                </a:moveTo>
                <a:cubicBezTo>
                  <a:pt x="71042" y="6350"/>
                  <a:pt x="80992" y="15945"/>
                  <a:pt x="80992" y="27782"/>
                </a:cubicBezTo>
                <a:cubicBezTo>
                  <a:pt x="80992" y="39619"/>
                  <a:pt x="71042" y="49214"/>
                  <a:pt x="58767" y="49214"/>
                </a:cubicBezTo>
                <a:cubicBezTo>
                  <a:pt x="46492" y="49214"/>
                  <a:pt x="36542" y="39619"/>
                  <a:pt x="36542" y="27782"/>
                </a:cubicBezTo>
                <a:cubicBezTo>
                  <a:pt x="36542" y="15945"/>
                  <a:pt x="46492" y="6350"/>
                  <a:pt x="58767" y="6350"/>
                </a:cubicBezTo>
                <a:close/>
                <a:moveTo>
                  <a:pt x="266896" y="0"/>
                </a:moveTo>
                <a:cubicBezTo>
                  <a:pt x="266896" y="0"/>
                  <a:pt x="266896" y="0"/>
                  <a:pt x="328691" y="7931"/>
                </a:cubicBezTo>
                <a:cubicBezTo>
                  <a:pt x="333951" y="7931"/>
                  <a:pt x="336580" y="13217"/>
                  <a:pt x="336580" y="18504"/>
                </a:cubicBezTo>
                <a:cubicBezTo>
                  <a:pt x="336580" y="18504"/>
                  <a:pt x="336580" y="18504"/>
                  <a:pt x="332636" y="55512"/>
                </a:cubicBezTo>
                <a:cubicBezTo>
                  <a:pt x="331321" y="59478"/>
                  <a:pt x="327377" y="63443"/>
                  <a:pt x="322117" y="63443"/>
                </a:cubicBezTo>
                <a:cubicBezTo>
                  <a:pt x="322117" y="63443"/>
                  <a:pt x="322117" y="63443"/>
                  <a:pt x="298451" y="60799"/>
                </a:cubicBezTo>
                <a:cubicBezTo>
                  <a:pt x="298451" y="60799"/>
                  <a:pt x="298451" y="60799"/>
                  <a:pt x="293192" y="99129"/>
                </a:cubicBezTo>
                <a:cubicBezTo>
                  <a:pt x="297136" y="99129"/>
                  <a:pt x="299766" y="101773"/>
                  <a:pt x="301081" y="105738"/>
                </a:cubicBezTo>
                <a:cubicBezTo>
                  <a:pt x="303710" y="111025"/>
                  <a:pt x="301081" y="118955"/>
                  <a:pt x="295821" y="121598"/>
                </a:cubicBezTo>
                <a:cubicBezTo>
                  <a:pt x="295821" y="121598"/>
                  <a:pt x="295821" y="121598"/>
                  <a:pt x="290562" y="124242"/>
                </a:cubicBezTo>
                <a:cubicBezTo>
                  <a:pt x="290562" y="124242"/>
                  <a:pt x="290562" y="124242"/>
                  <a:pt x="289247" y="134816"/>
                </a:cubicBezTo>
                <a:cubicBezTo>
                  <a:pt x="287933" y="137459"/>
                  <a:pt x="285303" y="141424"/>
                  <a:pt x="281358" y="141424"/>
                </a:cubicBezTo>
                <a:cubicBezTo>
                  <a:pt x="281358" y="141424"/>
                  <a:pt x="281358" y="141424"/>
                  <a:pt x="281358" y="140103"/>
                </a:cubicBezTo>
                <a:cubicBezTo>
                  <a:pt x="277414" y="140103"/>
                  <a:pt x="274784" y="136137"/>
                  <a:pt x="274784" y="132172"/>
                </a:cubicBezTo>
                <a:cubicBezTo>
                  <a:pt x="274784" y="132172"/>
                  <a:pt x="274784" y="132172"/>
                  <a:pt x="274784" y="130850"/>
                </a:cubicBezTo>
                <a:cubicBezTo>
                  <a:pt x="274784" y="130850"/>
                  <a:pt x="274784" y="130850"/>
                  <a:pt x="252433" y="141424"/>
                </a:cubicBezTo>
                <a:cubicBezTo>
                  <a:pt x="245859" y="144068"/>
                  <a:pt x="239285" y="141424"/>
                  <a:pt x="236655" y="134816"/>
                </a:cubicBezTo>
                <a:cubicBezTo>
                  <a:pt x="236655" y="134816"/>
                  <a:pt x="236655" y="134816"/>
                  <a:pt x="234026" y="129529"/>
                </a:cubicBezTo>
                <a:cubicBezTo>
                  <a:pt x="234026" y="136137"/>
                  <a:pt x="234026" y="207510"/>
                  <a:pt x="234026" y="278883"/>
                </a:cubicBezTo>
                <a:cubicBezTo>
                  <a:pt x="234026" y="286813"/>
                  <a:pt x="227452" y="292100"/>
                  <a:pt x="219563" y="292100"/>
                </a:cubicBezTo>
                <a:cubicBezTo>
                  <a:pt x="211674" y="292100"/>
                  <a:pt x="205100" y="286813"/>
                  <a:pt x="205100" y="278883"/>
                </a:cubicBezTo>
                <a:cubicBezTo>
                  <a:pt x="205100" y="278883"/>
                  <a:pt x="205100" y="278883"/>
                  <a:pt x="205100" y="192971"/>
                </a:cubicBezTo>
                <a:cubicBezTo>
                  <a:pt x="205100" y="192971"/>
                  <a:pt x="205100" y="192971"/>
                  <a:pt x="194581" y="192971"/>
                </a:cubicBezTo>
                <a:cubicBezTo>
                  <a:pt x="194581" y="192971"/>
                  <a:pt x="194581" y="192971"/>
                  <a:pt x="194581" y="278883"/>
                </a:cubicBezTo>
                <a:cubicBezTo>
                  <a:pt x="194581" y="286813"/>
                  <a:pt x="188007" y="292100"/>
                  <a:pt x="180119" y="292100"/>
                </a:cubicBezTo>
                <a:cubicBezTo>
                  <a:pt x="172230" y="292100"/>
                  <a:pt x="165655" y="286813"/>
                  <a:pt x="165655" y="278883"/>
                </a:cubicBezTo>
                <a:cubicBezTo>
                  <a:pt x="165655" y="182398"/>
                  <a:pt x="165655" y="134816"/>
                  <a:pt x="165655" y="129529"/>
                </a:cubicBezTo>
                <a:cubicBezTo>
                  <a:pt x="165655" y="129529"/>
                  <a:pt x="165655" y="129529"/>
                  <a:pt x="147248" y="171824"/>
                </a:cubicBezTo>
                <a:cubicBezTo>
                  <a:pt x="144618" y="177111"/>
                  <a:pt x="136730" y="179754"/>
                  <a:pt x="131470" y="177111"/>
                </a:cubicBezTo>
                <a:cubicBezTo>
                  <a:pt x="124896" y="174467"/>
                  <a:pt x="122267" y="167859"/>
                  <a:pt x="124896" y="161250"/>
                </a:cubicBezTo>
                <a:cubicBezTo>
                  <a:pt x="124896" y="161250"/>
                  <a:pt x="124896" y="161250"/>
                  <a:pt x="164340" y="74017"/>
                </a:cubicBezTo>
                <a:cubicBezTo>
                  <a:pt x="166970" y="68730"/>
                  <a:pt x="172230" y="67408"/>
                  <a:pt x="178804" y="67408"/>
                </a:cubicBezTo>
                <a:cubicBezTo>
                  <a:pt x="178804" y="67408"/>
                  <a:pt x="178804" y="67408"/>
                  <a:pt x="220878" y="67408"/>
                </a:cubicBezTo>
                <a:cubicBezTo>
                  <a:pt x="227452" y="67408"/>
                  <a:pt x="232711" y="68730"/>
                  <a:pt x="235340" y="74017"/>
                </a:cubicBezTo>
                <a:cubicBezTo>
                  <a:pt x="235340" y="74017"/>
                  <a:pt x="235340" y="74017"/>
                  <a:pt x="252433" y="114990"/>
                </a:cubicBezTo>
                <a:cubicBezTo>
                  <a:pt x="252433" y="114990"/>
                  <a:pt x="252433" y="114990"/>
                  <a:pt x="278729" y="103094"/>
                </a:cubicBezTo>
                <a:cubicBezTo>
                  <a:pt x="278729" y="103094"/>
                  <a:pt x="278729" y="103094"/>
                  <a:pt x="283988" y="58156"/>
                </a:cubicBezTo>
                <a:cubicBezTo>
                  <a:pt x="283988" y="58156"/>
                  <a:pt x="283988" y="58156"/>
                  <a:pt x="260322" y="55512"/>
                </a:cubicBezTo>
                <a:cubicBezTo>
                  <a:pt x="255062" y="55512"/>
                  <a:pt x="251118" y="50226"/>
                  <a:pt x="252433" y="44939"/>
                </a:cubicBezTo>
                <a:cubicBezTo>
                  <a:pt x="252433" y="44939"/>
                  <a:pt x="252433" y="44939"/>
                  <a:pt x="256377" y="7931"/>
                </a:cubicBezTo>
                <a:cubicBezTo>
                  <a:pt x="256377" y="2643"/>
                  <a:pt x="261636" y="0"/>
                  <a:pt x="2668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protest_95210">
            <a:extLst>
              <a:ext uri="{FF2B5EF4-FFF2-40B4-BE49-F238E27FC236}">
                <a16:creationId xmlns:a16="http://schemas.microsoft.com/office/drawing/2014/main" id="{E7AF560A-EEF3-4C13-BC92-D1F57671387F}"/>
              </a:ext>
            </a:extLst>
          </p:cNvPr>
          <p:cNvSpPr>
            <a:spLocks noChangeAspect="1"/>
          </p:cNvSpPr>
          <p:nvPr/>
        </p:nvSpPr>
        <p:spPr bwMode="auto">
          <a:xfrm>
            <a:off x="1146109" y="3086683"/>
            <a:ext cx="722068" cy="626644"/>
          </a:xfrm>
          <a:custGeom>
            <a:avLst/>
            <a:gdLst>
              <a:gd name="connsiteX0" fmla="*/ 73055 w 336580"/>
              <a:gd name="connsiteY0" fmla="*/ 173038 h 292100"/>
              <a:gd name="connsiteX1" fmla="*/ 73055 w 336580"/>
              <a:gd name="connsiteY1" fmla="*/ 230188 h 292100"/>
              <a:gd name="connsiteX2" fmla="*/ 61942 w 336580"/>
              <a:gd name="connsiteY2" fmla="*/ 218227 h 292100"/>
              <a:gd name="connsiteX3" fmla="*/ 61942 w 336580"/>
              <a:gd name="connsiteY3" fmla="*/ 183671 h 292100"/>
              <a:gd name="connsiteX4" fmla="*/ 71666 w 336580"/>
              <a:gd name="connsiteY4" fmla="*/ 174367 h 292100"/>
              <a:gd name="connsiteX5" fmla="*/ 73055 w 336580"/>
              <a:gd name="connsiteY5" fmla="*/ 173038 h 292100"/>
              <a:gd name="connsiteX6" fmla="*/ 91981 w 336580"/>
              <a:gd name="connsiteY6" fmla="*/ 80963 h 292100"/>
              <a:gd name="connsiteX7" fmla="*/ 128927 w 336580"/>
              <a:gd name="connsiteY7" fmla="*/ 80963 h 292100"/>
              <a:gd name="connsiteX8" fmla="*/ 140802 w 336580"/>
              <a:gd name="connsiteY8" fmla="*/ 87560 h 292100"/>
              <a:gd name="connsiteX9" fmla="*/ 146080 w 336580"/>
              <a:gd name="connsiteY9" fmla="*/ 96795 h 292100"/>
              <a:gd name="connsiteX10" fmla="*/ 140802 w 336580"/>
              <a:gd name="connsiteY10" fmla="*/ 108669 h 292100"/>
              <a:gd name="connsiteX11" fmla="*/ 117051 w 336580"/>
              <a:gd name="connsiteY11" fmla="*/ 158805 h 292100"/>
              <a:gd name="connsiteX12" fmla="*/ 127607 w 336580"/>
              <a:gd name="connsiteY12" fmla="*/ 185191 h 292100"/>
              <a:gd name="connsiteX13" fmla="*/ 140802 w 336580"/>
              <a:gd name="connsiteY13" fmla="*/ 186511 h 292100"/>
              <a:gd name="connsiteX14" fmla="*/ 140802 w 336580"/>
              <a:gd name="connsiteY14" fmla="*/ 263033 h 292100"/>
              <a:gd name="connsiteX15" fmla="*/ 127607 w 336580"/>
              <a:gd name="connsiteY15" fmla="*/ 276226 h 292100"/>
              <a:gd name="connsiteX16" fmla="*/ 115732 w 336580"/>
              <a:gd name="connsiteY16" fmla="*/ 263033 h 292100"/>
              <a:gd name="connsiteX17" fmla="*/ 115732 w 336580"/>
              <a:gd name="connsiteY17" fmla="*/ 189150 h 292100"/>
              <a:gd name="connsiteX18" fmla="*/ 106495 w 336580"/>
              <a:gd name="connsiteY18" fmla="*/ 189150 h 292100"/>
              <a:gd name="connsiteX19" fmla="*/ 106495 w 336580"/>
              <a:gd name="connsiteY19" fmla="*/ 263033 h 292100"/>
              <a:gd name="connsiteX20" fmla="*/ 94620 w 336580"/>
              <a:gd name="connsiteY20" fmla="*/ 276226 h 292100"/>
              <a:gd name="connsiteX21" fmla="*/ 81425 w 336580"/>
              <a:gd name="connsiteY21" fmla="*/ 263033 h 292100"/>
              <a:gd name="connsiteX22" fmla="*/ 81425 w 336580"/>
              <a:gd name="connsiteY22" fmla="*/ 135056 h 292100"/>
              <a:gd name="connsiteX23" fmla="*/ 65591 w 336580"/>
              <a:gd name="connsiteY23" fmla="*/ 170679 h 292100"/>
              <a:gd name="connsiteX24" fmla="*/ 51077 w 336580"/>
              <a:gd name="connsiteY24" fmla="*/ 175956 h 292100"/>
              <a:gd name="connsiteX25" fmla="*/ 45799 w 336580"/>
              <a:gd name="connsiteY25" fmla="*/ 162763 h 292100"/>
              <a:gd name="connsiteX26" fmla="*/ 80106 w 336580"/>
              <a:gd name="connsiteY26" fmla="*/ 87560 h 292100"/>
              <a:gd name="connsiteX27" fmla="*/ 91981 w 336580"/>
              <a:gd name="connsiteY27" fmla="*/ 80963 h 292100"/>
              <a:gd name="connsiteX28" fmla="*/ 41447 w 336580"/>
              <a:gd name="connsiteY28" fmla="*/ 53975 h 292100"/>
              <a:gd name="connsiteX29" fmla="*/ 75329 w 336580"/>
              <a:gd name="connsiteY29" fmla="*/ 53975 h 292100"/>
              <a:gd name="connsiteX30" fmla="*/ 77936 w 336580"/>
              <a:gd name="connsiteY30" fmla="*/ 55290 h 292100"/>
              <a:gd name="connsiteX31" fmla="*/ 84452 w 336580"/>
              <a:gd name="connsiteY31" fmla="*/ 72386 h 292100"/>
              <a:gd name="connsiteX32" fmla="*/ 85755 w 336580"/>
              <a:gd name="connsiteY32" fmla="*/ 73701 h 292100"/>
              <a:gd name="connsiteX33" fmla="*/ 84452 w 336580"/>
              <a:gd name="connsiteY33" fmla="*/ 73701 h 292100"/>
              <a:gd name="connsiteX34" fmla="*/ 72723 w 336580"/>
              <a:gd name="connsiteY34" fmla="*/ 84221 h 292100"/>
              <a:gd name="connsiteX35" fmla="*/ 51872 w 336580"/>
              <a:gd name="connsiteY35" fmla="*/ 131562 h 292100"/>
              <a:gd name="connsiteX36" fmla="*/ 38840 w 336580"/>
              <a:gd name="connsiteY36" fmla="*/ 159177 h 292100"/>
              <a:gd name="connsiteX37" fmla="*/ 47963 w 336580"/>
              <a:gd name="connsiteY37" fmla="*/ 184162 h 292100"/>
              <a:gd name="connsiteX38" fmla="*/ 54478 w 336580"/>
              <a:gd name="connsiteY38" fmla="*/ 185477 h 292100"/>
              <a:gd name="connsiteX39" fmla="*/ 54478 w 336580"/>
              <a:gd name="connsiteY39" fmla="*/ 218353 h 292100"/>
              <a:gd name="connsiteX40" fmla="*/ 42750 w 336580"/>
              <a:gd name="connsiteY40" fmla="*/ 230188 h 292100"/>
              <a:gd name="connsiteX41" fmla="*/ 32324 w 336580"/>
              <a:gd name="connsiteY41" fmla="*/ 218353 h 292100"/>
              <a:gd name="connsiteX42" fmla="*/ 32324 w 336580"/>
              <a:gd name="connsiteY42" fmla="*/ 102631 h 292100"/>
              <a:gd name="connsiteX43" fmla="*/ 17989 w 336580"/>
              <a:gd name="connsiteY43" fmla="*/ 135507 h 292100"/>
              <a:gd name="connsiteX44" fmla="*/ 4958 w 336580"/>
              <a:gd name="connsiteY44" fmla="*/ 140767 h 292100"/>
              <a:gd name="connsiteX45" fmla="*/ 1048 w 336580"/>
              <a:gd name="connsiteY45" fmla="*/ 127616 h 292100"/>
              <a:gd name="connsiteX46" fmla="*/ 31021 w 336580"/>
              <a:gd name="connsiteY46" fmla="*/ 60550 h 292100"/>
              <a:gd name="connsiteX47" fmla="*/ 41447 w 336580"/>
              <a:gd name="connsiteY47" fmla="*/ 53975 h 292100"/>
              <a:gd name="connsiteX48" fmla="*/ 110362 w 336580"/>
              <a:gd name="connsiteY48" fmla="*/ 28575 h 292100"/>
              <a:gd name="connsiteX49" fmla="*/ 134969 w 336580"/>
              <a:gd name="connsiteY49" fmla="*/ 53182 h 292100"/>
              <a:gd name="connsiteX50" fmla="*/ 110362 w 336580"/>
              <a:gd name="connsiteY50" fmla="*/ 77789 h 292100"/>
              <a:gd name="connsiteX51" fmla="*/ 85755 w 336580"/>
              <a:gd name="connsiteY51" fmla="*/ 53182 h 292100"/>
              <a:gd name="connsiteX52" fmla="*/ 110362 w 336580"/>
              <a:gd name="connsiteY52" fmla="*/ 28575 h 292100"/>
              <a:gd name="connsiteX53" fmla="*/ 199262 w 336580"/>
              <a:gd name="connsiteY53" fmla="*/ 6350 h 292100"/>
              <a:gd name="connsiteX54" fmla="*/ 227043 w 336580"/>
              <a:gd name="connsiteY54" fmla="*/ 34132 h 292100"/>
              <a:gd name="connsiteX55" fmla="*/ 199262 w 336580"/>
              <a:gd name="connsiteY55" fmla="*/ 61913 h 292100"/>
              <a:gd name="connsiteX56" fmla="*/ 171480 w 336580"/>
              <a:gd name="connsiteY56" fmla="*/ 34132 h 292100"/>
              <a:gd name="connsiteX57" fmla="*/ 199262 w 336580"/>
              <a:gd name="connsiteY57" fmla="*/ 6350 h 292100"/>
              <a:gd name="connsiteX58" fmla="*/ 58767 w 336580"/>
              <a:gd name="connsiteY58" fmla="*/ 6350 h 292100"/>
              <a:gd name="connsiteX59" fmla="*/ 80992 w 336580"/>
              <a:gd name="connsiteY59" fmla="*/ 27782 h 292100"/>
              <a:gd name="connsiteX60" fmla="*/ 58767 w 336580"/>
              <a:gd name="connsiteY60" fmla="*/ 49214 h 292100"/>
              <a:gd name="connsiteX61" fmla="*/ 36542 w 336580"/>
              <a:gd name="connsiteY61" fmla="*/ 27782 h 292100"/>
              <a:gd name="connsiteX62" fmla="*/ 58767 w 336580"/>
              <a:gd name="connsiteY62" fmla="*/ 6350 h 292100"/>
              <a:gd name="connsiteX63" fmla="*/ 266896 w 336580"/>
              <a:gd name="connsiteY63" fmla="*/ 0 h 292100"/>
              <a:gd name="connsiteX64" fmla="*/ 328691 w 336580"/>
              <a:gd name="connsiteY64" fmla="*/ 7931 h 292100"/>
              <a:gd name="connsiteX65" fmla="*/ 336580 w 336580"/>
              <a:gd name="connsiteY65" fmla="*/ 18504 h 292100"/>
              <a:gd name="connsiteX66" fmla="*/ 332636 w 336580"/>
              <a:gd name="connsiteY66" fmla="*/ 55512 h 292100"/>
              <a:gd name="connsiteX67" fmla="*/ 322117 w 336580"/>
              <a:gd name="connsiteY67" fmla="*/ 63443 h 292100"/>
              <a:gd name="connsiteX68" fmla="*/ 298451 w 336580"/>
              <a:gd name="connsiteY68" fmla="*/ 60799 h 292100"/>
              <a:gd name="connsiteX69" fmla="*/ 293192 w 336580"/>
              <a:gd name="connsiteY69" fmla="*/ 99129 h 292100"/>
              <a:gd name="connsiteX70" fmla="*/ 301081 w 336580"/>
              <a:gd name="connsiteY70" fmla="*/ 105738 h 292100"/>
              <a:gd name="connsiteX71" fmla="*/ 295821 w 336580"/>
              <a:gd name="connsiteY71" fmla="*/ 121598 h 292100"/>
              <a:gd name="connsiteX72" fmla="*/ 290562 w 336580"/>
              <a:gd name="connsiteY72" fmla="*/ 124242 h 292100"/>
              <a:gd name="connsiteX73" fmla="*/ 289247 w 336580"/>
              <a:gd name="connsiteY73" fmla="*/ 134816 h 292100"/>
              <a:gd name="connsiteX74" fmla="*/ 281358 w 336580"/>
              <a:gd name="connsiteY74" fmla="*/ 141424 h 292100"/>
              <a:gd name="connsiteX75" fmla="*/ 281358 w 336580"/>
              <a:gd name="connsiteY75" fmla="*/ 140103 h 292100"/>
              <a:gd name="connsiteX76" fmla="*/ 274784 w 336580"/>
              <a:gd name="connsiteY76" fmla="*/ 132172 h 292100"/>
              <a:gd name="connsiteX77" fmla="*/ 274784 w 336580"/>
              <a:gd name="connsiteY77" fmla="*/ 130850 h 292100"/>
              <a:gd name="connsiteX78" fmla="*/ 252433 w 336580"/>
              <a:gd name="connsiteY78" fmla="*/ 141424 h 292100"/>
              <a:gd name="connsiteX79" fmla="*/ 236655 w 336580"/>
              <a:gd name="connsiteY79" fmla="*/ 134816 h 292100"/>
              <a:gd name="connsiteX80" fmla="*/ 234026 w 336580"/>
              <a:gd name="connsiteY80" fmla="*/ 129529 h 292100"/>
              <a:gd name="connsiteX81" fmla="*/ 234026 w 336580"/>
              <a:gd name="connsiteY81" fmla="*/ 278883 h 292100"/>
              <a:gd name="connsiteX82" fmla="*/ 219563 w 336580"/>
              <a:gd name="connsiteY82" fmla="*/ 292100 h 292100"/>
              <a:gd name="connsiteX83" fmla="*/ 205100 w 336580"/>
              <a:gd name="connsiteY83" fmla="*/ 278883 h 292100"/>
              <a:gd name="connsiteX84" fmla="*/ 205100 w 336580"/>
              <a:gd name="connsiteY84" fmla="*/ 192971 h 292100"/>
              <a:gd name="connsiteX85" fmla="*/ 194581 w 336580"/>
              <a:gd name="connsiteY85" fmla="*/ 192971 h 292100"/>
              <a:gd name="connsiteX86" fmla="*/ 194581 w 336580"/>
              <a:gd name="connsiteY86" fmla="*/ 278883 h 292100"/>
              <a:gd name="connsiteX87" fmla="*/ 180119 w 336580"/>
              <a:gd name="connsiteY87" fmla="*/ 292100 h 292100"/>
              <a:gd name="connsiteX88" fmla="*/ 165655 w 336580"/>
              <a:gd name="connsiteY88" fmla="*/ 278883 h 292100"/>
              <a:gd name="connsiteX89" fmla="*/ 165655 w 336580"/>
              <a:gd name="connsiteY89" fmla="*/ 129529 h 292100"/>
              <a:gd name="connsiteX90" fmla="*/ 147248 w 336580"/>
              <a:gd name="connsiteY90" fmla="*/ 171824 h 292100"/>
              <a:gd name="connsiteX91" fmla="*/ 131470 w 336580"/>
              <a:gd name="connsiteY91" fmla="*/ 177111 h 292100"/>
              <a:gd name="connsiteX92" fmla="*/ 124896 w 336580"/>
              <a:gd name="connsiteY92" fmla="*/ 161250 h 292100"/>
              <a:gd name="connsiteX93" fmla="*/ 164340 w 336580"/>
              <a:gd name="connsiteY93" fmla="*/ 74017 h 292100"/>
              <a:gd name="connsiteX94" fmla="*/ 178804 w 336580"/>
              <a:gd name="connsiteY94" fmla="*/ 67408 h 292100"/>
              <a:gd name="connsiteX95" fmla="*/ 220878 w 336580"/>
              <a:gd name="connsiteY95" fmla="*/ 67408 h 292100"/>
              <a:gd name="connsiteX96" fmla="*/ 235340 w 336580"/>
              <a:gd name="connsiteY96" fmla="*/ 74017 h 292100"/>
              <a:gd name="connsiteX97" fmla="*/ 252433 w 336580"/>
              <a:gd name="connsiteY97" fmla="*/ 114990 h 292100"/>
              <a:gd name="connsiteX98" fmla="*/ 278729 w 336580"/>
              <a:gd name="connsiteY98" fmla="*/ 103094 h 292100"/>
              <a:gd name="connsiteX99" fmla="*/ 283988 w 336580"/>
              <a:gd name="connsiteY99" fmla="*/ 58156 h 292100"/>
              <a:gd name="connsiteX100" fmla="*/ 260322 w 336580"/>
              <a:gd name="connsiteY100" fmla="*/ 55512 h 292100"/>
              <a:gd name="connsiteX101" fmla="*/ 252433 w 336580"/>
              <a:gd name="connsiteY101" fmla="*/ 44939 h 292100"/>
              <a:gd name="connsiteX102" fmla="*/ 256377 w 336580"/>
              <a:gd name="connsiteY102" fmla="*/ 7931 h 292100"/>
              <a:gd name="connsiteX103" fmla="*/ 266896 w 336580"/>
              <a:gd name="connsiteY10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6580" h="292100">
                <a:moveTo>
                  <a:pt x="73055" y="173038"/>
                </a:moveTo>
                <a:cubicBezTo>
                  <a:pt x="73055" y="173038"/>
                  <a:pt x="73055" y="173038"/>
                  <a:pt x="73055" y="230188"/>
                </a:cubicBezTo>
                <a:cubicBezTo>
                  <a:pt x="66109" y="228859"/>
                  <a:pt x="61942" y="224872"/>
                  <a:pt x="61942" y="218227"/>
                </a:cubicBezTo>
                <a:cubicBezTo>
                  <a:pt x="61942" y="218227"/>
                  <a:pt x="61942" y="218227"/>
                  <a:pt x="61942" y="183671"/>
                </a:cubicBezTo>
                <a:cubicBezTo>
                  <a:pt x="66109" y="182342"/>
                  <a:pt x="70277" y="178355"/>
                  <a:pt x="71666" y="174367"/>
                </a:cubicBezTo>
                <a:cubicBezTo>
                  <a:pt x="71666" y="174367"/>
                  <a:pt x="71666" y="174367"/>
                  <a:pt x="73055" y="173038"/>
                </a:cubicBezTo>
                <a:close/>
                <a:moveTo>
                  <a:pt x="91981" y="80963"/>
                </a:moveTo>
                <a:cubicBezTo>
                  <a:pt x="91981" y="80963"/>
                  <a:pt x="91981" y="80963"/>
                  <a:pt x="128927" y="80963"/>
                </a:cubicBezTo>
                <a:cubicBezTo>
                  <a:pt x="134204" y="80963"/>
                  <a:pt x="139482" y="82283"/>
                  <a:pt x="140802" y="87560"/>
                </a:cubicBezTo>
                <a:cubicBezTo>
                  <a:pt x="140802" y="87560"/>
                  <a:pt x="140802" y="87560"/>
                  <a:pt x="146080" y="96795"/>
                </a:cubicBezTo>
                <a:cubicBezTo>
                  <a:pt x="146080" y="96795"/>
                  <a:pt x="146080" y="96795"/>
                  <a:pt x="140802" y="108669"/>
                </a:cubicBezTo>
                <a:cubicBezTo>
                  <a:pt x="140802" y="108669"/>
                  <a:pt x="140802" y="108669"/>
                  <a:pt x="117051" y="158805"/>
                </a:cubicBezTo>
                <a:cubicBezTo>
                  <a:pt x="113093" y="168040"/>
                  <a:pt x="117051" y="181233"/>
                  <a:pt x="127607" y="185191"/>
                </a:cubicBezTo>
                <a:cubicBezTo>
                  <a:pt x="131565" y="187830"/>
                  <a:pt x="135524" y="187830"/>
                  <a:pt x="140802" y="186511"/>
                </a:cubicBezTo>
                <a:cubicBezTo>
                  <a:pt x="140802" y="186511"/>
                  <a:pt x="140802" y="186511"/>
                  <a:pt x="140802" y="263033"/>
                </a:cubicBezTo>
                <a:cubicBezTo>
                  <a:pt x="140802" y="269630"/>
                  <a:pt x="134204" y="276226"/>
                  <a:pt x="127607" y="276226"/>
                </a:cubicBezTo>
                <a:cubicBezTo>
                  <a:pt x="121010" y="276226"/>
                  <a:pt x="115732" y="269630"/>
                  <a:pt x="115732" y="263033"/>
                </a:cubicBezTo>
                <a:cubicBezTo>
                  <a:pt x="115732" y="263033"/>
                  <a:pt x="115732" y="263033"/>
                  <a:pt x="115732" y="189150"/>
                </a:cubicBezTo>
                <a:cubicBezTo>
                  <a:pt x="115732" y="189150"/>
                  <a:pt x="115732" y="189150"/>
                  <a:pt x="106495" y="189150"/>
                </a:cubicBezTo>
                <a:cubicBezTo>
                  <a:pt x="106495" y="189150"/>
                  <a:pt x="106495" y="189150"/>
                  <a:pt x="106495" y="263033"/>
                </a:cubicBezTo>
                <a:cubicBezTo>
                  <a:pt x="106495" y="269630"/>
                  <a:pt x="101217" y="276226"/>
                  <a:pt x="94620" y="276226"/>
                </a:cubicBezTo>
                <a:cubicBezTo>
                  <a:pt x="86703" y="276226"/>
                  <a:pt x="81425" y="269630"/>
                  <a:pt x="81425" y="263033"/>
                </a:cubicBezTo>
                <a:cubicBezTo>
                  <a:pt x="81425" y="161443"/>
                  <a:pt x="81425" y="162763"/>
                  <a:pt x="81425" y="135056"/>
                </a:cubicBezTo>
                <a:cubicBezTo>
                  <a:pt x="81425" y="135056"/>
                  <a:pt x="81425" y="135056"/>
                  <a:pt x="65591" y="170679"/>
                </a:cubicBezTo>
                <a:cubicBezTo>
                  <a:pt x="62952" y="175956"/>
                  <a:pt x="56355" y="178595"/>
                  <a:pt x="51077" y="175956"/>
                </a:cubicBezTo>
                <a:cubicBezTo>
                  <a:pt x="45799" y="173317"/>
                  <a:pt x="44480" y="168040"/>
                  <a:pt x="45799" y="162763"/>
                </a:cubicBezTo>
                <a:cubicBezTo>
                  <a:pt x="45799" y="162763"/>
                  <a:pt x="45799" y="162763"/>
                  <a:pt x="80106" y="87560"/>
                </a:cubicBezTo>
                <a:cubicBezTo>
                  <a:pt x="82745" y="82283"/>
                  <a:pt x="86703" y="80963"/>
                  <a:pt x="91981" y="80963"/>
                </a:cubicBezTo>
                <a:close/>
                <a:moveTo>
                  <a:pt x="41447" y="53975"/>
                </a:moveTo>
                <a:cubicBezTo>
                  <a:pt x="41447" y="53975"/>
                  <a:pt x="41447" y="53975"/>
                  <a:pt x="75329" y="53975"/>
                </a:cubicBezTo>
                <a:cubicBezTo>
                  <a:pt x="75329" y="53975"/>
                  <a:pt x="77936" y="55290"/>
                  <a:pt x="77936" y="55290"/>
                </a:cubicBezTo>
                <a:cubicBezTo>
                  <a:pt x="77936" y="60550"/>
                  <a:pt x="80542" y="67125"/>
                  <a:pt x="84452" y="72386"/>
                </a:cubicBezTo>
                <a:cubicBezTo>
                  <a:pt x="84452" y="73701"/>
                  <a:pt x="85755" y="73701"/>
                  <a:pt x="85755" y="73701"/>
                </a:cubicBezTo>
                <a:cubicBezTo>
                  <a:pt x="85755" y="73701"/>
                  <a:pt x="84452" y="73701"/>
                  <a:pt x="84452" y="73701"/>
                </a:cubicBezTo>
                <a:cubicBezTo>
                  <a:pt x="79239" y="75016"/>
                  <a:pt x="74026" y="78961"/>
                  <a:pt x="72723" y="84221"/>
                </a:cubicBezTo>
                <a:cubicBezTo>
                  <a:pt x="72723" y="84221"/>
                  <a:pt x="72723" y="84221"/>
                  <a:pt x="51872" y="131562"/>
                </a:cubicBezTo>
                <a:cubicBezTo>
                  <a:pt x="51872" y="131562"/>
                  <a:pt x="51872" y="131562"/>
                  <a:pt x="38840" y="159177"/>
                </a:cubicBezTo>
                <a:cubicBezTo>
                  <a:pt x="33628" y="168382"/>
                  <a:pt x="38840" y="180217"/>
                  <a:pt x="47963" y="184162"/>
                </a:cubicBezTo>
                <a:cubicBezTo>
                  <a:pt x="49266" y="185477"/>
                  <a:pt x="51872" y="185477"/>
                  <a:pt x="54478" y="185477"/>
                </a:cubicBezTo>
                <a:cubicBezTo>
                  <a:pt x="54478" y="185477"/>
                  <a:pt x="54478" y="185477"/>
                  <a:pt x="54478" y="218353"/>
                </a:cubicBezTo>
                <a:cubicBezTo>
                  <a:pt x="54478" y="224928"/>
                  <a:pt x="49266" y="230188"/>
                  <a:pt x="42750" y="230188"/>
                </a:cubicBezTo>
                <a:cubicBezTo>
                  <a:pt x="37537" y="230188"/>
                  <a:pt x="32324" y="224928"/>
                  <a:pt x="32324" y="218353"/>
                </a:cubicBezTo>
                <a:cubicBezTo>
                  <a:pt x="32324" y="146027"/>
                  <a:pt x="32324" y="105261"/>
                  <a:pt x="32324" y="102631"/>
                </a:cubicBezTo>
                <a:cubicBezTo>
                  <a:pt x="32324" y="102631"/>
                  <a:pt x="32324" y="102631"/>
                  <a:pt x="17989" y="135507"/>
                </a:cubicBezTo>
                <a:cubicBezTo>
                  <a:pt x="15383" y="140767"/>
                  <a:pt x="10170" y="142082"/>
                  <a:pt x="4958" y="140767"/>
                </a:cubicBezTo>
                <a:cubicBezTo>
                  <a:pt x="1048" y="138137"/>
                  <a:pt x="-1558" y="132877"/>
                  <a:pt x="1048" y="127616"/>
                </a:cubicBezTo>
                <a:cubicBezTo>
                  <a:pt x="1048" y="127616"/>
                  <a:pt x="1048" y="127616"/>
                  <a:pt x="31021" y="60550"/>
                </a:cubicBezTo>
                <a:cubicBezTo>
                  <a:pt x="33628" y="55290"/>
                  <a:pt x="37537" y="53975"/>
                  <a:pt x="41447" y="53975"/>
                </a:cubicBezTo>
                <a:close/>
                <a:moveTo>
                  <a:pt x="110362" y="28575"/>
                </a:moveTo>
                <a:cubicBezTo>
                  <a:pt x="123952" y="28575"/>
                  <a:pt x="134969" y="39592"/>
                  <a:pt x="134969" y="53182"/>
                </a:cubicBezTo>
                <a:cubicBezTo>
                  <a:pt x="134969" y="66772"/>
                  <a:pt x="123952" y="77789"/>
                  <a:pt x="110362" y="77789"/>
                </a:cubicBezTo>
                <a:cubicBezTo>
                  <a:pt x="96772" y="77789"/>
                  <a:pt x="85755" y="66772"/>
                  <a:pt x="85755" y="53182"/>
                </a:cubicBezTo>
                <a:cubicBezTo>
                  <a:pt x="85755" y="39592"/>
                  <a:pt x="96772" y="28575"/>
                  <a:pt x="110362" y="28575"/>
                </a:cubicBezTo>
                <a:close/>
                <a:moveTo>
                  <a:pt x="199262" y="6350"/>
                </a:moveTo>
                <a:cubicBezTo>
                  <a:pt x="215137" y="6350"/>
                  <a:pt x="227043" y="18257"/>
                  <a:pt x="227043" y="34132"/>
                </a:cubicBezTo>
                <a:cubicBezTo>
                  <a:pt x="227043" y="50007"/>
                  <a:pt x="213814" y="61913"/>
                  <a:pt x="199262" y="61913"/>
                </a:cubicBezTo>
                <a:cubicBezTo>
                  <a:pt x="184710" y="61913"/>
                  <a:pt x="171480" y="50007"/>
                  <a:pt x="171480" y="34132"/>
                </a:cubicBezTo>
                <a:cubicBezTo>
                  <a:pt x="171480" y="18257"/>
                  <a:pt x="183387" y="6350"/>
                  <a:pt x="199262" y="6350"/>
                </a:cubicBezTo>
                <a:close/>
                <a:moveTo>
                  <a:pt x="58767" y="6350"/>
                </a:moveTo>
                <a:cubicBezTo>
                  <a:pt x="71042" y="6350"/>
                  <a:pt x="80992" y="15945"/>
                  <a:pt x="80992" y="27782"/>
                </a:cubicBezTo>
                <a:cubicBezTo>
                  <a:pt x="80992" y="39619"/>
                  <a:pt x="71042" y="49214"/>
                  <a:pt x="58767" y="49214"/>
                </a:cubicBezTo>
                <a:cubicBezTo>
                  <a:pt x="46492" y="49214"/>
                  <a:pt x="36542" y="39619"/>
                  <a:pt x="36542" y="27782"/>
                </a:cubicBezTo>
                <a:cubicBezTo>
                  <a:pt x="36542" y="15945"/>
                  <a:pt x="46492" y="6350"/>
                  <a:pt x="58767" y="6350"/>
                </a:cubicBezTo>
                <a:close/>
                <a:moveTo>
                  <a:pt x="266896" y="0"/>
                </a:moveTo>
                <a:cubicBezTo>
                  <a:pt x="266896" y="0"/>
                  <a:pt x="266896" y="0"/>
                  <a:pt x="328691" y="7931"/>
                </a:cubicBezTo>
                <a:cubicBezTo>
                  <a:pt x="333951" y="7931"/>
                  <a:pt x="336580" y="13217"/>
                  <a:pt x="336580" y="18504"/>
                </a:cubicBezTo>
                <a:cubicBezTo>
                  <a:pt x="336580" y="18504"/>
                  <a:pt x="336580" y="18504"/>
                  <a:pt x="332636" y="55512"/>
                </a:cubicBezTo>
                <a:cubicBezTo>
                  <a:pt x="331321" y="59478"/>
                  <a:pt x="327377" y="63443"/>
                  <a:pt x="322117" y="63443"/>
                </a:cubicBezTo>
                <a:cubicBezTo>
                  <a:pt x="322117" y="63443"/>
                  <a:pt x="322117" y="63443"/>
                  <a:pt x="298451" y="60799"/>
                </a:cubicBezTo>
                <a:cubicBezTo>
                  <a:pt x="298451" y="60799"/>
                  <a:pt x="298451" y="60799"/>
                  <a:pt x="293192" y="99129"/>
                </a:cubicBezTo>
                <a:cubicBezTo>
                  <a:pt x="297136" y="99129"/>
                  <a:pt x="299766" y="101773"/>
                  <a:pt x="301081" y="105738"/>
                </a:cubicBezTo>
                <a:cubicBezTo>
                  <a:pt x="303710" y="111025"/>
                  <a:pt x="301081" y="118955"/>
                  <a:pt x="295821" y="121598"/>
                </a:cubicBezTo>
                <a:cubicBezTo>
                  <a:pt x="295821" y="121598"/>
                  <a:pt x="295821" y="121598"/>
                  <a:pt x="290562" y="124242"/>
                </a:cubicBezTo>
                <a:cubicBezTo>
                  <a:pt x="290562" y="124242"/>
                  <a:pt x="290562" y="124242"/>
                  <a:pt x="289247" y="134816"/>
                </a:cubicBezTo>
                <a:cubicBezTo>
                  <a:pt x="287933" y="137459"/>
                  <a:pt x="285303" y="141424"/>
                  <a:pt x="281358" y="141424"/>
                </a:cubicBezTo>
                <a:cubicBezTo>
                  <a:pt x="281358" y="141424"/>
                  <a:pt x="281358" y="141424"/>
                  <a:pt x="281358" y="140103"/>
                </a:cubicBezTo>
                <a:cubicBezTo>
                  <a:pt x="277414" y="140103"/>
                  <a:pt x="274784" y="136137"/>
                  <a:pt x="274784" y="132172"/>
                </a:cubicBezTo>
                <a:cubicBezTo>
                  <a:pt x="274784" y="132172"/>
                  <a:pt x="274784" y="132172"/>
                  <a:pt x="274784" y="130850"/>
                </a:cubicBezTo>
                <a:cubicBezTo>
                  <a:pt x="274784" y="130850"/>
                  <a:pt x="274784" y="130850"/>
                  <a:pt x="252433" y="141424"/>
                </a:cubicBezTo>
                <a:cubicBezTo>
                  <a:pt x="245859" y="144068"/>
                  <a:pt x="239285" y="141424"/>
                  <a:pt x="236655" y="134816"/>
                </a:cubicBezTo>
                <a:cubicBezTo>
                  <a:pt x="236655" y="134816"/>
                  <a:pt x="236655" y="134816"/>
                  <a:pt x="234026" y="129529"/>
                </a:cubicBezTo>
                <a:cubicBezTo>
                  <a:pt x="234026" y="136137"/>
                  <a:pt x="234026" y="207510"/>
                  <a:pt x="234026" y="278883"/>
                </a:cubicBezTo>
                <a:cubicBezTo>
                  <a:pt x="234026" y="286813"/>
                  <a:pt x="227452" y="292100"/>
                  <a:pt x="219563" y="292100"/>
                </a:cubicBezTo>
                <a:cubicBezTo>
                  <a:pt x="211674" y="292100"/>
                  <a:pt x="205100" y="286813"/>
                  <a:pt x="205100" y="278883"/>
                </a:cubicBezTo>
                <a:cubicBezTo>
                  <a:pt x="205100" y="278883"/>
                  <a:pt x="205100" y="278883"/>
                  <a:pt x="205100" y="192971"/>
                </a:cubicBezTo>
                <a:cubicBezTo>
                  <a:pt x="205100" y="192971"/>
                  <a:pt x="205100" y="192971"/>
                  <a:pt x="194581" y="192971"/>
                </a:cubicBezTo>
                <a:cubicBezTo>
                  <a:pt x="194581" y="192971"/>
                  <a:pt x="194581" y="192971"/>
                  <a:pt x="194581" y="278883"/>
                </a:cubicBezTo>
                <a:cubicBezTo>
                  <a:pt x="194581" y="286813"/>
                  <a:pt x="188007" y="292100"/>
                  <a:pt x="180119" y="292100"/>
                </a:cubicBezTo>
                <a:cubicBezTo>
                  <a:pt x="172230" y="292100"/>
                  <a:pt x="165655" y="286813"/>
                  <a:pt x="165655" y="278883"/>
                </a:cubicBezTo>
                <a:cubicBezTo>
                  <a:pt x="165655" y="182398"/>
                  <a:pt x="165655" y="134816"/>
                  <a:pt x="165655" y="129529"/>
                </a:cubicBezTo>
                <a:cubicBezTo>
                  <a:pt x="165655" y="129529"/>
                  <a:pt x="165655" y="129529"/>
                  <a:pt x="147248" y="171824"/>
                </a:cubicBezTo>
                <a:cubicBezTo>
                  <a:pt x="144618" y="177111"/>
                  <a:pt x="136730" y="179754"/>
                  <a:pt x="131470" y="177111"/>
                </a:cubicBezTo>
                <a:cubicBezTo>
                  <a:pt x="124896" y="174467"/>
                  <a:pt x="122267" y="167859"/>
                  <a:pt x="124896" y="161250"/>
                </a:cubicBezTo>
                <a:cubicBezTo>
                  <a:pt x="124896" y="161250"/>
                  <a:pt x="124896" y="161250"/>
                  <a:pt x="164340" y="74017"/>
                </a:cubicBezTo>
                <a:cubicBezTo>
                  <a:pt x="166970" y="68730"/>
                  <a:pt x="172230" y="67408"/>
                  <a:pt x="178804" y="67408"/>
                </a:cubicBezTo>
                <a:cubicBezTo>
                  <a:pt x="178804" y="67408"/>
                  <a:pt x="178804" y="67408"/>
                  <a:pt x="220878" y="67408"/>
                </a:cubicBezTo>
                <a:cubicBezTo>
                  <a:pt x="227452" y="67408"/>
                  <a:pt x="232711" y="68730"/>
                  <a:pt x="235340" y="74017"/>
                </a:cubicBezTo>
                <a:cubicBezTo>
                  <a:pt x="235340" y="74017"/>
                  <a:pt x="235340" y="74017"/>
                  <a:pt x="252433" y="114990"/>
                </a:cubicBezTo>
                <a:cubicBezTo>
                  <a:pt x="252433" y="114990"/>
                  <a:pt x="252433" y="114990"/>
                  <a:pt x="278729" y="103094"/>
                </a:cubicBezTo>
                <a:cubicBezTo>
                  <a:pt x="278729" y="103094"/>
                  <a:pt x="278729" y="103094"/>
                  <a:pt x="283988" y="58156"/>
                </a:cubicBezTo>
                <a:cubicBezTo>
                  <a:pt x="283988" y="58156"/>
                  <a:pt x="283988" y="58156"/>
                  <a:pt x="260322" y="55512"/>
                </a:cubicBezTo>
                <a:cubicBezTo>
                  <a:pt x="255062" y="55512"/>
                  <a:pt x="251118" y="50226"/>
                  <a:pt x="252433" y="44939"/>
                </a:cubicBezTo>
                <a:cubicBezTo>
                  <a:pt x="252433" y="44939"/>
                  <a:pt x="252433" y="44939"/>
                  <a:pt x="256377" y="7931"/>
                </a:cubicBezTo>
                <a:cubicBezTo>
                  <a:pt x="256377" y="2643"/>
                  <a:pt x="261636" y="0"/>
                  <a:pt x="2668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" name="protest_95210">
            <a:extLst>
              <a:ext uri="{FF2B5EF4-FFF2-40B4-BE49-F238E27FC236}">
                <a16:creationId xmlns:a16="http://schemas.microsoft.com/office/drawing/2014/main" id="{E7AF560A-EEF3-4C13-BC92-D1F57671387F}"/>
              </a:ext>
            </a:extLst>
          </p:cNvPr>
          <p:cNvSpPr>
            <a:spLocks noChangeAspect="1"/>
          </p:cNvSpPr>
          <p:nvPr/>
        </p:nvSpPr>
        <p:spPr bwMode="auto">
          <a:xfrm>
            <a:off x="1107439" y="4057950"/>
            <a:ext cx="722068" cy="626644"/>
          </a:xfrm>
          <a:custGeom>
            <a:avLst/>
            <a:gdLst>
              <a:gd name="connsiteX0" fmla="*/ 73055 w 336580"/>
              <a:gd name="connsiteY0" fmla="*/ 173038 h 292100"/>
              <a:gd name="connsiteX1" fmla="*/ 73055 w 336580"/>
              <a:gd name="connsiteY1" fmla="*/ 230188 h 292100"/>
              <a:gd name="connsiteX2" fmla="*/ 61942 w 336580"/>
              <a:gd name="connsiteY2" fmla="*/ 218227 h 292100"/>
              <a:gd name="connsiteX3" fmla="*/ 61942 w 336580"/>
              <a:gd name="connsiteY3" fmla="*/ 183671 h 292100"/>
              <a:gd name="connsiteX4" fmla="*/ 71666 w 336580"/>
              <a:gd name="connsiteY4" fmla="*/ 174367 h 292100"/>
              <a:gd name="connsiteX5" fmla="*/ 73055 w 336580"/>
              <a:gd name="connsiteY5" fmla="*/ 173038 h 292100"/>
              <a:gd name="connsiteX6" fmla="*/ 91981 w 336580"/>
              <a:gd name="connsiteY6" fmla="*/ 80963 h 292100"/>
              <a:gd name="connsiteX7" fmla="*/ 128927 w 336580"/>
              <a:gd name="connsiteY7" fmla="*/ 80963 h 292100"/>
              <a:gd name="connsiteX8" fmla="*/ 140802 w 336580"/>
              <a:gd name="connsiteY8" fmla="*/ 87560 h 292100"/>
              <a:gd name="connsiteX9" fmla="*/ 146080 w 336580"/>
              <a:gd name="connsiteY9" fmla="*/ 96795 h 292100"/>
              <a:gd name="connsiteX10" fmla="*/ 140802 w 336580"/>
              <a:gd name="connsiteY10" fmla="*/ 108669 h 292100"/>
              <a:gd name="connsiteX11" fmla="*/ 117051 w 336580"/>
              <a:gd name="connsiteY11" fmla="*/ 158805 h 292100"/>
              <a:gd name="connsiteX12" fmla="*/ 127607 w 336580"/>
              <a:gd name="connsiteY12" fmla="*/ 185191 h 292100"/>
              <a:gd name="connsiteX13" fmla="*/ 140802 w 336580"/>
              <a:gd name="connsiteY13" fmla="*/ 186511 h 292100"/>
              <a:gd name="connsiteX14" fmla="*/ 140802 w 336580"/>
              <a:gd name="connsiteY14" fmla="*/ 263033 h 292100"/>
              <a:gd name="connsiteX15" fmla="*/ 127607 w 336580"/>
              <a:gd name="connsiteY15" fmla="*/ 276226 h 292100"/>
              <a:gd name="connsiteX16" fmla="*/ 115732 w 336580"/>
              <a:gd name="connsiteY16" fmla="*/ 263033 h 292100"/>
              <a:gd name="connsiteX17" fmla="*/ 115732 w 336580"/>
              <a:gd name="connsiteY17" fmla="*/ 189150 h 292100"/>
              <a:gd name="connsiteX18" fmla="*/ 106495 w 336580"/>
              <a:gd name="connsiteY18" fmla="*/ 189150 h 292100"/>
              <a:gd name="connsiteX19" fmla="*/ 106495 w 336580"/>
              <a:gd name="connsiteY19" fmla="*/ 263033 h 292100"/>
              <a:gd name="connsiteX20" fmla="*/ 94620 w 336580"/>
              <a:gd name="connsiteY20" fmla="*/ 276226 h 292100"/>
              <a:gd name="connsiteX21" fmla="*/ 81425 w 336580"/>
              <a:gd name="connsiteY21" fmla="*/ 263033 h 292100"/>
              <a:gd name="connsiteX22" fmla="*/ 81425 w 336580"/>
              <a:gd name="connsiteY22" fmla="*/ 135056 h 292100"/>
              <a:gd name="connsiteX23" fmla="*/ 65591 w 336580"/>
              <a:gd name="connsiteY23" fmla="*/ 170679 h 292100"/>
              <a:gd name="connsiteX24" fmla="*/ 51077 w 336580"/>
              <a:gd name="connsiteY24" fmla="*/ 175956 h 292100"/>
              <a:gd name="connsiteX25" fmla="*/ 45799 w 336580"/>
              <a:gd name="connsiteY25" fmla="*/ 162763 h 292100"/>
              <a:gd name="connsiteX26" fmla="*/ 80106 w 336580"/>
              <a:gd name="connsiteY26" fmla="*/ 87560 h 292100"/>
              <a:gd name="connsiteX27" fmla="*/ 91981 w 336580"/>
              <a:gd name="connsiteY27" fmla="*/ 80963 h 292100"/>
              <a:gd name="connsiteX28" fmla="*/ 41447 w 336580"/>
              <a:gd name="connsiteY28" fmla="*/ 53975 h 292100"/>
              <a:gd name="connsiteX29" fmla="*/ 75329 w 336580"/>
              <a:gd name="connsiteY29" fmla="*/ 53975 h 292100"/>
              <a:gd name="connsiteX30" fmla="*/ 77936 w 336580"/>
              <a:gd name="connsiteY30" fmla="*/ 55290 h 292100"/>
              <a:gd name="connsiteX31" fmla="*/ 84452 w 336580"/>
              <a:gd name="connsiteY31" fmla="*/ 72386 h 292100"/>
              <a:gd name="connsiteX32" fmla="*/ 85755 w 336580"/>
              <a:gd name="connsiteY32" fmla="*/ 73701 h 292100"/>
              <a:gd name="connsiteX33" fmla="*/ 84452 w 336580"/>
              <a:gd name="connsiteY33" fmla="*/ 73701 h 292100"/>
              <a:gd name="connsiteX34" fmla="*/ 72723 w 336580"/>
              <a:gd name="connsiteY34" fmla="*/ 84221 h 292100"/>
              <a:gd name="connsiteX35" fmla="*/ 51872 w 336580"/>
              <a:gd name="connsiteY35" fmla="*/ 131562 h 292100"/>
              <a:gd name="connsiteX36" fmla="*/ 38840 w 336580"/>
              <a:gd name="connsiteY36" fmla="*/ 159177 h 292100"/>
              <a:gd name="connsiteX37" fmla="*/ 47963 w 336580"/>
              <a:gd name="connsiteY37" fmla="*/ 184162 h 292100"/>
              <a:gd name="connsiteX38" fmla="*/ 54478 w 336580"/>
              <a:gd name="connsiteY38" fmla="*/ 185477 h 292100"/>
              <a:gd name="connsiteX39" fmla="*/ 54478 w 336580"/>
              <a:gd name="connsiteY39" fmla="*/ 218353 h 292100"/>
              <a:gd name="connsiteX40" fmla="*/ 42750 w 336580"/>
              <a:gd name="connsiteY40" fmla="*/ 230188 h 292100"/>
              <a:gd name="connsiteX41" fmla="*/ 32324 w 336580"/>
              <a:gd name="connsiteY41" fmla="*/ 218353 h 292100"/>
              <a:gd name="connsiteX42" fmla="*/ 32324 w 336580"/>
              <a:gd name="connsiteY42" fmla="*/ 102631 h 292100"/>
              <a:gd name="connsiteX43" fmla="*/ 17989 w 336580"/>
              <a:gd name="connsiteY43" fmla="*/ 135507 h 292100"/>
              <a:gd name="connsiteX44" fmla="*/ 4958 w 336580"/>
              <a:gd name="connsiteY44" fmla="*/ 140767 h 292100"/>
              <a:gd name="connsiteX45" fmla="*/ 1048 w 336580"/>
              <a:gd name="connsiteY45" fmla="*/ 127616 h 292100"/>
              <a:gd name="connsiteX46" fmla="*/ 31021 w 336580"/>
              <a:gd name="connsiteY46" fmla="*/ 60550 h 292100"/>
              <a:gd name="connsiteX47" fmla="*/ 41447 w 336580"/>
              <a:gd name="connsiteY47" fmla="*/ 53975 h 292100"/>
              <a:gd name="connsiteX48" fmla="*/ 110362 w 336580"/>
              <a:gd name="connsiteY48" fmla="*/ 28575 h 292100"/>
              <a:gd name="connsiteX49" fmla="*/ 134969 w 336580"/>
              <a:gd name="connsiteY49" fmla="*/ 53182 h 292100"/>
              <a:gd name="connsiteX50" fmla="*/ 110362 w 336580"/>
              <a:gd name="connsiteY50" fmla="*/ 77789 h 292100"/>
              <a:gd name="connsiteX51" fmla="*/ 85755 w 336580"/>
              <a:gd name="connsiteY51" fmla="*/ 53182 h 292100"/>
              <a:gd name="connsiteX52" fmla="*/ 110362 w 336580"/>
              <a:gd name="connsiteY52" fmla="*/ 28575 h 292100"/>
              <a:gd name="connsiteX53" fmla="*/ 199262 w 336580"/>
              <a:gd name="connsiteY53" fmla="*/ 6350 h 292100"/>
              <a:gd name="connsiteX54" fmla="*/ 227043 w 336580"/>
              <a:gd name="connsiteY54" fmla="*/ 34132 h 292100"/>
              <a:gd name="connsiteX55" fmla="*/ 199262 w 336580"/>
              <a:gd name="connsiteY55" fmla="*/ 61913 h 292100"/>
              <a:gd name="connsiteX56" fmla="*/ 171480 w 336580"/>
              <a:gd name="connsiteY56" fmla="*/ 34132 h 292100"/>
              <a:gd name="connsiteX57" fmla="*/ 199262 w 336580"/>
              <a:gd name="connsiteY57" fmla="*/ 6350 h 292100"/>
              <a:gd name="connsiteX58" fmla="*/ 58767 w 336580"/>
              <a:gd name="connsiteY58" fmla="*/ 6350 h 292100"/>
              <a:gd name="connsiteX59" fmla="*/ 80992 w 336580"/>
              <a:gd name="connsiteY59" fmla="*/ 27782 h 292100"/>
              <a:gd name="connsiteX60" fmla="*/ 58767 w 336580"/>
              <a:gd name="connsiteY60" fmla="*/ 49214 h 292100"/>
              <a:gd name="connsiteX61" fmla="*/ 36542 w 336580"/>
              <a:gd name="connsiteY61" fmla="*/ 27782 h 292100"/>
              <a:gd name="connsiteX62" fmla="*/ 58767 w 336580"/>
              <a:gd name="connsiteY62" fmla="*/ 6350 h 292100"/>
              <a:gd name="connsiteX63" fmla="*/ 266896 w 336580"/>
              <a:gd name="connsiteY63" fmla="*/ 0 h 292100"/>
              <a:gd name="connsiteX64" fmla="*/ 328691 w 336580"/>
              <a:gd name="connsiteY64" fmla="*/ 7931 h 292100"/>
              <a:gd name="connsiteX65" fmla="*/ 336580 w 336580"/>
              <a:gd name="connsiteY65" fmla="*/ 18504 h 292100"/>
              <a:gd name="connsiteX66" fmla="*/ 332636 w 336580"/>
              <a:gd name="connsiteY66" fmla="*/ 55512 h 292100"/>
              <a:gd name="connsiteX67" fmla="*/ 322117 w 336580"/>
              <a:gd name="connsiteY67" fmla="*/ 63443 h 292100"/>
              <a:gd name="connsiteX68" fmla="*/ 298451 w 336580"/>
              <a:gd name="connsiteY68" fmla="*/ 60799 h 292100"/>
              <a:gd name="connsiteX69" fmla="*/ 293192 w 336580"/>
              <a:gd name="connsiteY69" fmla="*/ 99129 h 292100"/>
              <a:gd name="connsiteX70" fmla="*/ 301081 w 336580"/>
              <a:gd name="connsiteY70" fmla="*/ 105738 h 292100"/>
              <a:gd name="connsiteX71" fmla="*/ 295821 w 336580"/>
              <a:gd name="connsiteY71" fmla="*/ 121598 h 292100"/>
              <a:gd name="connsiteX72" fmla="*/ 290562 w 336580"/>
              <a:gd name="connsiteY72" fmla="*/ 124242 h 292100"/>
              <a:gd name="connsiteX73" fmla="*/ 289247 w 336580"/>
              <a:gd name="connsiteY73" fmla="*/ 134816 h 292100"/>
              <a:gd name="connsiteX74" fmla="*/ 281358 w 336580"/>
              <a:gd name="connsiteY74" fmla="*/ 141424 h 292100"/>
              <a:gd name="connsiteX75" fmla="*/ 281358 w 336580"/>
              <a:gd name="connsiteY75" fmla="*/ 140103 h 292100"/>
              <a:gd name="connsiteX76" fmla="*/ 274784 w 336580"/>
              <a:gd name="connsiteY76" fmla="*/ 132172 h 292100"/>
              <a:gd name="connsiteX77" fmla="*/ 274784 w 336580"/>
              <a:gd name="connsiteY77" fmla="*/ 130850 h 292100"/>
              <a:gd name="connsiteX78" fmla="*/ 252433 w 336580"/>
              <a:gd name="connsiteY78" fmla="*/ 141424 h 292100"/>
              <a:gd name="connsiteX79" fmla="*/ 236655 w 336580"/>
              <a:gd name="connsiteY79" fmla="*/ 134816 h 292100"/>
              <a:gd name="connsiteX80" fmla="*/ 234026 w 336580"/>
              <a:gd name="connsiteY80" fmla="*/ 129529 h 292100"/>
              <a:gd name="connsiteX81" fmla="*/ 234026 w 336580"/>
              <a:gd name="connsiteY81" fmla="*/ 278883 h 292100"/>
              <a:gd name="connsiteX82" fmla="*/ 219563 w 336580"/>
              <a:gd name="connsiteY82" fmla="*/ 292100 h 292100"/>
              <a:gd name="connsiteX83" fmla="*/ 205100 w 336580"/>
              <a:gd name="connsiteY83" fmla="*/ 278883 h 292100"/>
              <a:gd name="connsiteX84" fmla="*/ 205100 w 336580"/>
              <a:gd name="connsiteY84" fmla="*/ 192971 h 292100"/>
              <a:gd name="connsiteX85" fmla="*/ 194581 w 336580"/>
              <a:gd name="connsiteY85" fmla="*/ 192971 h 292100"/>
              <a:gd name="connsiteX86" fmla="*/ 194581 w 336580"/>
              <a:gd name="connsiteY86" fmla="*/ 278883 h 292100"/>
              <a:gd name="connsiteX87" fmla="*/ 180119 w 336580"/>
              <a:gd name="connsiteY87" fmla="*/ 292100 h 292100"/>
              <a:gd name="connsiteX88" fmla="*/ 165655 w 336580"/>
              <a:gd name="connsiteY88" fmla="*/ 278883 h 292100"/>
              <a:gd name="connsiteX89" fmla="*/ 165655 w 336580"/>
              <a:gd name="connsiteY89" fmla="*/ 129529 h 292100"/>
              <a:gd name="connsiteX90" fmla="*/ 147248 w 336580"/>
              <a:gd name="connsiteY90" fmla="*/ 171824 h 292100"/>
              <a:gd name="connsiteX91" fmla="*/ 131470 w 336580"/>
              <a:gd name="connsiteY91" fmla="*/ 177111 h 292100"/>
              <a:gd name="connsiteX92" fmla="*/ 124896 w 336580"/>
              <a:gd name="connsiteY92" fmla="*/ 161250 h 292100"/>
              <a:gd name="connsiteX93" fmla="*/ 164340 w 336580"/>
              <a:gd name="connsiteY93" fmla="*/ 74017 h 292100"/>
              <a:gd name="connsiteX94" fmla="*/ 178804 w 336580"/>
              <a:gd name="connsiteY94" fmla="*/ 67408 h 292100"/>
              <a:gd name="connsiteX95" fmla="*/ 220878 w 336580"/>
              <a:gd name="connsiteY95" fmla="*/ 67408 h 292100"/>
              <a:gd name="connsiteX96" fmla="*/ 235340 w 336580"/>
              <a:gd name="connsiteY96" fmla="*/ 74017 h 292100"/>
              <a:gd name="connsiteX97" fmla="*/ 252433 w 336580"/>
              <a:gd name="connsiteY97" fmla="*/ 114990 h 292100"/>
              <a:gd name="connsiteX98" fmla="*/ 278729 w 336580"/>
              <a:gd name="connsiteY98" fmla="*/ 103094 h 292100"/>
              <a:gd name="connsiteX99" fmla="*/ 283988 w 336580"/>
              <a:gd name="connsiteY99" fmla="*/ 58156 h 292100"/>
              <a:gd name="connsiteX100" fmla="*/ 260322 w 336580"/>
              <a:gd name="connsiteY100" fmla="*/ 55512 h 292100"/>
              <a:gd name="connsiteX101" fmla="*/ 252433 w 336580"/>
              <a:gd name="connsiteY101" fmla="*/ 44939 h 292100"/>
              <a:gd name="connsiteX102" fmla="*/ 256377 w 336580"/>
              <a:gd name="connsiteY102" fmla="*/ 7931 h 292100"/>
              <a:gd name="connsiteX103" fmla="*/ 266896 w 336580"/>
              <a:gd name="connsiteY10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6580" h="292100">
                <a:moveTo>
                  <a:pt x="73055" y="173038"/>
                </a:moveTo>
                <a:cubicBezTo>
                  <a:pt x="73055" y="173038"/>
                  <a:pt x="73055" y="173038"/>
                  <a:pt x="73055" y="230188"/>
                </a:cubicBezTo>
                <a:cubicBezTo>
                  <a:pt x="66109" y="228859"/>
                  <a:pt x="61942" y="224872"/>
                  <a:pt x="61942" y="218227"/>
                </a:cubicBezTo>
                <a:cubicBezTo>
                  <a:pt x="61942" y="218227"/>
                  <a:pt x="61942" y="218227"/>
                  <a:pt x="61942" y="183671"/>
                </a:cubicBezTo>
                <a:cubicBezTo>
                  <a:pt x="66109" y="182342"/>
                  <a:pt x="70277" y="178355"/>
                  <a:pt x="71666" y="174367"/>
                </a:cubicBezTo>
                <a:cubicBezTo>
                  <a:pt x="71666" y="174367"/>
                  <a:pt x="71666" y="174367"/>
                  <a:pt x="73055" y="173038"/>
                </a:cubicBezTo>
                <a:close/>
                <a:moveTo>
                  <a:pt x="91981" y="80963"/>
                </a:moveTo>
                <a:cubicBezTo>
                  <a:pt x="91981" y="80963"/>
                  <a:pt x="91981" y="80963"/>
                  <a:pt x="128927" y="80963"/>
                </a:cubicBezTo>
                <a:cubicBezTo>
                  <a:pt x="134204" y="80963"/>
                  <a:pt x="139482" y="82283"/>
                  <a:pt x="140802" y="87560"/>
                </a:cubicBezTo>
                <a:cubicBezTo>
                  <a:pt x="140802" y="87560"/>
                  <a:pt x="140802" y="87560"/>
                  <a:pt x="146080" y="96795"/>
                </a:cubicBezTo>
                <a:cubicBezTo>
                  <a:pt x="146080" y="96795"/>
                  <a:pt x="146080" y="96795"/>
                  <a:pt x="140802" y="108669"/>
                </a:cubicBezTo>
                <a:cubicBezTo>
                  <a:pt x="140802" y="108669"/>
                  <a:pt x="140802" y="108669"/>
                  <a:pt x="117051" y="158805"/>
                </a:cubicBezTo>
                <a:cubicBezTo>
                  <a:pt x="113093" y="168040"/>
                  <a:pt x="117051" y="181233"/>
                  <a:pt x="127607" y="185191"/>
                </a:cubicBezTo>
                <a:cubicBezTo>
                  <a:pt x="131565" y="187830"/>
                  <a:pt x="135524" y="187830"/>
                  <a:pt x="140802" y="186511"/>
                </a:cubicBezTo>
                <a:cubicBezTo>
                  <a:pt x="140802" y="186511"/>
                  <a:pt x="140802" y="186511"/>
                  <a:pt x="140802" y="263033"/>
                </a:cubicBezTo>
                <a:cubicBezTo>
                  <a:pt x="140802" y="269630"/>
                  <a:pt x="134204" y="276226"/>
                  <a:pt x="127607" y="276226"/>
                </a:cubicBezTo>
                <a:cubicBezTo>
                  <a:pt x="121010" y="276226"/>
                  <a:pt x="115732" y="269630"/>
                  <a:pt x="115732" y="263033"/>
                </a:cubicBezTo>
                <a:cubicBezTo>
                  <a:pt x="115732" y="263033"/>
                  <a:pt x="115732" y="263033"/>
                  <a:pt x="115732" y="189150"/>
                </a:cubicBezTo>
                <a:cubicBezTo>
                  <a:pt x="115732" y="189150"/>
                  <a:pt x="115732" y="189150"/>
                  <a:pt x="106495" y="189150"/>
                </a:cubicBezTo>
                <a:cubicBezTo>
                  <a:pt x="106495" y="189150"/>
                  <a:pt x="106495" y="189150"/>
                  <a:pt x="106495" y="263033"/>
                </a:cubicBezTo>
                <a:cubicBezTo>
                  <a:pt x="106495" y="269630"/>
                  <a:pt x="101217" y="276226"/>
                  <a:pt x="94620" y="276226"/>
                </a:cubicBezTo>
                <a:cubicBezTo>
                  <a:pt x="86703" y="276226"/>
                  <a:pt x="81425" y="269630"/>
                  <a:pt x="81425" y="263033"/>
                </a:cubicBezTo>
                <a:cubicBezTo>
                  <a:pt x="81425" y="161443"/>
                  <a:pt x="81425" y="162763"/>
                  <a:pt x="81425" y="135056"/>
                </a:cubicBezTo>
                <a:cubicBezTo>
                  <a:pt x="81425" y="135056"/>
                  <a:pt x="81425" y="135056"/>
                  <a:pt x="65591" y="170679"/>
                </a:cubicBezTo>
                <a:cubicBezTo>
                  <a:pt x="62952" y="175956"/>
                  <a:pt x="56355" y="178595"/>
                  <a:pt x="51077" y="175956"/>
                </a:cubicBezTo>
                <a:cubicBezTo>
                  <a:pt x="45799" y="173317"/>
                  <a:pt x="44480" y="168040"/>
                  <a:pt x="45799" y="162763"/>
                </a:cubicBezTo>
                <a:cubicBezTo>
                  <a:pt x="45799" y="162763"/>
                  <a:pt x="45799" y="162763"/>
                  <a:pt x="80106" y="87560"/>
                </a:cubicBezTo>
                <a:cubicBezTo>
                  <a:pt x="82745" y="82283"/>
                  <a:pt x="86703" y="80963"/>
                  <a:pt x="91981" y="80963"/>
                </a:cubicBezTo>
                <a:close/>
                <a:moveTo>
                  <a:pt x="41447" y="53975"/>
                </a:moveTo>
                <a:cubicBezTo>
                  <a:pt x="41447" y="53975"/>
                  <a:pt x="41447" y="53975"/>
                  <a:pt x="75329" y="53975"/>
                </a:cubicBezTo>
                <a:cubicBezTo>
                  <a:pt x="75329" y="53975"/>
                  <a:pt x="77936" y="55290"/>
                  <a:pt x="77936" y="55290"/>
                </a:cubicBezTo>
                <a:cubicBezTo>
                  <a:pt x="77936" y="60550"/>
                  <a:pt x="80542" y="67125"/>
                  <a:pt x="84452" y="72386"/>
                </a:cubicBezTo>
                <a:cubicBezTo>
                  <a:pt x="84452" y="73701"/>
                  <a:pt x="85755" y="73701"/>
                  <a:pt x="85755" y="73701"/>
                </a:cubicBezTo>
                <a:cubicBezTo>
                  <a:pt x="85755" y="73701"/>
                  <a:pt x="84452" y="73701"/>
                  <a:pt x="84452" y="73701"/>
                </a:cubicBezTo>
                <a:cubicBezTo>
                  <a:pt x="79239" y="75016"/>
                  <a:pt x="74026" y="78961"/>
                  <a:pt x="72723" y="84221"/>
                </a:cubicBezTo>
                <a:cubicBezTo>
                  <a:pt x="72723" y="84221"/>
                  <a:pt x="72723" y="84221"/>
                  <a:pt x="51872" y="131562"/>
                </a:cubicBezTo>
                <a:cubicBezTo>
                  <a:pt x="51872" y="131562"/>
                  <a:pt x="51872" y="131562"/>
                  <a:pt x="38840" y="159177"/>
                </a:cubicBezTo>
                <a:cubicBezTo>
                  <a:pt x="33628" y="168382"/>
                  <a:pt x="38840" y="180217"/>
                  <a:pt x="47963" y="184162"/>
                </a:cubicBezTo>
                <a:cubicBezTo>
                  <a:pt x="49266" y="185477"/>
                  <a:pt x="51872" y="185477"/>
                  <a:pt x="54478" y="185477"/>
                </a:cubicBezTo>
                <a:cubicBezTo>
                  <a:pt x="54478" y="185477"/>
                  <a:pt x="54478" y="185477"/>
                  <a:pt x="54478" y="218353"/>
                </a:cubicBezTo>
                <a:cubicBezTo>
                  <a:pt x="54478" y="224928"/>
                  <a:pt x="49266" y="230188"/>
                  <a:pt x="42750" y="230188"/>
                </a:cubicBezTo>
                <a:cubicBezTo>
                  <a:pt x="37537" y="230188"/>
                  <a:pt x="32324" y="224928"/>
                  <a:pt x="32324" y="218353"/>
                </a:cubicBezTo>
                <a:cubicBezTo>
                  <a:pt x="32324" y="146027"/>
                  <a:pt x="32324" y="105261"/>
                  <a:pt x="32324" y="102631"/>
                </a:cubicBezTo>
                <a:cubicBezTo>
                  <a:pt x="32324" y="102631"/>
                  <a:pt x="32324" y="102631"/>
                  <a:pt x="17989" y="135507"/>
                </a:cubicBezTo>
                <a:cubicBezTo>
                  <a:pt x="15383" y="140767"/>
                  <a:pt x="10170" y="142082"/>
                  <a:pt x="4958" y="140767"/>
                </a:cubicBezTo>
                <a:cubicBezTo>
                  <a:pt x="1048" y="138137"/>
                  <a:pt x="-1558" y="132877"/>
                  <a:pt x="1048" y="127616"/>
                </a:cubicBezTo>
                <a:cubicBezTo>
                  <a:pt x="1048" y="127616"/>
                  <a:pt x="1048" y="127616"/>
                  <a:pt x="31021" y="60550"/>
                </a:cubicBezTo>
                <a:cubicBezTo>
                  <a:pt x="33628" y="55290"/>
                  <a:pt x="37537" y="53975"/>
                  <a:pt x="41447" y="53975"/>
                </a:cubicBezTo>
                <a:close/>
                <a:moveTo>
                  <a:pt x="110362" y="28575"/>
                </a:moveTo>
                <a:cubicBezTo>
                  <a:pt x="123952" y="28575"/>
                  <a:pt x="134969" y="39592"/>
                  <a:pt x="134969" y="53182"/>
                </a:cubicBezTo>
                <a:cubicBezTo>
                  <a:pt x="134969" y="66772"/>
                  <a:pt x="123952" y="77789"/>
                  <a:pt x="110362" y="77789"/>
                </a:cubicBezTo>
                <a:cubicBezTo>
                  <a:pt x="96772" y="77789"/>
                  <a:pt x="85755" y="66772"/>
                  <a:pt x="85755" y="53182"/>
                </a:cubicBezTo>
                <a:cubicBezTo>
                  <a:pt x="85755" y="39592"/>
                  <a:pt x="96772" y="28575"/>
                  <a:pt x="110362" y="28575"/>
                </a:cubicBezTo>
                <a:close/>
                <a:moveTo>
                  <a:pt x="199262" y="6350"/>
                </a:moveTo>
                <a:cubicBezTo>
                  <a:pt x="215137" y="6350"/>
                  <a:pt x="227043" y="18257"/>
                  <a:pt x="227043" y="34132"/>
                </a:cubicBezTo>
                <a:cubicBezTo>
                  <a:pt x="227043" y="50007"/>
                  <a:pt x="213814" y="61913"/>
                  <a:pt x="199262" y="61913"/>
                </a:cubicBezTo>
                <a:cubicBezTo>
                  <a:pt x="184710" y="61913"/>
                  <a:pt x="171480" y="50007"/>
                  <a:pt x="171480" y="34132"/>
                </a:cubicBezTo>
                <a:cubicBezTo>
                  <a:pt x="171480" y="18257"/>
                  <a:pt x="183387" y="6350"/>
                  <a:pt x="199262" y="6350"/>
                </a:cubicBezTo>
                <a:close/>
                <a:moveTo>
                  <a:pt x="58767" y="6350"/>
                </a:moveTo>
                <a:cubicBezTo>
                  <a:pt x="71042" y="6350"/>
                  <a:pt x="80992" y="15945"/>
                  <a:pt x="80992" y="27782"/>
                </a:cubicBezTo>
                <a:cubicBezTo>
                  <a:pt x="80992" y="39619"/>
                  <a:pt x="71042" y="49214"/>
                  <a:pt x="58767" y="49214"/>
                </a:cubicBezTo>
                <a:cubicBezTo>
                  <a:pt x="46492" y="49214"/>
                  <a:pt x="36542" y="39619"/>
                  <a:pt x="36542" y="27782"/>
                </a:cubicBezTo>
                <a:cubicBezTo>
                  <a:pt x="36542" y="15945"/>
                  <a:pt x="46492" y="6350"/>
                  <a:pt x="58767" y="6350"/>
                </a:cubicBezTo>
                <a:close/>
                <a:moveTo>
                  <a:pt x="266896" y="0"/>
                </a:moveTo>
                <a:cubicBezTo>
                  <a:pt x="266896" y="0"/>
                  <a:pt x="266896" y="0"/>
                  <a:pt x="328691" y="7931"/>
                </a:cubicBezTo>
                <a:cubicBezTo>
                  <a:pt x="333951" y="7931"/>
                  <a:pt x="336580" y="13217"/>
                  <a:pt x="336580" y="18504"/>
                </a:cubicBezTo>
                <a:cubicBezTo>
                  <a:pt x="336580" y="18504"/>
                  <a:pt x="336580" y="18504"/>
                  <a:pt x="332636" y="55512"/>
                </a:cubicBezTo>
                <a:cubicBezTo>
                  <a:pt x="331321" y="59478"/>
                  <a:pt x="327377" y="63443"/>
                  <a:pt x="322117" y="63443"/>
                </a:cubicBezTo>
                <a:cubicBezTo>
                  <a:pt x="322117" y="63443"/>
                  <a:pt x="322117" y="63443"/>
                  <a:pt x="298451" y="60799"/>
                </a:cubicBezTo>
                <a:cubicBezTo>
                  <a:pt x="298451" y="60799"/>
                  <a:pt x="298451" y="60799"/>
                  <a:pt x="293192" y="99129"/>
                </a:cubicBezTo>
                <a:cubicBezTo>
                  <a:pt x="297136" y="99129"/>
                  <a:pt x="299766" y="101773"/>
                  <a:pt x="301081" y="105738"/>
                </a:cubicBezTo>
                <a:cubicBezTo>
                  <a:pt x="303710" y="111025"/>
                  <a:pt x="301081" y="118955"/>
                  <a:pt x="295821" y="121598"/>
                </a:cubicBezTo>
                <a:cubicBezTo>
                  <a:pt x="295821" y="121598"/>
                  <a:pt x="295821" y="121598"/>
                  <a:pt x="290562" y="124242"/>
                </a:cubicBezTo>
                <a:cubicBezTo>
                  <a:pt x="290562" y="124242"/>
                  <a:pt x="290562" y="124242"/>
                  <a:pt x="289247" y="134816"/>
                </a:cubicBezTo>
                <a:cubicBezTo>
                  <a:pt x="287933" y="137459"/>
                  <a:pt x="285303" y="141424"/>
                  <a:pt x="281358" y="141424"/>
                </a:cubicBezTo>
                <a:cubicBezTo>
                  <a:pt x="281358" y="141424"/>
                  <a:pt x="281358" y="141424"/>
                  <a:pt x="281358" y="140103"/>
                </a:cubicBezTo>
                <a:cubicBezTo>
                  <a:pt x="277414" y="140103"/>
                  <a:pt x="274784" y="136137"/>
                  <a:pt x="274784" y="132172"/>
                </a:cubicBezTo>
                <a:cubicBezTo>
                  <a:pt x="274784" y="132172"/>
                  <a:pt x="274784" y="132172"/>
                  <a:pt x="274784" y="130850"/>
                </a:cubicBezTo>
                <a:cubicBezTo>
                  <a:pt x="274784" y="130850"/>
                  <a:pt x="274784" y="130850"/>
                  <a:pt x="252433" y="141424"/>
                </a:cubicBezTo>
                <a:cubicBezTo>
                  <a:pt x="245859" y="144068"/>
                  <a:pt x="239285" y="141424"/>
                  <a:pt x="236655" y="134816"/>
                </a:cubicBezTo>
                <a:cubicBezTo>
                  <a:pt x="236655" y="134816"/>
                  <a:pt x="236655" y="134816"/>
                  <a:pt x="234026" y="129529"/>
                </a:cubicBezTo>
                <a:cubicBezTo>
                  <a:pt x="234026" y="136137"/>
                  <a:pt x="234026" y="207510"/>
                  <a:pt x="234026" y="278883"/>
                </a:cubicBezTo>
                <a:cubicBezTo>
                  <a:pt x="234026" y="286813"/>
                  <a:pt x="227452" y="292100"/>
                  <a:pt x="219563" y="292100"/>
                </a:cubicBezTo>
                <a:cubicBezTo>
                  <a:pt x="211674" y="292100"/>
                  <a:pt x="205100" y="286813"/>
                  <a:pt x="205100" y="278883"/>
                </a:cubicBezTo>
                <a:cubicBezTo>
                  <a:pt x="205100" y="278883"/>
                  <a:pt x="205100" y="278883"/>
                  <a:pt x="205100" y="192971"/>
                </a:cubicBezTo>
                <a:cubicBezTo>
                  <a:pt x="205100" y="192971"/>
                  <a:pt x="205100" y="192971"/>
                  <a:pt x="194581" y="192971"/>
                </a:cubicBezTo>
                <a:cubicBezTo>
                  <a:pt x="194581" y="192971"/>
                  <a:pt x="194581" y="192971"/>
                  <a:pt x="194581" y="278883"/>
                </a:cubicBezTo>
                <a:cubicBezTo>
                  <a:pt x="194581" y="286813"/>
                  <a:pt x="188007" y="292100"/>
                  <a:pt x="180119" y="292100"/>
                </a:cubicBezTo>
                <a:cubicBezTo>
                  <a:pt x="172230" y="292100"/>
                  <a:pt x="165655" y="286813"/>
                  <a:pt x="165655" y="278883"/>
                </a:cubicBezTo>
                <a:cubicBezTo>
                  <a:pt x="165655" y="182398"/>
                  <a:pt x="165655" y="134816"/>
                  <a:pt x="165655" y="129529"/>
                </a:cubicBezTo>
                <a:cubicBezTo>
                  <a:pt x="165655" y="129529"/>
                  <a:pt x="165655" y="129529"/>
                  <a:pt x="147248" y="171824"/>
                </a:cubicBezTo>
                <a:cubicBezTo>
                  <a:pt x="144618" y="177111"/>
                  <a:pt x="136730" y="179754"/>
                  <a:pt x="131470" y="177111"/>
                </a:cubicBezTo>
                <a:cubicBezTo>
                  <a:pt x="124896" y="174467"/>
                  <a:pt x="122267" y="167859"/>
                  <a:pt x="124896" y="161250"/>
                </a:cubicBezTo>
                <a:cubicBezTo>
                  <a:pt x="124896" y="161250"/>
                  <a:pt x="124896" y="161250"/>
                  <a:pt x="164340" y="74017"/>
                </a:cubicBezTo>
                <a:cubicBezTo>
                  <a:pt x="166970" y="68730"/>
                  <a:pt x="172230" y="67408"/>
                  <a:pt x="178804" y="67408"/>
                </a:cubicBezTo>
                <a:cubicBezTo>
                  <a:pt x="178804" y="67408"/>
                  <a:pt x="178804" y="67408"/>
                  <a:pt x="220878" y="67408"/>
                </a:cubicBezTo>
                <a:cubicBezTo>
                  <a:pt x="227452" y="67408"/>
                  <a:pt x="232711" y="68730"/>
                  <a:pt x="235340" y="74017"/>
                </a:cubicBezTo>
                <a:cubicBezTo>
                  <a:pt x="235340" y="74017"/>
                  <a:pt x="235340" y="74017"/>
                  <a:pt x="252433" y="114990"/>
                </a:cubicBezTo>
                <a:cubicBezTo>
                  <a:pt x="252433" y="114990"/>
                  <a:pt x="252433" y="114990"/>
                  <a:pt x="278729" y="103094"/>
                </a:cubicBezTo>
                <a:cubicBezTo>
                  <a:pt x="278729" y="103094"/>
                  <a:pt x="278729" y="103094"/>
                  <a:pt x="283988" y="58156"/>
                </a:cubicBezTo>
                <a:cubicBezTo>
                  <a:pt x="283988" y="58156"/>
                  <a:pt x="283988" y="58156"/>
                  <a:pt x="260322" y="55512"/>
                </a:cubicBezTo>
                <a:cubicBezTo>
                  <a:pt x="255062" y="55512"/>
                  <a:pt x="251118" y="50226"/>
                  <a:pt x="252433" y="44939"/>
                </a:cubicBezTo>
                <a:cubicBezTo>
                  <a:pt x="252433" y="44939"/>
                  <a:pt x="252433" y="44939"/>
                  <a:pt x="256377" y="7931"/>
                </a:cubicBezTo>
                <a:cubicBezTo>
                  <a:pt x="256377" y="2643"/>
                  <a:pt x="261636" y="0"/>
                  <a:pt x="2668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371" y="246830"/>
            <a:ext cx="559558" cy="820801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238235" y="338200"/>
            <a:ext cx="48040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3.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Xây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dựng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66" y="276399"/>
            <a:ext cx="559558" cy="820801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573202" y="1827095"/>
            <a:ext cx="163773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endParaRPr lang="zh-CN" altLang="en-US" sz="36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7" name="文本框 23"/>
          <p:cNvSpPr txBox="1"/>
          <p:nvPr/>
        </p:nvSpPr>
        <p:spPr>
          <a:xfrm>
            <a:off x="3330055" y="1787133"/>
            <a:ext cx="189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2419567" y="2611090"/>
            <a:ext cx="623870" cy="322200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0" name="文本框 23"/>
          <p:cNvSpPr txBox="1"/>
          <p:nvPr/>
        </p:nvSpPr>
        <p:spPr>
          <a:xfrm>
            <a:off x="6400799" y="1803060"/>
            <a:ext cx="2361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Những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tác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hại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của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tự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phụ</a:t>
            </a:r>
            <a:endParaRPr lang="zh-CN" altLang="en-US" sz="3600" dirty="0">
              <a:solidFill>
                <a:schemeClr val="tx1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5547178" y="2558778"/>
            <a:ext cx="623870" cy="322200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DFC86631-1A7D-4EFD-84E5-B58E079D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300"/>
            <a:ext cx="9144000" cy="76200"/>
          </a:xfrm>
          <a:prstGeom prst="rect">
            <a:avLst/>
          </a:prstGeom>
          <a:solidFill>
            <a:srgbClr val="817269"/>
          </a:solidFill>
          <a:ln w="206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4" name="椭圆 34">
            <a:extLst>
              <a:ext uri="{FF2B5EF4-FFF2-40B4-BE49-F238E27FC236}">
                <a16:creationId xmlns:a16="http://schemas.microsoft.com/office/drawing/2014/main" id="{D2AA4462-0C6C-42A5-8FB6-F6D04A05E9D1}"/>
              </a:ext>
            </a:extLst>
          </p:cNvPr>
          <p:cNvSpPr/>
          <p:nvPr/>
        </p:nvSpPr>
        <p:spPr>
          <a:xfrm>
            <a:off x="44926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5" name="椭圆 35">
            <a:extLst>
              <a:ext uri="{FF2B5EF4-FFF2-40B4-BE49-F238E27FC236}">
                <a16:creationId xmlns:a16="http://schemas.microsoft.com/office/drawing/2014/main" id="{7AB280B5-3098-4F7B-BBEE-B83DBC8DE61E}"/>
              </a:ext>
            </a:extLst>
          </p:cNvPr>
          <p:cNvSpPr/>
          <p:nvPr/>
        </p:nvSpPr>
        <p:spPr>
          <a:xfrm>
            <a:off x="48990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6" name="椭圆 36">
            <a:extLst>
              <a:ext uri="{FF2B5EF4-FFF2-40B4-BE49-F238E27FC236}">
                <a16:creationId xmlns:a16="http://schemas.microsoft.com/office/drawing/2014/main" id="{B5EAFCF0-E108-4FA8-9773-EFCBB1E56C87}"/>
              </a:ext>
            </a:extLst>
          </p:cNvPr>
          <p:cNvSpPr/>
          <p:nvPr/>
        </p:nvSpPr>
        <p:spPr>
          <a:xfrm>
            <a:off x="40862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27" name="图片 39">
            <a:extLst>
              <a:ext uri="{FF2B5EF4-FFF2-40B4-BE49-F238E27FC236}">
                <a16:creationId xmlns:a16="http://schemas.microsoft.com/office/drawing/2014/main" id="{7187EA47-1D87-4498-AA41-69C70CA8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51" y="4389460"/>
            <a:ext cx="464776" cy="678466"/>
          </a:xfrm>
          <a:prstGeom prst="rect">
            <a:avLst/>
          </a:prstGeom>
        </p:spPr>
      </p:pic>
      <p:pic>
        <p:nvPicPr>
          <p:cNvPr id="28" name="图片 40">
            <a:extLst>
              <a:ext uri="{FF2B5EF4-FFF2-40B4-BE49-F238E27FC236}">
                <a16:creationId xmlns:a16="http://schemas.microsoft.com/office/drawing/2014/main" id="{6681EB4C-1649-4EE9-B29E-5EB54364B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" y="4134185"/>
            <a:ext cx="951043" cy="9418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9" grpId="0" animBg="1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DFC86631-1A7D-4EFD-84E5-B58E079D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300"/>
            <a:ext cx="9144000" cy="76200"/>
          </a:xfrm>
          <a:prstGeom prst="rect">
            <a:avLst/>
          </a:prstGeom>
          <a:solidFill>
            <a:srgbClr val="817269"/>
          </a:solidFill>
          <a:ln w="206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2AA4462-0C6C-42A5-8FB6-F6D04A05E9D1}"/>
              </a:ext>
            </a:extLst>
          </p:cNvPr>
          <p:cNvSpPr/>
          <p:nvPr/>
        </p:nvSpPr>
        <p:spPr>
          <a:xfrm>
            <a:off x="44926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AB280B5-3098-4F7B-BBEE-B83DBC8DE61E}"/>
              </a:ext>
            </a:extLst>
          </p:cNvPr>
          <p:cNvSpPr/>
          <p:nvPr/>
        </p:nvSpPr>
        <p:spPr>
          <a:xfrm>
            <a:off x="48990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5EAFCF0-E108-4FA8-9773-EFCBB1E56C87}"/>
              </a:ext>
            </a:extLst>
          </p:cNvPr>
          <p:cNvSpPr/>
          <p:nvPr/>
        </p:nvSpPr>
        <p:spPr>
          <a:xfrm>
            <a:off x="40862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187EA47-1D87-4498-AA41-69C70CA8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51" y="4389460"/>
            <a:ext cx="464776" cy="67846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6681EB4C-1649-4EE9-B29E-5EB54364B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" y="3933098"/>
            <a:ext cx="1154092" cy="1142941"/>
          </a:xfrm>
          <a:prstGeom prst="rect">
            <a:avLst/>
          </a:prstGeom>
        </p:spPr>
      </p:pic>
      <p:sp>
        <p:nvSpPr>
          <p:cNvPr id="2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000835" y="266896"/>
            <a:ext cx="712413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GHI NHỚ 3</a:t>
            </a:r>
            <a:endParaRPr lang="zh-CN" altLang="en-US" sz="44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82889" y="1554328"/>
            <a:ext cx="687847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nghị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cụ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cứ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737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806" t="17990" r="25940" b="20876"/>
          <a:stretch>
            <a:fillRect/>
          </a:stretch>
        </p:blipFill>
        <p:spPr bwMode="auto">
          <a:xfrm>
            <a:off x="1" y="0"/>
            <a:ext cx="9144000" cy="524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6">
            <a:extLst>
              <a:ext uri="{FF2B5EF4-FFF2-40B4-BE49-F238E27FC236}">
                <a16:creationId xmlns:a16="http://schemas.microsoft.com/office/drawing/2014/main" id="{9634BF97-9DA3-4918-9842-00C73F8EC192}"/>
              </a:ext>
            </a:extLst>
          </p:cNvPr>
          <p:cNvGrpSpPr/>
          <p:nvPr/>
        </p:nvGrpSpPr>
        <p:grpSpPr>
          <a:xfrm>
            <a:off x="2808099" y="1021135"/>
            <a:ext cx="122238" cy="1379537"/>
            <a:chOff x="5919788" y="1048431"/>
            <a:chExt cx="122238" cy="1379537"/>
          </a:xfrm>
        </p:grpSpPr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A75D73C-5715-4A64-B80F-45E15C30B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048431"/>
              <a:ext cx="122238" cy="130175"/>
            </a:xfrm>
            <a:prstGeom prst="rect">
              <a:avLst/>
            </a:prstGeom>
            <a:solidFill>
              <a:srgbClr val="F8F1E8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52231DB-F476-4E5F-9223-AC950580A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257981"/>
              <a:ext cx="122238" cy="123825"/>
            </a:xfrm>
            <a:prstGeom prst="rect">
              <a:avLst/>
            </a:prstGeom>
            <a:solidFill>
              <a:srgbClr val="61769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FEA3236-5AFD-4F53-B19E-1654E5D5F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467531"/>
              <a:ext cx="122238" cy="122237"/>
            </a:xfrm>
            <a:prstGeom prst="rect">
              <a:avLst/>
            </a:prstGeom>
            <a:solidFill>
              <a:srgbClr val="A6D5AD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65B3C17-B7D9-4C86-87E5-2A2D139A7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677081"/>
              <a:ext cx="122238" cy="122237"/>
            </a:xfrm>
            <a:prstGeom prst="rect">
              <a:avLst/>
            </a:prstGeom>
            <a:solidFill>
              <a:srgbClr val="81726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185D616B-23D9-4391-8E83-82867AF2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886631"/>
              <a:ext cx="122238" cy="122237"/>
            </a:xfrm>
            <a:prstGeom prst="rect">
              <a:avLst/>
            </a:prstGeom>
            <a:solidFill>
              <a:srgbClr val="F8F1E8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99DBF226-2F7C-45DC-9DFC-263A558A1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2096181"/>
              <a:ext cx="122238" cy="122237"/>
            </a:xfrm>
            <a:prstGeom prst="rect">
              <a:avLst/>
            </a:prstGeom>
            <a:solidFill>
              <a:srgbClr val="61769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CDF0798A-96BA-44BA-91A1-03823CA0F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2305731"/>
              <a:ext cx="122238" cy="122237"/>
            </a:xfrm>
            <a:prstGeom prst="rect">
              <a:avLst/>
            </a:prstGeom>
            <a:solidFill>
              <a:srgbClr val="A6D5AD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" name="组合 104">
            <a:extLst>
              <a:ext uri="{FF2B5EF4-FFF2-40B4-BE49-F238E27FC236}">
                <a16:creationId xmlns:a16="http://schemas.microsoft.com/office/drawing/2014/main" id="{488D84B9-3194-4D51-9FD9-68A04F910977}"/>
              </a:ext>
            </a:extLst>
          </p:cNvPr>
          <p:cNvGrpSpPr/>
          <p:nvPr/>
        </p:nvGrpSpPr>
        <p:grpSpPr>
          <a:xfrm>
            <a:off x="442913" y="3374911"/>
            <a:ext cx="8237538" cy="2517889"/>
            <a:chOff x="442913" y="3374911"/>
            <a:chExt cx="8237538" cy="2517889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C429522-A567-4697-B806-C0A03EF30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3467556"/>
              <a:ext cx="8237538" cy="124610"/>
            </a:xfrm>
            <a:prstGeom prst="rect">
              <a:avLst/>
            </a:prstGeom>
            <a:solidFill>
              <a:srgbClr val="81726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grpSp>
          <p:nvGrpSpPr>
            <p:cNvPr id="4" name="Group 51">
              <a:extLst>
                <a:ext uri="{FF2B5EF4-FFF2-40B4-BE49-F238E27FC236}">
                  <a16:creationId xmlns:a16="http://schemas.microsoft.com/office/drawing/2014/main" id="{98F48F6E-4B15-454A-A0FD-A23A836B61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55723" y="3374911"/>
              <a:ext cx="5432555" cy="2517889"/>
              <a:chOff x="1237" y="2268"/>
              <a:chExt cx="3286" cy="1523"/>
            </a:xfrm>
          </p:grpSpPr>
          <p:sp>
            <p:nvSpPr>
              <p:cNvPr id="60" name="AutoShape 50">
                <a:extLst>
                  <a:ext uri="{FF2B5EF4-FFF2-40B4-BE49-F238E27FC236}">
                    <a16:creationId xmlns:a16="http://schemas.microsoft.com/office/drawing/2014/main" id="{92C1A6D1-CE67-4DEF-B7F7-0455B7B82DC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37" y="2268"/>
                <a:ext cx="3286" cy="1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3" name="Rectangle 54">
                <a:extLst>
                  <a:ext uri="{FF2B5EF4-FFF2-40B4-BE49-F238E27FC236}">
                    <a16:creationId xmlns:a16="http://schemas.microsoft.com/office/drawing/2014/main" id="{3A7378F7-B05A-495A-AE18-8E5FB2E0A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2510"/>
                <a:ext cx="770" cy="41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4" name="Rectangle 55">
                <a:extLst>
                  <a:ext uri="{FF2B5EF4-FFF2-40B4-BE49-F238E27FC236}">
                    <a16:creationId xmlns:a16="http://schemas.microsoft.com/office/drawing/2014/main" id="{FEA5D662-1461-4062-8E59-9E1AB418E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3342"/>
                <a:ext cx="770" cy="417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5" name="Rectangle 56">
                <a:extLst>
                  <a:ext uri="{FF2B5EF4-FFF2-40B4-BE49-F238E27FC236}">
                    <a16:creationId xmlns:a16="http://schemas.microsoft.com/office/drawing/2014/main" id="{FC917975-0B90-4FEA-9E67-87A2C544A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2926"/>
                <a:ext cx="770" cy="41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6" name="Rectangle 57">
                <a:extLst>
                  <a:ext uri="{FF2B5EF4-FFF2-40B4-BE49-F238E27FC236}">
                    <a16:creationId xmlns:a16="http://schemas.microsoft.com/office/drawing/2014/main" id="{D1D5E0C4-3206-4118-B6E5-CCB591E08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3759"/>
                <a:ext cx="133" cy="29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7" name="Rectangle 58">
                <a:extLst>
                  <a:ext uri="{FF2B5EF4-FFF2-40B4-BE49-F238E27FC236}">
                    <a16:creationId xmlns:a16="http://schemas.microsoft.com/office/drawing/2014/main" id="{169928C3-4DE1-43A3-A9C5-9B51D4D07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759"/>
                <a:ext cx="134" cy="29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8" name="Rectangle 59">
                <a:extLst>
                  <a:ext uri="{FF2B5EF4-FFF2-40B4-BE49-F238E27FC236}">
                    <a16:creationId xmlns:a16="http://schemas.microsoft.com/office/drawing/2014/main" id="{73597EA6-CAD9-43BF-ADF1-6FCEFF28D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402"/>
                <a:ext cx="133" cy="108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9" name="Rectangle 60">
                <a:extLst>
                  <a:ext uri="{FF2B5EF4-FFF2-40B4-BE49-F238E27FC236}">
                    <a16:creationId xmlns:a16="http://schemas.microsoft.com/office/drawing/2014/main" id="{A458BA29-62A0-47C3-8DA2-5716C6B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402"/>
                <a:ext cx="134" cy="108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0" name="Rectangle 61">
                <a:extLst>
                  <a:ext uri="{FF2B5EF4-FFF2-40B4-BE49-F238E27FC236}">
                    <a16:creationId xmlns:a16="http://schemas.microsoft.com/office/drawing/2014/main" id="{B2A0B2CF-3594-4ACA-9350-F6D3A2B34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2601"/>
                <a:ext cx="246" cy="62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1" name="Rectangle 62">
                <a:extLst>
                  <a:ext uri="{FF2B5EF4-FFF2-40B4-BE49-F238E27FC236}">
                    <a16:creationId xmlns:a16="http://schemas.microsoft.com/office/drawing/2014/main" id="{A4981CB5-A76D-47F8-BD2D-C58CBDB2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3015"/>
                <a:ext cx="246" cy="64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2" name="Rectangle 63">
                <a:extLst>
                  <a:ext uri="{FF2B5EF4-FFF2-40B4-BE49-F238E27FC236}">
                    <a16:creationId xmlns:a16="http://schemas.microsoft.com/office/drawing/2014/main" id="{AD3EB0FD-E2F2-454E-AC1F-2131EADED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3431"/>
                <a:ext cx="246" cy="62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3" name="Rectangle 64">
                <a:extLst>
                  <a:ext uri="{FF2B5EF4-FFF2-40B4-BE49-F238E27FC236}">
                    <a16:creationId xmlns:a16="http://schemas.microsoft.com/office/drawing/2014/main" id="{ACF08653-FF1A-465F-8B0D-04A367C80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2402"/>
                <a:ext cx="96" cy="138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CF38B4C0-04C1-4F44-A6D2-3C9BBC58ABEA}"/>
              </a:ext>
            </a:extLst>
          </p:cNvPr>
          <p:cNvSpPr txBox="1"/>
          <p:nvPr/>
        </p:nvSpPr>
        <p:spPr>
          <a:xfrm>
            <a:off x="3057099" y="600728"/>
            <a:ext cx="429904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III. </a:t>
            </a:r>
          </a:p>
          <a:p>
            <a:pPr algn="ctr"/>
            <a:r>
              <a:rPr lang="en-US" altLang="zh-CN" sz="66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Luyện</a:t>
            </a:r>
            <a:r>
              <a:rPr lang="en-US" altLang="zh-CN" sz="66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66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tập</a:t>
            </a:r>
            <a:endParaRPr lang="zh-CN" altLang="en-US" sz="6600" b="1" i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5" name="组合 103">
            <a:extLst>
              <a:ext uri="{FF2B5EF4-FFF2-40B4-BE49-F238E27FC236}">
                <a16:creationId xmlns:a16="http://schemas.microsoft.com/office/drawing/2014/main" id="{A91BF35E-65F4-4C6E-9DBA-5B8BC28AF6D5}"/>
              </a:ext>
            </a:extLst>
          </p:cNvPr>
          <p:cNvGrpSpPr/>
          <p:nvPr/>
        </p:nvGrpSpPr>
        <p:grpSpPr>
          <a:xfrm>
            <a:off x="7562850" y="465138"/>
            <a:ext cx="992188" cy="995362"/>
            <a:chOff x="7562850" y="465138"/>
            <a:chExt cx="992188" cy="995362"/>
          </a:xfrm>
        </p:grpSpPr>
        <p:sp>
          <p:nvSpPr>
            <p:cNvPr id="83" name="Oval 68">
              <a:extLst>
                <a:ext uri="{FF2B5EF4-FFF2-40B4-BE49-F238E27FC236}">
                  <a16:creationId xmlns:a16="http://schemas.microsoft.com/office/drawing/2014/main" id="{3C61B9C6-5F4D-4AC8-B71A-D35BA17B3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50" y="465138"/>
              <a:ext cx="992188" cy="995362"/>
            </a:xfrm>
            <a:prstGeom prst="ellipse">
              <a:avLst/>
            </a:prstGeom>
            <a:solidFill>
              <a:srgbClr val="617699"/>
            </a:solidFill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Oval 69">
              <a:extLst>
                <a:ext uri="{FF2B5EF4-FFF2-40B4-BE49-F238E27FC236}">
                  <a16:creationId xmlns:a16="http://schemas.microsoft.com/office/drawing/2014/main" id="{D3E9A607-CE82-43C0-B994-D89122552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530225"/>
              <a:ext cx="862013" cy="865187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6ACBC1C4-E138-4FE0-9079-0F40EEDEA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650" y="631825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9ABFE110-6DFF-4E6C-8FD9-BA0A6E17F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538" y="7731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Line 72">
              <a:extLst>
                <a:ext uri="{FF2B5EF4-FFF2-40B4-BE49-F238E27FC236}">
                  <a16:creationId xmlns:a16="http://schemas.microsoft.com/office/drawing/2014/main" id="{EAA2A61B-AEF7-4CF9-B382-648489E6B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350" y="11557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Line 73">
              <a:extLst>
                <a:ext uri="{FF2B5EF4-FFF2-40B4-BE49-F238E27FC236}">
                  <a16:creationId xmlns:a16="http://schemas.microsoft.com/office/drawing/2014/main" id="{D65E94A7-033D-49AF-9EFD-12E89EA9F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063" y="129698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9" name="Line 74">
              <a:extLst>
                <a:ext uri="{FF2B5EF4-FFF2-40B4-BE49-F238E27FC236}">
                  <a16:creationId xmlns:a16="http://schemas.microsoft.com/office/drawing/2014/main" id="{2CE61A01-13BC-4D39-919D-0363E7A86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57943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0" name="Line 75">
              <a:extLst>
                <a:ext uri="{FF2B5EF4-FFF2-40B4-BE49-F238E27FC236}">
                  <a16:creationId xmlns:a16="http://schemas.microsoft.com/office/drawing/2014/main" id="{896E6C58-22DF-454E-AE0D-033C93F1F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7150" y="9636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1" name="Line 76">
              <a:extLst>
                <a:ext uri="{FF2B5EF4-FFF2-40B4-BE49-F238E27FC236}">
                  <a16:creationId xmlns:a16="http://schemas.microsoft.com/office/drawing/2014/main" id="{C944ABEF-F27B-4DE2-B3A8-D1B8B9FC8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0738" y="9636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2" name="Line 77">
              <a:extLst>
                <a:ext uri="{FF2B5EF4-FFF2-40B4-BE49-F238E27FC236}">
                  <a16:creationId xmlns:a16="http://schemas.microsoft.com/office/drawing/2014/main" id="{88407E68-F4F0-4A0A-AC0A-5702EE875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579438"/>
              <a:ext cx="0" cy="73025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3" name="Line 78">
              <a:extLst>
                <a:ext uri="{FF2B5EF4-FFF2-40B4-BE49-F238E27FC236}">
                  <a16:creationId xmlns:a16="http://schemas.microsoft.com/office/drawing/2014/main" id="{714C5B5F-7BDB-4647-B73C-0CF86DB21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13462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4" name="Line 79">
              <a:extLst>
                <a:ext uri="{FF2B5EF4-FFF2-40B4-BE49-F238E27FC236}">
                  <a16:creationId xmlns:a16="http://schemas.microsoft.com/office/drawing/2014/main" id="{AE50C511-44DE-4661-AF29-C5D46A924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9300" y="963613"/>
              <a:ext cx="71438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5" name="Line 80">
              <a:extLst>
                <a:ext uri="{FF2B5EF4-FFF2-40B4-BE49-F238E27FC236}">
                  <a16:creationId xmlns:a16="http://schemas.microsoft.com/office/drawing/2014/main" id="{901CF4ED-51C1-4A09-86F1-FD2A9D089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7150" y="963613"/>
              <a:ext cx="71438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6" name="Line 81">
              <a:extLst>
                <a:ext uri="{FF2B5EF4-FFF2-40B4-BE49-F238E27FC236}">
                  <a16:creationId xmlns:a16="http://schemas.microsoft.com/office/drawing/2014/main" id="{AE69F069-E402-4EB1-8909-9F0173F16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9738" y="1273175"/>
              <a:ext cx="0" cy="73025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7" name="Line 82">
              <a:extLst>
                <a:ext uri="{FF2B5EF4-FFF2-40B4-BE49-F238E27FC236}">
                  <a16:creationId xmlns:a16="http://schemas.microsoft.com/office/drawing/2014/main" id="{40D60045-ACE3-40E1-9803-DE14230D8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063" y="631825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8" name="Line 83">
              <a:extLst>
                <a:ext uri="{FF2B5EF4-FFF2-40B4-BE49-F238E27FC236}">
                  <a16:creationId xmlns:a16="http://schemas.microsoft.com/office/drawing/2014/main" id="{7D20311D-407B-4BF6-8230-643176E4A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538" y="11557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9" name="Line 84">
              <a:extLst>
                <a:ext uri="{FF2B5EF4-FFF2-40B4-BE49-F238E27FC236}">
                  <a16:creationId xmlns:a16="http://schemas.microsoft.com/office/drawing/2014/main" id="{A9EAED81-EED7-412B-AF6E-E1D608776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350" y="7731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0" name="Line 85">
              <a:extLst>
                <a:ext uri="{FF2B5EF4-FFF2-40B4-BE49-F238E27FC236}">
                  <a16:creationId xmlns:a16="http://schemas.microsoft.com/office/drawing/2014/main" id="{46FDC6F4-1999-41A2-8158-8AD9B3DDD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650" y="129698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1" name="Line 86">
              <a:extLst>
                <a:ext uri="{FF2B5EF4-FFF2-40B4-BE49-F238E27FC236}">
                  <a16:creationId xmlns:a16="http://schemas.microsoft.com/office/drawing/2014/main" id="{883D1812-29DE-426B-9E2A-008FB90E0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2138" y="69373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2" name="Line 87">
              <a:extLst>
                <a:ext uri="{FF2B5EF4-FFF2-40B4-BE49-F238E27FC236}">
                  <a16:creationId xmlns:a16="http://schemas.microsoft.com/office/drawing/2014/main" id="{B0EE8982-7C78-4D12-B24D-70DD586B9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1325" y="711199"/>
              <a:ext cx="0" cy="258763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3" name="Line 88">
              <a:extLst>
                <a:ext uri="{FF2B5EF4-FFF2-40B4-BE49-F238E27FC236}">
                  <a16:creationId xmlns:a16="http://schemas.microsoft.com/office/drawing/2014/main" id="{7FEE4B8A-F87E-4C51-BF3E-457136194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58124" y="969963"/>
              <a:ext cx="20320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pic>
        <p:nvPicPr>
          <p:cNvPr id="108" name="图片 107">
            <a:extLst>
              <a:ext uri="{FF2B5EF4-FFF2-40B4-BE49-F238E27FC236}">
                <a16:creationId xmlns:a16="http://schemas.microsoft.com/office/drawing/2014/main" id="{D5345DD5-D204-4D3E-90C2-BE3A103E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2" y="1737370"/>
            <a:ext cx="1749704" cy="1725318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D92CEFD4-D069-4D68-8275-13310BC9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83" y="424466"/>
            <a:ext cx="951058" cy="951058"/>
          </a:xfrm>
          <a:prstGeom prst="rect">
            <a:avLst/>
          </a:prstGeom>
        </p:spPr>
      </p:pic>
      <p:pic>
        <p:nvPicPr>
          <p:cNvPr id="110" name="图片 109">
            <a:extLst>
              <a:ext uri="{FF2B5EF4-FFF2-40B4-BE49-F238E27FC236}">
                <a16:creationId xmlns:a16="http://schemas.microsoft.com/office/drawing/2014/main" id="{60465BE6-08D8-4F38-98FB-6E3D09745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271" y="3042612"/>
            <a:ext cx="487722" cy="438950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id="{61DC4BE5-FEB0-44A8-9930-174F20A74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906" y="2718745"/>
            <a:ext cx="52430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3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f27f09977f3a249bb988b4986ed5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1716" y="1841311"/>
            <a:ext cx="2627524" cy="3578002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368489" y="1499737"/>
            <a:ext cx="601866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4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altLang="zh-CN" sz="4000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4000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altLang="zh-CN" sz="4000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4000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”</a:t>
            </a:r>
            <a:endParaRPr lang="zh-CN" altLang="en-US" sz="4000" i="1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3305052" y="239588"/>
            <a:ext cx="30548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1.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1319" y="1167637"/>
            <a:ext cx="83251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</a:t>
            </a:r>
            <a:r>
              <a:rPr lang="en-US" altLang="zh-CN" sz="24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ích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.</a:t>
            </a:r>
            <a:endParaRPr lang="zh-CN" altLang="en-US" sz="24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82456" y="1743112"/>
            <a:ext cx="82794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phạm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vi: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Bàn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ích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Thuyết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phục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thói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endParaRPr lang="zh-CN" altLang="en-US" sz="24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539323" y="2646136"/>
            <a:ext cx="81429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Khuynh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hướng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Khẳng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hết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thiết</a:t>
            </a:r>
            <a:endParaRPr lang="zh-CN" altLang="en-US" sz="24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541597" y="3590110"/>
            <a:ext cx="82202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altLang="zh-CN" sz="24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Giải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tích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minh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ích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Khẳng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+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Nhắc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b="1" i="1" dirty="0" err="1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nhở</a:t>
            </a:r>
            <a:r>
              <a:rPr lang="en-US" altLang="zh-CN" sz="2400" b="1" i="1" dirty="0" smtClean="0">
                <a:solidFill>
                  <a:srgbClr val="00B05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altLang="zh-CN" sz="24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endParaRPr lang="zh-CN" altLang="en-US" sz="24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864358" y="95536"/>
            <a:ext cx="71241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2.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ý</a:t>
            </a:r>
            <a:endParaRPr lang="zh-CN" altLang="en-US" sz="4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95" y="997457"/>
            <a:ext cx="559558" cy="820801"/>
          </a:xfrm>
          <a:prstGeom prst="rect">
            <a:avLst/>
          </a:prstGeom>
        </p:spPr>
      </p:pic>
      <p:sp>
        <p:nvSpPr>
          <p:cNvPr id="1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05469" y="1116123"/>
            <a:ext cx="43536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a/ </a:t>
            </a:r>
            <a:r>
              <a:rPr lang="en-US" altLang="zh-CN" sz="32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altLang="zh-CN" sz="32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2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endParaRPr lang="zh-CN" altLang="en-US" sz="3200" b="1" u="sng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7838" y="2519744"/>
            <a:ext cx="1107815" cy="859591"/>
            <a:chOff x="2161" y="1035"/>
            <a:chExt cx="1446" cy="112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29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704532" y="2442234"/>
            <a:ext cx="471985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47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9" y="205873"/>
            <a:ext cx="464403" cy="681221"/>
          </a:xfrm>
          <a:prstGeom prst="rect">
            <a:avLst/>
          </a:prstGeom>
        </p:spPr>
      </p:pic>
      <p:sp>
        <p:nvSpPr>
          <p:cNvPr id="1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05469" y="324539"/>
            <a:ext cx="43536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b/ </a:t>
            </a:r>
            <a:r>
              <a:rPr lang="en-US" altLang="zh-CN" sz="32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altLang="zh-CN" sz="32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cứ</a:t>
            </a:r>
            <a:endParaRPr lang="zh-CN" altLang="en-US" sz="3200" b="1" u="sng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1539" y="1282874"/>
            <a:ext cx="555996" cy="431416"/>
            <a:chOff x="2161" y="1035"/>
            <a:chExt cx="1446" cy="112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29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03264" y="1159325"/>
            <a:ext cx="615286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tinh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trí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tuệ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loại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3811" y="1940250"/>
            <a:ext cx="555996" cy="431416"/>
            <a:chOff x="2161" y="1035"/>
            <a:chExt cx="1446" cy="11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4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05536" y="1816701"/>
            <a:ext cx="76655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1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kho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tàng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phong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phú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gần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vô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tận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49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6083" y="2665866"/>
            <a:ext cx="555996" cy="431416"/>
            <a:chOff x="2161" y="1035"/>
            <a:chExt cx="1446" cy="1122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6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35104" y="2446781"/>
            <a:ext cx="766550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mở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mang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trí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tuệ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khám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phá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bí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ẩn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quá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khứ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68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7029" y="3525663"/>
            <a:ext cx="555996" cy="431416"/>
            <a:chOff x="2161" y="1035"/>
            <a:chExt cx="1446" cy="1122"/>
          </a:xfrm>
        </p:grpSpPr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8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21458" y="3470354"/>
            <a:ext cx="76655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trau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dồi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ngôn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lối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đẹp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87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949" y="4374111"/>
            <a:ext cx="555996" cy="431416"/>
            <a:chOff x="2161" y="1035"/>
            <a:chExt cx="1446" cy="11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10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401154" y="4155026"/>
            <a:ext cx="76655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thư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giãn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thoải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mái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47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48" grpId="0"/>
      <p:bldP spid="67" grpId="0"/>
      <p:bldP spid="86" grpId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634BF97-9DA3-4918-9842-00C73F8EC192}"/>
              </a:ext>
            </a:extLst>
          </p:cNvPr>
          <p:cNvGrpSpPr/>
          <p:nvPr/>
        </p:nvGrpSpPr>
        <p:grpSpPr>
          <a:xfrm>
            <a:off x="2808099" y="1021135"/>
            <a:ext cx="122238" cy="1379537"/>
            <a:chOff x="5919788" y="1048431"/>
            <a:chExt cx="122238" cy="1379537"/>
          </a:xfrm>
        </p:grpSpPr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A75D73C-5715-4A64-B80F-45E15C30B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048431"/>
              <a:ext cx="122238" cy="130175"/>
            </a:xfrm>
            <a:prstGeom prst="rect">
              <a:avLst/>
            </a:prstGeom>
            <a:solidFill>
              <a:srgbClr val="F8F1E8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52231DB-F476-4E5F-9223-AC950580A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257981"/>
              <a:ext cx="122238" cy="123825"/>
            </a:xfrm>
            <a:prstGeom prst="rect">
              <a:avLst/>
            </a:prstGeom>
            <a:solidFill>
              <a:srgbClr val="61769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FEA3236-5AFD-4F53-B19E-1654E5D5F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467531"/>
              <a:ext cx="122238" cy="122237"/>
            </a:xfrm>
            <a:prstGeom prst="rect">
              <a:avLst/>
            </a:prstGeom>
            <a:solidFill>
              <a:srgbClr val="A6D5AD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65B3C17-B7D9-4C86-87E5-2A2D139A7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677081"/>
              <a:ext cx="122238" cy="122237"/>
            </a:xfrm>
            <a:prstGeom prst="rect">
              <a:avLst/>
            </a:prstGeom>
            <a:solidFill>
              <a:srgbClr val="81726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185D616B-23D9-4391-8E83-82867AF2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1886631"/>
              <a:ext cx="122238" cy="122237"/>
            </a:xfrm>
            <a:prstGeom prst="rect">
              <a:avLst/>
            </a:prstGeom>
            <a:solidFill>
              <a:srgbClr val="F8F1E8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99DBF226-2F7C-45DC-9DFC-263A558A1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2096181"/>
              <a:ext cx="122238" cy="122237"/>
            </a:xfrm>
            <a:prstGeom prst="rect">
              <a:avLst/>
            </a:prstGeom>
            <a:solidFill>
              <a:srgbClr val="61769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CDF0798A-96BA-44BA-91A1-03823CA0F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788" y="2305731"/>
              <a:ext cx="122238" cy="122237"/>
            </a:xfrm>
            <a:prstGeom prst="rect">
              <a:avLst/>
            </a:prstGeom>
            <a:solidFill>
              <a:srgbClr val="A6D5AD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488D84B9-3194-4D51-9FD9-68A04F910977}"/>
              </a:ext>
            </a:extLst>
          </p:cNvPr>
          <p:cNvGrpSpPr/>
          <p:nvPr/>
        </p:nvGrpSpPr>
        <p:grpSpPr>
          <a:xfrm>
            <a:off x="442913" y="3374911"/>
            <a:ext cx="8237538" cy="2517889"/>
            <a:chOff x="442913" y="3374911"/>
            <a:chExt cx="8237538" cy="2517889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C429522-A567-4697-B806-C0A03EF30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3467556"/>
              <a:ext cx="8237538" cy="124610"/>
            </a:xfrm>
            <a:prstGeom prst="rect">
              <a:avLst/>
            </a:prstGeom>
            <a:solidFill>
              <a:srgbClr val="817269"/>
            </a:solidFill>
            <a:ln w="20638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grpSp>
          <p:nvGrpSpPr>
            <p:cNvPr id="59" name="Group 51">
              <a:extLst>
                <a:ext uri="{FF2B5EF4-FFF2-40B4-BE49-F238E27FC236}">
                  <a16:creationId xmlns:a16="http://schemas.microsoft.com/office/drawing/2014/main" id="{98F48F6E-4B15-454A-A0FD-A23A836B61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55723" y="3374911"/>
              <a:ext cx="5432555" cy="2517889"/>
              <a:chOff x="1237" y="2268"/>
              <a:chExt cx="3286" cy="1523"/>
            </a:xfrm>
          </p:grpSpPr>
          <p:sp>
            <p:nvSpPr>
              <p:cNvPr id="60" name="AutoShape 50">
                <a:extLst>
                  <a:ext uri="{FF2B5EF4-FFF2-40B4-BE49-F238E27FC236}">
                    <a16:creationId xmlns:a16="http://schemas.microsoft.com/office/drawing/2014/main" id="{92C1A6D1-CE67-4DEF-B7F7-0455B7B82DC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37" y="2268"/>
                <a:ext cx="3286" cy="1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3" name="Rectangle 54">
                <a:extLst>
                  <a:ext uri="{FF2B5EF4-FFF2-40B4-BE49-F238E27FC236}">
                    <a16:creationId xmlns:a16="http://schemas.microsoft.com/office/drawing/2014/main" id="{3A7378F7-B05A-495A-AE18-8E5FB2E0A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2510"/>
                <a:ext cx="770" cy="41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4" name="Rectangle 55">
                <a:extLst>
                  <a:ext uri="{FF2B5EF4-FFF2-40B4-BE49-F238E27FC236}">
                    <a16:creationId xmlns:a16="http://schemas.microsoft.com/office/drawing/2014/main" id="{FEA5D662-1461-4062-8E59-9E1AB418E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3342"/>
                <a:ext cx="770" cy="417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5" name="Rectangle 56">
                <a:extLst>
                  <a:ext uri="{FF2B5EF4-FFF2-40B4-BE49-F238E27FC236}">
                    <a16:creationId xmlns:a16="http://schemas.microsoft.com/office/drawing/2014/main" id="{FC917975-0B90-4FEA-9E67-87A2C544A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2926"/>
                <a:ext cx="770" cy="41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6" name="Rectangle 57">
                <a:extLst>
                  <a:ext uri="{FF2B5EF4-FFF2-40B4-BE49-F238E27FC236}">
                    <a16:creationId xmlns:a16="http://schemas.microsoft.com/office/drawing/2014/main" id="{D1D5E0C4-3206-4118-B6E5-CCB591E08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3759"/>
                <a:ext cx="133" cy="29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7" name="Rectangle 58">
                <a:extLst>
                  <a:ext uri="{FF2B5EF4-FFF2-40B4-BE49-F238E27FC236}">
                    <a16:creationId xmlns:a16="http://schemas.microsoft.com/office/drawing/2014/main" id="{169928C3-4DE1-43A3-A9C5-9B51D4D07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759"/>
                <a:ext cx="134" cy="29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8" name="Rectangle 59">
                <a:extLst>
                  <a:ext uri="{FF2B5EF4-FFF2-40B4-BE49-F238E27FC236}">
                    <a16:creationId xmlns:a16="http://schemas.microsoft.com/office/drawing/2014/main" id="{73597EA6-CAD9-43BF-ADF1-6FCEFF28D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402"/>
                <a:ext cx="133" cy="108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69" name="Rectangle 60">
                <a:extLst>
                  <a:ext uri="{FF2B5EF4-FFF2-40B4-BE49-F238E27FC236}">
                    <a16:creationId xmlns:a16="http://schemas.microsoft.com/office/drawing/2014/main" id="{A458BA29-62A0-47C3-8DA2-5716C6B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402"/>
                <a:ext cx="134" cy="108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0" name="Rectangle 61">
                <a:extLst>
                  <a:ext uri="{FF2B5EF4-FFF2-40B4-BE49-F238E27FC236}">
                    <a16:creationId xmlns:a16="http://schemas.microsoft.com/office/drawing/2014/main" id="{B2A0B2CF-3594-4ACA-9350-F6D3A2B34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2601"/>
                <a:ext cx="246" cy="62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1" name="Rectangle 62">
                <a:extLst>
                  <a:ext uri="{FF2B5EF4-FFF2-40B4-BE49-F238E27FC236}">
                    <a16:creationId xmlns:a16="http://schemas.microsoft.com/office/drawing/2014/main" id="{A4981CB5-A76D-47F8-BD2D-C58CBDB2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3015"/>
                <a:ext cx="246" cy="64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2" name="Rectangle 63">
                <a:extLst>
                  <a:ext uri="{FF2B5EF4-FFF2-40B4-BE49-F238E27FC236}">
                    <a16:creationId xmlns:a16="http://schemas.microsoft.com/office/drawing/2014/main" id="{AD3EB0FD-E2F2-454E-AC1F-2131EADED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3431"/>
                <a:ext cx="246" cy="62"/>
              </a:xfrm>
              <a:prstGeom prst="rect">
                <a:avLst/>
              </a:prstGeom>
              <a:solidFill>
                <a:srgbClr val="817269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73" name="Rectangle 64">
                <a:extLst>
                  <a:ext uri="{FF2B5EF4-FFF2-40B4-BE49-F238E27FC236}">
                    <a16:creationId xmlns:a16="http://schemas.microsoft.com/office/drawing/2014/main" id="{ACF08653-FF1A-465F-8B0D-04A367C80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2402"/>
                <a:ext cx="96" cy="1386"/>
              </a:xfrm>
              <a:prstGeom prst="rect">
                <a:avLst/>
              </a:prstGeom>
              <a:solidFill>
                <a:srgbClr val="E2E3E3"/>
              </a:solidFill>
              <a:ln w="12700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elvetica" panose="020B0604020202030204" pitchFamily="34" charset="0"/>
                </a:endParaRPr>
              </a:p>
            </p:txBody>
          </p:sp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CF38B4C0-04C1-4F44-A6D2-3C9BBC58ABEA}"/>
              </a:ext>
            </a:extLst>
          </p:cNvPr>
          <p:cNvSpPr txBox="1"/>
          <p:nvPr/>
        </p:nvSpPr>
        <p:spPr>
          <a:xfrm>
            <a:off x="3057099" y="887336"/>
            <a:ext cx="42990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I.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hiểu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4800" b="1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endParaRPr lang="zh-CN" altLang="en-US" sz="4800" b="1" i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A91BF35E-65F4-4C6E-9DBA-5B8BC28AF6D5}"/>
              </a:ext>
            </a:extLst>
          </p:cNvPr>
          <p:cNvGrpSpPr/>
          <p:nvPr/>
        </p:nvGrpSpPr>
        <p:grpSpPr>
          <a:xfrm>
            <a:off x="7562850" y="465138"/>
            <a:ext cx="992188" cy="995362"/>
            <a:chOff x="7562850" y="465138"/>
            <a:chExt cx="992188" cy="995362"/>
          </a:xfrm>
        </p:grpSpPr>
        <p:sp>
          <p:nvSpPr>
            <p:cNvPr id="83" name="Oval 68">
              <a:extLst>
                <a:ext uri="{FF2B5EF4-FFF2-40B4-BE49-F238E27FC236}">
                  <a16:creationId xmlns:a16="http://schemas.microsoft.com/office/drawing/2014/main" id="{3C61B9C6-5F4D-4AC8-B71A-D35BA17B3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50" y="465138"/>
              <a:ext cx="992188" cy="995362"/>
            </a:xfrm>
            <a:prstGeom prst="ellipse">
              <a:avLst/>
            </a:prstGeom>
            <a:solidFill>
              <a:srgbClr val="617699"/>
            </a:solidFill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Oval 69">
              <a:extLst>
                <a:ext uri="{FF2B5EF4-FFF2-40B4-BE49-F238E27FC236}">
                  <a16:creationId xmlns:a16="http://schemas.microsoft.com/office/drawing/2014/main" id="{D3E9A607-CE82-43C0-B994-D89122552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38" y="530225"/>
              <a:ext cx="862013" cy="865187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6ACBC1C4-E138-4FE0-9079-0F40EEDEA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650" y="631825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9ABFE110-6DFF-4E6C-8FD9-BA0A6E17F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538" y="7731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Line 72">
              <a:extLst>
                <a:ext uri="{FF2B5EF4-FFF2-40B4-BE49-F238E27FC236}">
                  <a16:creationId xmlns:a16="http://schemas.microsoft.com/office/drawing/2014/main" id="{EAA2A61B-AEF7-4CF9-B382-648489E6B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350" y="11557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Line 73">
              <a:extLst>
                <a:ext uri="{FF2B5EF4-FFF2-40B4-BE49-F238E27FC236}">
                  <a16:creationId xmlns:a16="http://schemas.microsoft.com/office/drawing/2014/main" id="{D65E94A7-033D-49AF-9EFD-12E89EA9F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063" y="129698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9" name="Line 74">
              <a:extLst>
                <a:ext uri="{FF2B5EF4-FFF2-40B4-BE49-F238E27FC236}">
                  <a16:creationId xmlns:a16="http://schemas.microsoft.com/office/drawing/2014/main" id="{2CE61A01-13BC-4D39-919D-0363E7A86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57943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0" name="Line 75">
              <a:extLst>
                <a:ext uri="{FF2B5EF4-FFF2-40B4-BE49-F238E27FC236}">
                  <a16:creationId xmlns:a16="http://schemas.microsoft.com/office/drawing/2014/main" id="{896E6C58-22DF-454E-AE0D-033C93F1F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7150" y="9636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1" name="Line 76">
              <a:extLst>
                <a:ext uri="{FF2B5EF4-FFF2-40B4-BE49-F238E27FC236}">
                  <a16:creationId xmlns:a16="http://schemas.microsoft.com/office/drawing/2014/main" id="{C944ABEF-F27B-4DE2-B3A8-D1B8B9FC8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0738" y="9636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2" name="Line 77">
              <a:extLst>
                <a:ext uri="{FF2B5EF4-FFF2-40B4-BE49-F238E27FC236}">
                  <a16:creationId xmlns:a16="http://schemas.microsoft.com/office/drawing/2014/main" id="{88407E68-F4F0-4A0A-AC0A-5702EE875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579438"/>
              <a:ext cx="0" cy="73025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3" name="Line 78">
              <a:extLst>
                <a:ext uri="{FF2B5EF4-FFF2-40B4-BE49-F238E27FC236}">
                  <a16:creationId xmlns:a16="http://schemas.microsoft.com/office/drawing/2014/main" id="{714C5B5F-7BDB-4647-B73C-0CF86DB21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738" y="13462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4" name="Line 79">
              <a:extLst>
                <a:ext uri="{FF2B5EF4-FFF2-40B4-BE49-F238E27FC236}">
                  <a16:creationId xmlns:a16="http://schemas.microsoft.com/office/drawing/2014/main" id="{AE50C511-44DE-4661-AF29-C5D46A924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9300" y="963613"/>
              <a:ext cx="71438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5" name="Line 80">
              <a:extLst>
                <a:ext uri="{FF2B5EF4-FFF2-40B4-BE49-F238E27FC236}">
                  <a16:creationId xmlns:a16="http://schemas.microsoft.com/office/drawing/2014/main" id="{901CF4ED-51C1-4A09-86F1-FD2A9D089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7150" y="963613"/>
              <a:ext cx="71438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6" name="Line 81">
              <a:extLst>
                <a:ext uri="{FF2B5EF4-FFF2-40B4-BE49-F238E27FC236}">
                  <a16:creationId xmlns:a16="http://schemas.microsoft.com/office/drawing/2014/main" id="{AE69F069-E402-4EB1-8909-9F0173F16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9738" y="1273175"/>
              <a:ext cx="0" cy="73025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7" name="Line 82">
              <a:extLst>
                <a:ext uri="{FF2B5EF4-FFF2-40B4-BE49-F238E27FC236}">
                  <a16:creationId xmlns:a16="http://schemas.microsoft.com/office/drawing/2014/main" id="{40D60045-ACE3-40E1-9803-DE14230D8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063" y="631825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8" name="Line 83">
              <a:extLst>
                <a:ext uri="{FF2B5EF4-FFF2-40B4-BE49-F238E27FC236}">
                  <a16:creationId xmlns:a16="http://schemas.microsoft.com/office/drawing/2014/main" id="{7D20311D-407B-4BF6-8230-643176E4A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538" y="1155700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9" name="Line 84">
              <a:extLst>
                <a:ext uri="{FF2B5EF4-FFF2-40B4-BE49-F238E27FC236}">
                  <a16:creationId xmlns:a16="http://schemas.microsoft.com/office/drawing/2014/main" id="{A9EAED81-EED7-412B-AF6E-E1D608776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350" y="773113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0" name="Line 85">
              <a:extLst>
                <a:ext uri="{FF2B5EF4-FFF2-40B4-BE49-F238E27FC236}">
                  <a16:creationId xmlns:a16="http://schemas.microsoft.com/office/drawing/2014/main" id="{46FDC6F4-1999-41A2-8158-8AD9B3DDD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650" y="129698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1" name="Line 86">
              <a:extLst>
                <a:ext uri="{FF2B5EF4-FFF2-40B4-BE49-F238E27FC236}">
                  <a16:creationId xmlns:a16="http://schemas.microsoft.com/office/drawing/2014/main" id="{883D1812-29DE-426B-9E2A-008FB90E0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2138" y="693738"/>
              <a:ext cx="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2" name="Line 87">
              <a:extLst>
                <a:ext uri="{FF2B5EF4-FFF2-40B4-BE49-F238E27FC236}">
                  <a16:creationId xmlns:a16="http://schemas.microsoft.com/office/drawing/2014/main" id="{B0EE8982-7C78-4D12-B24D-70DD586B9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1325" y="711199"/>
              <a:ext cx="0" cy="258763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3" name="Line 88">
              <a:extLst>
                <a:ext uri="{FF2B5EF4-FFF2-40B4-BE49-F238E27FC236}">
                  <a16:creationId xmlns:a16="http://schemas.microsoft.com/office/drawing/2014/main" id="{7FEE4B8A-F87E-4C51-BF3E-457136194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58124" y="969963"/>
              <a:ext cx="203200" cy="0"/>
            </a:xfrm>
            <a:prstGeom prst="line">
              <a:avLst/>
            </a:prstGeom>
            <a:noFill/>
            <a:ln w="9525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pic>
        <p:nvPicPr>
          <p:cNvPr id="108" name="图片 107">
            <a:extLst>
              <a:ext uri="{FF2B5EF4-FFF2-40B4-BE49-F238E27FC236}">
                <a16:creationId xmlns:a16="http://schemas.microsoft.com/office/drawing/2014/main" id="{D5345DD5-D204-4D3E-90C2-BE3A103EA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62" y="1737370"/>
            <a:ext cx="1749704" cy="1725318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D92CEFD4-D069-4D68-8275-13310BC92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83" y="424466"/>
            <a:ext cx="951058" cy="951058"/>
          </a:xfrm>
          <a:prstGeom prst="rect">
            <a:avLst/>
          </a:prstGeom>
        </p:spPr>
      </p:pic>
      <p:pic>
        <p:nvPicPr>
          <p:cNvPr id="110" name="图片 109">
            <a:extLst>
              <a:ext uri="{FF2B5EF4-FFF2-40B4-BE49-F238E27FC236}">
                <a16:creationId xmlns:a16="http://schemas.microsoft.com/office/drawing/2014/main" id="{60465BE6-08D8-4F38-98FB-6E3D09745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271" y="3042612"/>
            <a:ext cx="487722" cy="438950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id="{61DC4BE5-FEB0-44A8-9930-174F20A740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906" y="2718745"/>
            <a:ext cx="52430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3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63772" y="1977223"/>
            <a:ext cx="197892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Nêu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ích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zh-CN" sz="36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sách</a:t>
            </a:r>
            <a:endParaRPr lang="zh-CN" altLang="en-US" sz="36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3" name="文本框 23"/>
          <p:cNvSpPr txBox="1"/>
          <p:nvPr/>
        </p:nvSpPr>
        <p:spPr>
          <a:xfrm>
            <a:off x="3057099" y="1746189"/>
            <a:ext cx="2825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zh-CN" altLang="en-US" sz="3600" b="1" i="1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2324031" y="2911346"/>
            <a:ext cx="623870" cy="322200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5" name="文本框 23"/>
          <p:cNvSpPr txBox="1"/>
          <p:nvPr/>
        </p:nvSpPr>
        <p:spPr>
          <a:xfrm>
            <a:off x="6632815" y="1734820"/>
            <a:ext cx="2361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Nhắc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nhở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mọi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có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thói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quen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đọc</a:t>
            </a:r>
            <a:r>
              <a:rPr lang="en-US" altLang="zh-CN" sz="3600" b="1" i="1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sách</a:t>
            </a:r>
            <a:endParaRPr lang="zh-CN" altLang="en-US" sz="3600" b="1" i="1" dirty="0">
              <a:solidFill>
                <a:schemeClr val="tx1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970266" y="2818090"/>
            <a:ext cx="623870" cy="322200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A6D2D0E-36E5-4128-A0B4-DE3D47A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49" y="205873"/>
            <a:ext cx="464403" cy="681221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05469" y="324539"/>
            <a:ext cx="435362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6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c/ </a:t>
            </a:r>
            <a:r>
              <a:rPr lang="en-US" altLang="zh-CN" sz="36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Xây</a:t>
            </a:r>
            <a:r>
              <a:rPr lang="en-US" altLang="zh-CN" sz="36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dựng</a:t>
            </a:r>
            <a:r>
              <a:rPr lang="en-US" altLang="zh-CN" sz="36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altLang="zh-CN" sz="3600" b="1" u="sng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u="sng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endParaRPr lang="zh-CN" altLang="en-US" sz="3600" b="1" u="sng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-81884" y="95536"/>
            <a:ext cx="936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BTVN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0" y="812042"/>
          <a:ext cx="9144000" cy="4305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1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89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“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con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tri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672"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28">
                <a:tc>
                  <a:txBody>
                    <a:bodyPr/>
                    <a:lstStyle/>
                    <a:p>
                      <a:pPr algn="just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669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DFC86631-1A7D-4EFD-84E5-B58E079D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300"/>
            <a:ext cx="9144000" cy="76200"/>
          </a:xfrm>
          <a:prstGeom prst="rect">
            <a:avLst/>
          </a:prstGeom>
          <a:solidFill>
            <a:srgbClr val="817269"/>
          </a:solidFill>
          <a:ln w="206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2AA4462-0C6C-42A5-8FB6-F6D04A05E9D1}"/>
              </a:ext>
            </a:extLst>
          </p:cNvPr>
          <p:cNvSpPr/>
          <p:nvPr/>
        </p:nvSpPr>
        <p:spPr>
          <a:xfrm>
            <a:off x="44926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AB280B5-3098-4F7B-BBEE-B83DBC8DE61E}"/>
              </a:ext>
            </a:extLst>
          </p:cNvPr>
          <p:cNvSpPr/>
          <p:nvPr/>
        </p:nvSpPr>
        <p:spPr>
          <a:xfrm>
            <a:off x="48990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5EAFCF0-E108-4FA8-9773-EFCBB1E56C87}"/>
              </a:ext>
            </a:extLst>
          </p:cNvPr>
          <p:cNvSpPr/>
          <p:nvPr/>
        </p:nvSpPr>
        <p:spPr>
          <a:xfrm>
            <a:off x="4086225" y="4754562"/>
            <a:ext cx="162000" cy="162000"/>
          </a:xfrm>
          <a:prstGeom prst="ellipse">
            <a:avLst/>
          </a:prstGeom>
          <a:solidFill>
            <a:srgbClr val="817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21" name="Picture 20" descr="58PIC58PIC58PIC58PICHsaGKG559akDq_PIC2018.png"/>
          <p:cNvPicPr>
            <a:picLocks noChangeAspect="1"/>
          </p:cNvPicPr>
          <p:nvPr/>
        </p:nvPicPr>
        <p:blipFill>
          <a:blip r:embed="rId4" cstate="print"/>
          <a:srcRect l="7143" t="16071" r="5357" b="14286"/>
          <a:stretch>
            <a:fillRect/>
          </a:stretch>
        </p:blipFill>
        <p:spPr>
          <a:xfrm>
            <a:off x="2197290" y="166048"/>
            <a:ext cx="4926841" cy="1021307"/>
          </a:xfrm>
          <a:prstGeom prst="rect">
            <a:avLst/>
          </a:prstGeom>
        </p:spPr>
      </p:pic>
      <p:sp>
        <p:nvSpPr>
          <p:cNvPr id="2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856096" y="313904"/>
            <a:ext cx="560922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Hướng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dẫn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tự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học</a:t>
            </a:r>
            <a:endParaRPr lang="zh-CN" altLang="en-US" sz="36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4499" y="1705962"/>
            <a:ext cx="555996" cy="431416"/>
            <a:chOff x="2161" y="1035"/>
            <a:chExt cx="1446" cy="1122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</p:grpSp>
      <p:sp>
        <p:nvSpPr>
          <p:cNvPr id="5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476224" y="1582413"/>
            <a:ext cx="61528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sơ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đồ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duy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học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57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9475" y="2595354"/>
            <a:ext cx="555996" cy="431416"/>
            <a:chOff x="2161" y="1035"/>
            <a:chExt cx="1446" cy="1122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</p:grpSp>
      <p:sp>
        <p:nvSpPr>
          <p:cNvPr id="7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519440" y="2471805"/>
            <a:ext cx="76655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BTVN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747" y="3498394"/>
            <a:ext cx="555996" cy="431416"/>
            <a:chOff x="2161" y="1035"/>
            <a:chExt cx="1446" cy="1122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Helvetica" panose="020B0604020202030204" pitchFamily="34" charset="0"/>
              </a:endParaRPr>
            </a:p>
          </p:txBody>
        </p:sp>
      </p:grpSp>
      <p:sp>
        <p:nvSpPr>
          <p:cNvPr id="9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521712" y="3374845"/>
            <a:ext cx="698084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“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Tinh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thần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”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185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6" grpId="0"/>
      <p:bldP spid="75" grpId="0"/>
      <p:bldP spid="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7006629-280E-4686-8AC0-0C6A2D900C8D}"/>
              </a:ext>
            </a:extLst>
          </p:cNvPr>
          <p:cNvSpPr txBox="1"/>
          <p:nvPr/>
        </p:nvSpPr>
        <p:spPr>
          <a:xfrm>
            <a:off x="1617244" y="1331547"/>
            <a:ext cx="6371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817269"/>
                </a:solidFill>
                <a:latin typeface="Helvetica" panose="020B0604020202030204" pitchFamily="34" charset="0"/>
                <a:ea typeface="思源黑体 CN Light" panose="020B0300000000000000" pitchFamily="34" charset="-122"/>
                <a:cs typeface="萝莉体 第二版" panose="02000500000000000000" pitchFamily="2" charset="-122"/>
              </a:rPr>
              <a:t>THANK YOU!</a:t>
            </a:r>
            <a:endParaRPr lang="zh-CN" altLang="en-US" sz="6600" b="1" dirty="0">
              <a:solidFill>
                <a:srgbClr val="817269"/>
              </a:solidFill>
              <a:latin typeface="Helvetica" panose="020B0604020202030204" pitchFamily="34" charset="0"/>
              <a:ea typeface="思源黑体 CN Light" panose="020B0300000000000000" pitchFamily="34" charset="-122"/>
              <a:cs typeface="萝莉体 第二版" panose="02000500000000000000" pitchFamily="2" charset="-122"/>
            </a:endParaRPr>
          </a:p>
        </p:txBody>
      </p:sp>
      <p:grpSp>
        <p:nvGrpSpPr>
          <p:cNvPr id="396" name="组合 395">
            <a:extLst>
              <a:ext uri="{FF2B5EF4-FFF2-40B4-BE49-F238E27FC236}">
                <a16:creationId xmlns:a16="http://schemas.microsoft.com/office/drawing/2014/main" id="{33B6696D-4604-43FD-9C9E-72A6AC3AE0E8}"/>
              </a:ext>
            </a:extLst>
          </p:cNvPr>
          <p:cNvGrpSpPr/>
          <p:nvPr/>
        </p:nvGrpSpPr>
        <p:grpSpPr>
          <a:xfrm>
            <a:off x="631825" y="398463"/>
            <a:ext cx="849313" cy="850900"/>
            <a:chOff x="631825" y="398463"/>
            <a:chExt cx="849313" cy="850900"/>
          </a:xfrm>
        </p:grpSpPr>
        <p:grpSp>
          <p:nvGrpSpPr>
            <p:cNvPr id="357" name="组合 356">
              <a:extLst>
                <a:ext uri="{FF2B5EF4-FFF2-40B4-BE49-F238E27FC236}">
                  <a16:creationId xmlns:a16="http://schemas.microsoft.com/office/drawing/2014/main" id="{37921F70-01AA-4F87-93BB-24C23D6A1BB9}"/>
                </a:ext>
              </a:extLst>
            </p:cNvPr>
            <p:cNvGrpSpPr/>
            <p:nvPr/>
          </p:nvGrpSpPr>
          <p:grpSpPr>
            <a:xfrm>
              <a:off x="631825" y="398463"/>
              <a:ext cx="849313" cy="850900"/>
              <a:chOff x="631825" y="398463"/>
              <a:chExt cx="849313" cy="850900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837690F4-0977-4E6B-8A68-1CBCEC8AC9D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31825" y="398463"/>
                <a:ext cx="849313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149A7B71-DF83-4C52-A0FF-C6E0C0576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763" y="406401"/>
                <a:ext cx="836613" cy="838200"/>
              </a:xfrm>
              <a:prstGeom prst="ellipse">
                <a:avLst/>
              </a:prstGeom>
              <a:solidFill>
                <a:srgbClr val="617699"/>
              </a:solidFill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6554C603-3ACE-4E50-99EE-08472CDBA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" y="461963"/>
                <a:ext cx="725488" cy="727075"/>
              </a:xfrm>
              <a:prstGeom prst="ellipse">
                <a:avLst/>
              </a:prstGeom>
              <a:solidFill>
                <a:srgbClr val="FFFFFF"/>
              </a:solidFill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1A8CF5A9-C27F-45C2-BEB4-7A7B21310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613" y="5476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E2565437-15D6-4DAA-8DBC-3667F9E0A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665163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6CC4D01C-3F10-4D42-A82D-DEDFC5F2A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088" y="987426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89C173ED-F155-4BE1-AD6D-E35FF00D5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350" y="11064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B98AE13B-44BE-4F15-9A7E-328499ED3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50323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8D0C5244-5078-42D9-A98C-9A9BA7E7B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600" y="825501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8FCB86C4-7EE4-4D00-9987-3E4F48A40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538" y="825501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D1C67A4E-CD27-42C2-A63B-618D633E0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503238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A40C190E-7FF4-45C5-9561-29AC11DFA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275" y="1147763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A7DF05ED-3732-4BB3-B0E8-62A87F31A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9213" y="825501"/>
                <a:ext cx="60325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1ACD786C-8EBF-4814-B1D5-DFAB38876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600" y="825501"/>
                <a:ext cx="60325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D0216AEE-0B20-4F38-9DF3-D07EFA85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275" y="1087438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BDA5BEC9-76CA-44F7-BBB2-78E0C9AB0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350" y="5476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C9602902-B09A-4B8A-B54A-1F7AE81B9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463" y="987426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95BECD14-63B8-4728-BD8E-8654AA4CF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088" y="665163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EC952504-B958-4FC3-816A-3E3AFBD91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613" y="1106488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738202E9-2500-43A0-AE5C-F67B4D95F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7450" y="600076"/>
                <a:ext cx="0" cy="0"/>
              </a:xfrm>
              <a:prstGeom prst="line">
                <a:avLst/>
              </a:prstGeom>
              <a:noFill/>
              <a:ln w="7938" cap="rnd">
                <a:solidFill>
                  <a:srgbClr val="40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17CC6076-1FC9-4B91-8388-58139BBA0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5688" y="563563"/>
              <a:ext cx="84138" cy="261938"/>
            </a:xfrm>
            <a:prstGeom prst="line">
              <a:avLst/>
            </a:prstGeom>
            <a:noFill/>
            <a:ln w="7938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C948ED93-7886-443E-AC62-36CB2EE16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688" y="825501"/>
              <a:ext cx="128588" cy="149225"/>
            </a:xfrm>
            <a:prstGeom prst="line">
              <a:avLst/>
            </a:prstGeom>
            <a:noFill/>
            <a:ln w="7938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8" name="组合 367">
            <a:extLst>
              <a:ext uri="{FF2B5EF4-FFF2-40B4-BE49-F238E27FC236}">
                <a16:creationId xmlns:a16="http://schemas.microsoft.com/office/drawing/2014/main" id="{01C63A6D-AF6C-4E6C-8A6B-41205A2EA2F2}"/>
              </a:ext>
            </a:extLst>
          </p:cNvPr>
          <p:cNvGrpSpPr/>
          <p:nvPr/>
        </p:nvGrpSpPr>
        <p:grpSpPr>
          <a:xfrm>
            <a:off x="606426" y="3767138"/>
            <a:ext cx="2951163" cy="1366838"/>
            <a:chOff x="606426" y="3767138"/>
            <a:chExt cx="2951163" cy="1366838"/>
          </a:xfrm>
        </p:grpSpPr>
        <p:sp>
          <p:nvSpPr>
            <p:cNvPr id="157" name="Rectangle 29">
              <a:extLst>
                <a:ext uri="{FF2B5EF4-FFF2-40B4-BE49-F238E27FC236}">
                  <a16:creationId xmlns:a16="http://schemas.microsoft.com/office/drawing/2014/main" id="{CE43D1E5-A259-4EA2-AE29-84B271141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6" y="3767138"/>
              <a:ext cx="2951163" cy="120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Line 30">
              <a:extLst>
                <a:ext uri="{FF2B5EF4-FFF2-40B4-BE49-F238E27FC236}">
                  <a16:creationId xmlns:a16="http://schemas.microsoft.com/office/drawing/2014/main" id="{5E4AC229-2C95-41F4-BD58-4BC8D42DE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3176" y="3887788"/>
              <a:ext cx="9048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31">
              <a:extLst>
                <a:ext uri="{FF2B5EF4-FFF2-40B4-BE49-F238E27FC236}">
                  <a16:creationId xmlns:a16="http://schemas.microsoft.com/office/drawing/2014/main" id="{F146799E-2290-40E3-B231-F4AB3135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4" y="3984626"/>
              <a:ext cx="693738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32">
              <a:extLst>
                <a:ext uri="{FF2B5EF4-FFF2-40B4-BE49-F238E27FC236}">
                  <a16:creationId xmlns:a16="http://schemas.microsoft.com/office/drawing/2014/main" id="{01EC8914-0495-4A35-A42A-1881B31B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4" y="4733926"/>
              <a:ext cx="693738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33">
              <a:extLst>
                <a:ext uri="{FF2B5EF4-FFF2-40B4-BE49-F238E27FC236}">
                  <a16:creationId xmlns:a16="http://schemas.microsoft.com/office/drawing/2014/main" id="{BE5774E7-66DA-4B73-9AD7-3299FC76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4" y="4359276"/>
              <a:ext cx="693738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34">
              <a:extLst>
                <a:ext uri="{FF2B5EF4-FFF2-40B4-BE49-F238E27FC236}">
                  <a16:creationId xmlns:a16="http://schemas.microsoft.com/office/drawing/2014/main" id="{C57A8073-CD1F-4297-8DB4-D67E4515D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6" y="5108576"/>
              <a:ext cx="119063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35">
              <a:extLst>
                <a:ext uri="{FF2B5EF4-FFF2-40B4-BE49-F238E27FC236}">
                  <a16:creationId xmlns:a16="http://schemas.microsoft.com/office/drawing/2014/main" id="{E8C6D803-CE96-4A7C-9ECB-22571CDA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9" y="5108576"/>
              <a:ext cx="119063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36">
              <a:extLst>
                <a:ext uri="{FF2B5EF4-FFF2-40B4-BE49-F238E27FC236}">
                  <a16:creationId xmlns:a16="http://schemas.microsoft.com/office/drawing/2014/main" id="{FC812B19-2440-4FA6-B9BB-E5C6BCF9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6" y="3887788"/>
              <a:ext cx="119063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Rectangle 37">
              <a:extLst>
                <a:ext uri="{FF2B5EF4-FFF2-40B4-BE49-F238E27FC236}">
                  <a16:creationId xmlns:a16="http://schemas.microsoft.com/office/drawing/2014/main" id="{83CD9A9B-D555-44D7-B586-B52D06940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9" y="3887788"/>
              <a:ext cx="119063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8">
              <a:extLst>
                <a:ext uri="{FF2B5EF4-FFF2-40B4-BE49-F238E27FC236}">
                  <a16:creationId xmlns:a16="http://schemas.microsoft.com/office/drawing/2014/main" id="{773A7FF4-9DF2-4C17-8F59-FDD11D69F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1" y="4067176"/>
              <a:ext cx="219075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39">
              <a:extLst>
                <a:ext uri="{FF2B5EF4-FFF2-40B4-BE49-F238E27FC236}">
                  <a16:creationId xmlns:a16="http://schemas.microsoft.com/office/drawing/2014/main" id="{576D8B4F-33AB-4589-8FFD-66E626868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1" y="4438651"/>
              <a:ext cx="219075" cy="58738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40">
              <a:extLst>
                <a:ext uri="{FF2B5EF4-FFF2-40B4-BE49-F238E27FC236}">
                  <a16:creationId xmlns:a16="http://schemas.microsoft.com/office/drawing/2014/main" id="{FE43282E-80EB-4B35-AF21-B8DFBDDF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1" y="4813301"/>
              <a:ext cx="219075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41">
              <a:extLst>
                <a:ext uri="{FF2B5EF4-FFF2-40B4-BE49-F238E27FC236}">
                  <a16:creationId xmlns:a16="http://schemas.microsoft.com/office/drawing/2014/main" id="{45A47FEF-5AB6-4BE3-9FD3-0A9E67BEE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4" y="3887788"/>
              <a:ext cx="85725" cy="12461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9" name="组合 368">
            <a:extLst>
              <a:ext uri="{FF2B5EF4-FFF2-40B4-BE49-F238E27FC236}">
                <a16:creationId xmlns:a16="http://schemas.microsoft.com/office/drawing/2014/main" id="{3B0F62E4-F699-49C7-9141-C7F5CCC7DF3B}"/>
              </a:ext>
            </a:extLst>
          </p:cNvPr>
          <p:cNvGrpSpPr/>
          <p:nvPr/>
        </p:nvGrpSpPr>
        <p:grpSpPr>
          <a:xfrm>
            <a:off x="1811339" y="2822576"/>
            <a:ext cx="1160463" cy="765175"/>
            <a:chOff x="1811339" y="2822576"/>
            <a:chExt cx="1160463" cy="765175"/>
          </a:xfrm>
        </p:grpSpPr>
        <p:sp>
          <p:nvSpPr>
            <p:cNvPr id="183" name="Freeform 55">
              <a:extLst>
                <a:ext uri="{FF2B5EF4-FFF2-40B4-BE49-F238E27FC236}">
                  <a16:creationId xmlns:a16="http://schemas.microsoft.com/office/drawing/2014/main" id="{283F0601-4B68-4BF1-85C0-A78DE7246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9" y="2822576"/>
              <a:ext cx="1160463" cy="654050"/>
            </a:xfrm>
            <a:custGeom>
              <a:avLst/>
              <a:gdLst>
                <a:gd name="T0" fmla="*/ 482 w 482"/>
                <a:gd name="T1" fmla="*/ 17 h 271"/>
                <a:gd name="T2" fmla="*/ 465 w 482"/>
                <a:gd name="T3" fmla="*/ 0 h 271"/>
                <a:gd name="T4" fmla="*/ 18 w 482"/>
                <a:gd name="T5" fmla="*/ 0 h 271"/>
                <a:gd name="T6" fmla="*/ 0 w 482"/>
                <a:gd name="T7" fmla="*/ 17 h 271"/>
                <a:gd name="T8" fmla="*/ 0 w 482"/>
                <a:gd name="T9" fmla="*/ 271 h 271"/>
                <a:gd name="T10" fmla="*/ 482 w 482"/>
                <a:gd name="T11" fmla="*/ 271 h 271"/>
                <a:gd name="T12" fmla="*/ 482 w 482"/>
                <a:gd name="T13" fmla="*/ 1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271">
                  <a:moveTo>
                    <a:pt x="482" y="17"/>
                  </a:moveTo>
                  <a:cubicBezTo>
                    <a:pt x="482" y="8"/>
                    <a:pt x="474" y="0"/>
                    <a:pt x="46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2" y="271"/>
                    <a:pt x="482" y="271"/>
                    <a:pt x="482" y="271"/>
                  </a:cubicBezTo>
                  <a:lnTo>
                    <a:pt x="482" y="17"/>
                  </a:ln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56">
              <a:extLst>
                <a:ext uri="{FF2B5EF4-FFF2-40B4-BE49-F238E27FC236}">
                  <a16:creationId xmlns:a16="http://schemas.microsoft.com/office/drawing/2014/main" id="{CBB61F74-18B3-4990-AD66-9B8E9D86F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9" y="3476626"/>
              <a:ext cx="1160463" cy="111125"/>
            </a:xfrm>
            <a:custGeom>
              <a:avLst/>
              <a:gdLst>
                <a:gd name="T0" fmla="*/ 0 w 482"/>
                <a:gd name="T1" fmla="*/ 0 h 46"/>
                <a:gd name="T2" fmla="*/ 0 w 482"/>
                <a:gd name="T3" fmla="*/ 17 h 46"/>
                <a:gd name="T4" fmla="*/ 29 w 482"/>
                <a:gd name="T5" fmla="*/ 46 h 46"/>
                <a:gd name="T6" fmla="*/ 453 w 482"/>
                <a:gd name="T7" fmla="*/ 46 h 46"/>
                <a:gd name="T8" fmla="*/ 482 w 482"/>
                <a:gd name="T9" fmla="*/ 17 h 46"/>
                <a:gd name="T10" fmla="*/ 482 w 482"/>
                <a:gd name="T11" fmla="*/ 0 h 46"/>
                <a:gd name="T12" fmla="*/ 0 w 48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6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33"/>
                    <a:pt x="13" y="46"/>
                    <a:pt x="29" y="46"/>
                  </a:cubicBezTo>
                  <a:cubicBezTo>
                    <a:pt x="453" y="46"/>
                    <a:pt x="453" y="46"/>
                    <a:pt x="453" y="46"/>
                  </a:cubicBezTo>
                  <a:cubicBezTo>
                    <a:pt x="469" y="46"/>
                    <a:pt x="482" y="33"/>
                    <a:pt x="482" y="17"/>
                  </a:cubicBezTo>
                  <a:cubicBezTo>
                    <a:pt x="482" y="0"/>
                    <a:pt x="482" y="0"/>
                    <a:pt x="4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60">
              <a:extLst>
                <a:ext uri="{FF2B5EF4-FFF2-40B4-BE49-F238E27FC236}">
                  <a16:creationId xmlns:a16="http://schemas.microsoft.com/office/drawing/2014/main" id="{BFB1106A-6FBB-4726-9147-B62047723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139" y="2874963"/>
              <a:ext cx="1058863" cy="5461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61">
              <a:extLst>
                <a:ext uri="{FF2B5EF4-FFF2-40B4-BE49-F238E27FC236}">
                  <a16:creationId xmlns:a16="http://schemas.microsoft.com/office/drawing/2014/main" id="{746DFCF6-2F80-425E-AD34-57CC9732A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526" y="2916238"/>
              <a:ext cx="17463" cy="461963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62">
              <a:extLst>
                <a:ext uri="{FF2B5EF4-FFF2-40B4-BE49-F238E27FC236}">
                  <a16:creationId xmlns:a16="http://schemas.microsoft.com/office/drawing/2014/main" id="{25FD72EC-358B-411B-8846-1267C7315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2916238"/>
              <a:ext cx="41275" cy="4445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63">
              <a:extLst>
                <a:ext uri="{FF2B5EF4-FFF2-40B4-BE49-F238E27FC236}">
                  <a16:creationId xmlns:a16="http://schemas.microsoft.com/office/drawing/2014/main" id="{FAA9ADFC-0E10-4959-87AC-272216A8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2986088"/>
              <a:ext cx="41275" cy="41275"/>
            </a:xfrm>
            <a:prstGeom prst="rect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64">
              <a:extLst>
                <a:ext uri="{FF2B5EF4-FFF2-40B4-BE49-F238E27FC236}">
                  <a16:creationId xmlns:a16="http://schemas.microsoft.com/office/drawing/2014/main" id="{44C17CC1-F8B0-4155-80C0-08EFDD280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057526"/>
              <a:ext cx="41275" cy="39688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65">
              <a:extLst>
                <a:ext uri="{FF2B5EF4-FFF2-40B4-BE49-F238E27FC236}">
                  <a16:creationId xmlns:a16="http://schemas.microsoft.com/office/drawing/2014/main" id="{EC5029A2-5477-46CA-93BF-5D65B2A5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127376"/>
              <a:ext cx="41275" cy="41275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66">
              <a:extLst>
                <a:ext uri="{FF2B5EF4-FFF2-40B4-BE49-F238E27FC236}">
                  <a16:creationId xmlns:a16="http://schemas.microsoft.com/office/drawing/2014/main" id="{F6072391-0A0D-4F79-A184-A99812A9F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197226"/>
              <a:ext cx="41275" cy="41275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67">
              <a:extLst>
                <a:ext uri="{FF2B5EF4-FFF2-40B4-BE49-F238E27FC236}">
                  <a16:creationId xmlns:a16="http://schemas.microsoft.com/office/drawing/2014/main" id="{D50D3254-F2ED-4FA5-9377-DDACF1E4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267076"/>
              <a:ext cx="41275" cy="41275"/>
            </a:xfrm>
            <a:prstGeom prst="rect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68">
              <a:extLst>
                <a:ext uri="{FF2B5EF4-FFF2-40B4-BE49-F238E27FC236}">
                  <a16:creationId xmlns:a16="http://schemas.microsoft.com/office/drawing/2014/main" id="{3B4EBA2B-2CEE-454E-9CE8-6AAB664D9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4" y="3336926"/>
              <a:ext cx="41275" cy="41275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69">
              <a:extLst>
                <a:ext uri="{FF2B5EF4-FFF2-40B4-BE49-F238E27FC236}">
                  <a16:creationId xmlns:a16="http://schemas.microsoft.com/office/drawing/2014/main" id="{5DEEE054-801A-4FDC-97EF-C62600F3B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4" y="3021013"/>
              <a:ext cx="152400" cy="88900"/>
            </a:xfrm>
            <a:custGeom>
              <a:avLst/>
              <a:gdLst>
                <a:gd name="T0" fmla="*/ 0 w 63"/>
                <a:gd name="T1" fmla="*/ 37 h 37"/>
                <a:gd name="T2" fmla="*/ 63 w 63"/>
                <a:gd name="T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37">
                  <a:moveTo>
                    <a:pt x="0" y="37"/>
                  </a:moveTo>
                  <a:cubicBezTo>
                    <a:pt x="13" y="37"/>
                    <a:pt x="54" y="34"/>
                    <a:pt x="63" y="0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70">
              <a:extLst>
                <a:ext uri="{FF2B5EF4-FFF2-40B4-BE49-F238E27FC236}">
                  <a16:creationId xmlns:a16="http://schemas.microsoft.com/office/drawing/2014/main" id="{DDB66DF4-FC9B-45D1-9EE4-F1016234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9" y="3113088"/>
              <a:ext cx="93663" cy="95250"/>
            </a:xfrm>
            <a:custGeom>
              <a:avLst/>
              <a:gdLst>
                <a:gd name="T0" fmla="*/ 0 w 39"/>
                <a:gd name="T1" fmla="*/ 40 h 40"/>
                <a:gd name="T2" fmla="*/ 39 w 39"/>
                <a:gd name="T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40">
                  <a:moveTo>
                    <a:pt x="0" y="40"/>
                  </a:moveTo>
                  <a:cubicBezTo>
                    <a:pt x="2" y="19"/>
                    <a:pt x="18" y="3"/>
                    <a:pt x="39" y="0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71">
              <a:extLst>
                <a:ext uri="{FF2B5EF4-FFF2-40B4-BE49-F238E27FC236}">
                  <a16:creationId xmlns:a16="http://schemas.microsoft.com/office/drawing/2014/main" id="{BED3A2EA-140F-494C-91E0-D1FA2CCE0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9" y="3235326"/>
              <a:ext cx="93663" cy="95250"/>
            </a:xfrm>
            <a:custGeom>
              <a:avLst/>
              <a:gdLst>
                <a:gd name="T0" fmla="*/ 39 w 39"/>
                <a:gd name="T1" fmla="*/ 39 h 39"/>
                <a:gd name="T2" fmla="*/ 0 w 39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39">
                  <a:moveTo>
                    <a:pt x="39" y="39"/>
                  </a:moveTo>
                  <a:cubicBezTo>
                    <a:pt x="19" y="36"/>
                    <a:pt x="3" y="2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72">
              <a:extLst>
                <a:ext uri="{FF2B5EF4-FFF2-40B4-BE49-F238E27FC236}">
                  <a16:creationId xmlns:a16="http://schemas.microsoft.com/office/drawing/2014/main" id="{7FA6AC54-14E3-4F06-B680-1ABA9B3FF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064" y="3233738"/>
              <a:ext cx="101600" cy="98425"/>
            </a:xfrm>
            <a:custGeom>
              <a:avLst/>
              <a:gdLst>
                <a:gd name="T0" fmla="*/ 42 w 42"/>
                <a:gd name="T1" fmla="*/ 0 h 41"/>
                <a:gd name="T2" fmla="*/ 0 w 4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1">
                  <a:moveTo>
                    <a:pt x="42" y="0"/>
                  </a:moveTo>
                  <a:cubicBezTo>
                    <a:pt x="39" y="22"/>
                    <a:pt x="22" y="39"/>
                    <a:pt x="0" y="41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73">
              <a:extLst>
                <a:ext uri="{FF2B5EF4-FFF2-40B4-BE49-F238E27FC236}">
                  <a16:creationId xmlns:a16="http://schemas.microsoft.com/office/drawing/2014/main" id="{591DDFD7-F72A-45D0-ADA9-52050BB6A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1" y="3097213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74">
              <a:extLst>
                <a:ext uri="{FF2B5EF4-FFF2-40B4-BE49-F238E27FC236}">
                  <a16:creationId xmlns:a16="http://schemas.microsoft.com/office/drawing/2014/main" id="{F68CCB8E-49BD-480D-A924-7843670B1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1" y="3319463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75">
              <a:extLst>
                <a:ext uri="{FF2B5EF4-FFF2-40B4-BE49-F238E27FC236}">
                  <a16:creationId xmlns:a16="http://schemas.microsoft.com/office/drawing/2014/main" id="{E953F282-2D59-4997-B691-09F7D11A3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4" y="3208338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76">
              <a:extLst>
                <a:ext uri="{FF2B5EF4-FFF2-40B4-BE49-F238E27FC236}">
                  <a16:creationId xmlns:a16="http://schemas.microsoft.com/office/drawing/2014/main" id="{C3303652-50C9-41C7-B7AF-4E504A9E1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9" y="3208338"/>
              <a:ext cx="23813" cy="254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77">
              <a:extLst>
                <a:ext uri="{FF2B5EF4-FFF2-40B4-BE49-F238E27FC236}">
                  <a16:creationId xmlns:a16="http://schemas.microsoft.com/office/drawing/2014/main" id="{2DBDC345-0E89-4DD0-8BBB-0B7EF4DC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6" y="2997201"/>
              <a:ext cx="104775" cy="103188"/>
            </a:xfrm>
            <a:custGeom>
              <a:avLst/>
              <a:gdLst>
                <a:gd name="T0" fmla="*/ 66 w 66"/>
                <a:gd name="T1" fmla="*/ 50 h 65"/>
                <a:gd name="T2" fmla="*/ 58 w 66"/>
                <a:gd name="T3" fmla="*/ 19 h 65"/>
                <a:gd name="T4" fmla="*/ 0 w 66"/>
                <a:gd name="T5" fmla="*/ 0 h 65"/>
                <a:gd name="T6" fmla="*/ 22 w 66"/>
                <a:gd name="T7" fmla="*/ 56 h 65"/>
                <a:gd name="T8" fmla="*/ 50 w 66"/>
                <a:gd name="T9" fmla="*/ 65 h 65"/>
                <a:gd name="T10" fmla="*/ 66 w 66"/>
                <a:gd name="T11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66" y="50"/>
                  </a:moveTo>
                  <a:lnTo>
                    <a:pt x="58" y="19"/>
                  </a:lnTo>
                  <a:lnTo>
                    <a:pt x="0" y="0"/>
                  </a:lnTo>
                  <a:lnTo>
                    <a:pt x="22" y="56"/>
                  </a:lnTo>
                  <a:lnTo>
                    <a:pt x="50" y="65"/>
                  </a:lnTo>
                  <a:lnTo>
                    <a:pt x="66" y="5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78">
              <a:extLst>
                <a:ext uri="{FF2B5EF4-FFF2-40B4-BE49-F238E27FC236}">
                  <a16:creationId xmlns:a16="http://schemas.microsoft.com/office/drawing/2014/main" id="{DA10D1BA-950B-4635-98C2-98443198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551" y="3067051"/>
              <a:ext cx="52388" cy="52388"/>
            </a:xfrm>
            <a:custGeom>
              <a:avLst/>
              <a:gdLst>
                <a:gd name="T0" fmla="*/ 33 w 33"/>
                <a:gd name="T1" fmla="*/ 7 h 33"/>
                <a:gd name="T2" fmla="*/ 7 w 33"/>
                <a:gd name="T3" fmla="*/ 33 h 33"/>
                <a:gd name="T4" fmla="*/ 0 w 33"/>
                <a:gd name="T5" fmla="*/ 27 h 33"/>
                <a:gd name="T6" fmla="*/ 26 w 33"/>
                <a:gd name="T7" fmla="*/ 0 h 33"/>
                <a:gd name="T8" fmla="*/ 33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7"/>
                  </a:moveTo>
                  <a:lnTo>
                    <a:pt x="7" y="33"/>
                  </a:lnTo>
                  <a:lnTo>
                    <a:pt x="0" y="27"/>
                  </a:lnTo>
                  <a:lnTo>
                    <a:pt x="26" y="0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Line 79">
              <a:extLst>
                <a:ext uri="{FF2B5EF4-FFF2-40B4-BE49-F238E27FC236}">
                  <a16:creationId xmlns:a16="http://schemas.microsoft.com/office/drawing/2014/main" id="{08B27F53-5085-47F8-87F5-11EA80066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526" y="2997201"/>
              <a:ext cx="50800" cy="492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80">
              <a:extLst>
                <a:ext uri="{FF2B5EF4-FFF2-40B4-BE49-F238E27FC236}">
                  <a16:creationId xmlns:a16="http://schemas.microsoft.com/office/drawing/2014/main" id="{A012DC33-BD02-4DB4-A651-A0929584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6" y="3040063"/>
              <a:ext cx="15875" cy="17463"/>
            </a:xfrm>
            <a:custGeom>
              <a:avLst/>
              <a:gdLst>
                <a:gd name="T0" fmla="*/ 6 w 7"/>
                <a:gd name="T1" fmla="*/ 1 h 7"/>
                <a:gd name="T2" fmla="*/ 6 w 7"/>
                <a:gd name="T3" fmla="*/ 5 h 7"/>
                <a:gd name="T4" fmla="*/ 2 w 7"/>
                <a:gd name="T5" fmla="*/ 5 h 7"/>
                <a:gd name="T6" fmla="*/ 2 w 7"/>
                <a:gd name="T7" fmla="*/ 1 h 7"/>
                <a:gd name="T8" fmla="*/ 6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81">
              <a:extLst>
                <a:ext uri="{FF2B5EF4-FFF2-40B4-BE49-F238E27FC236}">
                  <a16:creationId xmlns:a16="http://schemas.microsoft.com/office/drawing/2014/main" id="{B4EAA6C6-7758-41FD-90E1-D936BAACF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4" y="2997201"/>
              <a:ext cx="23813" cy="23813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Line 82">
              <a:extLst>
                <a:ext uri="{FF2B5EF4-FFF2-40B4-BE49-F238E27FC236}">
                  <a16:creationId xmlns:a16="http://schemas.microsoft.com/office/drawing/2014/main" id="{3EC1B2A0-F412-4460-9A69-46AD6B7F9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926" y="2974976"/>
              <a:ext cx="214313" cy="666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2" name="组合 391">
            <a:extLst>
              <a:ext uri="{FF2B5EF4-FFF2-40B4-BE49-F238E27FC236}">
                <a16:creationId xmlns:a16="http://schemas.microsoft.com/office/drawing/2014/main" id="{28D3392E-6DB7-4135-B076-2903E3DB892B}"/>
              </a:ext>
            </a:extLst>
          </p:cNvPr>
          <p:cNvGrpSpPr/>
          <p:nvPr/>
        </p:nvGrpSpPr>
        <p:grpSpPr>
          <a:xfrm>
            <a:off x="6702426" y="3182938"/>
            <a:ext cx="1606550" cy="704850"/>
            <a:chOff x="6702426" y="3182938"/>
            <a:chExt cx="1606550" cy="704850"/>
          </a:xfrm>
        </p:grpSpPr>
        <p:sp>
          <p:nvSpPr>
            <p:cNvPr id="171" name="Line 43">
              <a:extLst>
                <a:ext uri="{FF2B5EF4-FFF2-40B4-BE49-F238E27FC236}">
                  <a16:creationId xmlns:a16="http://schemas.microsoft.com/office/drawing/2014/main" id="{C4BCF192-A8E9-426C-AF09-7FABFDF4F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4101" y="3887788"/>
              <a:ext cx="9048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95">
              <a:extLst>
                <a:ext uri="{FF2B5EF4-FFF2-40B4-BE49-F238E27FC236}">
                  <a16:creationId xmlns:a16="http://schemas.microsoft.com/office/drawing/2014/main" id="{39BC6384-795B-41BE-97FC-CDBE5B12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9" y="3182938"/>
              <a:ext cx="938213" cy="523875"/>
            </a:xfrm>
            <a:custGeom>
              <a:avLst/>
              <a:gdLst>
                <a:gd name="T0" fmla="*/ 390 w 390"/>
                <a:gd name="T1" fmla="*/ 217 h 217"/>
                <a:gd name="T2" fmla="*/ 390 w 390"/>
                <a:gd name="T3" fmla="*/ 24 h 217"/>
                <a:gd name="T4" fmla="*/ 366 w 390"/>
                <a:gd name="T5" fmla="*/ 0 h 217"/>
                <a:gd name="T6" fmla="*/ 24 w 390"/>
                <a:gd name="T7" fmla="*/ 0 h 217"/>
                <a:gd name="T8" fmla="*/ 0 w 390"/>
                <a:gd name="T9" fmla="*/ 24 h 217"/>
                <a:gd name="T10" fmla="*/ 0 w 390"/>
                <a:gd name="T11" fmla="*/ 217 h 217"/>
                <a:gd name="T12" fmla="*/ 390 w 390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217">
                  <a:moveTo>
                    <a:pt x="390" y="217"/>
                  </a:moveTo>
                  <a:cubicBezTo>
                    <a:pt x="390" y="24"/>
                    <a:pt x="390" y="24"/>
                    <a:pt x="390" y="24"/>
                  </a:cubicBezTo>
                  <a:cubicBezTo>
                    <a:pt x="390" y="11"/>
                    <a:pt x="379" y="0"/>
                    <a:pt x="36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17"/>
                    <a:pt x="0" y="217"/>
                    <a:pt x="0" y="217"/>
                  </a:cubicBezTo>
                  <a:lnTo>
                    <a:pt x="390" y="217"/>
                  </a:ln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96">
              <a:extLst>
                <a:ext uri="{FF2B5EF4-FFF2-40B4-BE49-F238E27FC236}">
                  <a16:creationId xmlns:a16="http://schemas.microsoft.com/office/drawing/2014/main" id="{FC796B0C-8AFF-4E6A-B068-02CB6E7D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176" y="3235326"/>
              <a:ext cx="839788" cy="47148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97">
              <a:extLst>
                <a:ext uri="{FF2B5EF4-FFF2-40B4-BE49-F238E27FC236}">
                  <a16:creationId xmlns:a16="http://schemas.microsoft.com/office/drawing/2014/main" id="{B9F4C621-095D-4364-8798-51A8DDDD7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76" y="3319463"/>
              <a:ext cx="560388" cy="303213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98">
              <a:extLst>
                <a:ext uri="{FF2B5EF4-FFF2-40B4-BE49-F238E27FC236}">
                  <a16:creationId xmlns:a16="http://schemas.microsoft.com/office/drawing/2014/main" id="{98BEA83F-BF42-4D3B-8CCD-263A2EA0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6" y="3706813"/>
              <a:ext cx="1157288" cy="60325"/>
            </a:xfrm>
            <a:custGeom>
              <a:avLst/>
              <a:gdLst>
                <a:gd name="T0" fmla="*/ 445 w 481"/>
                <a:gd name="T1" fmla="*/ 25 h 25"/>
                <a:gd name="T2" fmla="*/ 36 w 481"/>
                <a:gd name="T3" fmla="*/ 25 h 25"/>
                <a:gd name="T4" fmla="*/ 12 w 481"/>
                <a:gd name="T5" fmla="*/ 14 h 25"/>
                <a:gd name="T6" fmla="*/ 0 w 481"/>
                <a:gd name="T7" fmla="*/ 0 h 25"/>
                <a:gd name="T8" fmla="*/ 481 w 481"/>
                <a:gd name="T9" fmla="*/ 0 h 25"/>
                <a:gd name="T10" fmla="*/ 469 w 481"/>
                <a:gd name="T11" fmla="*/ 14 h 25"/>
                <a:gd name="T12" fmla="*/ 445 w 48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5">
                  <a:moveTo>
                    <a:pt x="445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26" y="25"/>
                    <a:pt x="18" y="21"/>
                    <a:pt x="12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69" y="14"/>
                    <a:pt x="469" y="14"/>
                    <a:pt x="469" y="14"/>
                  </a:cubicBezTo>
                  <a:cubicBezTo>
                    <a:pt x="463" y="21"/>
                    <a:pt x="455" y="25"/>
                    <a:pt x="445" y="25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Oval 99">
              <a:extLst>
                <a:ext uri="{FF2B5EF4-FFF2-40B4-BE49-F238E27FC236}">
                  <a16:creationId xmlns:a16="http://schemas.microsoft.com/office/drawing/2014/main" id="{59A4BAE1-7EAE-470F-A236-F75C66CF1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1" y="3409951"/>
              <a:ext cx="122238" cy="122238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00">
              <a:extLst>
                <a:ext uri="{FF2B5EF4-FFF2-40B4-BE49-F238E27FC236}">
                  <a16:creationId xmlns:a16="http://schemas.microsoft.com/office/drawing/2014/main" id="{7DBEF2E9-B50F-4D6F-B112-5E25ED53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9" y="3448051"/>
              <a:ext cx="42863" cy="44450"/>
            </a:xfrm>
            <a:custGeom>
              <a:avLst/>
              <a:gdLst>
                <a:gd name="T0" fmla="*/ 0 w 27"/>
                <a:gd name="T1" fmla="*/ 28 h 28"/>
                <a:gd name="T2" fmla="*/ 0 w 27"/>
                <a:gd name="T3" fmla="*/ 0 h 28"/>
                <a:gd name="T4" fmla="*/ 27 w 27"/>
                <a:gd name="T5" fmla="*/ 14 h 28"/>
                <a:gd name="T6" fmla="*/ 0 w 2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lnTo>
                    <a:pt x="0" y="0"/>
                  </a:lnTo>
                  <a:lnTo>
                    <a:pt x="27" y="1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3" name="组合 362">
            <a:extLst>
              <a:ext uri="{FF2B5EF4-FFF2-40B4-BE49-F238E27FC236}">
                <a16:creationId xmlns:a16="http://schemas.microsoft.com/office/drawing/2014/main" id="{82B6E47F-BEEC-4032-AF57-4C99C70C34EC}"/>
              </a:ext>
            </a:extLst>
          </p:cNvPr>
          <p:cNvGrpSpPr/>
          <p:nvPr/>
        </p:nvGrpSpPr>
        <p:grpSpPr>
          <a:xfrm>
            <a:off x="1282701" y="2503488"/>
            <a:ext cx="406401" cy="407988"/>
            <a:chOff x="1282701" y="2503488"/>
            <a:chExt cx="406401" cy="407988"/>
          </a:xfrm>
        </p:grpSpPr>
        <p:sp>
          <p:nvSpPr>
            <p:cNvPr id="241" name="Freeform 113">
              <a:extLst>
                <a:ext uri="{FF2B5EF4-FFF2-40B4-BE49-F238E27FC236}">
                  <a16:creationId xmlns:a16="http://schemas.microsoft.com/office/drawing/2014/main" id="{83A6FB55-4683-4787-8A75-8B4C4C1DB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9" y="2687638"/>
              <a:ext cx="42863" cy="107950"/>
            </a:xfrm>
            <a:custGeom>
              <a:avLst/>
              <a:gdLst>
                <a:gd name="T0" fmla="*/ 12 w 18"/>
                <a:gd name="T1" fmla="*/ 0 h 45"/>
                <a:gd name="T2" fmla="*/ 6 w 18"/>
                <a:gd name="T3" fmla="*/ 0 h 45"/>
                <a:gd name="T4" fmla="*/ 0 w 18"/>
                <a:gd name="T5" fmla="*/ 4 h 45"/>
                <a:gd name="T6" fmla="*/ 0 w 18"/>
                <a:gd name="T7" fmla="*/ 6 h 45"/>
                <a:gd name="T8" fmla="*/ 0 w 18"/>
                <a:gd name="T9" fmla="*/ 6 h 45"/>
                <a:gd name="T10" fmla="*/ 0 w 18"/>
                <a:gd name="T11" fmla="*/ 39 h 45"/>
                <a:gd name="T12" fmla="*/ 6 w 18"/>
                <a:gd name="T13" fmla="*/ 45 h 45"/>
                <a:gd name="T14" fmla="*/ 12 w 18"/>
                <a:gd name="T15" fmla="*/ 45 h 45"/>
                <a:gd name="T16" fmla="*/ 18 w 18"/>
                <a:gd name="T17" fmla="*/ 39 h 45"/>
                <a:gd name="T18" fmla="*/ 18 w 18"/>
                <a:gd name="T19" fmla="*/ 6 h 45"/>
                <a:gd name="T20" fmla="*/ 12 w 1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45"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6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5" y="45"/>
                    <a:pt x="18" y="42"/>
                    <a:pt x="18" y="39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14">
              <a:extLst>
                <a:ext uri="{FF2B5EF4-FFF2-40B4-BE49-F238E27FC236}">
                  <a16:creationId xmlns:a16="http://schemas.microsoft.com/office/drawing/2014/main" id="{676844C4-79E5-4A5E-A11B-4F73D34A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1" y="2697163"/>
              <a:ext cx="33338" cy="92075"/>
            </a:xfrm>
            <a:custGeom>
              <a:avLst/>
              <a:gdLst>
                <a:gd name="T0" fmla="*/ 10 w 14"/>
                <a:gd name="T1" fmla="*/ 1 h 38"/>
                <a:gd name="T2" fmla="*/ 0 w 14"/>
                <a:gd name="T3" fmla="*/ 19 h 38"/>
                <a:gd name="T4" fmla="*/ 14 w 14"/>
                <a:gd name="T5" fmla="*/ 38 h 38"/>
                <a:gd name="T6" fmla="*/ 14 w 14"/>
                <a:gd name="T7" fmla="*/ 0 h 38"/>
                <a:gd name="T8" fmla="*/ 10 w 14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8">
                  <a:moveTo>
                    <a:pt x="10" y="1"/>
                  </a:moveTo>
                  <a:cubicBezTo>
                    <a:pt x="4" y="5"/>
                    <a:pt x="0" y="11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15">
              <a:extLst>
                <a:ext uri="{FF2B5EF4-FFF2-40B4-BE49-F238E27FC236}">
                  <a16:creationId xmlns:a16="http://schemas.microsoft.com/office/drawing/2014/main" id="{B1851E10-4015-4471-9F7E-5648BCC56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339" y="2503488"/>
              <a:ext cx="361950" cy="195263"/>
            </a:xfrm>
            <a:custGeom>
              <a:avLst/>
              <a:gdLst>
                <a:gd name="T0" fmla="*/ 75 w 150"/>
                <a:gd name="T1" fmla="*/ 0 h 81"/>
                <a:gd name="T2" fmla="*/ 75 w 150"/>
                <a:gd name="T3" fmla="*/ 0 h 81"/>
                <a:gd name="T4" fmla="*/ 75 w 150"/>
                <a:gd name="T5" fmla="*/ 0 h 81"/>
                <a:gd name="T6" fmla="*/ 75 w 150"/>
                <a:gd name="T7" fmla="*/ 0 h 81"/>
                <a:gd name="T8" fmla="*/ 0 w 150"/>
                <a:gd name="T9" fmla="*/ 75 h 81"/>
                <a:gd name="T10" fmla="*/ 1 w 150"/>
                <a:gd name="T11" fmla="*/ 81 h 81"/>
                <a:gd name="T12" fmla="*/ 5 w 150"/>
                <a:gd name="T13" fmla="*/ 79 h 81"/>
                <a:gd name="T14" fmla="*/ 6 w 150"/>
                <a:gd name="T15" fmla="*/ 78 h 81"/>
                <a:gd name="T16" fmla="*/ 6 w 150"/>
                <a:gd name="T17" fmla="*/ 75 h 81"/>
                <a:gd name="T18" fmla="*/ 75 w 150"/>
                <a:gd name="T19" fmla="*/ 6 h 81"/>
                <a:gd name="T20" fmla="*/ 144 w 150"/>
                <a:gd name="T21" fmla="*/ 75 h 81"/>
                <a:gd name="T22" fmla="*/ 144 w 150"/>
                <a:gd name="T23" fmla="*/ 78 h 81"/>
                <a:gd name="T24" fmla="*/ 145 w 150"/>
                <a:gd name="T25" fmla="*/ 79 h 81"/>
                <a:gd name="T26" fmla="*/ 150 w 150"/>
                <a:gd name="T27" fmla="*/ 81 h 81"/>
                <a:gd name="T28" fmla="*/ 150 w 150"/>
                <a:gd name="T29" fmla="*/ 75 h 81"/>
                <a:gd name="T30" fmla="*/ 75 w 150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81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3" y="0"/>
                    <a:pt x="0" y="34"/>
                    <a:pt x="0" y="75"/>
                  </a:cubicBezTo>
                  <a:cubicBezTo>
                    <a:pt x="0" y="76"/>
                    <a:pt x="0" y="79"/>
                    <a:pt x="1" y="81"/>
                  </a:cubicBezTo>
                  <a:cubicBezTo>
                    <a:pt x="2" y="81"/>
                    <a:pt x="4" y="80"/>
                    <a:pt x="5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37"/>
                    <a:pt x="37" y="6"/>
                    <a:pt x="75" y="6"/>
                  </a:cubicBezTo>
                  <a:cubicBezTo>
                    <a:pt x="113" y="6"/>
                    <a:pt x="144" y="37"/>
                    <a:pt x="144" y="75"/>
                  </a:cubicBezTo>
                  <a:cubicBezTo>
                    <a:pt x="144" y="76"/>
                    <a:pt x="144" y="77"/>
                    <a:pt x="144" y="78"/>
                  </a:cubicBezTo>
                  <a:cubicBezTo>
                    <a:pt x="144" y="79"/>
                    <a:pt x="145" y="79"/>
                    <a:pt x="145" y="79"/>
                  </a:cubicBezTo>
                  <a:cubicBezTo>
                    <a:pt x="147" y="80"/>
                    <a:pt x="149" y="81"/>
                    <a:pt x="150" y="81"/>
                  </a:cubicBezTo>
                  <a:cubicBezTo>
                    <a:pt x="150" y="79"/>
                    <a:pt x="150" y="76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16">
              <a:extLst>
                <a:ext uri="{FF2B5EF4-FFF2-40B4-BE49-F238E27FC236}">
                  <a16:creationId xmlns:a16="http://schemas.microsoft.com/office/drawing/2014/main" id="{C6AC584A-ABBD-4F38-B8D4-EF2DEE69B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6" y="2687638"/>
              <a:ext cx="46038" cy="107950"/>
            </a:xfrm>
            <a:custGeom>
              <a:avLst/>
              <a:gdLst>
                <a:gd name="T0" fmla="*/ 6 w 19"/>
                <a:gd name="T1" fmla="*/ 0 h 45"/>
                <a:gd name="T2" fmla="*/ 12 w 19"/>
                <a:gd name="T3" fmla="*/ 0 h 45"/>
                <a:gd name="T4" fmla="*/ 18 w 19"/>
                <a:gd name="T5" fmla="*/ 4 h 45"/>
                <a:gd name="T6" fmla="*/ 19 w 19"/>
                <a:gd name="T7" fmla="*/ 6 h 45"/>
                <a:gd name="T8" fmla="*/ 19 w 19"/>
                <a:gd name="T9" fmla="*/ 6 h 45"/>
                <a:gd name="T10" fmla="*/ 19 w 19"/>
                <a:gd name="T11" fmla="*/ 39 h 45"/>
                <a:gd name="T12" fmla="*/ 12 w 19"/>
                <a:gd name="T13" fmla="*/ 45 h 45"/>
                <a:gd name="T14" fmla="*/ 6 w 19"/>
                <a:gd name="T15" fmla="*/ 45 h 45"/>
                <a:gd name="T16" fmla="*/ 0 w 19"/>
                <a:gd name="T17" fmla="*/ 39 h 45"/>
                <a:gd name="T18" fmla="*/ 0 w 19"/>
                <a:gd name="T19" fmla="*/ 6 h 45"/>
                <a:gd name="T20" fmla="*/ 6 w 19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5">
                  <a:moveTo>
                    <a:pt x="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2"/>
                    <a:pt x="18" y="4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2"/>
                    <a:pt x="16" y="45"/>
                    <a:pt x="12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17">
              <a:extLst>
                <a:ext uri="{FF2B5EF4-FFF2-40B4-BE49-F238E27FC236}">
                  <a16:creationId xmlns:a16="http://schemas.microsoft.com/office/drawing/2014/main" id="{6B6F40E6-3B85-4EA1-9B44-C553B088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4" y="2697163"/>
              <a:ext cx="33338" cy="92075"/>
            </a:xfrm>
            <a:custGeom>
              <a:avLst/>
              <a:gdLst>
                <a:gd name="T0" fmla="*/ 4 w 14"/>
                <a:gd name="T1" fmla="*/ 1 h 38"/>
                <a:gd name="T2" fmla="*/ 14 w 14"/>
                <a:gd name="T3" fmla="*/ 19 h 38"/>
                <a:gd name="T4" fmla="*/ 0 w 14"/>
                <a:gd name="T5" fmla="*/ 38 h 38"/>
                <a:gd name="T6" fmla="*/ 0 w 14"/>
                <a:gd name="T7" fmla="*/ 0 h 38"/>
                <a:gd name="T8" fmla="*/ 4 w 14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8">
                  <a:moveTo>
                    <a:pt x="4" y="1"/>
                  </a:moveTo>
                  <a:cubicBezTo>
                    <a:pt x="10" y="5"/>
                    <a:pt x="14" y="11"/>
                    <a:pt x="14" y="19"/>
                  </a:cubicBezTo>
                  <a:cubicBezTo>
                    <a:pt x="14" y="28"/>
                    <a:pt x="8" y="35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18">
              <a:extLst>
                <a:ext uri="{FF2B5EF4-FFF2-40B4-BE49-F238E27FC236}">
                  <a16:creationId xmlns:a16="http://schemas.microsoft.com/office/drawing/2014/main" id="{7A06BF3B-7580-43DA-9787-0E43F49BA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4" y="2784476"/>
              <a:ext cx="149225" cy="112713"/>
            </a:xfrm>
            <a:custGeom>
              <a:avLst/>
              <a:gdLst>
                <a:gd name="T0" fmla="*/ 62 w 62"/>
                <a:gd name="T1" fmla="*/ 0 h 47"/>
                <a:gd name="T2" fmla="*/ 62 w 62"/>
                <a:gd name="T3" fmla="*/ 9 h 47"/>
                <a:gd name="T4" fmla="*/ 17 w 62"/>
                <a:gd name="T5" fmla="*/ 47 h 47"/>
                <a:gd name="T6" fmla="*/ 0 w 62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47">
                  <a:moveTo>
                    <a:pt x="62" y="0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62" y="30"/>
                    <a:pt x="43" y="47"/>
                    <a:pt x="17" y="47"/>
                  </a:cubicBezTo>
                  <a:cubicBezTo>
                    <a:pt x="0" y="47"/>
                    <a:pt x="0" y="47"/>
                    <a:pt x="0" y="47"/>
                  </a:cubicBez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19">
              <a:extLst>
                <a:ext uri="{FF2B5EF4-FFF2-40B4-BE49-F238E27FC236}">
                  <a16:creationId xmlns:a16="http://schemas.microsoft.com/office/drawing/2014/main" id="{D1DDDE54-248A-44AE-B869-FB8A6A7A2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64" y="2879726"/>
              <a:ext cx="63500" cy="31750"/>
            </a:xfrm>
            <a:custGeom>
              <a:avLst/>
              <a:gdLst>
                <a:gd name="T0" fmla="*/ 20 w 26"/>
                <a:gd name="T1" fmla="*/ 13 h 13"/>
                <a:gd name="T2" fmla="*/ 6 w 26"/>
                <a:gd name="T3" fmla="*/ 13 h 13"/>
                <a:gd name="T4" fmla="*/ 0 w 26"/>
                <a:gd name="T5" fmla="*/ 7 h 13"/>
                <a:gd name="T6" fmla="*/ 0 w 26"/>
                <a:gd name="T7" fmla="*/ 7 h 13"/>
                <a:gd name="T8" fmla="*/ 6 w 26"/>
                <a:gd name="T9" fmla="*/ 0 h 13"/>
                <a:gd name="T10" fmla="*/ 20 w 26"/>
                <a:gd name="T11" fmla="*/ 0 h 13"/>
                <a:gd name="T12" fmla="*/ 26 w 26"/>
                <a:gd name="T13" fmla="*/ 7 h 13"/>
                <a:gd name="T14" fmla="*/ 26 w 26"/>
                <a:gd name="T15" fmla="*/ 7 h 13"/>
                <a:gd name="T16" fmla="*/ 20 w 2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3">
                  <a:moveTo>
                    <a:pt x="20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0"/>
                    <a:pt x="23" y="13"/>
                    <a:pt x="20" y="13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Oval 120">
              <a:extLst>
                <a:ext uri="{FF2B5EF4-FFF2-40B4-BE49-F238E27FC236}">
                  <a16:creationId xmlns:a16="http://schemas.microsoft.com/office/drawing/2014/main" id="{9D8D5AF6-A01B-4909-93E1-B8AFDA80E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51" y="2522538"/>
              <a:ext cx="30163" cy="26988"/>
            </a:xfrm>
            <a:prstGeom prst="ellipse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8" name="组合 387">
            <a:extLst>
              <a:ext uri="{FF2B5EF4-FFF2-40B4-BE49-F238E27FC236}">
                <a16:creationId xmlns:a16="http://schemas.microsoft.com/office/drawing/2014/main" id="{8603308B-571D-4F24-8306-DDC7CD63D74E}"/>
              </a:ext>
            </a:extLst>
          </p:cNvPr>
          <p:cNvGrpSpPr/>
          <p:nvPr/>
        </p:nvGrpSpPr>
        <p:grpSpPr>
          <a:xfrm>
            <a:off x="4167189" y="3981451"/>
            <a:ext cx="696913" cy="1152525"/>
            <a:chOff x="4167189" y="3981451"/>
            <a:chExt cx="696913" cy="1152525"/>
          </a:xfrm>
        </p:grpSpPr>
        <p:sp>
          <p:nvSpPr>
            <p:cNvPr id="249" name="Rectangle 121">
              <a:extLst>
                <a:ext uri="{FF2B5EF4-FFF2-40B4-BE49-F238E27FC236}">
                  <a16:creationId xmlns:a16="http://schemas.microsoft.com/office/drawing/2014/main" id="{630009D2-7C7A-4456-A9CF-FFD4F28C7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9" y="4730751"/>
              <a:ext cx="696913" cy="377825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122">
              <a:extLst>
                <a:ext uri="{FF2B5EF4-FFF2-40B4-BE49-F238E27FC236}">
                  <a16:creationId xmlns:a16="http://schemas.microsoft.com/office/drawing/2014/main" id="{4A097510-A306-4B64-8691-EA9C57DE2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9" y="4356101"/>
              <a:ext cx="696913" cy="374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123">
              <a:extLst>
                <a:ext uri="{FF2B5EF4-FFF2-40B4-BE49-F238E27FC236}">
                  <a16:creationId xmlns:a16="http://schemas.microsoft.com/office/drawing/2014/main" id="{7368E9B3-F4B8-40B0-850F-06259DD8A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9" y="3981451"/>
              <a:ext cx="696913" cy="374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124">
              <a:extLst>
                <a:ext uri="{FF2B5EF4-FFF2-40B4-BE49-F238E27FC236}">
                  <a16:creationId xmlns:a16="http://schemas.microsoft.com/office/drawing/2014/main" id="{128741BD-5C41-4974-A6AD-B9099AB38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726" y="5108576"/>
              <a:ext cx="120650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125">
              <a:extLst>
                <a:ext uri="{FF2B5EF4-FFF2-40B4-BE49-F238E27FC236}">
                  <a16:creationId xmlns:a16="http://schemas.microsoft.com/office/drawing/2014/main" id="{D6D38E9D-8B84-4DF5-BCB5-E9930A4C8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914" y="5108576"/>
              <a:ext cx="120650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126">
              <a:extLst>
                <a:ext uri="{FF2B5EF4-FFF2-40B4-BE49-F238E27FC236}">
                  <a16:creationId xmlns:a16="http://schemas.microsoft.com/office/drawing/2014/main" id="{1F502CC6-129B-4EAD-BC1A-F07BE08F7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4" y="4062413"/>
              <a:ext cx="220663" cy="55563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127">
              <a:extLst>
                <a:ext uri="{FF2B5EF4-FFF2-40B4-BE49-F238E27FC236}">
                  <a16:creationId xmlns:a16="http://schemas.microsoft.com/office/drawing/2014/main" id="{181CF194-D708-454A-A85A-E38B9C37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4" y="4437063"/>
              <a:ext cx="220663" cy="5715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128">
              <a:extLst>
                <a:ext uri="{FF2B5EF4-FFF2-40B4-BE49-F238E27FC236}">
                  <a16:creationId xmlns:a16="http://schemas.microsoft.com/office/drawing/2014/main" id="{61915E05-80FA-4126-BB09-8F95F9C7F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4" y="4810126"/>
              <a:ext cx="220663" cy="5873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6" name="组合 365">
            <a:extLst>
              <a:ext uri="{FF2B5EF4-FFF2-40B4-BE49-F238E27FC236}">
                <a16:creationId xmlns:a16="http://schemas.microsoft.com/office/drawing/2014/main" id="{4CE0347E-1350-43F2-B927-18DA02B1306A}"/>
              </a:ext>
            </a:extLst>
          </p:cNvPr>
          <p:cNvGrpSpPr/>
          <p:nvPr/>
        </p:nvGrpSpPr>
        <p:grpSpPr>
          <a:xfrm>
            <a:off x="608014" y="3022601"/>
            <a:ext cx="739775" cy="744538"/>
            <a:chOff x="608014" y="3022601"/>
            <a:chExt cx="739775" cy="744538"/>
          </a:xfrm>
        </p:grpSpPr>
        <p:sp>
          <p:nvSpPr>
            <p:cNvPr id="257" name="Rectangle 129">
              <a:extLst>
                <a:ext uri="{FF2B5EF4-FFF2-40B4-BE49-F238E27FC236}">
                  <a16:creationId xmlns:a16="http://schemas.microsoft.com/office/drawing/2014/main" id="{57A9E424-3A96-4A6C-A032-C34846D6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14" y="3733801"/>
              <a:ext cx="269875" cy="333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Oval 130">
              <a:extLst>
                <a:ext uri="{FF2B5EF4-FFF2-40B4-BE49-F238E27FC236}">
                  <a16:creationId xmlns:a16="http://schemas.microsoft.com/office/drawing/2014/main" id="{24AFBB3F-A2BA-4BD0-8C99-2F885EA99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4" y="3224213"/>
              <a:ext cx="66675" cy="6667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31">
              <a:extLst>
                <a:ext uri="{FF2B5EF4-FFF2-40B4-BE49-F238E27FC236}">
                  <a16:creationId xmlns:a16="http://schemas.microsoft.com/office/drawing/2014/main" id="{988E5815-9B40-4E5D-B237-6E93F8681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6" y="3279776"/>
              <a:ext cx="196850" cy="454025"/>
            </a:xfrm>
            <a:custGeom>
              <a:avLst/>
              <a:gdLst>
                <a:gd name="T0" fmla="*/ 15 w 82"/>
                <a:gd name="T1" fmla="*/ 0 h 188"/>
                <a:gd name="T2" fmla="*/ 4 w 82"/>
                <a:gd name="T3" fmla="*/ 5 h 188"/>
                <a:gd name="T4" fmla="*/ 0 w 82"/>
                <a:gd name="T5" fmla="*/ 5 h 188"/>
                <a:gd name="T6" fmla="*/ 65 w 82"/>
                <a:gd name="T7" fmla="*/ 188 h 188"/>
                <a:gd name="T8" fmla="*/ 82 w 82"/>
                <a:gd name="T9" fmla="*/ 188 h 188"/>
                <a:gd name="T10" fmla="*/ 15 w 82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88">
                  <a:moveTo>
                    <a:pt x="15" y="0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82" y="188"/>
                    <a:pt x="82" y="188"/>
                    <a:pt x="82" y="18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32">
              <a:extLst>
                <a:ext uri="{FF2B5EF4-FFF2-40B4-BE49-F238E27FC236}">
                  <a16:creationId xmlns:a16="http://schemas.microsoft.com/office/drawing/2014/main" id="{F5341DAB-151E-408B-A851-5125E389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4" y="3044826"/>
              <a:ext cx="71438" cy="73025"/>
            </a:xfrm>
            <a:custGeom>
              <a:avLst/>
              <a:gdLst>
                <a:gd name="T0" fmla="*/ 17 w 30"/>
                <a:gd name="T1" fmla="*/ 29 h 30"/>
                <a:gd name="T2" fmla="*/ 1 w 30"/>
                <a:gd name="T3" fmla="*/ 17 h 30"/>
                <a:gd name="T4" fmla="*/ 13 w 30"/>
                <a:gd name="T5" fmla="*/ 1 h 30"/>
                <a:gd name="T6" fmla="*/ 29 w 30"/>
                <a:gd name="T7" fmla="*/ 13 h 30"/>
                <a:gd name="T8" fmla="*/ 17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7" y="29"/>
                  </a:moveTo>
                  <a:cubicBezTo>
                    <a:pt x="9" y="30"/>
                    <a:pt x="2" y="25"/>
                    <a:pt x="1" y="17"/>
                  </a:cubicBezTo>
                  <a:cubicBezTo>
                    <a:pt x="0" y="9"/>
                    <a:pt x="5" y="2"/>
                    <a:pt x="13" y="1"/>
                  </a:cubicBezTo>
                  <a:cubicBezTo>
                    <a:pt x="21" y="0"/>
                    <a:pt x="28" y="5"/>
                    <a:pt x="29" y="13"/>
                  </a:cubicBezTo>
                  <a:cubicBezTo>
                    <a:pt x="30" y="21"/>
                    <a:pt x="25" y="28"/>
                    <a:pt x="17" y="29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33">
              <a:extLst>
                <a:ext uri="{FF2B5EF4-FFF2-40B4-BE49-F238E27FC236}">
                  <a16:creationId xmlns:a16="http://schemas.microsoft.com/office/drawing/2014/main" id="{C4186391-09C6-4E63-A471-3AAF5948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9" y="3076576"/>
              <a:ext cx="301625" cy="185738"/>
            </a:xfrm>
            <a:custGeom>
              <a:avLst/>
              <a:gdLst>
                <a:gd name="T0" fmla="*/ 0 w 125"/>
                <a:gd name="T1" fmla="*/ 63 h 77"/>
                <a:gd name="T2" fmla="*/ 8 w 125"/>
                <a:gd name="T3" fmla="*/ 75 h 77"/>
                <a:gd name="T4" fmla="*/ 8 w 125"/>
                <a:gd name="T5" fmla="*/ 77 h 77"/>
                <a:gd name="T6" fmla="*/ 125 w 125"/>
                <a:gd name="T7" fmla="*/ 14 h 77"/>
                <a:gd name="T8" fmla="*/ 118 w 125"/>
                <a:gd name="T9" fmla="*/ 4 h 77"/>
                <a:gd name="T10" fmla="*/ 118 w 125"/>
                <a:gd name="T11" fmla="*/ 0 h 77"/>
                <a:gd name="T12" fmla="*/ 0 w 125"/>
                <a:gd name="T13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7">
                  <a:moveTo>
                    <a:pt x="0" y="63"/>
                  </a:moveTo>
                  <a:cubicBezTo>
                    <a:pt x="5" y="65"/>
                    <a:pt x="8" y="70"/>
                    <a:pt x="8" y="75"/>
                  </a:cubicBezTo>
                  <a:cubicBezTo>
                    <a:pt x="8" y="76"/>
                    <a:pt x="8" y="76"/>
                    <a:pt x="8" y="77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2" y="12"/>
                    <a:pt x="119" y="9"/>
                    <a:pt x="118" y="4"/>
                  </a:cubicBezTo>
                  <a:cubicBezTo>
                    <a:pt x="118" y="3"/>
                    <a:pt x="118" y="2"/>
                    <a:pt x="11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34">
              <a:extLst>
                <a:ext uri="{FF2B5EF4-FFF2-40B4-BE49-F238E27FC236}">
                  <a16:creationId xmlns:a16="http://schemas.microsoft.com/office/drawing/2014/main" id="{199B9224-F2FA-46C4-93B5-2E398C3D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4" y="3252788"/>
              <a:ext cx="100013" cy="84138"/>
            </a:xfrm>
            <a:custGeom>
              <a:avLst/>
              <a:gdLst>
                <a:gd name="T0" fmla="*/ 34 w 41"/>
                <a:gd name="T1" fmla="*/ 2 h 35"/>
                <a:gd name="T2" fmla="*/ 34 w 41"/>
                <a:gd name="T3" fmla="*/ 0 h 35"/>
                <a:gd name="T4" fmla="*/ 0 w 41"/>
                <a:gd name="T5" fmla="*/ 18 h 35"/>
                <a:gd name="T6" fmla="*/ 2 w 41"/>
                <a:gd name="T7" fmla="*/ 35 h 35"/>
                <a:gd name="T8" fmla="*/ 41 w 41"/>
                <a:gd name="T9" fmla="*/ 15 h 35"/>
                <a:gd name="T10" fmla="*/ 34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34" y="2"/>
                  </a:moveTo>
                  <a:cubicBezTo>
                    <a:pt x="34" y="2"/>
                    <a:pt x="34" y="1"/>
                    <a:pt x="3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2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35">
              <a:extLst>
                <a:ext uri="{FF2B5EF4-FFF2-40B4-BE49-F238E27FC236}">
                  <a16:creationId xmlns:a16="http://schemas.microsoft.com/office/drawing/2014/main" id="{C9B6E4F0-7A88-49A5-BB23-DBAACA7D7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9" y="3040063"/>
              <a:ext cx="69850" cy="50800"/>
            </a:xfrm>
            <a:custGeom>
              <a:avLst/>
              <a:gdLst>
                <a:gd name="T0" fmla="*/ 0 w 44"/>
                <a:gd name="T1" fmla="*/ 15 h 32"/>
                <a:gd name="T2" fmla="*/ 32 w 44"/>
                <a:gd name="T3" fmla="*/ 0 h 32"/>
                <a:gd name="T4" fmla="*/ 44 w 44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0" y="15"/>
                  </a:moveTo>
                  <a:lnTo>
                    <a:pt x="32" y="0"/>
                  </a:lnTo>
                  <a:lnTo>
                    <a:pt x="44" y="32"/>
                  </a:ln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36">
              <a:extLst>
                <a:ext uri="{FF2B5EF4-FFF2-40B4-BE49-F238E27FC236}">
                  <a16:creationId xmlns:a16="http://schemas.microsoft.com/office/drawing/2014/main" id="{92CF5C44-D9B4-4587-A10A-0E828F72E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9" y="3062288"/>
              <a:ext cx="292100" cy="227013"/>
            </a:xfrm>
            <a:custGeom>
              <a:avLst/>
              <a:gdLst>
                <a:gd name="T0" fmla="*/ 121 w 121"/>
                <a:gd name="T1" fmla="*/ 49 h 94"/>
                <a:gd name="T2" fmla="*/ 42 w 121"/>
                <a:gd name="T3" fmla="*/ 12 h 94"/>
                <a:gd name="T4" fmla="*/ 14 w 121"/>
                <a:gd name="T5" fmla="*/ 94 h 94"/>
                <a:gd name="T6" fmla="*/ 121 w 121"/>
                <a:gd name="T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4">
                  <a:moveTo>
                    <a:pt x="121" y="49"/>
                  </a:moveTo>
                  <a:cubicBezTo>
                    <a:pt x="107" y="16"/>
                    <a:pt x="72" y="0"/>
                    <a:pt x="42" y="12"/>
                  </a:cubicBezTo>
                  <a:cubicBezTo>
                    <a:pt x="13" y="24"/>
                    <a:pt x="0" y="61"/>
                    <a:pt x="14" y="94"/>
                  </a:cubicBezTo>
                  <a:lnTo>
                    <a:pt x="121" y="49"/>
                  </a:ln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Oval 137">
              <a:extLst>
                <a:ext uri="{FF2B5EF4-FFF2-40B4-BE49-F238E27FC236}">
                  <a16:creationId xmlns:a16="http://schemas.microsoft.com/office/drawing/2014/main" id="{F4CFF9B4-7316-4D27-871B-E57B8A55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776" y="3022601"/>
              <a:ext cx="33338" cy="3492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9" name="组合 388">
            <a:extLst>
              <a:ext uri="{FF2B5EF4-FFF2-40B4-BE49-F238E27FC236}">
                <a16:creationId xmlns:a16="http://schemas.microsoft.com/office/drawing/2014/main" id="{2DDB990A-8900-494E-9171-C1F31ADA313F}"/>
              </a:ext>
            </a:extLst>
          </p:cNvPr>
          <p:cNvGrpSpPr/>
          <p:nvPr/>
        </p:nvGrpSpPr>
        <p:grpSpPr>
          <a:xfrm>
            <a:off x="5470526" y="3022601"/>
            <a:ext cx="738188" cy="744538"/>
            <a:chOff x="5470526" y="3022601"/>
            <a:chExt cx="738188" cy="744538"/>
          </a:xfrm>
        </p:grpSpPr>
        <p:sp>
          <p:nvSpPr>
            <p:cNvPr id="266" name="Rectangle 138">
              <a:extLst>
                <a:ext uri="{FF2B5EF4-FFF2-40B4-BE49-F238E27FC236}">
                  <a16:creationId xmlns:a16="http://schemas.microsoft.com/office/drawing/2014/main" id="{CAEC7438-1036-49D2-94C0-60B53FA5E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026" y="3733801"/>
              <a:ext cx="268288" cy="333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Oval 139">
              <a:extLst>
                <a:ext uri="{FF2B5EF4-FFF2-40B4-BE49-F238E27FC236}">
                  <a16:creationId xmlns:a16="http://schemas.microsoft.com/office/drawing/2014/main" id="{18403368-78CE-4313-9553-1CD7BF1F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3076" y="3224213"/>
              <a:ext cx="66675" cy="6667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40">
              <a:extLst>
                <a:ext uri="{FF2B5EF4-FFF2-40B4-BE49-F238E27FC236}">
                  <a16:creationId xmlns:a16="http://schemas.microsoft.com/office/drawing/2014/main" id="{B9D755F9-C920-4FF0-BDCA-34620F2F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6" y="3279776"/>
              <a:ext cx="195263" cy="454025"/>
            </a:xfrm>
            <a:custGeom>
              <a:avLst/>
              <a:gdLst>
                <a:gd name="T0" fmla="*/ 14 w 81"/>
                <a:gd name="T1" fmla="*/ 0 h 188"/>
                <a:gd name="T2" fmla="*/ 3 w 81"/>
                <a:gd name="T3" fmla="*/ 5 h 188"/>
                <a:gd name="T4" fmla="*/ 0 w 81"/>
                <a:gd name="T5" fmla="*/ 5 h 188"/>
                <a:gd name="T6" fmla="*/ 65 w 81"/>
                <a:gd name="T7" fmla="*/ 188 h 188"/>
                <a:gd name="T8" fmla="*/ 81 w 81"/>
                <a:gd name="T9" fmla="*/ 188 h 188"/>
                <a:gd name="T10" fmla="*/ 14 w 81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8">
                  <a:moveTo>
                    <a:pt x="14" y="0"/>
                  </a:moveTo>
                  <a:cubicBezTo>
                    <a:pt x="12" y="3"/>
                    <a:pt x="8" y="5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65" y="188"/>
                    <a:pt x="65" y="188"/>
                    <a:pt x="65" y="188"/>
                  </a:cubicBezTo>
                  <a:cubicBezTo>
                    <a:pt x="81" y="188"/>
                    <a:pt x="81" y="188"/>
                    <a:pt x="81" y="188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41">
              <a:extLst>
                <a:ext uri="{FF2B5EF4-FFF2-40B4-BE49-F238E27FC236}">
                  <a16:creationId xmlns:a16="http://schemas.microsoft.com/office/drawing/2014/main" id="{49326239-E5E0-48F6-9D0D-A9F21A9C1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9" y="3044826"/>
              <a:ext cx="73025" cy="73025"/>
            </a:xfrm>
            <a:custGeom>
              <a:avLst/>
              <a:gdLst>
                <a:gd name="T0" fmla="*/ 17 w 30"/>
                <a:gd name="T1" fmla="*/ 29 h 30"/>
                <a:gd name="T2" fmla="*/ 1 w 30"/>
                <a:gd name="T3" fmla="*/ 17 h 30"/>
                <a:gd name="T4" fmla="*/ 13 w 30"/>
                <a:gd name="T5" fmla="*/ 1 h 30"/>
                <a:gd name="T6" fmla="*/ 29 w 30"/>
                <a:gd name="T7" fmla="*/ 13 h 30"/>
                <a:gd name="T8" fmla="*/ 17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7" y="29"/>
                  </a:moveTo>
                  <a:cubicBezTo>
                    <a:pt x="10" y="30"/>
                    <a:pt x="2" y="25"/>
                    <a:pt x="1" y="17"/>
                  </a:cubicBezTo>
                  <a:cubicBezTo>
                    <a:pt x="0" y="9"/>
                    <a:pt x="6" y="2"/>
                    <a:pt x="13" y="1"/>
                  </a:cubicBezTo>
                  <a:cubicBezTo>
                    <a:pt x="21" y="0"/>
                    <a:pt x="28" y="5"/>
                    <a:pt x="29" y="13"/>
                  </a:cubicBezTo>
                  <a:cubicBezTo>
                    <a:pt x="30" y="21"/>
                    <a:pt x="25" y="28"/>
                    <a:pt x="17" y="29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42">
              <a:extLst>
                <a:ext uri="{FF2B5EF4-FFF2-40B4-BE49-F238E27FC236}">
                  <a16:creationId xmlns:a16="http://schemas.microsoft.com/office/drawing/2014/main" id="{48DE17C5-40C0-4B24-BB1A-CA15AD31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1" y="3076576"/>
              <a:ext cx="303213" cy="185738"/>
            </a:xfrm>
            <a:custGeom>
              <a:avLst/>
              <a:gdLst>
                <a:gd name="T0" fmla="*/ 0 w 126"/>
                <a:gd name="T1" fmla="*/ 63 h 77"/>
                <a:gd name="T2" fmla="*/ 8 w 126"/>
                <a:gd name="T3" fmla="*/ 75 h 77"/>
                <a:gd name="T4" fmla="*/ 8 w 126"/>
                <a:gd name="T5" fmla="*/ 77 h 77"/>
                <a:gd name="T6" fmla="*/ 126 w 126"/>
                <a:gd name="T7" fmla="*/ 14 h 77"/>
                <a:gd name="T8" fmla="*/ 118 w 126"/>
                <a:gd name="T9" fmla="*/ 4 h 77"/>
                <a:gd name="T10" fmla="*/ 118 w 126"/>
                <a:gd name="T11" fmla="*/ 0 h 77"/>
                <a:gd name="T12" fmla="*/ 0 w 126"/>
                <a:gd name="T13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77">
                  <a:moveTo>
                    <a:pt x="0" y="63"/>
                  </a:moveTo>
                  <a:cubicBezTo>
                    <a:pt x="5" y="65"/>
                    <a:pt x="8" y="70"/>
                    <a:pt x="8" y="75"/>
                  </a:cubicBezTo>
                  <a:cubicBezTo>
                    <a:pt x="8" y="76"/>
                    <a:pt x="8" y="76"/>
                    <a:pt x="8" y="77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2" y="12"/>
                    <a:pt x="119" y="9"/>
                    <a:pt x="118" y="4"/>
                  </a:cubicBezTo>
                  <a:cubicBezTo>
                    <a:pt x="118" y="3"/>
                    <a:pt x="118" y="2"/>
                    <a:pt x="118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43">
              <a:extLst>
                <a:ext uri="{FF2B5EF4-FFF2-40B4-BE49-F238E27FC236}">
                  <a16:creationId xmlns:a16="http://schemas.microsoft.com/office/drawing/2014/main" id="{6A54A69F-5B7C-4D8C-ABAB-A83CAB3A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6" y="3252788"/>
              <a:ext cx="98425" cy="84138"/>
            </a:xfrm>
            <a:custGeom>
              <a:avLst/>
              <a:gdLst>
                <a:gd name="T0" fmla="*/ 34 w 41"/>
                <a:gd name="T1" fmla="*/ 2 h 35"/>
                <a:gd name="T2" fmla="*/ 34 w 41"/>
                <a:gd name="T3" fmla="*/ 0 h 35"/>
                <a:gd name="T4" fmla="*/ 0 w 41"/>
                <a:gd name="T5" fmla="*/ 18 h 35"/>
                <a:gd name="T6" fmla="*/ 3 w 41"/>
                <a:gd name="T7" fmla="*/ 35 h 35"/>
                <a:gd name="T8" fmla="*/ 41 w 41"/>
                <a:gd name="T9" fmla="*/ 15 h 35"/>
                <a:gd name="T10" fmla="*/ 34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34" y="2"/>
                  </a:moveTo>
                  <a:cubicBezTo>
                    <a:pt x="34" y="2"/>
                    <a:pt x="34" y="1"/>
                    <a:pt x="34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2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44">
              <a:extLst>
                <a:ext uri="{FF2B5EF4-FFF2-40B4-BE49-F238E27FC236}">
                  <a16:creationId xmlns:a16="http://schemas.microsoft.com/office/drawing/2014/main" id="{A452DDDE-D514-4DDB-9125-2220B4B2F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1" y="3040063"/>
              <a:ext cx="71438" cy="50800"/>
            </a:xfrm>
            <a:custGeom>
              <a:avLst/>
              <a:gdLst>
                <a:gd name="T0" fmla="*/ 0 w 45"/>
                <a:gd name="T1" fmla="*/ 15 h 32"/>
                <a:gd name="T2" fmla="*/ 31 w 45"/>
                <a:gd name="T3" fmla="*/ 0 h 32"/>
                <a:gd name="T4" fmla="*/ 45 w 45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15"/>
                  </a:moveTo>
                  <a:lnTo>
                    <a:pt x="31" y="0"/>
                  </a:lnTo>
                  <a:lnTo>
                    <a:pt x="45" y="32"/>
                  </a:lnTo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45">
              <a:extLst>
                <a:ext uri="{FF2B5EF4-FFF2-40B4-BE49-F238E27FC236}">
                  <a16:creationId xmlns:a16="http://schemas.microsoft.com/office/drawing/2014/main" id="{E07CDFF8-688A-42C3-B697-6BF101D7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9" y="3062288"/>
              <a:ext cx="288925" cy="227013"/>
            </a:xfrm>
            <a:custGeom>
              <a:avLst/>
              <a:gdLst>
                <a:gd name="T0" fmla="*/ 120 w 120"/>
                <a:gd name="T1" fmla="*/ 49 h 94"/>
                <a:gd name="T2" fmla="*/ 42 w 120"/>
                <a:gd name="T3" fmla="*/ 12 h 94"/>
                <a:gd name="T4" fmla="*/ 14 w 120"/>
                <a:gd name="T5" fmla="*/ 94 h 94"/>
                <a:gd name="T6" fmla="*/ 120 w 120"/>
                <a:gd name="T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94">
                  <a:moveTo>
                    <a:pt x="120" y="49"/>
                  </a:moveTo>
                  <a:cubicBezTo>
                    <a:pt x="106" y="16"/>
                    <a:pt x="71" y="0"/>
                    <a:pt x="42" y="12"/>
                  </a:cubicBezTo>
                  <a:cubicBezTo>
                    <a:pt x="12" y="24"/>
                    <a:pt x="0" y="61"/>
                    <a:pt x="14" y="94"/>
                  </a:cubicBezTo>
                  <a:lnTo>
                    <a:pt x="120" y="49"/>
                  </a:ln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Oval 146">
              <a:extLst>
                <a:ext uri="{FF2B5EF4-FFF2-40B4-BE49-F238E27FC236}">
                  <a16:creationId xmlns:a16="http://schemas.microsoft.com/office/drawing/2014/main" id="{08B78D9D-FCFC-4BA0-A3D8-872F9616C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289" y="3022601"/>
              <a:ext cx="33338" cy="34925"/>
            </a:xfrm>
            <a:prstGeom prst="ellipse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5" name="组合 364">
            <a:extLst>
              <a:ext uri="{FF2B5EF4-FFF2-40B4-BE49-F238E27FC236}">
                <a16:creationId xmlns:a16="http://schemas.microsoft.com/office/drawing/2014/main" id="{BF5BE8FC-3973-4CF0-A088-19EDE69A8FBA}"/>
              </a:ext>
            </a:extLst>
          </p:cNvPr>
          <p:cNvGrpSpPr/>
          <p:nvPr/>
        </p:nvGrpSpPr>
        <p:grpSpPr>
          <a:xfrm>
            <a:off x="1157289" y="3562351"/>
            <a:ext cx="200025" cy="204787"/>
            <a:chOff x="1157289" y="3562351"/>
            <a:chExt cx="200025" cy="204787"/>
          </a:xfrm>
        </p:grpSpPr>
        <p:sp>
          <p:nvSpPr>
            <p:cNvPr id="275" name="Freeform 147">
              <a:extLst>
                <a:ext uri="{FF2B5EF4-FFF2-40B4-BE49-F238E27FC236}">
                  <a16:creationId xmlns:a16="http://schemas.microsoft.com/office/drawing/2014/main" id="{CA0161E8-FCC3-4FD4-9614-75FF4EAF7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9" y="3562351"/>
              <a:ext cx="200025" cy="117475"/>
            </a:xfrm>
            <a:custGeom>
              <a:avLst/>
              <a:gdLst>
                <a:gd name="T0" fmla="*/ 83 w 83"/>
                <a:gd name="T1" fmla="*/ 37 h 49"/>
                <a:gd name="T2" fmla="*/ 73 w 83"/>
                <a:gd name="T3" fmla="*/ 24 h 49"/>
                <a:gd name="T4" fmla="*/ 71 w 83"/>
                <a:gd name="T5" fmla="*/ 22 h 49"/>
                <a:gd name="T6" fmla="*/ 59 w 83"/>
                <a:gd name="T7" fmla="*/ 8 h 49"/>
                <a:gd name="T8" fmla="*/ 59 w 83"/>
                <a:gd name="T9" fmla="*/ 8 h 49"/>
                <a:gd name="T10" fmla="*/ 55 w 83"/>
                <a:gd name="T11" fmla="*/ 6 h 49"/>
                <a:gd name="T12" fmla="*/ 44 w 83"/>
                <a:gd name="T13" fmla="*/ 0 h 49"/>
                <a:gd name="T14" fmla="*/ 36 w 83"/>
                <a:gd name="T15" fmla="*/ 3 h 49"/>
                <a:gd name="T16" fmla="*/ 32 w 83"/>
                <a:gd name="T17" fmla="*/ 4 h 49"/>
                <a:gd name="T18" fmla="*/ 31 w 83"/>
                <a:gd name="T19" fmla="*/ 4 h 49"/>
                <a:gd name="T20" fmla="*/ 16 w 83"/>
                <a:gd name="T21" fmla="*/ 20 h 49"/>
                <a:gd name="T22" fmla="*/ 13 w 83"/>
                <a:gd name="T23" fmla="*/ 22 h 49"/>
                <a:gd name="T24" fmla="*/ 13 w 83"/>
                <a:gd name="T25" fmla="*/ 22 h 49"/>
                <a:gd name="T26" fmla="*/ 0 w 83"/>
                <a:gd name="T27" fmla="*/ 36 h 49"/>
                <a:gd name="T28" fmla="*/ 9 w 83"/>
                <a:gd name="T29" fmla="*/ 49 h 49"/>
                <a:gd name="T30" fmla="*/ 9 w 83"/>
                <a:gd name="T31" fmla="*/ 48 h 49"/>
                <a:gd name="T32" fmla="*/ 16 w 83"/>
                <a:gd name="T33" fmla="*/ 43 h 49"/>
                <a:gd name="T34" fmla="*/ 22 w 83"/>
                <a:gd name="T35" fmla="*/ 48 h 49"/>
                <a:gd name="T36" fmla="*/ 29 w 83"/>
                <a:gd name="T37" fmla="*/ 43 h 49"/>
                <a:gd name="T38" fmla="*/ 36 w 83"/>
                <a:gd name="T39" fmla="*/ 48 h 49"/>
                <a:gd name="T40" fmla="*/ 42 w 83"/>
                <a:gd name="T41" fmla="*/ 43 h 49"/>
                <a:gd name="T42" fmla="*/ 49 w 83"/>
                <a:gd name="T43" fmla="*/ 48 h 49"/>
                <a:gd name="T44" fmla="*/ 55 w 83"/>
                <a:gd name="T45" fmla="*/ 43 h 49"/>
                <a:gd name="T46" fmla="*/ 62 w 83"/>
                <a:gd name="T47" fmla="*/ 48 h 49"/>
                <a:gd name="T48" fmla="*/ 68 w 83"/>
                <a:gd name="T49" fmla="*/ 43 h 49"/>
                <a:gd name="T50" fmla="*/ 75 w 83"/>
                <a:gd name="T51" fmla="*/ 48 h 49"/>
                <a:gd name="T52" fmla="*/ 83 w 83"/>
                <a:gd name="T5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49">
                  <a:moveTo>
                    <a:pt x="83" y="37"/>
                  </a:moveTo>
                  <a:cubicBezTo>
                    <a:pt x="83" y="31"/>
                    <a:pt x="78" y="25"/>
                    <a:pt x="73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71" y="17"/>
                    <a:pt x="71" y="7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7" y="8"/>
                    <a:pt x="56" y="7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ubicBezTo>
                    <a:pt x="41" y="0"/>
                    <a:pt x="38" y="1"/>
                    <a:pt x="36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17" y="4"/>
                    <a:pt x="15" y="14"/>
                    <a:pt x="16" y="20"/>
                  </a:cubicBezTo>
                  <a:cubicBezTo>
                    <a:pt x="16" y="21"/>
                    <a:pt x="15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22"/>
                    <a:pt x="0" y="28"/>
                    <a:pt x="0" y="36"/>
                  </a:cubicBezTo>
                  <a:cubicBezTo>
                    <a:pt x="0" y="42"/>
                    <a:pt x="5" y="47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9" y="46"/>
                    <a:pt x="83" y="42"/>
                    <a:pt x="83" y="37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48">
              <a:extLst>
                <a:ext uri="{FF2B5EF4-FFF2-40B4-BE49-F238E27FC236}">
                  <a16:creationId xmlns:a16="http://schemas.microsoft.com/office/drawing/2014/main" id="{27B809EB-FF71-4838-98F4-AE4C454B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14" y="3665538"/>
              <a:ext cx="158750" cy="101600"/>
            </a:xfrm>
            <a:custGeom>
              <a:avLst/>
              <a:gdLst>
                <a:gd name="T0" fmla="*/ 100 w 100"/>
                <a:gd name="T1" fmla="*/ 8 h 64"/>
                <a:gd name="T2" fmla="*/ 89 w 100"/>
                <a:gd name="T3" fmla="*/ 0 h 64"/>
                <a:gd name="T4" fmla="*/ 80 w 100"/>
                <a:gd name="T5" fmla="*/ 8 h 64"/>
                <a:gd name="T6" fmla="*/ 69 w 100"/>
                <a:gd name="T7" fmla="*/ 0 h 64"/>
                <a:gd name="T8" fmla="*/ 60 w 100"/>
                <a:gd name="T9" fmla="*/ 8 h 64"/>
                <a:gd name="T10" fmla="*/ 50 w 100"/>
                <a:gd name="T11" fmla="*/ 0 h 64"/>
                <a:gd name="T12" fmla="*/ 41 w 100"/>
                <a:gd name="T13" fmla="*/ 8 h 64"/>
                <a:gd name="T14" fmla="*/ 30 w 100"/>
                <a:gd name="T15" fmla="*/ 0 h 64"/>
                <a:gd name="T16" fmla="*/ 19 w 100"/>
                <a:gd name="T17" fmla="*/ 8 h 64"/>
                <a:gd name="T18" fmla="*/ 10 w 100"/>
                <a:gd name="T19" fmla="*/ 0 h 64"/>
                <a:gd name="T20" fmla="*/ 0 w 100"/>
                <a:gd name="T21" fmla="*/ 8 h 64"/>
                <a:gd name="T22" fmla="*/ 0 w 100"/>
                <a:gd name="T23" fmla="*/ 9 h 64"/>
                <a:gd name="T24" fmla="*/ 15 w 100"/>
                <a:gd name="T25" fmla="*/ 64 h 64"/>
                <a:gd name="T26" fmla="*/ 84 w 100"/>
                <a:gd name="T27" fmla="*/ 64 h 64"/>
                <a:gd name="T28" fmla="*/ 100 w 100"/>
                <a:gd name="T29" fmla="*/ 8 h 64"/>
                <a:gd name="T30" fmla="*/ 100 w 100"/>
                <a:gd name="T3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64">
                  <a:moveTo>
                    <a:pt x="100" y="8"/>
                  </a:moveTo>
                  <a:lnTo>
                    <a:pt x="89" y="0"/>
                  </a:lnTo>
                  <a:lnTo>
                    <a:pt x="80" y="8"/>
                  </a:lnTo>
                  <a:lnTo>
                    <a:pt x="69" y="0"/>
                  </a:lnTo>
                  <a:lnTo>
                    <a:pt x="60" y="8"/>
                  </a:lnTo>
                  <a:lnTo>
                    <a:pt x="50" y="0"/>
                  </a:lnTo>
                  <a:lnTo>
                    <a:pt x="41" y="8"/>
                  </a:lnTo>
                  <a:lnTo>
                    <a:pt x="30" y="0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15" y="64"/>
                  </a:lnTo>
                  <a:lnTo>
                    <a:pt x="84" y="64"/>
                  </a:lnTo>
                  <a:lnTo>
                    <a:pt x="100" y="8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49">
              <a:extLst>
                <a:ext uri="{FF2B5EF4-FFF2-40B4-BE49-F238E27FC236}">
                  <a16:creationId xmlns:a16="http://schemas.microsoft.com/office/drawing/2014/main" id="{657563E7-CF51-4E10-BA3C-E0B5C7B03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6" y="3678238"/>
              <a:ext cx="19050" cy="88900"/>
            </a:xfrm>
            <a:custGeom>
              <a:avLst/>
              <a:gdLst>
                <a:gd name="T0" fmla="*/ 0 w 12"/>
                <a:gd name="T1" fmla="*/ 0 h 56"/>
                <a:gd name="T2" fmla="*/ 12 w 12"/>
                <a:gd name="T3" fmla="*/ 56 h 56"/>
                <a:gd name="T4" fmla="*/ 0 w 12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6">
                  <a:moveTo>
                    <a:pt x="0" y="0"/>
                  </a:moveTo>
                  <a:lnTo>
                    <a:pt x="1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Line 150">
              <a:extLst>
                <a:ext uri="{FF2B5EF4-FFF2-40B4-BE49-F238E27FC236}">
                  <a16:creationId xmlns:a16="http://schemas.microsoft.com/office/drawing/2014/main" id="{30FA3C41-E02D-42BC-931B-C3B401D1E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676" y="3678238"/>
              <a:ext cx="19050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51">
              <a:extLst>
                <a:ext uri="{FF2B5EF4-FFF2-40B4-BE49-F238E27FC236}">
                  <a16:creationId xmlns:a16="http://schemas.microsoft.com/office/drawing/2014/main" id="{BBB1B6FE-3D55-4199-A6A1-1E35F0475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1" y="3678238"/>
              <a:ext cx="17463" cy="88900"/>
            </a:xfrm>
            <a:custGeom>
              <a:avLst/>
              <a:gdLst>
                <a:gd name="T0" fmla="*/ 11 w 11"/>
                <a:gd name="T1" fmla="*/ 0 h 56"/>
                <a:gd name="T2" fmla="*/ 0 w 11"/>
                <a:gd name="T3" fmla="*/ 56 h 56"/>
                <a:gd name="T4" fmla="*/ 11 w 11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6">
                  <a:moveTo>
                    <a:pt x="11" y="0"/>
                  </a:moveTo>
                  <a:lnTo>
                    <a:pt x="0" y="5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Line 152">
              <a:extLst>
                <a:ext uri="{FF2B5EF4-FFF2-40B4-BE49-F238E27FC236}">
                  <a16:creationId xmlns:a16="http://schemas.microsoft.com/office/drawing/2014/main" id="{006748D5-3C44-448D-A4CA-659624C6A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9051" y="3678238"/>
              <a:ext cx="17463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53">
              <a:extLst>
                <a:ext uri="{FF2B5EF4-FFF2-40B4-BE49-F238E27FC236}">
                  <a16:creationId xmlns:a16="http://schemas.microsoft.com/office/drawing/2014/main" id="{0CEE8C75-96AA-4CE5-97DD-47FCB011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1" y="3678238"/>
              <a:ext cx="4763" cy="88900"/>
            </a:xfrm>
            <a:custGeom>
              <a:avLst/>
              <a:gdLst>
                <a:gd name="T0" fmla="*/ 0 w 3"/>
                <a:gd name="T1" fmla="*/ 0 h 56"/>
                <a:gd name="T2" fmla="*/ 3 w 3"/>
                <a:gd name="T3" fmla="*/ 56 h 56"/>
                <a:gd name="T4" fmla="*/ 0 w 3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6">
                  <a:moveTo>
                    <a:pt x="0" y="0"/>
                  </a:moveTo>
                  <a:lnTo>
                    <a:pt x="3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Line 154">
              <a:extLst>
                <a:ext uri="{FF2B5EF4-FFF2-40B4-BE49-F238E27FC236}">
                  <a16:creationId xmlns:a16="http://schemas.microsoft.com/office/drawing/2014/main" id="{C7CBE463-D07B-4E6E-A2DF-247BEF686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4601" y="3678238"/>
              <a:ext cx="4763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55">
              <a:extLst>
                <a:ext uri="{FF2B5EF4-FFF2-40B4-BE49-F238E27FC236}">
                  <a16:creationId xmlns:a16="http://schemas.microsoft.com/office/drawing/2014/main" id="{9094FB40-5968-4060-B92D-6C9B29977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4" y="3678238"/>
              <a:ext cx="6350" cy="88900"/>
            </a:xfrm>
            <a:custGeom>
              <a:avLst/>
              <a:gdLst>
                <a:gd name="T0" fmla="*/ 4 w 4"/>
                <a:gd name="T1" fmla="*/ 0 h 56"/>
                <a:gd name="T2" fmla="*/ 0 w 4"/>
                <a:gd name="T3" fmla="*/ 56 h 56"/>
                <a:gd name="T4" fmla="*/ 4 w 4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6">
                  <a:moveTo>
                    <a:pt x="4" y="0"/>
                  </a:moveTo>
                  <a:lnTo>
                    <a:pt x="0" y="5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17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Line 156">
              <a:extLst>
                <a:ext uri="{FF2B5EF4-FFF2-40B4-BE49-F238E27FC236}">
                  <a16:creationId xmlns:a16="http://schemas.microsoft.com/office/drawing/2014/main" id="{EF329038-AF3E-4EE9-A8CD-71F0DE6B5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8414" y="3678238"/>
              <a:ext cx="6350" cy="889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Line 157">
              <a:extLst>
                <a:ext uri="{FF2B5EF4-FFF2-40B4-BE49-F238E27FC236}">
                  <a16:creationId xmlns:a16="http://schemas.microsoft.com/office/drawing/2014/main" id="{625904DE-836C-4B3E-8A90-9CF108FAE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2851" y="3587751"/>
              <a:ext cx="9525" cy="31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Line 158">
              <a:extLst>
                <a:ext uri="{FF2B5EF4-FFF2-40B4-BE49-F238E27FC236}">
                  <a16:creationId xmlns:a16="http://schemas.microsoft.com/office/drawing/2014/main" id="{CEFB80AE-8288-4A80-93F0-E6D68F03B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089" y="3609976"/>
              <a:ext cx="1588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Line 159">
              <a:extLst>
                <a:ext uri="{FF2B5EF4-FFF2-40B4-BE49-F238E27FC236}">
                  <a16:creationId xmlns:a16="http://schemas.microsoft.com/office/drawing/2014/main" id="{2A804604-AFA6-465D-B06A-CE00C222B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751" y="3633788"/>
              <a:ext cx="476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Line 160">
              <a:extLst>
                <a:ext uri="{FF2B5EF4-FFF2-40B4-BE49-F238E27FC236}">
                  <a16:creationId xmlns:a16="http://schemas.microsoft.com/office/drawing/2014/main" id="{46431A9D-8D14-4141-9AD5-54C74F122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514" y="3656013"/>
              <a:ext cx="9525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Line 161">
              <a:extLst>
                <a:ext uri="{FF2B5EF4-FFF2-40B4-BE49-F238E27FC236}">
                  <a16:creationId xmlns:a16="http://schemas.microsoft.com/office/drawing/2014/main" id="{FDC929FC-F0FA-4B9B-BFCB-F5ACD0C69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089" y="3651251"/>
              <a:ext cx="6350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Line 162">
              <a:extLst>
                <a:ext uri="{FF2B5EF4-FFF2-40B4-BE49-F238E27FC236}">
                  <a16:creationId xmlns:a16="http://schemas.microsoft.com/office/drawing/2014/main" id="{53627138-C782-4F45-B501-FB89E30F1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8726" y="3595688"/>
              <a:ext cx="7938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Line 163">
              <a:extLst>
                <a:ext uri="{FF2B5EF4-FFF2-40B4-BE49-F238E27FC236}">
                  <a16:creationId xmlns:a16="http://schemas.microsoft.com/office/drawing/2014/main" id="{7F64C2D3-10C5-42D5-BCBB-B2508D167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476" y="3573463"/>
              <a:ext cx="9525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Line 164">
              <a:extLst>
                <a:ext uri="{FF2B5EF4-FFF2-40B4-BE49-F238E27FC236}">
                  <a16:creationId xmlns:a16="http://schemas.microsoft.com/office/drawing/2014/main" id="{D89A1F06-1F78-4009-8B2F-8C7FABE76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889" y="3592513"/>
              <a:ext cx="1588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Line 165">
              <a:extLst>
                <a:ext uri="{FF2B5EF4-FFF2-40B4-BE49-F238E27FC236}">
                  <a16:creationId xmlns:a16="http://schemas.microsoft.com/office/drawing/2014/main" id="{80C3A97C-CFBF-4855-ACC9-F0B7B8812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3489" y="3619501"/>
              <a:ext cx="7938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Line 166">
              <a:extLst>
                <a:ext uri="{FF2B5EF4-FFF2-40B4-BE49-F238E27FC236}">
                  <a16:creationId xmlns:a16="http://schemas.microsoft.com/office/drawing/2014/main" id="{4F9A0B3F-ED87-4EAC-9CD0-E1BE4F802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726" y="3638551"/>
              <a:ext cx="0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Line 167">
              <a:extLst>
                <a:ext uri="{FF2B5EF4-FFF2-40B4-BE49-F238E27FC236}">
                  <a16:creationId xmlns:a16="http://schemas.microsoft.com/office/drawing/2014/main" id="{384C0CA0-532C-4569-8A68-E36B3354E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6189" y="3648076"/>
              <a:ext cx="4763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Line 168">
              <a:extLst>
                <a:ext uri="{FF2B5EF4-FFF2-40B4-BE49-F238E27FC236}">
                  <a16:creationId xmlns:a16="http://schemas.microsoft.com/office/drawing/2014/main" id="{BA5E7277-7140-4A1A-B306-BAB46CCCD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714" y="3624263"/>
              <a:ext cx="9525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Line 169">
              <a:extLst>
                <a:ext uri="{FF2B5EF4-FFF2-40B4-BE49-F238E27FC236}">
                  <a16:creationId xmlns:a16="http://schemas.microsoft.com/office/drawing/2014/main" id="{67372FBA-040F-47D8-9A22-E6FB8490A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939" y="3609976"/>
              <a:ext cx="1428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Line 170">
              <a:extLst>
                <a:ext uri="{FF2B5EF4-FFF2-40B4-BE49-F238E27FC236}">
                  <a16:creationId xmlns:a16="http://schemas.microsoft.com/office/drawing/2014/main" id="{6AB8A701-8C50-4B71-B128-9150D8F24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751" y="3592513"/>
              <a:ext cx="9525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Line 171">
              <a:extLst>
                <a:ext uri="{FF2B5EF4-FFF2-40B4-BE49-F238E27FC236}">
                  <a16:creationId xmlns:a16="http://schemas.microsoft.com/office/drawing/2014/main" id="{C82961EB-8A61-48D3-88CE-F65DA0BF0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8101" y="3622676"/>
              <a:ext cx="0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Line 172">
              <a:extLst>
                <a:ext uri="{FF2B5EF4-FFF2-40B4-BE49-F238E27FC236}">
                  <a16:creationId xmlns:a16="http://schemas.microsoft.com/office/drawing/2014/main" id="{2C0C0EFD-9EF6-4954-92E9-3A513744E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289" y="3627438"/>
              <a:ext cx="3175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Line 173">
              <a:extLst>
                <a:ext uri="{FF2B5EF4-FFF2-40B4-BE49-F238E27FC236}">
                  <a16:creationId xmlns:a16="http://schemas.microsoft.com/office/drawing/2014/main" id="{77C36BC5-7AFA-4359-8B36-4501CA787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176" y="3648076"/>
              <a:ext cx="476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Line 174">
              <a:extLst>
                <a:ext uri="{FF2B5EF4-FFF2-40B4-BE49-F238E27FC236}">
                  <a16:creationId xmlns:a16="http://schemas.microsoft.com/office/drawing/2014/main" id="{5FA28B62-F582-4343-9374-FCB7FE0ED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8739" y="3632201"/>
              <a:ext cx="476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Line 175">
              <a:extLst>
                <a:ext uri="{FF2B5EF4-FFF2-40B4-BE49-F238E27FC236}">
                  <a16:creationId xmlns:a16="http://schemas.microsoft.com/office/drawing/2014/main" id="{5CDAC734-436C-46D8-928C-EEC37BAD7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264" y="3652838"/>
              <a:ext cx="4763" cy="635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Line 176">
              <a:extLst>
                <a:ext uri="{FF2B5EF4-FFF2-40B4-BE49-F238E27FC236}">
                  <a16:creationId xmlns:a16="http://schemas.microsoft.com/office/drawing/2014/main" id="{112BBC57-2945-4AB7-AC44-3D80C2EF7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3339" y="3652838"/>
              <a:ext cx="4763" cy="79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Line 177">
              <a:extLst>
                <a:ext uri="{FF2B5EF4-FFF2-40B4-BE49-F238E27FC236}">
                  <a16:creationId xmlns:a16="http://schemas.microsoft.com/office/drawing/2014/main" id="{6121D8F3-E5A8-4059-BEF4-B195E96CC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8564" y="3633788"/>
              <a:ext cx="1588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6" name="Freeform 178">
            <a:extLst>
              <a:ext uri="{FF2B5EF4-FFF2-40B4-BE49-F238E27FC236}">
                <a16:creationId xmlns:a16="http://schemas.microsoft.com/office/drawing/2014/main" id="{D4E403B6-4206-4703-A885-5E9A84A050F6}"/>
              </a:ext>
            </a:extLst>
          </p:cNvPr>
          <p:cNvSpPr>
            <a:spLocks noEditPoints="1"/>
          </p:cNvSpPr>
          <p:nvPr/>
        </p:nvSpPr>
        <p:spPr bwMode="auto">
          <a:xfrm>
            <a:off x="1446214" y="3516313"/>
            <a:ext cx="280988" cy="250825"/>
          </a:xfrm>
          <a:custGeom>
            <a:avLst/>
            <a:gdLst>
              <a:gd name="T0" fmla="*/ 88 w 117"/>
              <a:gd name="T1" fmla="*/ 25 h 104"/>
              <a:gd name="T2" fmla="*/ 88 w 117"/>
              <a:gd name="T3" fmla="*/ 0 h 104"/>
              <a:gd name="T4" fmla="*/ 87 w 117"/>
              <a:gd name="T5" fmla="*/ 0 h 104"/>
              <a:gd name="T6" fmla="*/ 81 w 117"/>
              <a:gd name="T7" fmla="*/ 0 h 104"/>
              <a:gd name="T8" fmla="*/ 0 w 117"/>
              <a:gd name="T9" fmla="*/ 0 h 104"/>
              <a:gd name="T10" fmla="*/ 0 w 117"/>
              <a:gd name="T11" fmla="*/ 104 h 104"/>
              <a:gd name="T12" fmla="*/ 88 w 117"/>
              <a:gd name="T13" fmla="*/ 104 h 104"/>
              <a:gd name="T14" fmla="*/ 88 w 117"/>
              <a:gd name="T15" fmla="*/ 80 h 104"/>
              <a:gd name="T16" fmla="*/ 117 w 117"/>
              <a:gd name="T17" fmla="*/ 52 h 104"/>
              <a:gd name="T18" fmla="*/ 88 w 117"/>
              <a:gd name="T19" fmla="*/ 25 h 104"/>
              <a:gd name="T20" fmla="*/ 88 w 117"/>
              <a:gd name="T21" fmla="*/ 73 h 104"/>
              <a:gd name="T22" fmla="*/ 88 w 117"/>
              <a:gd name="T23" fmla="*/ 31 h 104"/>
              <a:gd name="T24" fmla="*/ 110 w 117"/>
              <a:gd name="T25" fmla="*/ 52 h 104"/>
              <a:gd name="T26" fmla="*/ 88 w 117"/>
              <a:gd name="T27" fmla="*/ 7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7" h="104">
                <a:moveTo>
                  <a:pt x="88" y="25"/>
                </a:move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4"/>
                  <a:pt x="0" y="104"/>
                  <a:pt x="0" y="10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80"/>
                  <a:pt x="88" y="80"/>
                  <a:pt x="88" y="80"/>
                </a:cubicBezTo>
                <a:cubicBezTo>
                  <a:pt x="102" y="80"/>
                  <a:pt x="117" y="76"/>
                  <a:pt x="117" y="52"/>
                </a:cubicBezTo>
                <a:cubicBezTo>
                  <a:pt x="117" y="28"/>
                  <a:pt x="102" y="25"/>
                  <a:pt x="88" y="25"/>
                </a:cubicBezTo>
                <a:close/>
                <a:moveTo>
                  <a:pt x="88" y="73"/>
                </a:moveTo>
                <a:cubicBezTo>
                  <a:pt x="88" y="31"/>
                  <a:pt x="88" y="31"/>
                  <a:pt x="88" y="31"/>
                </a:cubicBezTo>
                <a:cubicBezTo>
                  <a:pt x="102" y="31"/>
                  <a:pt x="110" y="35"/>
                  <a:pt x="110" y="52"/>
                </a:cubicBezTo>
                <a:cubicBezTo>
                  <a:pt x="110" y="70"/>
                  <a:pt x="102" y="73"/>
                  <a:pt x="88" y="73"/>
                </a:cubicBezTo>
                <a:close/>
              </a:path>
            </a:pathLst>
          </a:custGeom>
          <a:solidFill>
            <a:srgbClr val="617699"/>
          </a:solidFill>
          <a:ln w="6350" cap="rnd">
            <a:solidFill>
              <a:srgbClr val="403F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44E0CE25-E76C-44C1-84A2-6D22CA1742E2}"/>
              </a:ext>
            </a:extLst>
          </p:cNvPr>
          <p:cNvGrpSpPr/>
          <p:nvPr/>
        </p:nvGrpSpPr>
        <p:grpSpPr>
          <a:xfrm>
            <a:off x="3179764" y="3351213"/>
            <a:ext cx="277813" cy="415926"/>
            <a:chOff x="3179764" y="3351213"/>
            <a:chExt cx="277813" cy="415926"/>
          </a:xfrm>
        </p:grpSpPr>
        <p:sp>
          <p:nvSpPr>
            <p:cNvPr id="307" name="Freeform 179">
              <a:extLst>
                <a:ext uri="{FF2B5EF4-FFF2-40B4-BE49-F238E27FC236}">
                  <a16:creationId xmlns:a16="http://schemas.microsoft.com/office/drawing/2014/main" id="{071F4348-CE3D-4357-BAEE-D12BD81B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3563938"/>
              <a:ext cx="249238" cy="46038"/>
            </a:xfrm>
            <a:custGeom>
              <a:avLst/>
              <a:gdLst>
                <a:gd name="T0" fmla="*/ 157 w 157"/>
                <a:gd name="T1" fmla="*/ 0 h 29"/>
                <a:gd name="T2" fmla="*/ 0 w 157"/>
                <a:gd name="T3" fmla="*/ 0 h 29"/>
                <a:gd name="T4" fmla="*/ 4 w 157"/>
                <a:gd name="T5" fmla="*/ 29 h 29"/>
                <a:gd name="T6" fmla="*/ 154 w 157"/>
                <a:gd name="T7" fmla="*/ 29 h 29"/>
                <a:gd name="T8" fmla="*/ 157 w 15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9">
                  <a:moveTo>
                    <a:pt x="157" y="0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154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80">
              <a:extLst>
                <a:ext uri="{FF2B5EF4-FFF2-40B4-BE49-F238E27FC236}">
                  <a16:creationId xmlns:a16="http://schemas.microsoft.com/office/drawing/2014/main" id="{F60F92AB-C81E-451F-B0CE-C473D757F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689" y="3609976"/>
              <a:ext cx="211138" cy="157163"/>
            </a:xfrm>
            <a:custGeom>
              <a:avLst/>
              <a:gdLst>
                <a:gd name="T0" fmla="*/ 0 w 133"/>
                <a:gd name="T1" fmla="*/ 0 h 99"/>
                <a:gd name="T2" fmla="*/ 13 w 133"/>
                <a:gd name="T3" fmla="*/ 99 h 99"/>
                <a:gd name="T4" fmla="*/ 118 w 133"/>
                <a:gd name="T5" fmla="*/ 99 h 99"/>
                <a:gd name="T6" fmla="*/ 133 w 133"/>
                <a:gd name="T7" fmla="*/ 0 h 99"/>
                <a:gd name="T8" fmla="*/ 0 w 13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9">
                  <a:moveTo>
                    <a:pt x="0" y="0"/>
                  </a:moveTo>
                  <a:lnTo>
                    <a:pt x="13" y="99"/>
                  </a:lnTo>
                  <a:lnTo>
                    <a:pt x="118" y="99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81">
              <a:extLst>
                <a:ext uri="{FF2B5EF4-FFF2-40B4-BE49-F238E27FC236}">
                  <a16:creationId xmlns:a16="http://schemas.microsoft.com/office/drawing/2014/main" id="{76FE3D9B-388C-431D-B50F-5793E639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164" y="3378201"/>
              <a:ext cx="228600" cy="185738"/>
            </a:xfrm>
            <a:custGeom>
              <a:avLst/>
              <a:gdLst>
                <a:gd name="T0" fmla="*/ 84 w 95"/>
                <a:gd name="T1" fmla="*/ 77 h 77"/>
                <a:gd name="T2" fmla="*/ 95 w 95"/>
                <a:gd name="T3" fmla="*/ 43 h 77"/>
                <a:gd name="T4" fmla="*/ 48 w 95"/>
                <a:gd name="T5" fmla="*/ 0 h 77"/>
                <a:gd name="T6" fmla="*/ 0 w 95"/>
                <a:gd name="T7" fmla="*/ 43 h 77"/>
                <a:gd name="T8" fmla="*/ 11 w 95"/>
                <a:gd name="T9" fmla="*/ 77 h 77"/>
                <a:gd name="T10" fmla="*/ 84 w 95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77">
                  <a:moveTo>
                    <a:pt x="84" y="77"/>
                  </a:moveTo>
                  <a:cubicBezTo>
                    <a:pt x="91" y="66"/>
                    <a:pt x="95" y="53"/>
                    <a:pt x="95" y="43"/>
                  </a:cubicBezTo>
                  <a:cubicBezTo>
                    <a:pt x="95" y="19"/>
                    <a:pt x="74" y="0"/>
                    <a:pt x="48" y="0"/>
                  </a:cubicBezTo>
                  <a:cubicBezTo>
                    <a:pt x="21" y="0"/>
                    <a:pt x="0" y="19"/>
                    <a:pt x="0" y="43"/>
                  </a:cubicBezTo>
                  <a:cubicBezTo>
                    <a:pt x="0" y="53"/>
                    <a:pt x="4" y="66"/>
                    <a:pt x="11" y="77"/>
                  </a:cubicBezTo>
                  <a:lnTo>
                    <a:pt x="84" y="77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Line 182">
              <a:extLst>
                <a:ext uri="{FF2B5EF4-FFF2-40B4-BE49-F238E27FC236}">
                  <a16:creationId xmlns:a16="http://schemas.microsoft.com/office/drawing/2014/main" id="{381B94D7-94E4-45B0-860B-C2740EE08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4064" y="3411538"/>
              <a:ext cx="20638" cy="14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Line 183">
              <a:extLst>
                <a:ext uri="{FF2B5EF4-FFF2-40B4-BE49-F238E27FC236}">
                  <a16:creationId xmlns:a16="http://schemas.microsoft.com/office/drawing/2014/main" id="{57337188-9537-4368-866C-98A3352B8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9" y="3400426"/>
              <a:ext cx="3175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Line 184">
              <a:extLst>
                <a:ext uri="{FF2B5EF4-FFF2-40B4-BE49-F238E27FC236}">
                  <a16:creationId xmlns:a16="http://schemas.microsoft.com/office/drawing/2014/main" id="{CFFA4FDB-D2E7-4B6D-BE54-27667E73F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3426" y="3425826"/>
              <a:ext cx="20638" cy="158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Line 185">
              <a:extLst>
                <a:ext uri="{FF2B5EF4-FFF2-40B4-BE49-F238E27FC236}">
                  <a16:creationId xmlns:a16="http://schemas.microsoft.com/office/drawing/2014/main" id="{D579AF94-E927-48FC-9C40-22DCD1AE1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95651" y="3425826"/>
              <a:ext cx="22225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Line 186">
              <a:extLst>
                <a:ext uri="{FF2B5EF4-FFF2-40B4-BE49-F238E27FC236}">
                  <a16:creationId xmlns:a16="http://schemas.microsoft.com/office/drawing/2014/main" id="{8B844F53-3DE6-42BE-85C8-7B272954E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839" y="3414713"/>
              <a:ext cx="23813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Line 187">
              <a:extLst>
                <a:ext uri="{FF2B5EF4-FFF2-40B4-BE49-F238E27FC236}">
                  <a16:creationId xmlns:a16="http://schemas.microsoft.com/office/drawing/2014/main" id="{745CBC74-1E29-4467-89AB-7DF06D245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94064" y="3425826"/>
              <a:ext cx="4763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Line 188">
              <a:extLst>
                <a:ext uri="{FF2B5EF4-FFF2-40B4-BE49-F238E27FC236}">
                  <a16:creationId xmlns:a16="http://schemas.microsoft.com/office/drawing/2014/main" id="{A4BD468D-7109-4D8E-8257-3C24A6FD6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164" y="3489326"/>
              <a:ext cx="25400" cy="31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Line 189">
              <a:extLst>
                <a:ext uri="{FF2B5EF4-FFF2-40B4-BE49-F238E27FC236}">
                  <a16:creationId xmlns:a16="http://schemas.microsoft.com/office/drawing/2014/main" id="{682B177C-5220-45AD-9DF3-FAD8F4BB4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6751" y="3467101"/>
              <a:ext cx="9525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Line 190">
              <a:extLst>
                <a:ext uri="{FF2B5EF4-FFF2-40B4-BE49-F238E27FC236}">
                  <a16:creationId xmlns:a16="http://schemas.microsoft.com/office/drawing/2014/main" id="{7AABFE28-4588-4134-AD74-76DF6DDFF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9764" y="3492501"/>
              <a:ext cx="25400" cy="15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Line 191">
              <a:extLst>
                <a:ext uri="{FF2B5EF4-FFF2-40B4-BE49-F238E27FC236}">
                  <a16:creationId xmlns:a16="http://schemas.microsoft.com/office/drawing/2014/main" id="{ECD2EDD1-A5B3-45C5-A355-EE1A1349D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6751" y="3492501"/>
              <a:ext cx="14288" cy="206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Line 192">
              <a:extLst>
                <a:ext uri="{FF2B5EF4-FFF2-40B4-BE49-F238E27FC236}">
                  <a16:creationId xmlns:a16="http://schemas.microsoft.com/office/drawing/2014/main" id="{88F374A4-0976-44D1-A6B0-C95F92B81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289" y="3471863"/>
              <a:ext cx="17463" cy="206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Line 193">
              <a:extLst>
                <a:ext uri="{FF2B5EF4-FFF2-40B4-BE49-F238E27FC236}">
                  <a16:creationId xmlns:a16="http://schemas.microsoft.com/office/drawing/2014/main" id="{7F316B6F-FC38-4E49-B3BE-4E27E4803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226" y="3492501"/>
              <a:ext cx="9525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Line 194">
              <a:extLst>
                <a:ext uri="{FF2B5EF4-FFF2-40B4-BE49-F238E27FC236}">
                  <a16:creationId xmlns:a16="http://schemas.microsoft.com/office/drawing/2014/main" id="{201ACC0A-22B3-4027-815F-EEFFCC3CC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564" y="3390901"/>
              <a:ext cx="7938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Line 195">
              <a:extLst>
                <a:ext uri="{FF2B5EF4-FFF2-40B4-BE49-F238E27FC236}">
                  <a16:creationId xmlns:a16="http://schemas.microsoft.com/office/drawing/2014/main" id="{0F2C02D4-518A-42DC-A73A-F8222F651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514" y="3397251"/>
              <a:ext cx="19050" cy="174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Line 196">
              <a:extLst>
                <a:ext uri="{FF2B5EF4-FFF2-40B4-BE49-F238E27FC236}">
                  <a16:creationId xmlns:a16="http://schemas.microsoft.com/office/drawing/2014/main" id="{38752F44-45B0-478E-A7A3-2B559DBD1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6751" y="3414713"/>
              <a:ext cx="2381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Line 197">
              <a:extLst>
                <a:ext uri="{FF2B5EF4-FFF2-40B4-BE49-F238E27FC236}">
                  <a16:creationId xmlns:a16="http://schemas.microsoft.com/office/drawing/2014/main" id="{D0B2E2E0-323C-4DDF-A9DE-38C029769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89314" y="3397251"/>
              <a:ext cx="2381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Line 198">
              <a:extLst>
                <a:ext uri="{FF2B5EF4-FFF2-40B4-BE49-F238E27FC236}">
                  <a16:creationId xmlns:a16="http://schemas.microsoft.com/office/drawing/2014/main" id="{E95A5EC6-74B8-4A5A-861F-6F5AC4BE3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314" y="3375026"/>
              <a:ext cx="12700" cy="222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Line 199">
              <a:extLst>
                <a:ext uri="{FF2B5EF4-FFF2-40B4-BE49-F238E27FC236}">
                  <a16:creationId xmlns:a16="http://schemas.microsoft.com/office/drawing/2014/main" id="{81820F1A-93E2-4464-9C17-BF498A5CB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201" y="3375026"/>
              <a:ext cx="11113" cy="2540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Line 200">
              <a:extLst>
                <a:ext uri="{FF2B5EF4-FFF2-40B4-BE49-F238E27FC236}">
                  <a16:creationId xmlns:a16="http://schemas.microsoft.com/office/drawing/2014/main" id="{FA8DB9F1-6069-421C-9C80-C148AB78E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8351" y="3363913"/>
              <a:ext cx="20638" cy="14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Line 201">
              <a:extLst>
                <a:ext uri="{FF2B5EF4-FFF2-40B4-BE49-F238E27FC236}">
                  <a16:creationId xmlns:a16="http://schemas.microsoft.com/office/drawing/2014/main" id="{CCD53AFD-A1FD-4F90-AEDE-CA588F975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5176" y="3351213"/>
              <a:ext cx="3175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Line 202">
              <a:extLst>
                <a:ext uri="{FF2B5EF4-FFF2-40B4-BE49-F238E27FC236}">
                  <a16:creationId xmlns:a16="http://schemas.microsoft.com/office/drawing/2014/main" id="{A314F80E-4934-4894-B603-A105DE742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6126" y="3368676"/>
              <a:ext cx="2381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Line 203">
              <a:extLst>
                <a:ext uri="{FF2B5EF4-FFF2-40B4-BE49-F238E27FC236}">
                  <a16:creationId xmlns:a16="http://schemas.microsoft.com/office/drawing/2014/main" id="{F6F80F58-B86E-49BE-BA93-6E53A16A6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33764" y="3470276"/>
              <a:ext cx="14288" cy="222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Line 204">
              <a:extLst>
                <a:ext uri="{FF2B5EF4-FFF2-40B4-BE49-F238E27FC236}">
                  <a16:creationId xmlns:a16="http://schemas.microsoft.com/office/drawing/2014/main" id="{70F83138-A151-48CD-93D3-1B6EB57F7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3764" y="3465513"/>
              <a:ext cx="23813" cy="47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Line 205">
              <a:extLst>
                <a:ext uri="{FF2B5EF4-FFF2-40B4-BE49-F238E27FC236}">
                  <a16:creationId xmlns:a16="http://schemas.microsoft.com/office/drawing/2014/main" id="{B9ED5BC9-193F-4371-9CA5-3F0139B28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3764" y="3446463"/>
              <a:ext cx="9525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Line 206">
              <a:extLst>
                <a:ext uri="{FF2B5EF4-FFF2-40B4-BE49-F238E27FC236}">
                  <a16:creationId xmlns:a16="http://schemas.microsoft.com/office/drawing/2014/main" id="{B7F30900-38BD-4A09-9D24-C101CE0BF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3439" y="3470276"/>
              <a:ext cx="23813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Line 207">
              <a:extLst>
                <a:ext uri="{FF2B5EF4-FFF2-40B4-BE49-F238E27FC236}">
                  <a16:creationId xmlns:a16="http://schemas.microsoft.com/office/drawing/2014/main" id="{6A66CF9D-5CBE-493F-AADC-6C7A09C90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026" y="3452813"/>
              <a:ext cx="0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Line 208">
              <a:extLst>
                <a:ext uri="{FF2B5EF4-FFF2-40B4-BE49-F238E27FC236}">
                  <a16:creationId xmlns:a16="http://schemas.microsoft.com/office/drawing/2014/main" id="{45DBFFFC-0109-4E36-85B3-AF9C1AB9A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1214" y="3479801"/>
              <a:ext cx="22225" cy="95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Line 209">
              <a:extLst>
                <a:ext uri="{FF2B5EF4-FFF2-40B4-BE49-F238E27FC236}">
                  <a16:creationId xmlns:a16="http://schemas.microsoft.com/office/drawing/2014/main" id="{7572CC7E-52F2-43BC-A482-89F1ECC28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5026" y="3479801"/>
              <a:ext cx="19050" cy="1746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Line 210">
              <a:extLst>
                <a:ext uri="{FF2B5EF4-FFF2-40B4-BE49-F238E27FC236}">
                  <a16:creationId xmlns:a16="http://schemas.microsoft.com/office/drawing/2014/main" id="{497E45B3-4B67-4316-B8A7-BE30A3D27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389" y="3465513"/>
              <a:ext cx="20638" cy="14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Line 211">
              <a:extLst>
                <a:ext uri="{FF2B5EF4-FFF2-40B4-BE49-F238E27FC236}">
                  <a16:creationId xmlns:a16="http://schemas.microsoft.com/office/drawing/2014/main" id="{61407C6D-11EF-4CC9-9D5B-D3C28A67C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3439" y="3479801"/>
              <a:ext cx="1588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Line 212">
              <a:extLst>
                <a:ext uri="{FF2B5EF4-FFF2-40B4-BE49-F238E27FC236}">
                  <a16:creationId xmlns:a16="http://schemas.microsoft.com/office/drawing/2014/main" id="{7DB066D6-1CA1-4C59-99F4-DD26A0A77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1364" y="3513138"/>
              <a:ext cx="2698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Line 213">
              <a:extLst>
                <a:ext uri="{FF2B5EF4-FFF2-40B4-BE49-F238E27FC236}">
                  <a16:creationId xmlns:a16="http://schemas.microsoft.com/office/drawing/2014/main" id="{16E71F3B-E74D-47EF-AF66-19109E67D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1364" y="3489326"/>
              <a:ext cx="12700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Line 214">
              <a:extLst>
                <a:ext uri="{FF2B5EF4-FFF2-40B4-BE49-F238E27FC236}">
                  <a16:creationId xmlns:a16="http://schemas.microsoft.com/office/drawing/2014/main" id="{E787F100-C1BE-4AFC-9866-1E532BEB7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551" y="3513138"/>
              <a:ext cx="238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Line 215">
              <a:extLst>
                <a:ext uri="{FF2B5EF4-FFF2-40B4-BE49-F238E27FC236}">
                  <a16:creationId xmlns:a16="http://schemas.microsoft.com/office/drawing/2014/main" id="{EE4B0310-34B1-4B2C-BA1E-2916793AAC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81364" y="3513138"/>
              <a:ext cx="14288" cy="2222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Line 216">
              <a:extLst>
                <a:ext uri="{FF2B5EF4-FFF2-40B4-BE49-F238E27FC236}">
                  <a16:creationId xmlns:a16="http://schemas.microsoft.com/office/drawing/2014/main" id="{7309067F-D5DF-4A84-A616-85357A055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664" y="3492501"/>
              <a:ext cx="12700" cy="206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Line 217">
              <a:extLst>
                <a:ext uri="{FF2B5EF4-FFF2-40B4-BE49-F238E27FC236}">
                  <a16:creationId xmlns:a16="http://schemas.microsoft.com/office/drawing/2014/main" id="{8F9ED154-FF18-4759-AE6A-19FF388C6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839" y="3513138"/>
              <a:ext cx="9525" cy="238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Line 218">
              <a:extLst>
                <a:ext uri="{FF2B5EF4-FFF2-40B4-BE49-F238E27FC236}">
                  <a16:creationId xmlns:a16="http://schemas.microsoft.com/office/drawing/2014/main" id="{2635F289-9A47-40D4-A9B2-F6AE65541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0264" y="3552826"/>
              <a:ext cx="23813" cy="11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Line 219">
              <a:extLst>
                <a:ext uri="{FF2B5EF4-FFF2-40B4-BE49-F238E27FC236}">
                  <a16:creationId xmlns:a16="http://schemas.microsoft.com/office/drawing/2014/main" id="{4602F479-4DFF-438B-88F2-AEB2F9422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214" y="3548063"/>
              <a:ext cx="19050" cy="158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Line 220">
              <a:extLst>
                <a:ext uri="{FF2B5EF4-FFF2-40B4-BE49-F238E27FC236}">
                  <a16:creationId xmlns:a16="http://schemas.microsoft.com/office/drawing/2014/main" id="{CC4C0EE5-78B3-4488-8143-3DECB4C2D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0264" y="3536951"/>
              <a:ext cx="3175" cy="269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4" name="组合 373">
            <a:extLst>
              <a:ext uri="{FF2B5EF4-FFF2-40B4-BE49-F238E27FC236}">
                <a16:creationId xmlns:a16="http://schemas.microsoft.com/office/drawing/2014/main" id="{9C5F2F25-4E7D-4C10-B5A7-1FC905B502EB}"/>
              </a:ext>
            </a:extLst>
          </p:cNvPr>
          <p:cNvGrpSpPr/>
          <p:nvPr/>
        </p:nvGrpSpPr>
        <p:grpSpPr>
          <a:xfrm>
            <a:off x="4233863" y="3433763"/>
            <a:ext cx="563564" cy="547688"/>
            <a:chOff x="4233863" y="3433763"/>
            <a:chExt cx="563564" cy="547688"/>
          </a:xfrm>
        </p:grpSpPr>
        <p:sp>
          <p:nvSpPr>
            <p:cNvPr id="349" name="Rectangle 221">
              <a:extLst>
                <a:ext uri="{FF2B5EF4-FFF2-40B4-BE49-F238E27FC236}">
                  <a16:creationId xmlns:a16="http://schemas.microsoft.com/office/drawing/2014/main" id="{4428DD36-48B4-4226-ABF7-6E7F1AA41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739" y="3433763"/>
              <a:ext cx="166688" cy="5476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222">
              <a:extLst>
                <a:ext uri="{FF2B5EF4-FFF2-40B4-BE49-F238E27FC236}">
                  <a16:creationId xmlns:a16="http://schemas.microsoft.com/office/drawing/2014/main" id="{33296B52-E784-4445-B928-6EC0FFB90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9" y="3433763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223">
              <a:extLst>
                <a:ext uri="{FF2B5EF4-FFF2-40B4-BE49-F238E27FC236}">
                  <a16:creationId xmlns:a16="http://schemas.microsoft.com/office/drawing/2014/main" id="{7BBF71E3-5A0C-492A-AFDD-ADE10BE6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1" y="3433763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46 w 46"/>
                <a:gd name="T5" fmla="*/ 0 h 46"/>
                <a:gd name="T6" fmla="*/ 0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Oval 224">
              <a:extLst>
                <a:ext uri="{FF2B5EF4-FFF2-40B4-BE49-F238E27FC236}">
                  <a16:creationId xmlns:a16="http://schemas.microsoft.com/office/drawing/2014/main" id="{AA1C9530-FF3E-4355-89B9-E27808CF3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64" y="3813176"/>
              <a:ext cx="69850" cy="69850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225">
              <a:extLst>
                <a:ext uri="{FF2B5EF4-FFF2-40B4-BE49-F238E27FC236}">
                  <a16:creationId xmlns:a16="http://schemas.microsoft.com/office/drawing/2014/main" id="{1C91CC52-472C-404F-AD57-741C8AD3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889" y="3433763"/>
              <a:ext cx="163513" cy="5476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226">
              <a:extLst>
                <a:ext uri="{FF2B5EF4-FFF2-40B4-BE49-F238E27FC236}">
                  <a16:creationId xmlns:a16="http://schemas.microsoft.com/office/drawing/2014/main" id="{A6A44CCE-CF9A-4CE0-A9AE-66C808B4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9" y="3433763"/>
              <a:ext cx="71438" cy="73025"/>
            </a:xfrm>
            <a:custGeom>
              <a:avLst/>
              <a:gdLst>
                <a:gd name="T0" fmla="*/ 45 w 45"/>
                <a:gd name="T1" fmla="*/ 0 h 46"/>
                <a:gd name="T2" fmla="*/ 0 w 45"/>
                <a:gd name="T3" fmla="*/ 46 h 46"/>
                <a:gd name="T4" fmla="*/ 0 w 45"/>
                <a:gd name="T5" fmla="*/ 0 h 46"/>
                <a:gd name="T6" fmla="*/ 45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45" y="0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227">
              <a:extLst>
                <a:ext uri="{FF2B5EF4-FFF2-40B4-BE49-F238E27FC236}">
                  <a16:creationId xmlns:a16="http://schemas.microsoft.com/office/drawing/2014/main" id="{139DCDCC-276B-442C-831B-E00FE334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6" y="3433763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46 w 46"/>
                <a:gd name="T5" fmla="*/ 0 h 46"/>
                <a:gd name="T6" fmla="*/ 0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Oval 228">
              <a:extLst>
                <a:ext uri="{FF2B5EF4-FFF2-40B4-BE49-F238E27FC236}">
                  <a16:creationId xmlns:a16="http://schemas.microsoft.com/office/drawing/2014/main" id="{9343034E-2144-405F-905B-1435CEC6F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514" y="3813176"/>
              <a:ext cx="68263" cy="69850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230">
              <a:extLst>
                <a:ext uri="{FF2B5EF4-FFF2-40B4-BE49-F238E27FC236}">
                  <a16:creationId xmlns:a16="http://schemas.microsoft.com/office/drawing/2014/main" id="{26949753-041D-403B-B8AF-62FAD6C50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863" y="3433763"/>
              <a:ext cx="163513" cy="5476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1">
              <a:extLst>
                <a:ext uri="{FF2B5EF4-FFF2-40B4-BE49-F238E27FC236}">
                  <a16:creationId xmlns:a16="http://schemas.microsoft.com/office/drawing/2014/main" id="{F77246DF-E452-4FD8-A0FC-54FB75BF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3433763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0 w 46"/>
                <a:gd name="T5" fmla="*/ 0 h 46"/>
                <a:gd name="T6" fmla="*/ 46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2">
              <a:extLst>
                <a:ext uri="{FF2B5EF4-FFF2-40B4-BE49-F238E27FC236}">
                  <a16:creationId xmlns:a16="http://schemas.microsoft.com/office/drawing/2014/main" id="{3083915A-41E9-4DE4-827B-7F3E0230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526" y="3433763"/>
              <a:ext cx="69850" cy="73025"/>
            </a:xfrm>
            <a:custGeom>
              <a:avLst/>
              <a:gdLst>
                <a:gd name="T0" fmla="*/ 0 w 44"/>
                <a:gd name="T1" fmla="*/ 0 h 46"/>
                <a:gd name="T2" fmla="*/ 44 w 44"/>
                <a:gd name="T3" fmla="*/ 46 h 46"/>
                <a:gd name="T4" fmla="*/ 44 w 44"/>
                <a:gd name="T5" fmla="*/ 0 h 46"/>
                <a:gd name="T6" fmla="*/ 0 w 4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6">
                  <a:moveTo>
                    <a:pt x="0" y="0"/>
                  </a:moveTo>
                  <a:lnTo>
                    <a:pt x="44" y="46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33">
              <a:extLst>
                <a:ext uri="{FF2B5EF4-FFF2-40B4-BE49-F238E27FC236}">
                  <a16:creationId xmlns:a16="http://schemas.microsoft.com/office/drawing/2014/main" id="{FB027338-3EE6-4199-8161-C19533D16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488" y="3813176"/>
              <a:ext cx="69850" cy="69850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2" name="组合 361">
            <a:extLst>
              <a:ext uri="{FF2B5EF4-FFF2-40B4-BE49-F238E27FC236}">
                <a16:creationId xmlns:a16="http://schemas.microsoft.com/office/drawing/2014/main" id="{9FB6DD7B-32D5-4D58-B6A8-1FD94C6B235D}"/>
              </a:ext>
            </a:extLst>
          </p:cNvPr>
          <p:cNvGrpSpPr/>
          <p:nvPr/>
        </p:nvGrpSpPr>
        <p:grpSpPr>
          <a:xfrm>
            <a:off x="7975601" y="2960688"/>
            <a:ext cx="230188" cy="231776"/>
            <a:chOff x="7975601" y="2960688"/>
            <a:chExt cx="230188" cy="231776"/>
          </a:xfrm>
        </p:grpSpPr>
        <p:sp>
          <p:nvSpPr>
            <p:cNvPr id="59" name="Freeform 255">
              <a:extLst>
                <a:ext uri="{FF2B5EF4-FFF2-40B4-BE49-F238E27FC236}">
                  <a16:creationId xmlns:a16="http://schemas.microsoft.com/office/drawing/2014/main" id="{865A2DE5-4718-4E83-8895-8BC5E30A2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01" y="2960688"/>
              <a:ext cx="230188" cy="231775"/>
            </a:xfrm>
            <a:custGeom>
              <a:avLst/>
              <a:gdLst>
                <a:gd name="T0" fmla="*/ 104 w 145"/>
                <a:gd name="T1" fmla="*/ 146 h 146"/>
                <a:gd name="T2" fmla="*/ 0 w 145"/>
                <a:gd name="T3" fmla="*/ 146 h 146"/>
                <a:gd name="T4" fmla="*/ 0 w 145"/>
                <a:gd name="T5" fmla="*/ 0 h 146"/>
                <a:gd name="T6" fmla="*/ 145 w 145"/>
                <a:gd name="T7" fmla="*/ 0 h 146"/>
                <a:gd name="T8" fmla="*/ 145 w 145"/>
                <a:gd name="T9" fmla="*/ 103 h 146"/>
                <a:gd name="T10" fmla="*/ 104 w 145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104" y="146"/>
                  </a:moveTo>
                  <a:lnTo>
                    <a:pt x="0" y="146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03"/>
                  </a:lnTo>
                  <a:lnTo>
                    <a:pt x="104" y="146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6">
              <a:extLst>
                <a:ext uri="{FF2B5EF4-FFF2-40B4-BE49-F238E27FC236}">
                  <a16:creationId xmlns:a16="http://schemas.microsoft.com/office/drawing/2014/main" id="{5F9C9A5F-5F57-42B4-9F14-EAF52625A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1" y="3124201"/>
              <a:ext cx="65088" cy="68263"/>
            </a:xfrm>
            <a:custGeom>
              <a:avLst/>
              <a:gdLst>
                <a:gd name="T0" fmla="*/ 41 w 41"/>
                <a:gd name="T1" fmla="*/ 0 h 43"/>
                <a:gd name="T2" fmla="*/ 0 w 41"/>
                <a:gd name="T3" fmla="*/ 0 h 43"/>
                <a:gd name="T4" fmla="*/ 0 w 41"/>
                <a:gd name="T5" fmla="*/ 43 h 43"/>
                <a:gd name="T6" fmla="*/ 41 w 4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7">
              <a:extLst>
                <a:ext uri="{FF2B5EF4-FFF2-40B4-BE49-F238E27FC236}">
                  <a16:creationId xmlns:a16="http://schemas.microsoft.com/office/drawing/2014/main" id="{DC5F2A10-529A-4A45-96B3-4ECAC1807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03551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Line 258">
              <a:extLst>
                <a:ext uri="{FF2B5EF4-FFF2-40B4-BE49-F238E27FC236}">
                  <a16:creationId xmlns:a16="http://schemas.microsoft.com/office/drawing/2014/main" id="{80E7EA0F-F577-4877-BC48-03E4501B5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03551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59">
              <a:extLst>
                <a:ext uri="{FF2B5EF4-FFF2-40B4-BE49-F238E27FC236}">
                  <a16:creationId xmlns:a16="http://schemas.microsoft.com/office/drawing/2014/main" id="{ACBE562C-5C80-4145-863A-D03788373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41651"/>
              <a:ext cx="101600" cy="0"/>
            </a:xfrm>
            <a:custGeom>
              <a:avLst/>
              <a:gdLst>
                <a:gd name="T0" fmla="*/ 0 w 64"/>
                <a:gd name="T1" fmla="*/ 64 w 64"/>
                <a:gd name="T2" fmla="*/ 0 w 6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">
                  <a:moveTo>
                    <a:pt x="0" y="0"/>
                  </a:move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Line 260">
              <a:extLst>
                <a:ext uri="{FF2B5EF4-FFF2-40B4-BE49-F238E27FC236}">
                  <a16:creationId xmlns:a16="http://schemas.microsoft.com/office/drawing/2014/main" id="{E53CB684-77F0-4C0F-B55D-C5495295E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41651"/>
              <a:ext cx="1016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1">
              <a:extLst>
                <a:ext uri="{FF2B5EF4-FFF2-40B4-BE49-F238E27FC236}">
                  <a16:creationId xmlns:a16="http://schemas.microsoft.com/office/drawing/2014/main" id="{6590E053-A766-4023-9FC1-DB98BCA3B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3081338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Line 262">
              <a:extLst>
                <a:ext uri="{FF2B5EF4-FFF2-40B4-BE49-F238E27FC236}">
                  <a16:creationId xmlns:a16="http://schemas.microsoft.com/office/drawing/2014/main" id="{2FB2C900-F808-4657-9FF4-1A3661147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5288" y="3081338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9" name="组合 358">
            <a:extLst>
              <a:ext uri="{FF2B5EF4-FFF2-40B4-BE49-F238E27FC236}">
                <a16:creationId xmlns:a16="http://schemas.microsoft.com/office/drawing/2014/main" id="{EF19E3D6-EA58-4109-BCAE-CFB9871D3043}"/>
              </a:ext>
            </a:extLst>
          </p:cNvPr>
          <p:cNvGrpSpPr/>
          <p:nvPr/>
        </p:nvGrpSpPr>
        <p:grpSpPr>
          <a:xfrm>
            <a:off x="6016626" y="2530476"/>
            <a:ext cx="231775" cy="233363"/>
            <a:chOff x="6016626" y="2530476"/>
            <a:chExt cx="231775" cy="233363"/>
          </a:xfrm>
        </p:grpSpPr>
        <p:sp>
          <p:nvSpPr>
            <p:cNvPr id="67" name="Freeform 263">
              <a:extLst>
                <a:ext uri="{FF2B5EF4-FFF2-40B4-BE49-F238E27FC236}">
                  <a16:creationId xmlns:a16="http://schemas.microsoft.com/office/drawing/2014/main" id="{4BD0B849-907E-47D5-A2C3-F5017E73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2530476"/>
              <a:ext cx="231775" cy="233363"/>
            </a:xfrm>
            <a:custGeom>
              <a:avLst/>
              <a:gdLst>
                <a:gd name="T0" fmla="*/ 106 w 146"/>
                <a:gd name="T1" fmla="*/ 147 h 147"/>
                <a:gd name="T2" fmla="*/ 0 w 146"/>
                <a:gd name="T3" fmla="*/ 147 h 147"/>
                <a:gd name="T4" fmla="*/ 0 w 146"/>
                <a:gd name="T5" fmla="*/ 0 h 147"/>
                <a:gd name="T6" fmla="*/ 146 w 146"/>
                <a:gd name="T7" fmla="*/ 0 h 147"/>
                <a:gd name="T8" fmla="*/ 146 w 146"/>
                <a:gd name="T9" fmla="*/ 103 h 147"/>
                <a:gd name="T10" fmla="*/ 106 w 146"/>
                <a:gd name="T1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7">
                  <a:moveTo>
                    <a:pt x="106" y="147"/>
                  </a:moveTo>
                  <a:lnTo>
                    <a:pt x="0" y="147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03"/>
                  </a:lnTo>
                  <a:lnTo>
                    <a:pt x="106" y="147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4">
              <a:extLst>
                <a:ext uri="{FF2B5EF4-FFF2-40B4-BE49-F238E27FC236}">
                  <a16:creationId xmlns:a16="http://schemas.microsoft.com/office/drawing/2014/main" id="{BD93F494-A2E8-4BFD-8C6F-9B168FEC8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1" y="2693988"/>
              <a:ext cx="63500" cy="69850"/>
            </a:xfrm>
            <a:custGeom>
              <a:avLst/>
              <a:gdLst>
                <a:gd name="T0" fmla="*/ 40 w 40"/>
                <a:gd name="T1" fmla="*/ 0 h 44"/>
                <a:gd name="T2" fmla="*/ 0 w 40"/>
                <a:gd name="T3" fmla="*/ 0 h 44"/>
                <a:gd name="T4" fmla="*/ 0 w 40"/>
                <a:gd name="T5" fmla="*/ 44 h 44"/>
                <a:gd name="T6" fmla="*/ 40 w 40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5">
              <a:extLst>
                <a:ext uri="{FF2B5EF4-FFF2-40B4-BE49-F238E27FC236}">
                  <a16:creationId xmlns:a16="http://schemas.microsoft.com/office/drawing/2014/main" id="{67572222-B1F6-411C-B0E0-5D3E698A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57651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Line 266">
              <a:extLst>
                <a:ext uri="{FF2B5EF4-FFF2-40B4-BE49-F238E27FC236}">
                  <a16:creationId xmlns:a16="http://schemas.microsoft.com/office/drawing/2014/main" id="{3E9AFC0F-636F-4F8D-B129-713B439D5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57651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67">
              <a:extLst>
                <a:ext uri="{FF2B5EF4-FFF2-40B4-BE49-F238E27FC236}">
                  <a16:creationId xmlns:a16="http://schemas.microsoft.com/office/drawing/2014/main" id="{C1536E85-5243-470F-9966-D1D5D794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614613"/>
              <a:ext cx="100013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Line 268">
              <a:extLst>
                <a:ext uri="{FF2B5EF4-FFF2-40B4-BE49-F238E27FC236}">
                  <a16:creationId xmlns:a16="http://schemas.microsoft.com/office/drawing/2014/main" id="{E4A0A9FE-05FA-4A05-A902-B3DA52E9C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614613"/>
              <a:ext cx="1000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69">
              <a:extLst>
                <a:ext uri="{FF2B5EF4-FFF2-40B4-BE49-F238E27FC236}">
                  <a16:creationId xmlns:a16="http://schemas.microsoft.com/office/drawing/2014/main" id="{100F93AD-6EFC-481F-85C4-44DDF386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265271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Line 270">
              <a:extLst>
                <a:ext uri="{FF2B5EF4-FFF2-40B4-BE49-F238E27FC236}">
                  <a16:creationId xmlns:a16="http://schemas.microsoft.com/office/drawing/2014/main" id="{E4F6223F-E1B8-4827-9D8D-A3A4F5F8A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1" y="265271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1" name="组合 360">
            <a:extLst>
              <a:ext uri="{FF2B5EF4-FFF2-40B4-BE49-F238E27FC236}">
                <a16:creationId xmlns:a16="http://schemas.microsoft.com/office/drawing/2014/main" id="{E971F7DC-D557-4242-880E-57A1810B8E8C}"/>
              </a:ext>
            </a:extLst>
          </p:cNvPr>
          <p:cNvGrpSpPr/>
          <p:nvPr/>
        </p:nvGrpSpPr>
        <p:grpSpPr>
          <a:xfrm>
            <a:off x="7710488" y="2678113"/>
            <a:ext cx="230188" cy="231776"/>
            <a:chOff x="7710488" y="2678113"/>
            <a:chExt cx="230188" cy="231776"/>
          </a:xfrm>
        </p:grpSpPr>
        <p:sp>
          <p:nvSpPr>
            <p:cNvPr id="75" name="Freeform 271">
              <a:extLst>
                <a:ext uri="{FF2B5EF4-FFF2-40B4-BE49-F238E27FC236}">
                  <a16:creationId xmlns:a16="http://schemas.microsoft.com/office/drawing/2014/main" id="{42E3442B-0AC2-49D1-B226-4084CD0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2678113"/>
              <a:ext cx="230188" cy="231775"/>
            </a:xfrm>
            <a:custGeom>
              <a:avLst/>
              <a:gdLst>
                <a:gd name="T0" fmla="*/ 104 w 145"/>
                <a:gd name="T1" fmla="*/ 146 h 146"/>
                <a:gd name="T2" fmla="*/ 0 w 145"/>
                <a:gd name="T3" fmla="*/ 146 h 146"/>
                <a:gd name="T4" fmla="*/ 0 w 145"/>
                <a:gd name="T5" fmla="*/ 0 h 146"/>
                <a:gd name="T6" fmla="*/ 145 w 145"/>
                <a:gd name="T7" fmla="*/ 0 h 146"/>
                <a:gd name="T8" fmla="*/ 145 w 145"/>
                <a:gd name="T9" fmla="*/ 103 h 146"/>
                <a:gd name="T10" fmla="*/ 104 w 145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104" y="146"/>
                  </a:moveTo>
                  <a:lnTo>
                    <a:pt x="0" y="146"/>
                  </a:lnTo>
                  <a:lnTo>
                    <a:pt x="0" y="0"/>
                  </a:lnTo>
                  <a:lnTo>
                    <a:pt x="145" y="0"/>
                  </a:lnTo>
                  <a:lnTo>
                    <a:pt x="145" y="103"/>
                  </a:lnTo>
                  <a:lnTo>
                    <a:pt x="104" y="146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2">
              <a:extLst>
                <a:ext uri="{FF2B5EF4-FFF2-40B4-BE49-F238E27FC236}">
                  <a16:creationId xmlns:a16="http://schemas.microsoft.com/office/drawing/2014/main" id="{A56B1A74-D15A-4EC3-A13A-508F76D10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2841626"/>
              <a:ext cx="65088" cy="68263"/>
            </a:xfrm>
            <a:custGeom>
              <a:avLst/>
              <a:gdLst>
                <a:gd name="T0" fmla="*/ 41 w 41"/>
                <a:gd name="T1" fmla="*/ 0 h 43"/>
                <a:gd name="T2" fmla="*/ 0 w 41"/>
                <a:gd name="T3" fmla="*/ 0 h 43"/>
                <a:gd name="T4" fmla="*/ 0 w 41"/>
                <a:gd name="T5" fmla="*/ 43 h 43"/>
                <a:gd name="T6" fmla="*/ 41 w 4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3">
              <a:extLst>
                <a:ext uri="{FF2B5EF4-FFF2-40B4-BE49-F238E27FC236}">
                  <a16:creationId xmlns:a16="http://schemas.microsoft.com/office/drawing/2014/main" id="{736164C8-F05C-427D-9DE4-27DD3C9B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20976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Line 274">
              <a:extLst>
                <a:ext uri="{FF2B5EF4-FFF2-40B4-BE49-F238E27FC236}">
                  <a16:creationId xmlns:a16="http://schemas.microsoft.com/office/drawing/2014/main" id="{C367864E-46FC-43F3-8997-734B74B3F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20976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5">
              <a:extLst>
                <a:ext uri="{FF2B5EF4-FFF2-40B4-BE49-F238E27FC236}">
                  <a16:creationId xmlns:a16="http://schemas.microsoft.com/office/drawing/2014/main" id="{5E600231-1708-4745-95BD-04FB322B8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59076"/>
              <a:ext cx="100013" cy="0"/>
            </a:xfrm>
            <a:custGeom>
              <a:avLst/>
              <a:gdLst>
                <a:gd name="T0" fmla="*/ 0 w 63"/>
                <a:gd name="T1" fmla="*/ 63 w 63"/>
                <a:gd name="T2" fmla="*/ 0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276">
              <a:extLst>
                <a:ext uri="{FF2B5EF4-FFF2-40B4-BE49-F238E27FC236}">
                  <a16:creationId xmlns:a16="http://schemas.microsoft.com/office/drawing/2014/main" id="{6F6E9F8F-7E71-48EB-BF56-2DE70232A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59076"/>
              <a:ext cx="1000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77">
              <a:extLst>
                <a:ext uri="{FF2B5EF4-FFF2-40B4-BE49-F238E27FC236}">
                  <a16:creationId xmlns:a16="http://schemas.microsoft.com/office/drawing/2014/main" id="{50EE0CCF-4040-4C17-832C-FA8CD451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2798763"/>
              <a:ext cx="149225" cy="0"/>
            </a:xfrm>
            <a:custGeom>
              <a:avLst/>
              <a:gdLst>
                <a:gd name="T0" fmla="*/ 0 w 94"/>
                <a:gd name="T1" fmla="*/ 94 w 94"/>
                <a:gd name="T2" fmla="*/ 0 w 9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">
                  <a:moveTo>
                    <a:pt x="0" y="0"/>
                  </a:move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Line 278">
              <a:extLst>
                <a:ext uri="{FF2B5EF4-FFF2-40B4-BE49-F238E27FC236}">
                  <a16:creationId xmlns:a16="http://schemas.microsoft.com/office/drawing/2014/main" id="{1267744C-B635-41A8-BDB6-2BCF7B02E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2798763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0" name="组合 359">
            <a:extLst>
              <a:ext uri="{FF2B5EF4-FFF2-40B4-BE49-F238E27FC236}">
                <a16:creationId xmlns:a16="http://schemas.microsoft.com/office/drawing/2014/main" id="{0D8BB4DA-FA1B-4C97-9567-BD6B4935AEF6}"/>
              </a:ext>
            </a:extLst>
          </p:cNvPr>
          <p:cNvGrpSpPr/>
          <p:nvPr/>
        </p:nvGrpSpPr>
        <p:grpSpPr>
          <a:xfrm>
            <a:off x="8102601" y="2592388"/>
            <a:ext cx="233363" cy="231775"/>
            <a:chOff x="8102601" y="2592388"/>
            <a:chExt cx="233363" cy="231775"/>
          </a:xfrm>
        </p:grpSpPr>
        <p:sp>
          <p:nvSpPr>
            <p:cNvPr id="83" name="Rectangle 279">
              <a:extLst>
                <a:ext uri="{FF2B5EF4-FFF2-40B4-BE49-F238E27FC236}">
                  <a16:creationId xmlns:a16="http://schemas.microsoft.com/office/drawing/2014/main" id="{F0FBB37F-D98E-46D1-80C6-2A0FC584C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01" y="2592388"/>
              <a:ext cx="233363" cy="231775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Line 280">
              <a:extLst>
                <a:ext uri="{FF2B5EF4-FFF2-40B4-BE49-F238E27FC236}">
                  <a16:creationId xmlns:a16="http://schemas.microsoft.com/office/drawing/2014/main" id="{314DDD06-59D1-4412-8853-73C5CC777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63683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Line 281">
              <a:extLst>
                <a:ext uri="{FF2B5EF4-FFF2-40B4-BE49-F238E27FC236}">
                  <a16:creationId xmlns:a16="http://schemas.microsoft.com/office/drawing/2014/main" id="{BC092F02-4E73-40AA-882A-BDF579598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76383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Line 282">
              <a:extLst>
                <a:ext uri="{FF2B5EF4-FFF2-40B4-BE49-F238E27FC236}">
                  <a16:creationId xmlns:a16="http://schemas.microsoft.com/office/drawing/2014/main" id="{B99CCED3-4B24-40D6-A0EF-FED69D854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2674938"/>
              <a:ext cx="1492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8" name="组合 357">
            <a:extLst>
              <a:ext uri="{FF2B5EF4-FFF2-40B4-BE49-F238E27FC236}">
                <a16:creationId xmlns:a16="http://schemas.microsoft.com/office/drawing/2014/main" id="{35829F9A-9D7C-43B5-BFF5-3F718F4381F6}"/>
              </a:ext>
            </a:extLst>
          </p:cNvPr>
          <p:cNvGrpSpPr/>
          <p:nvPr/>
        </p:nvGrpSpPr>
        <p:grpSpPr>
          <a:xfrm>
            <a:off x="6372226" y="2632076"/>
            <a:ext cx="404813" cy="376237"/>
            <a:chOff x="6372226" y="2632076"/>
            <a:chExt cx="404813" cy="376237"/>
          </a:xfrm>
        </p:grpSpPr>
        <p:sp>
          <p:nvSpPr>
            <p:cNvPr id="87" name="Rectangle 283">
              <a:extLst>
                <a:ext uri="{FF2B5EF4-FFF2-40B4-BE49-F238E27FC236}">
                  <a16:creationId xmlns:a16="http://schemas.microsoft.com/office/drawing/2014/main" id="{9A4F63B5-9986-488E-8624-40862505B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6" y="2693988"/>
              <a:ext cx="404813" cy="314325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284">
              <a:extLst>
                <a:ext uri="{FF2B5EF4-FFF2-40B4-BE49-F238E27FC236}">
                  <a16:creationId xmlns:a16="http://schemas.microsoft.com/office/drawing/2014/main" id="{D7A37470-D7C8-46F8-B7AC-22B19205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747963"/>
              <a:ext cx="47625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285">
              <a:extLst>
                <a:ext uri="{FF2B5EF4-FFF2-40B4-BE49-F238E27FC236}">
                  <a16:creationId xmlns:a16="http://schemas.microsoft.com/office/drawing/2014/main" id="{3ADECB22-79F9-4626-9028-B3BE0F1F4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7479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286">
              <a:extLst>
                <a:ext uri="{FF2B5EF4-FFF2-40B4-BE49-F238E27FC236}">
                  <a16:creationId xmlns:a16="http://schemas.microsoft.com/office/drawing/2014/main" id="{3AF0ACAB-E045-40D9-B4EB-D8BB1FD6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747963"/>
              <a:ext cx="50800" cy="50800"/>
            </a:xfrm>
            <a:prstGeom prst="rect">
              <a:avLst/>
            </a:pr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287">
              <a:extLst>
                <a:ext uri="{FF2B5EF4-FFF2-40B4-BE49-F238E27FC236}">
                  <a16:creationId xmlns:a16="http://schemas.microsoft.com/office/drawing/2014/main" id="{55A0C913-5997-4FCD-912E-FCBA8872C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747963"/>
              <a:ext cx="49213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288">
              <a:extLst>
                <a:ext uri="{FF2B5EF4-FFF2-40B4-BE49-F238E27FC236}">
                  <a16:creationId xmlns:a16="http://schemas.microsoft.com/office/drawing/2014/main" id="{CD62290A-EDF4-43F8-9451-361206230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824163"/>
              <a:ext cx="47625" cy="50800"/>
            </a:xfrm>
            <a:prstGeom prst="rect">
              <a:avLst/>
            </a:pr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289">
              <a:extLst>
                <a:ext uri="{FF2B5EF4-FFF2-40B4-BE49-F238E27FC236}">
                  <a16:creationId xmlns:a16="http://schemas.microsoft.com/office/drawing/2014/main" id="{20642EE3-881F-4A48-8ABA-3ED16224F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8241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290">
              <a:extLst>
                <a:ext uri="{FF2B5EF4-FFF2-40B4-BE49-F238E27FC236}">
                  <a16:creationId xmlns:a16="http://schemas.microsoft.com/office/drawing/2014/main" id="{73DC4F5F-0C7C-4C8A-9964-979AAA2D8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824163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291">
              <a:extLst>
                <a:ext uri="{FF2B5EF4-FFF2-40B4-BE49-F238E27FC236}">
                  <a16:creationId xmlns:a16="http://schemas.microsoft.com/office/drawing/2014/main" id="{526AC801-08F5-4E9F-A987-28AC5D29B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824163"/>
              <a:ext cx="49213" cy="50800"/>
            </a:xfrm>
            <a:prstGeom prst="rect">
              <a:avLst/>
            </a:pr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292">
              <a:extLst>
                <a:ext uri="{FF2B5EF4-FFF2-40B4-BE49-F238E27FC236}">
                  <a16:creationId xmlns:a16="http://schemas.microsoft.com/office/drawing/2014/main" id="{EA841E1A-F379-4DEB-8E6D-FC4EE82F7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726" y="2901951"/>
              <a:ext cx="47625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293">
              <a:extLst>
                <a:ext uri="{FF2B5EF4-FFF2-40B4-BE49-F238E27FC236}">
                  <a16:creationId xmlns:a16="http://schemas.microsoft.com/office/drawing/2014/main" id="{7A74120B-A527-40C2-92BE-C36677987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901951"/>
              <a:ext cx="50800" cy="50800"/>
            </a:xfrm>
            <a:prstGeom prst="rect">
              <a:avLst/>
            </a:pr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294">
              <a:extLst>
                <a:ext uri="{FF2B5EF4-FFF2-40B4-BE49-F238E27FC236}">
                  <a16:creationId xmlns:a16="http://schemas.microsoft.com/office/drawing/2014/main" id="{18256BFD-9931-4F60-9047-E05E6E6C1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2901951"/>
              <a:ext cx="50800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295">
              <a:extLst>
                <a:ext uri="{FF2B5EF4-FFF2-40B4-BE49-F238E27FC236}">
                  <a16:creationId xmlns:a16="http://schemas.microsoft.com/office/drawing/2014/main" id="{9C059080-167E-40D8-A884-7556DF7D9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901951"/>
              <a:ext cx="49213" cy="50800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296">
              <a:extLst>
                <a:ext uri="{FF2B5EF4-FFF2-40B4-BE49-F238E27FC236}">
                  <a16:creationId xmlns:a16="http://schemas.microsoft.com/office/drawing/2014/main" id="{0104CD7D-41AA-46EE-81A9-550792746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6" y="2632076"/>
              <a:ext cx="404813" cy="6191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2" name="组合 371">
            <a:extLst>
              <a:ext uri="{FF2B5EF4-FFF2-40B4-BE49-F238E27FC236}">
                <a16:creationId xmlns:a16="http://schemas.microsoft.com/office/drawing/2014/main" id="{49EE8759-1486-4413-A562-BE09E1BFD01F}"/>
              </a:ext>
            </a:extLst>
          </p:cNvPr>
          <p:cNvGrpSpPr/>
          <p:nvPr/>
        </p:nvGrpSpPr>
        <p:grpSpPr>
          <a:xfrm>
            <a:off x="8477251" y="3970338"/>
            <a:ext cx="666750" cy="1163638"/>
            <a:chOff x="8477251" y="3970338"/>
            <a:chExt cx="666750" cy="1163638"/>
          </a:xfrm>
        </p:grpSpPr>
        <p:sp>
          <p:nvSpPr>
            <p:cNvPr id="101" name="Freeform 297">
              <a:extLst>
                <a:ext uri="{FF2B5EF4-FFF2-40B4-BE49-F238E27FC236}">
                  <a16:creationId xmlns:a16="http://schemas.microsoft.com/office/drawing/2014/main" id="{D56E753A-3439-448D-A1FB-13FF4ED6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5049838"/>
              <a:ext cx="357188" cy="84138"/>
            </a:xfrm>
            <a:custGeom>
              <a:avLst/>
              <a:gdLst>
                <a:gd name="T0" fmla="*/ 0 w 148"/>
                <a:gd name="T1" fmla="*/ 0 h 35"/>
                <a:gd name="T2" fmla="*/ 148 w 148"/>
                <a:gd name="T3" fmla="*/ 0 h 35"/>
                <a:gd name="T4" fmla="*/ 148 w 148"/>
                <a:gd name="T5" fmla="*/ 35 h 35"/>
                <a:gd name="T6" fmla="*/ 0 w 148"/>
                <a:gd name="T7" fmla="*/ 35 h 35"/>
                <a:gd name="T8" fmla="*/ 11 w 148"/>
                <a:gd name="T9" fmla="*/ 17 h 35"/>
                <a:gd name="T10" fmla="*/ 0 w 14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35">
                  <a:moveTo>
                    <a:pt x="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1" y="31"/>
                    <a:pt x="11" y="17"/>
                  </a:cubicBezTo>
                  <a:cubicBezTo>
                    <a:pt x="11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98">
              <a:extLst>
                <a:ext uri="{FF2B5EF4-FFF2-40B4-BE49-F238E27FC236}">
                  <a16:creationId xmlns:a16="http://schemas.microsoft.com/office/drawing/2014/main" id="{51A00985-EBD3-4C7B-BE60-3BB4FDCB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1" y="4994276"/>
              <a:ext cx="296863" cy="55563"/>
            </a:xfrm>
            <a:custGeom>
              <a:avLst/>
              <a:gdLst>
                <a:gd name="T0" fmla="*/ 0 w 123"/>
                <a:gd name="T1" fmla="*/ 0 h 23"/>
                <a:gd name="T2" fmla="*/ 123 w 123"/>
                <a:gd name="T3" fmla="*/ 0 h 23"/>
                <a:gd name="T4" fmla="*/ 123 w 123"/>
                <a:gd name="T5" fmla="*/ 23 h 23"/>
                <a:gd name="T6" fmla="*/ 0 w 123"/>
                <a:gd name="T7" fmla="*/ 23 h 23"/>
                <a:gd name="T8" fmla="*/ 6 w 123"/>
                <a:gd name="T9" fmla="*/ 11 h 23"/>
                <a:gd name="T10" fmla="*/ 0 w 1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23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6" y="20"/>
                    <a:pt x="6" y="11"/>
                  </a:cubicBezTo>
                  <a:cubicBezTo>
                    <a:pt x="6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99">
              <a:extLst>
                <a:ext uri="{FF2B5EF4-FFF2-40B4-BE49-F238E27FC236}">
                  <a16:creationId xmlns:a16="http://schemas.microsoft.com/office/drawing/2014/main" id="{EF771AF8-8A19-4C11-A61C-8BF99F63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4881563"/>
              <a:ext cx="296863" cy="52388"/>
            </a:xfrm>
            <a:custGeom>
              <a:avLst/>
              <a:gdLst>
                <a:gd name="T0" fmla="*/ 0 w 124"/>
                <a:gd name="T1" fmla="*/ 0 h 22"/>
                <a:gd name="T2" fmla="*/ 124 w 124"/>
                <a:gd name="T3" fmla="*/ 0 h 22"/>
                <a:gd name="T4" fmla="*/ 124 w 124"/>
                <a:gd name="T5" fmla="*/ 22 h 22"/>
                <a:gd name="T6" fmla="*/ 0 w 124"/>
                <a:gd name="T7" fmla="*/ 22 h 22"/>
                <a:gd name="T8" fmla="*/ 7 w 124"/>
                <a:gd name="T9" fmla="*/ 11 h 22"/>
                <a:gd name="T10" fmla="*/ 0 w 12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2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7" y="19"/>
                    <a:pt x="7" y="11"/>
                  </a:cubicBezTo>
                  <a:cubicBezTo>
                    <a:pt x="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0">
              <a:extLst>
                <a:ext uri="{FF2B5EF4-FFF2-40B4-BE49-F238E27FC236}">
                  <a16:creationId xmlns:a16="http://schemas.microsoft.com/office/drawing/2014/main" id="{3A587346-A17B-483C-869C-99147EFC2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0288" y="4827588"/>
              <a:ext cx="382588" cy="53975"/>
            </a:xfrm>
            <a:custGeom>
              <a:avLst/>
              <a:gdLst>
                <a:gd name="T0" fmla="*/ 0 w 159"/>
                <a:gd name="T1" fmla="*/ 0 h 22"/>
                <a:gd name="T2" fmla="*/ 159 w 159"/>
                <a:gd name="T3" fmla="*/ 0 h 22"/>
                <a:gd name="T4" fmla="*/ 159 w 159"/>
                <a:gd name="T5" fmla="*/ 22 h 22"/>
                <a:gd name="T6" fmla="*/ 0 w 159"/>
                <a:gd name="T7" fmla="*/ 22 h 22"/>
                <a:gd name="T8" fmla="*/ 7 w 159"/>
                <a:gd name="T9" fmla="*/ 11 h 22"/>
                <a:gd name="T10" fmla="*/ 0 w 15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">
                  <a:moveTo>
                    <a:pt x="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7" y="19"/>
                    <a:pt x="7" y="11"/>
                  </a:cubicBezTo>
                  <a:cubicBezTo>
                    <a:pt x="7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1">
              <a:extLst>
                <a:ext uri="{FF2B5EF4-FFF2-40B4-BE49-F238E27FC236}">
                  <a16:creationId xmlns:a16="http://schemas.microsoft.com/office/drawing/2014/main" id="{3C328805-7C0B-4AB9-B5EC-A30DF481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6" y="4933951"/>
              <a:ext cx="338138" cy="60325"/>
            </a:xfrm>
            <a:custGeom>
              <a:avLst/>
              <a:gdLst>
                <a:gd name="T0" fmla="*/ 1 w 140"/>
                <a:gd name="T1" fmla="*/ 0 h 25"/>
                <a:gd name="T2" fmla="*/ 140 w 140"/>
                <a:gd name="T3" fmla="*/ 0 h 25"/>
                <a:gd name="T4" fmla="*/ 140 w 140"/>
                <a:gd name="T5" fmla="*/ 25 h 25"/>
                <a:gd name="T6" fmla="*/ 0 w 140"/>
                <a:gd name="T7" fmla="*/ 25 h 25"/>
                <a:gd name="T8" fmla="*/ 8 w 140"/>
                <a:gd name="T9" fmla="*/ 12 h 25"/>
                <a:gd name="T10" fmla="*/ 1 w 14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5">
                  <a:moveTo>
                    <a:pt x="1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8" y="22"/>
                    <a:pt x="8" y="12"/>
                  </a:cubicBezTo>
                  <a:cubicBezTo>
                    <a:pt x="8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Line 302">
              <a:extLst>
                <a:ext uri="{FF2B5EF4-FFF2-40B4-BE49-F238E27FC236}">
                  <a16:creationId xmlns:a16="http://schemas.microsoft.com/office/drawing/2014/main" id="{42EB274E-B6D7-467C-BC73-E0096421E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93163" y="4854576"/>
              <a:ext cx="2095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303">
              <a:extLst>
                <a:ext uri="{FF2B5EF4-FFF2-40B4-BE49-F238E27FC236}">
                  <a16:creationId xmlns:a16="http://schemas.microsoft.com/office/drawing/2014/main" id="{55815221-2FA4-4BA7-881B-E89424F38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4601" y="4906963"/>
              <a:ext cx="873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Line 304">
              <a:extLst>
                <a:ext uri="{FF2B5EF4-FFF2-40B4-BE49-F238E27FC236}">
                  <a16:creationId xmlns:a16="http://schemas.microsoft.com/office/drawing/2014/main" id="{9E2110E1-CF9A-4D4D-8B8A-8AA4F6AC6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3326" y="4906963"/>
              <a:ext cx="174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Line 305">
              <a:extLst>
                <a:ext uri="{FF2B5EF4-FFF2-40B4-BE49-F238E27FC236}">
                  <a16:creationId xmlns:a16="http://schemas.microsoft.com/office/drawing/2014/main" id="{CD20C20E-ABD0-45A8-9A4D-5503B2296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09051" y="4965701"/>
              <a:ext cx="666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Line 306">
              <a:extLst>
                <a:ext uri="{FF2B5EF4-FFF2-40B4-BE49-F238E27FC236}">
                  <a16:creationId xmlns:a16="http://schemas.microsoft.com/office/drawing/2014/main" id="{E36E71D7-7771-40EB-942F-5B316EEE0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1413" y="4965701"/>
              <a:ext cx="12223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Line 307">
              <a:extLst>
                <a:ext uri="{FF2B5EF4-FFF2-40B4-BE49-F238E27FC236}">
                  <a16:creationId xmlns:a16="http://schemas.microsoft.com/office/drawing/2014/main" id="{FB6BCBCB-4358-41E0-A367-808EC74BFA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9363" y="5021263"/>
              <a:ext cx="1524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Line 308">
              <a:extLst>
                <a:ext uri="{FF2B5EF4-FFF2-40B4-BE49-F238E27FC236}">
                  <a16:creationId xmlns:a16="http://schemas.microsoft.com/office/drawing/2014/main" id="{4F8E63FE-276B-44C9-B185-E5AA0EDA7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9363" y="5081588"/>
              <a:ext cx="1190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Line 309">
              <a:extLst>
                <a:ext uri="{FF2B5EF4-FFF2-40B4-BE49-F238E27FC236}">
                  <a16:creationId xmlns:a16="http://schemas.microsoft.com/office/drawing/2014/main" id="{B09C2913-941A-4D83-AD70-299620780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3326" y="5108576"/>
              <a:ext cx="1651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0">
              <a:extLst>
                <a:ext uri="{FF2B5EF4-FFF2-40B4-BE49-F238E27FC236}">
                  <a16:creationId xmlns:a16="http://schemas.microsoft.com/office/drawing/2014/main" id="{6EB4272E-BCA2-4496-AD76-7FC806B93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4711701"/>
              <a:ext cx="103188" cy="422275"/>
            </a:xfrm>
            <a:custGeom>
              <a:avLst/>
              <a:gdLst>
                <a:gd name="T0" fmla="*/ 0 w 65"/>
                <a:gd name="T1" fmla="*/ 262 h 266"/>
                <a:gd name="T2" fmla="*/ 35 w 65"/>
                <a:gd name="T3" fmla="*/ 266 h 266"/>
                <a:gd name="T4" fmla="*/ 65 w 65"/>
                <a:gd name="T5" fmla="*/ 3 h 266"/>
                <a:gd name="T6" fmla="*/ 30 w 65"/>
                <a:gd name="T7" fmla="*/ 0 h 266"/>
                <a:gd name="T8" fmla="*/ 0 w 65"/>
                <a:gd name="T9" fmla="*/ 26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66">
                  <a:moveTo>
                    <a:pt x="0" y="262"/>
                  </a:moveTo>
                  <a:lnTo>
                    <a:pt x="35" y="266"/>
                  </a:lnTo>
                  <a:lnTo>
                    <a:pt x="65" y="3"/>
                  </a:lnTo>
                  <a:lnTo>
                    <a:pt x="30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Line 311">
              <a:extLst>
                <a:ext uri="{FF2B5EF4-FFF2-40B4-BE49-F238E27FC236}">
                  <a16:creationId xmlns:a16="http://schemas.microsoft.com/office/drawing/2014/main" id="{CC286C20-C2B1-4285-903F-C9983B934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5201" y="4943476"/>
              <a:ext cx="17463" cy="155575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2">
              <a:extLst>
                <a:ext uri="{FF2B5EF4-FFF2-40B4-BE49-F238E27FC236}">
                  <a16:creationId xmlns:a16="http://schemas.microsoft.com/office/drawing/2014/main" id="{AD88C535-19A9-48AD-BCA3-F4906F4C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1" y="4856163"/>
              <a:ext cx="101600" cy="277813"/>
            </a:xfrm>
            <a:custGeom>
              <a:avLst/>
              <a:gdLst>
                <a:gd name="T0" fmla="*/ 0 w 64"/>
                <a:gd name="T1" fmla="*/ 169 h 175"/>
                <a:gd name="T2" fmla="*/ 28 w 64"/>
                <a:gd name="T3" fmla="*/ 175 h 175"/>
                <a:gd name="T4" fmla="*/ 64 w 64"/>
                <a:gd name="T5" fmla="*/ 6 h 175"/>
                <a:gd name="T6" fmla="*/ 38 w 64"/>
                <a:gd name="T7" fmla="*/ 0 h 175"/>
                <a:gd name="T8" fmla="*/ 0 w 64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5">
                  <a:moveTo>
                    <a:pt x="0" y="169"/>
                  </a:moveTo>
                  <a:lnTo>
                    <a:pt x="28" y="175"/>
                  </a:lnTo>
                  <a:lnTo>
                    <a:pt x="64" y="6"/>
                  </a:lnTo>
                  <a:lnTo>
                    <a:pt x="38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Line 313">
              <a:extLst>
                <a:ext uri="{FF2B5EF4-FFF2-40B4-BE49-F238E27FC236}">
                  <a16:creationId xmlns:a16="http://schemas.microsoft.com/office/drawing/2014/main" id="{1C1CF891-3091-4215-BB98-74CC61C54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4238" y="5043488"/>
              <a:ext cx="14288" cy="619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Line 314">
              <a:extLst>
                <a:ext uri="{FF2B5EF4-FFF2-40B4-BE49-F238E27FC236}">
                  <a16:creationId xmlns:a16="http://schemas.microsoft.com/office/drawing/2014/main" id="{9281EF58-BB9F-4418-9B04-BD771AAA9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3288" y="4976813"/>
              <a:ext cx="9525" cy="4445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5">
              <a:extLst>
                <a:ext uri="{FF2B5EF4-FFF2-40B4-BE49-F238E27FC236}">
                  <a16:creationId xmlns:a16="http://schemas.microsoft.com/office/drawing/2014/main" id="{540CDC95-02E3-49E9-A46C-8BA8BE413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492626"/>
              <a:ext cx="320675" cy="57150"/>
            </a:xfrm>
            <a:custGeom>
              <a:avLst/>
              <a:gdLst>
                <a:gd name="T0" fmla="*/ 0 w 133"/>
                <a:gd name="T1" fmla="*/ 0 h 24"/>
                <a:gd name="T2" fmla="*/ 133 w 133"/>
                <a:gd name="T3" fmla="*/ 0 h 24"/>
                <a:gd name="T4" fmla="*/ 133 w 133"/>
                <a:gd name="T5" fmla="*/ 24 h 24"/>
                <a:gd name="T6" fmla="*/ 0 w 133"/>
                <a:gd name="T7" fmla="*/ 24 h 24"/>
                <a:gd name="T8" fmla="*/ 7 w 133"/>
                <a:gd name="T9" fmla="*/ 12 h 24"/>
                <a:gd name="T10" fmla="*/ 0 w 13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"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7" y="21"/>
                    <a:pt x="7" y="12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6">
              <a:extLst>
                <a:ext uri="{FF2B5EF4-FFF2-40B4-BE49-F238E27FC236}">
                  <a16:creationId xmlns:a16="http://schemas.microsoft.com/office/drawing/2014/main" id="{65ADC74A-E947-4BB7-8090-93546085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4368801"/>
              <a:ext cx="319088" cy="57150"/>
            </a:xfrm>
            <a:custGeom>
              <a:avLst/>
              <a:gdLst>
                <a:gd name="T0" fmla="*/ 0 w 133"/>
                <a:gd name="T1" fmla="*/ 0 h 24"/>
                <a:gd name="T2" fmla="*/ 133 w 133"/>
                <a:gd name="T3" fmla="*/ 0 h 24"/>
                <a:gd name="T4" fmla="*/ 133 w 133"/>
                <a:gd name="T5" fmla="*/ 24 h 24"/>
                <a:gd name="T6" fmla="*/ 0 w 133"/>
                <a:gd name="T7" fmla="*/ 24 h 24"/>
                <a:gd name="T8" fmla="*/ 7 w 133"/>
                <a:gd name="T9" fmla="*/ 12 h 24"/>
                <a:gd name="T10" fmla="*/ 0 w 13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4"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7" y="21"/>
                    <a:pt x="7" y="12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17">
              <a:extLst>
                <a:ext uri="{FF2B5EF4-FFF2-40B4-BE49-F238E27FC236}">
                  <a16:creationId xmlns:a16="http://schemas.microsoft.com/office/drawing/2014/main" id="{7BA18050-7ABF-4238-A766-AC7A0EE0C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5363" y="4310063"/>
              <a:ext cx="411163" cy="58738"/>
            </a:xfrm>
            <a:custGeom>
              <a:avLst/>
              <a:gdLst>
                <a:gd name="T0" fmla="*/ 0 w 171"/>
                <a:gd name="T1" fmla="*/ 0 h 24"/>
                <a:gd name="T2" fmla="*/ 171 w 171"/>
                <a:gd name="T3" fmla="*/ 0 h 24"/>
                <a:gd name="T4" fmla="*/ 171 w 171"/>
                <a:gd name="T5" fmla="*/ 24 h 24"/>
                <a:gd name="T6" fmla="*/ 0 w 171"/>
                <a:gd name="T7" fmla="*/ 24 h 24"/>
                <a:gd name="T8" fmla="*/ 8 w 171"/>
                <a:gd name="T9" fmla="*/ 12 h 24"/>
                <a:gd name="T10" fmla="*/ 0 w 17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4">
                  <a:moveTo>
                    <a:pt x="0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8" y="21"/>
                    <a:pt x="8" y="12"/>
                  </a:cubicBezTo>
                  <a:cubicBezTo>
                    <a:pt x="8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18">
              <a:extLst>
                <a:ext uri="{FF2B5EF4-FFF2-40B4-BE49-F238E27FC236}">
                  <a16:creationId xmlns:a16="http://schemas.microsoft.com/office/drawing/2014/main" id="{5137333F-8254-43C5-A002-E015F5E4D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4425951"/>
              <a:ext cx="363538" cy="66675"/>
            </a:xfrm>
            <a:custGeom>
              <a:avLst/>
              <a:gdLst>
                <a:gd name="T0" fmla="*/ 0 w 151"/>
                <a:gd name="T1" fmla="*/ 0 h 27"/>
                <a:gd name="T2" fmla="*/ 151 w 151"/>
                <a:gd name="T3" fmla="*/ 0 h 27"/>
                <a:gd name="T4" fmla="*/ 151 w 151"/>
                <a:gd name="T5" fmla="*/ 27 h 27"/>
                <a:gd name="T6" fmla="*/ 0 w 151"/>
                <a:gd name="T7" fmla="*/ 27 h 27"/>
                <a:gd name="T8" fmla="*/ 9 w 151"/>
                <a:gd name="T9" fmla="*/ 13 h 27"/>
                <a:gd name="T10" fmla="*/ 0 w 151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27">
                  <a:moveTo>
                    <a:pt x="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9" y="23"/>
                    <a:pt x="9" y="13"/>
                  </a:cubicBezTo>
                  <a:cubicBezTo>
                    <a:pt x="9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Line 319">
              <a:extLst>
                <a:ext uri="{FF2B5EF4-FFF2-40B4-BE49-F238E27FC236}">
                  <a16:creationId xmlns:a16="http://schemas.microsoft.com/office/drawing/2014/main" id="{79C8D1A0-F69D-49FA-B2C6-0FF3EA80D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9351" y="4340226"/>
              <a:ext cx="2254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Line 320">
              <a:extLst>
                <a:ext uri="{FF2B5EF4-FFF2-40B4-BE49-F238E27FC236}">
                  <a16:creationId xmlns:a16="http://schemas.microsoft.com/office/drawing/2014/main" id="{5FBC4B6B-E5A8-42BB-85D7-05298E864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5551" y="4397376"/>
              <a:ext cx="936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Line 321">
              <a:extLst>
                <a:ext uri="{FF2B5EF4-FFF2-40B4-BE49-F238E27FC236}">
                  <a16:creationId xmlns:a16="http://schemas.microsoft.com/office/drawing/2014/main" id="{5835FABE-A81A-47A7-8FC7-7B371759D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02688" y="4397376"/>
              <a:ext cx="190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Line 322">
              <a:extLst>
                <a:ext uri="{FF2B5EF4-FFF2-40B4-BE49-F238E27FC236}">
                  <a16:creationId xmlns:a16="http://schemas.microsoft.com/office/drawing/2014/main" id="{9664E91C-1555-4155-9E12-30966B67F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93176" y="4460876"/>
              <a:ext cx="698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Line 323">
              <a:extLst>
                <a:ext uri="{FF2B5EF4-FFF2-40B4-BE49-F238E27FC236}">
                  <a16:creationId xmlns:a16="http://schemas.microsoft.com/office/drawing/2014/main" id="{07217810-065C-4850-B8AA-0875A4A60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4426" y="4460876"/>
              <a:ext cx="1333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Line 324">
              <a:extLst>
                <a:ext uri="{FF2B5EF4-FFF2-40B4-BE49-F238E27FC236}">
                  <a16:creationId xmlns:a16="http://schemas.microsoft.com/office/drawing/2014/main" id="{4228CA0B-8750-48FE-8C24-434296522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0313" y="4521201"/>
              <a:ext cx="16351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5">
              <a:extLst>
                <a:ext uri="{FF2B5EF4-FFF2-40B4-BE49-F238E27FC236}">
                  <a16:creationId xmlns:a16="http://schemas.microsoft.com/office/drawing/2014/main" id="{7575F49F-8657-4409-BCFF-EF32DB50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4760913"/>
              <a:ext cx="368300" cy="66675"/>
            </a:xfrm>
            <a:custGeom>
              <a:avLst/>
              <a:gdLst>
                <a:gd name="T0" fmla="*/ 153 w 153"/>
                <a:gd name="T1" fmla="*/ 0 h 28"/>
                <a:gd name="T2" fmla="*/ 0 w 153"/>
                <a:gd name="T3" fmla="*/ 0 h 28"/>
                <a:gd name="T4" fmla="*/ 0 w 153"/>
                <a:gd name="T5" fmla="*/ 28 h 28"/>
                <a:gd name="T6" fmla="*/ 153 w 153"/>
                <a:gd name="T7" fmla="*/ 28 h 28"/>
                <a:gd name="T8" fmla="*/ 145 w 153"/>
                <a:gd name="T9" fmla="*/ 14 h 28"/>
                <a:gd name="T10" fmla="*/ 153 w 15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8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45" y="24"/>
                    <a:pt x="145" y="14"/>
                  </a:cubicBezTo>
                  <a:cubicBezTo>
                    <a:pt x="145" y="4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6">
              <a:extLst>
                <a:ext uri="{FF2B5EF4-FFF2-40B4-BE49-F238E27FC236}">
                  <a16:creationId xmlns:a16="http://schemas.microsoft.com/office/drawing/2014/main" id="{A47EBC5F-D9AA-40D8-BCF3-A92969E5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838" y="4619626"/>
              <a:ext cx="368300" cy="65088"/>
            </a:xfrm>
            <a:custGeom>
              <a:avLst/>
              <a:gdLst>
                <a:gd name="T0" fmla="*/ 153 w 153"/>
                <a:gd name="T1" fmla="*/ 0 h 27"/>
                <a:gd name="T2" fmla="*/ 0 w 153"/>
                <a:gd name="T3" fmla="*/ 0 h 27"/>
                <a:gd name="T4" fmla="*/ 0 w 153"/>
                <a:gd name="T5" fmla="*/ 27 h 27"/>
                <a:gd name="T6" fmla="*/ 153 w 153"/>
                <a:gd name="T7" fmla="*/ 27 h 27"/>
                <a:gd name="T8" fmla="*/ 145 w 153"/>
                <a:gd name="T9" fmla="*/ 13 h 27"/>
                <a:gd name="T10" fmla="*/ 153 w 15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7">
                  <a:moveTo>
                    <a:pt x="1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7"/>
                    <a:pt x="145" y="24"/>
                    <a:pt x="145" y="13"/>
                  </a:cubicBezTo>
                  <a:cubicBezTo>
                    <a:pt x="145" y="3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27">
              <a:extLst>
                <a:ext uri="{FF2B5EF4-FFF2-40B4-BE49-F238E27FC236}">
                  <a16:creationId xmlns:a16="http://schemas.microsoft.com/office/drawing/2014/main" id="{89D3E8CC-139E-47E5-A6D0-3E541FBC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513" y="4554538"/>
              <a:ext cx="471488" cy="65088"/>
            </a:xfrm>
            <a:custGeom>
              <a:avLst/>
              <a:gdLst>
                <a:gd name="T0" fmla="*/ 196 w 196"/>
                <a:gd name="T1" fmla="*/ 0 h 27"/>
                <a:gd name="T2" fmla="*/ 0 w 196"/>
                <a:gd name="T3" fmla="*/ 0 h 27"/>
                <a:gd name="T4" fmla="*/ 0 w 196"/>
                <a:gd name="T5" fmla="*/ 27 h 27"/>
                <a:gd name="T6" fmla="*/ 196 w 196"/>
                <a:gd name="T7" fmla="*/ 27 h 27"/>
                <a:gd name="T8" fmla="*/ 187 w 196"/>
                <a:gd name="T9" fmla="*/ 13 h 27"/>
                <a:gd name="T10" fmla="*/ 196 w 19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27">
                  <a:moveTo>
                    <a:pt x="1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6" y="27"/>
                    <a:pt x="187" y="23"/>
                    <a:pt x="187" y="13"/>
                  </a:cubicBezTo>
                  <a:cubicBezTo>
                    <a:pt x="187" y="3"/>
                    <a:pt x="196" y="0"/>
                    <a:pt x="196" y="0"/>
                  </a:cubicBezTo>
                  <a:close/>
                </a:path>
              </a:pathLst>
            </a:custGeom>
            <a:solidFill>
              <a:srgbClr val="61769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28">
              <a:extLst>
                <a:ext uri="{FF2B5EF4-FFF2-40B4-BE49-F238E27FC236}">
                  <a16:creationId xmlns:a16="http://schemas.microsoft.com/office/drawing/2014/main" id="{7A809F0A-BFAE-4EDE-AB51-F5DC33CB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6" y="4684713"/>
              <a:ext cx="415925" cy="76200"/>
            </a:xfrm>
            <a:custGeom>
              <a:avLst/>
              <a:gdLst>
                <a:gd name="T0" fmla="*/ 173 w 173"/>
                <a:gd name="T1" fmla="*/ 0 h 31"/>
                <a:gd name="T2" fmla="*/ 0 w 173"/>
                <a:gd name="T3" fmla="*/ 0 h 31"/>
                <a:gd name="T4" fmla="*/ 0 w 173"/>
                <a:gd name="T5" fmla="*/ 31 h 31"/>
                <a:gd name="T6" fmla="*/ 173 w 173"/>
                <a:gd name="T7" fmla="*/ 31 h 31"/>
                <a:gd name="T8" fmla="*/ 163 w 173"/>
                <a:gd name="T9" fmla="*/ 16 h 31"/>
                <a:gd name="T10" fmla="*/ 173 w 173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1">
                  <a:moveTo>
                    <a:pt x="1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63" y="28"/>
                    <a:pt x="163" y="16"/>
                  </a:cubicBezTo>
                  <a:cubicBezTo>
                    <a:pt x="163" y="4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Line 329">
              <a:extLst>
                <a:ext uri="{FF2B5EF4-FFF2-40B4-BE49-F238E27FC236}">
                  <a16:creationId xmlns:a16="http://schemas.microsoft.com/office/drawing/2014/main" id="{4CCC0CC8-EB36-446A-AE37-44C84D5F4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9026" y="4586288"/>
              <a:ext cx="258763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Line 330">
              <a:extLst>
                <a:ext uri="{FF2B5EF4-FFF2-40B4-BE49-F238E27FC236}">
                  <a16:creationId xmlns:a16="http://schemas.microsoft.com/office/drawing/2014/main" id="{21AE91A9-2F13-4E48-998C-F2CEC2861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4113" y="4651376"/>
              <a:ext cx="10477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331">
              <a:extLst>
                <a:ext uri="{FF2B5EF4-FFF2-40B4-BE49-F238E27FC236}">
                  <a16:creationId xmlns:a16="http://schemas.microsoft.com/office/drawing/2014/main" id="{4C58F529-3AFB-46A5-BEC9-A68F9B3D7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9051" y="4651376"/>
              <a:ext cx="20638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Line 332">
              <a:extLst>
                <a:ext uri="{FF2B5EF4-FFF2-40B4-BE49-F238E27FC236}">
                  <a16:creationId xmlns:a16="http://schemas.microsoft.com/office/drawing/2014/main" id="{C4EB1495-58F4-462B-8C34-52C724C73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951" y="4725988"/>
              <a:ext cx="8255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Line 333">
              <a:extLst>
                <a:ext uri="{FF2B5EF4-FFF2-40B4-BE49-F238E27FC236}">
                  <a16:creationId xmlns:a16="http://schemas.microsoft.com/office/drawing/2014/main" id="{8E69449C-A2F5-470E-8F16-8DFF15514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5076" y="4725988"/>
              <a:ext cx="152400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Line 334">
              <a:extLst>
                <a:ext uri="{FF2B5EF4-FFF2-40B4-BE49-F238E27FC236}">
                  <a16:creationId xmlns:a16="http://schemas.microsoft.com/office/drawing/2014/main" id="{76F720A5-152B-43BB-A4DB-7AAB83338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6801" y="4794251"/>
              <a:ext cx="187325" cy="0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Rectangle 335">
              <a:extLst>
                <a:ext uri="{FF2B5EF4-FFF2-40B4-BE49-F238E27FC236}">
                  <a16:creationId xmlns:a16="http://schemas.microsoft.com/office/drawing/2014/main" id="{9A6A8C6B-709F-4159-8CCE-206525878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9813" y="4008438"/>
              <a:ext cx="227013" cy="444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6">
              <a:extLst>
                <a:ext uri="{FF2B5EF4-FFF2-40B4-BE49-F238E27FC236}">
                  <a16:creationId xmlns:a16="http://schemas.microsoft.com/office/drawing/2014/main" id="{EC79D6AF-31FF-49FE-9BFC-AA6E585E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1" y="3970338"/>
              <a:ext cx="184150" cy="38100"/>
            </a:xfrm>
            <a:custGeom>
              <a:avLst/>
              <a:gdLst>
                <a:gd name="T0" fmla="*/ 67 w 77"/>
                <a:gd name="T1" fmla="*/ 0 h 16"/>
                <a:gd name="T2" fmla="*/ 11 w 77"/>
                <a:gd name="T3" fmla="*/ 0 h 16"/>
                <a:gd name="T4" fmla="*/ 3 w 77"/>
                <a:gd name="T5" fmla="*/ 6 h 16"/>
                <a:gd name="T6" fmla="*/ 0 w 77"/>
                <a:gd name="T7" fmla="*/ 16 h 16"/>
                <a:gd name="T8" fmla="*/ 77 w 77"/>
                <a:gd name="T9" fmla="*/ 16 h 16"/>
                <a:gd name="T10" fmla="*/ 74 w 77"/>
                <a:gd name="T11" fmla="*/ 6 h 16"/>
                <a:gd name="T12" fmla="*/ 67 w 7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6">
                  <a:moveTo>
                    <a:pt x="6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3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37">
              <a:extLst>
                <a:ext uri="{FF2B5EF4-FFF2-40B4-BE49-F238E27FC236}">
                  <a16:creationId xmlns:a16="http://schemas.microsoft.com/office/drawing/2014/main" id="{C33A9384-2324-4DBF-A06A-C0AAC7930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4052888"/>
              <a:ext cx="177800" cy="47625"/>
            </a:xfrm>
            <a:custGeom>
              <a:avLst/>
              <a:gdLst>
                <a:gd name="T0" fmla="*/ 112 w 112"/>
                <a:gd name="T1" fmla="*/ 0 h 30"/>
                <a:gd name="T2" fmla="*/ 0 w 112"/>
                <a:gd name="T3" fmla="*/ 0 h 30"/>
                <a:gd name="T4" fmla="*/ 1 w 112"/>
                <a:gd name="T5" fmla="*/ 30 h 30"/>
                <a:gd name="T6" fmla="*/ 109 w 112"/>
                <a:gd name="T7" fmla="*/ 30 h 30"/>
                <a:gd name="T8" fmla="*/ 112 w 11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0">
                  <a:moveTo>
                    <a:pt x="112" y="0"/>
                  </a:moveTo>
                  <a:lnTo>
                    <a:pt x="0" y="0"/>
                  </a:lnTo>
                  <a:lnTo>
                    <a:pt x="1" y="30"/>
                  </a:lnTo>
                  <a:lnTo>
                    <a:pt x="109" y="3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38">
              <a:extLst>
                <a:ext uri="{FF2B5EF4-FFF2-40B4-BE49-F238E27FC236}">
                  <a16:creationId xmlns:a16="http://schemas.microsoft.com/office/drawing/2014/main" id="{3AF92E57-4D91-4350-A659-B93AC9C3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88" y="4275138"/>
              <a:ext cx="144463" cy="34925"/>
            </a:xfrm>
            <a:custGeom>
              <a:avLst/>
              <a:gdLst>
                <a:gd name="T0" fmla="*/ 2 w 91"/>
                <a:gd name="T1" fmla="*/ 22 h 22"/>
                <a:gd name="T2" fmla="*/ 90 w 91"/>
                <a:gd name="T3" fmla="*/ 22 h 22"/>
                <a:gd name="T4" fmla="*/ 91 w 91"/>
                <a:gd name="T5" fmla="*/ 0 h 22"/>
                <a:gd name="T6" fmla="*/ 0 w 91"/>
                <a:gd name="T7" fmla="*/ 0 h 22"/>
                <a:gd name="T8" fmla="*/ 2 w 9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2">
                  <a:moveTo>
                    <a:pt x="2" y="22"/>
                  </a:moveTo>
                  <a:lnTo>
                    <a:pt x="90" y="22"/>
                  </a:lnTo>
                  <a:lnTo>
                    <a:pt x="91" y="0"/>
                  </a:lnTo>
                  <a:lnTo>
                    <a:pt x="0" y="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39">
              <a:extLst>
                <a:ext uri="{FF2B5EF4-FFF2-40B4-BE49-F238E27FC236}">
                  <a16:creationId xmlns:a16="http://schemas.microsoft.com/office/drawing/2014/main" id="{C3EB23BC-0DA2-4665-8CD5-1B103820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1" y="4100513"/>
              <a:ext cx="171450" cy="174625"/>
            </a:xfrm>
            <a:custGeom>
              <a:avLst/>
              <a:gdLst>
                <a:gd name="T0" fmla="*/ 0 w 108"/>
                <a:gd name="T1" fmla="*/ 0 h 110"/>
                <a:gd name="T2" fmla="*/ 9 w 108"/>
                <a:gd name="T3" fmla="*/ 110 h 110"/>
                <a:gd name="T4" fmla="*/ 100 w 108"/>
                <a:gd name="T5" fmla="*/ 110 h 110"/>
                <a:gd name="T6" fmla="*/ 108 w 108"/>
                <a:gd name="T7" fmla="*/ 0 h 110"/>
                <a:gd name="T8" fmla="*/ 0 w 10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0">
                  <a:moveTo>
                    <a:pt x="0" y="0"/>
                  </a:moveTo>
                  <a:lnTo>
                    <a:pt x="9" y="110"/>
                  </a:lnTo>
                  <a:lnTo>
                    <a:pt x="100" y="110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340">
              <a:extLst>
                <a:ext uri="{FF2B5EF4-FFF2-40B4-BE49-F238E27FC236}">
                  <a16:creationId xmlns:a16="http://schemas.microsoft.com/office/drawing/2014/main" id="{E913D703-97DA-488F-BF62-5513CB8DA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951" y="4127501"/>
              <a:ext cx="58738" cy="60325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1" name="组合 390">
            <a:extLst>
              <a:ext uri="{FF2B5EF4-FFF2-40B4-BE49-F238E27FC236}">
                <a16:creationId xmlns:a16="http://schemas.microsoft.com/office/drawing/2014/main" id="{F47ABF9F-B05F-455F-B257-F876DAF7E835}"/>
              </a:ext>
            </a:extLst>
          </p:cNvPr>
          <p:cNvGrpSpPr/>
          <p:nvPr/>
        </p:nvGrpSpPr>
        <p:grpSpPr>
          <a:xfrm>
            <a:off x="6370638" y="3425826"/>
            <a:ext cx="225425" cy="341313"/>
            <a:chOff x="6370638" y="3425826"/>
            <a:chExt cx="225425" cy="341313"/>
          </a:xfrm>
        </p:grpSpPr>
        <p:sp>
          <p:nvSpPr>
            <p:cNvPr id="145" name="Rectangle 341">
              <a:extLst>
                <a:ext uri="{FF2B5EF4-FFF2-40B4-BE49-F238E27FC236}">
                  <a16:creationId xmlns:a16="http://schemas.microsoft.com/office/drawing/2014/main" id="{CFDC4335-9389-4619-A7FA-D15BBA90F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38" y="3465513"/>
              <a:ext cx="225425" cy="428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2">
              <a:extLst>
                <a:ext uri="{FF2B5EF4-FFF2-40B4-BE49-F238E27FC236}">
                  <a16:creationId xmlns:a16="http://schemas.microsoft.com/office/drawing/2014/main" id="{E66F9050-646A-45DE-B0D7-FAFE276DB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6" y="3425826"/>
              <a:ext cx="185738" cy="39688"/>
            </a:xfrm>
            <a:custGeom>
              <a:avLst/>
              <a:gdLst>
                <a:gd name="T0" fmla="*/ 66 w 77"/>
                <a:gd name="T1" fmla="*/ 0 h 16"/>
                <a:gd name="T2" fmla="*/ 11 w 77"/>
                <a:gd name="T3" fmla="*/ 0 h 16"/>
                <a:gd name="T4" fmla="*/ 3 w 77"/>
                <a:gd name="T5" fmla="*/ 6 h 16"/>
                <a:gd name="T6" fmla="*/ 0 w 77"/>
                <a:gd name="T7" fmla="*/ 16 h 16"/>
                <a:gd name="T8" fmla="*/ 77 w 77"/>
                <a:gd name="T9" fmla="*/ 16 h 16"/>
                <a:gd name="T10" fmla="*/ 74 w 77"/>
                <a:gd name="T11" fmla="*/ 6 h 16"/>
                <a:gd name="T12" fmla="*/ 66 w 7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6">
                  <a:moveTo>
                    <a:pt x="6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3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2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3">
              <a:extLst>
                <a:ext uri="{FF2B5EF4-FFF2-40B4-BE49-F238E27FC236}">
                  <a16:creationId xmlns:a16="http://schemas.microsoft.com/office/drawing/2014/main" id="{AB6EF9B7-FBCB-4915-A82E-76C71D48C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508376"/>
              <a:ext cx="177800" cy="49213"/>
            </a:xfrm>
            <a:custGeom>
              <a:avLst/>
              <a:gdLst>
                <a:gd name="T0" fmla="*/ 112 w 112"/>
                <a:gd name="T1" fmla="*/ 0 h 31"/>
                <a:gd name="T2" fmla="*/ 0 w 112"/>
                <a:gd name="T3" fmla="*/ 0 h 31"/>
                <a:gd name="T4" fmla="*/ 3 w 112"/>
                <a:gd name="T5" fmla="*/ 31 h 31"/>
                <a:gd name="T6" fmla="*/ 111 w 112"/>
                <a:gd name="T7" fmla="*/ 31 h 31"/>
                <a:gd name="T8" fmla="*/ 112 w 11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1">
                  <a:moveTo>
                    <a:pt x="112" y="0"/>
                  </a:moveTo>
                  <a:lnTo>
                    <a:pt x="0" y="0"/>
                  </a:lnTo>
                  <a:lnTo>
                    <a:pt x="3" y="31"/>
                  </a:lnTo>
                  <a:lnTo>
                    <a:pt x="111" y="3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4">
              <a:extLst>
                <a:ext uri="{FF2B5EF4-FFF2-40B4-BE49-F238E27FC236}">
                  <a16:creationId xmlns:a16="http://schemas.microsoft.com/office/drawing/2014/main" id="{8D7BAB31-2750-49C0-840F-97016646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730626"/>
              <a:ext cx="146050" cy="36513"/>
            </a:xfrm>
            <a:custGeom>
              <a:avLst/>
              <a:gdLst>
                <a:gd name="T0" fmla="*/ 1 w 92"/>
                <a:gd name="T1" fmla="*/ 23 h 23"/>
                <a:gd name="T2" fmla="*/ 89 w 92"/>
                <a:gd name="T3" fmla="*/ 23 h 23"/>
                <a:gd name="T4" fmla="*/ 92 w 92"/>
                <a:gd name="T5" fmla="*/ 0 h 23"/>
                <a:gd name="T6" fmla="*/ 0 w 92"/>
                <a:gd name="T7" fmla="*/ 0 h 23"/>
                <a:gd name="T8" fmla="*/ 1 w 9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3">
                  <a:moveTo>
                    <a:pt x="1" y="23"/>
                  </a:moveTo>
                  <a:lnTo>
                    <a:pt x="89" y="2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5">
              <a:extLst>
                <a:ext uri="{FF2B5EF4-FFF2-40B4-BE49-F238E27FC236}">
                  <a16:creationId xmlns:a16="http://schemas.microsoft.com/office/drawing/2014/main" id="{51EE3F07-ECDD-4240-AF62-0489295E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3557588"/>
              <a:ext cx="171450" cy="173038"/>
            </a:xfrm>
            <a:custGeom>
              <a:avLst/>
              <a:gdLst>
                <a:gd name="T0" fmla="*/ 0 w 108"/>
                <a:gd name="T1" fmla="*/ 0 h 109"/>
                <a:gd name="T2" fmla="*/ 8 w 108"/>
                <a:gd name="T3" fmla="*/ 109 h 109"/>
                <a:gd name="T4" fmla="*/ 100 w 108"/>
                <a:gd name="T5" fmla="*/ 109 h 109"/>
                <a:gd name="T6" fmla="*/ 108 w 108"/>
                <a:gd name="T7" fmla="*/ 0 h 109"/>
                <a:gd name="T8" fmla="*/ 0 w 108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9">
                  <a:moveTo>
                    <a:pt x="0" y="0"/>
                  </a:moveTo>
                  <a:lnTo>
                    <a:pt x="8" y="109"/>
                  </a:lnTo>
                  <a:lnTo>
                    <a:pt x="100" y="109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346">
              <a:extLst>
                <a:ext uri="{FF2B5EF4-FFF2-40B4-BE49-F238E27FC236}">
                  <a16:creationId xmlns:a16="http://schemas.microsoft.com/office/drawing/2014/main" id="{EC0CA7D6-FE88-4219-A4F8-90C7F6131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6" y="3582988"/>
              <a:ext cx="60325" cy="60325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5" name="组合 394">
            <a:extLst>
              <a:ext uri="{FF2B5EF4-FFF2-40B4-BE49-F238E27FC236}">
                <a16:creationId xmlns:a16="http://schemas.microsoft.com/office/drawing/2014/main" id="{21012667-DB75-4F80-9F2E-6CCFE440CF59}"/>
              </a:ext>
            </a:extLst>
          </p:cNvPr>
          <p:cNvGrpSpPr/>
          <p:nvPr/>
        </p:nvGrpSpPr>
        <p:grpSpPr>
          <a:xfrm>
            <a:off x="6321426" y="4683126"/>
            <a:ext cx="212725" cy="450850"/>
            <a:chOff x="6321426" y="4683126"/>
            <a:chExt cx="212725" cy="450850"/>
          </a:xfrm>
        </p:grpSpPr>
        <p:sp>
          <p:nvSpPr>
            <p:cNvPr id="151" name="Freeform 347">
              <a:extLst>
                <a:ext uri="{FF2B5EF4-FFF2-40B4-BE49-F238E27FC236}">
                  <a16:creationId xmlns:a16="http://schemas.microsoft.com/office/drawing/2014/main" id="{D258D599-6650-4B95-A0AE-652B63CC4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4683126"/>
              <a:ext cx="106363" cy="450850"/>
            </a:xfrm>
            <a:custGeom>
              <a:avLst/>
              <a:gdLst>
                <a:gd name="T0" fmla="*/ 67 w 67"/>
                <a:gd name="T1" fmla="*/ 281 h 284"/>
                <a:gd name="T2" fmla="*/ 23 w 67"/>
                <a:gd name="T3" fmla="*/ 284 h 284"/>
                <a:gd name="T4" fmla="*/ 0 w 67"/>
                <a:gd name="T5" fmla="*/ 3 h 284"/>
                <a:gd name="T6" fmla="*/ 44 w 67"/>
                <a:gd name="T7" fmla="*/ 0 h 284"/>
                <a:gd name="T8" fmla="*/ 67 w 67"/>
                <a:gd name="T9" fmla="*/ 28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84">
                  <a:moveTo>
                    <a:pt x="67" y="281"/>
                  </a:moveTo>
                  <a:lnTo>
                    <a:pt x="23" y="284"/>
                  </a:lnTo>
                  <a:lnTo>
                    <a:pt x="0" y="3"/>
                  </a:lnTo>
                  <a:lnTo>
                    <a:pt x="44" y="0"/>
                  </a:lnTo>
                  <a:lnTo>
                    <a:pt x="67" y="281"/>
                  </a:ln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48">
              <a:extLst>
                <a:ext uri="{FF2B5EF4-FFF2-40B4-BE49-F238E27FC236}">
                  <a16:creationId xmlns:a16="http://schemas.microsoft.com/office/drawing/2014/main" id="{270C344F-2F14-4D45-9A08-4E1AA1DF7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4786313"/>
              <a:ext cx="127000" cy="347663"/>
            </a:xfrm>
            <a:custGeom>
              <a:avLst/>
              <a:gdLst>
                <a:gd name="T0" fmla="*/ 80 w 80"/>
                <a:gd name="T1" fmla="*/ 212 h 219"/>
                <a:gd name="T2" fmla="*/ 48 w 80"/>
                <a:gd name="T3" fmla="*/ 219 h 219"/>
                <a:gd name="T4" fmla="*/ 0 w 80"/>
                <a:gd name="T5" fmla="*/ 8 h 219"/>
                <a:gd name="T6" fmla="*/ 33 w 80"/>
                <a:gd name="T7" fmla="*/ 0 h 219"/>
                <a:gd name="T8" fmla="*/ 80 w 80"/>
                <a:gd name="T9" fmla="*/ 21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19">
                  <a:moveTo>
                    <a:pt x="80" y="212"/>
                  </a:moveTo>
                  <a:lnTo>
                    <a:pt x="48" y="219"/>
                  </a:lnTo>
                  <a:lnTo>
                    <a:pt x="0" y="8"/>
                  </a:lnTo>
                  <a:lnTo>
                    <a:pt x="33" y="0"/>
                  </a:lnTo>
                  <a:lnTo>
                    <a:pt x="80" y="212"/>
                  </a:lnTo>
                  <a:close/>
                </a:path>
              </a:pathLst>
            </a:custGeom>
            <a:solidFill>
              <a:srgbClr val="A6D5AD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4" name="组合 393">
            <a:extLst>
              <a:ext uri="{FF2B5EF4-FFF2-40B4-BE49-F238E27FC236}">
                <a16:creationId xmlns:a16="http://schemas.microsoft.com/office/drawing/2014/main" id="{B859F053-1641-443A-AC6E-20DE863E03EC}"/>
              </a:ext>
            </a:extLst>
          </p:cNvPr>
          <p:cNvGrpSpPr/>
          <p:nvPr/>
        </p:nvGrpSpPr>
        <p:grpSpPr>
          <a:xfrm>
            <a:off x="5468939" y="3767138"/>
            <a:ext cx="2952750" cy="1366838"/>
            <a:chOff x="5468939" y="3767138"/>
            <a:chExt cx="2952750" cy="1366838"/>
          </a:xfrm>
        </p:grpSpPr>
        <p:sp>
          <p:nvSpPr>
            <p:cNvPr id="170" name="Rectangle 42">
              <a:extLst>
                <a:ext uri="{FF2B5EF4-FFF2-40B4-BE49-F238E27FC236}">
                  <a16:creationId xmlns:a16="http://schemas.microsoft.com/office/drawing/2014/main" id="{612F296D-1968-4F26-8137-9F277CA7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939" y="3767138"/>
              <a:ext cx="2952750" cy="120650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44">
              <a:extLst>
                <a:ext uri="{FF2B5EF4-FFF2-40B4-BE49-F238E27FC236}">
                  <a16:creationId xmlns:a16="http://schemas.microsoft.com/office/drawing/2014/main" id="{649FF0E6-94BA-4C6B-A349-F35769B33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398462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45">
              <a:extLst>
                <a:ext uri="{FF2B5EF4-FFF2-40B4-BE49-F238E27FC236}">
                  <a16:creationId xmlns:a16="http://schemas.microsoft.com/office/drawing/2014/main" id="{57543665-730A-43F7-A3AB-57E918E1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473392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46">
              <a:extLst>
                <a:ext uri="{FF2B5EF4-FFF2-40B4-BE49-F238E27FC236}">
                  <a16:creationId xmlns:a16="http://schemas.microsoft.com/office/drawing/2014/main" id="{0D44B741-0429-4A5C-BEA0-D05F5AB65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6" y="4359276"/>
              <a:ext cx="692150" cy="37465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47">
              <a:extLst>
                <a:ext uri="{FF2B5EF4-FFF2-40B4-BE49-F238E27FC236}">
                  <a16:creationId xmlns:a16="http://schemas.microsoft.com/office/drawing/2014/main" id="{B453865B-B667-4E22-B85C-02983069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5108576"/>
              <a:ext cx="119063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48">
              <a:extLst>
                <a:ext uri="{FF2B5EF4-FFF2-40B4-BE49-F238E27FC236}">
                  <a16:creationId xmlns:a16="http://schemas.microsoft.com/office/drawing/2014/main" id="{5F64A780-CD56-4D73-829F-40566050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4" y="5108576"/>
              <a:ext cx="120650" cy="254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49">
              <a:extLst>
                <a:ext uri="{FF2B5EF4-FFF2-40B4-BE49-F238E27FC236}">
                  <a16:creationId xmlns:a16="http://schemas.microsoft.com/office/drawing/2014/main" id="{AF264CF1-4858-4083-9D99-7B9313D0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3887788"/>
              <a:ext cx="119063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50">
              <a:extLst>
                <a:ext uri="{FF2B5EF4-FFF2-40B4-BE49-F238E27FC236}">
                  <a16:creationId xmlns:a16="http://schemas.microsoft.com/office/drawing/2014/main" id="{7CE7E576-10EA-412C-AC48-6E91ABB8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4" y="3887788"/>
              <a:ext cx="120650" cy="968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51">
              <a:extLst>
                <a:ext uri="{FF2B5EF4-FFF2-40B4-BE49-F238E27FC236}">
                  <a16:creationId xmlns:a16="http://schemas.microsoft.com/office/drawing/2014/main" id="{E7328604-E3EF-4625-9E20-0792DD50D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067176"/>
              <a:ext cx="220663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52">
              <a:extLst>
                <a:ext uri="{FF2B5EF4-FFF2-40B4-BE49-F238E27FC236}">
                  <a16:creationId xmlns:a16="http://schemas.microsoft.com/office/drawing/2014/main" id="{C73DA7FA-214B-4505-8D68-AA585670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438651"/>
              <a:ext cx="220663" cy="58738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53">
              <a:extLst>
                <a:ext uri="{FF2B5EF4-FFF2-40B4-BE49-F238E27FC236}">
                  <a16:creationId xmlns:a16="http://schemas.microsoft.com/office/drawing/2014/main" id="{0C0DCD1B-650A-4E57-85D3-4C2C92B0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4" y="4813301"/>
              <a:ext cx="220663" cy="55563"/>
            </a:xfrm>
            <a:prstGeom prst="rect">
              <a:avLst/>
            </a:prstGeom>
            <a:solidFill>
              <a:srgbClr val="817269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Rectangle 54">
              <a:extLst>
                <a:ext uri="{FF2B5EF4-FFF2-40B4-BE49-F238E27FC236}">
                  <a16:creationId xmlns:a16="http://schemas.microsoft.com/office/drawing/2014/main" id="{F8B8D83F-2A8E-462F-9713-F5A76B0E7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039" y="3887788"/>
              <a:ext cx="87313" cy="124618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Line 349">
              <a:extLst>
                <a:ext uri="{FF2B5EF4-FFF2-40B4-BE49-F238E27FC236}">
                  <a16:creationId xmlns:a16="http://schemas.microsoft.com/office/drawing/2014/main" id="{5EAA2DBB-FC30-48AA-8059-81B8A198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2701" y="4725988"/>
              <a:ext cx="9525" cy="138113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0" name="组合 389">
            <a:extLst>
              <a:ext uri="{FF2B5EF4-FFF2-40B4-BE49-F238E27FC236}">
                <a16:creationId xmlns:a16="http://schemas.microsoft.com/office/drawing/2014/main" id="{500A74A6-7B93-409D-9B7E-641233C1BB69}"/>
              </a:ext>
            </a:extLst>
          </p:cNvPr>
          <p:cNvGrpSpPr/>
          <p:nvPr/>
        </p:nvGrpSpPr>
        <p:grpSpPr>
          <a:xfrm>
            <a:off x="6048376" y="3513138"/>
            <a:ext cx="284163" cy="254000"/>
            <a:chOff x="6048376" y="3513138"/>
            <a:chExt cx="284163" cy="254000"/>
          </a:xfrm>
        </p:grpSpPr>
        <p:sp>
          <p:nvSpPr>
            <p:cNvPr id="154" name="Freeform 350">
              <a:extLst>
                <a:ext uri="{FF2B5EF4-FFF2-40B4-BE49-F238E27FC236}">
                  <a16:creationId xmlns:a16="http://schemas.microsoft.com/office/drawing/2014/main" id="{68C874C6-E513-4E55-B19D-D53EE6A79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8376" y="3513138"/>
              <a:ext cx="284163" cy="254000"/>
            </a:xfrm>
            <a:custGeom>
              <a:avLst/>
              <a:gdLst>
                <a:gd name="T0" fmla="*/ 89 w 118"/>
                <a:gd name="T1" fmla="*/ 25 h 105"/>
                <a:gd name="T2" fmla="*/ 89 w 118"/>
                <a:gd name="T3" fmla="*/ 0 h 105"/>
                <a:gd name="T4" fmla="*/ 0 w 118"/>
                <a:gd name="T5" fmla="*/ 0 h 105"/>
                <a:gd name="T6" fmla="*/ 0 w 118"/>
                <a:gd name="T7" fmla="*/ 105 h 105"/>
                <a:gd name="T8" fmla="*/ 89 w 118"/>
                <a:gd name="T9" fmla="*/ 105 h 105"/>
                <a:gd name="T10" fmla="*/ 89 w 118"/>
                <a:gd name="T11" fmla="*/ 81 h 105"/>
                <a:gd name="T12" fmla="*/ 118 w 118"/>
                <a:gd name="T13" fmla="*/ 53 h 105"/>
                <a:gd name="T14" fmla="*/ 89 w 118"/>
                <a:gd name="T15" fmla="*/ 25 h 105"/>
                <a:gd name="T16" fmla="*/ 89 w 118"/>
                <a:gd name="T17" fmla="*/ 74 h 105"/>
                <a:gd name="T18" fmla="*/ 89 w 118"/>
                <a:gd name="T19" fmla="*/ 32 h 105"/>
                <a:gd name="T20" fmla="*/ 111 w 118"/>
                <a:gd name="T21" fmla="*/ 53 h 105"/>
                <a:gd name="T22" fmla="*/ 89 w 118"/>
                <a:gd name="T23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05">
                  <a:moveTo>
                    <a:pt x="89" y="25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103" y="81"/>
                    <a:pt x="118" y="77"/>
                    <a:pt x="118" y="53"/>
                  </a:cubicBezTo>
                  <a:cubicBezTo>
                    <a:pt x="118" y="29"/>
                    <a:pt x="103" y="25"/>
                    <a:pt x="89" y="25"/>
                  </a:cubicBezTo>
                  <a:close/>
                  <a:moveTo>
                    <a:pt x="89" y="74"/>
                  </a:moveTo>
                  <a:cubicBezTo>
                    <a:pt x="89" y="32"/>
                    <a:pt x="89" y="32"/>
                    <a:pt x="89" y="32"/>
                  </a:cubicBezTo>
                  <a:cubicBezTo>
                    <a:pt x="103" y="32"/>
                    <a:pt x="111" y="35"/>
                    <a:pt x="111" y="53"/>
                  </a:cubicBezTo>
                  <a:cubicBezTo>
                    <a:pt x="111" y="70"/>
                    <a:pt x="103" y="74"/>
                    <a:pt x="89" y="74"/>
                  </a:cubicBezTo>
                  <a:close/>
                </a:path>
              </a:pathLst>
            </a:custGeom>
            <a:solidFill>
              <a:srgbClr val="757574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Line 351">
              <a:extLst>
                <a:ext uri="{FF2B5EF4-FFF2-40B4-BE49-F238E27FC236}">
                  <a16:creationId xmlns:a16="http://schemas.microsoft.com/office/drawing/2014/main" id="{8FB805D6-DDB2-4C9E-8117-31FCB307B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3151" y="3513138"/>
              <a:ext cx="0" cy="8413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352">
              <a:extLst>
                <a:ext uri="{FF2B5EF4-FFF2-40B4-BE49-F238E27FC236}">
                  <a16:creationId xmlns:a16="http://schemas.microsoft.com/office/drawing/2014/main" id="{6A05933D-E974-48D9-8583-F37C2B46F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1" y="3597276"/>
              <a:ext cx="52388" cy="71438"/>
            </a:xfrm>
            <a:prstGeom prst="rect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71" name="图片 370">
            <a:extLst>
              <a:ext uri="{FF2B5EF4-FFF2-40B4-BE49-F238E27FC236}">
                <a16:creationId xmlns:a16="http://schemas.microsoft.com/office/drawing/2014/main" id="{9E0A6071-B387-41F5-9A69-5840646BE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" y="4417699"/>
            <a:ext cx="646362" cy="819777"/>
          </a:xfrm>
          <a:prstGeom prst="rect">
            <a:avLst/>
          </a:prstGeom>
        </p:spPr>
      </p:pic>
      <p:grpSp>
        <p:nvGrpSpPr>
          <p:cNvPr id="367" name="组合 366">
            <a:extLst>
              <a:ext uri="{FF2B5EF4-FFF2-40B4-BE49-F238E27FC236}">
                <a16:creationId xmlns:a16="http://schemas.microsoft.com/office/drawing/2014/main" id="{9D201B26-1ADE-465C-912F-2631C7F6374C}"/>
              </a:ext>
            </a:extLst>
          </p:cNvPr>
          <p:cNvGrpSpPr/>
          <p:nvPr/>
        </p:nvGrpSpPr>
        <p:grpSpPr>
          <a:xfrm>
            <a:off x="2030414" y="3409951"/>
            <a:ext cx="722313" cy="1724025"/>
            <a:chOff x="2030414" y="3409951"/>
            <a:chExt cx="722313" cy="1724025"/>
          </a:xfrm>
        </p:grpSpPr>
        <p:sp>
          <p:nvSpPr>
            <p:cNvPr id="185" name="Oval 57">
              <a:extLst>
                <a:ext uri="{FF2B5EF4-FFF2-40B4-BE49-F238E27FC236}">
                  <a16:creationId xmlns:a16="http://schemas.microsoft.com/office/drawing/2014/main" id="{BC7DC6AD-5B25-4763-8692-2C1CBA468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9" y="3513138"/>
              <a:ext cx="46038" cy="46038"/>
            </a:xfrm>
            <a:prstGeom prst="ellipse">
              <a:avLst/>
            </a:prstGeom>
            <a:solidFill>
              <a:srgbClr val="FFFFFF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58">
              <a:extLst>
                <a:ext uri="{FF2B5EF4-FFF2-40B4-BE49-F238E27FC236}">
                  <a16:creationId xmlns:a16="http://schemas.microsoft.com/office/drawing/2014/main" id="{629A5483-CE58-405E-9A45-83B272976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4" y="3729038"/>
              <a:ext cx="368300" cy="38100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59">
              <a:extLst>
                <a:ext uri="{FF2B5EF4-FFF2-40B4-BE49-F238E27FC236}">
                  <a16:creationId xmlns:a16="http://schemas.microsoft.com/office/drawing/2014/main" id="{AD18AEB2-F7DA-45F9-8A6D-A9482CE3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587751"/>
              <a:ext cx="257175" cy="141288"/>
            </a:xfrm>
            <a:custGeom>
              <a:avLst/>
              <a:gdLst>
                <a:gd name="T0" fmla="*/ 0 w 162"/>
                <a:gd name="T1" fmla="*/ 89 h 89"/>
                <a:gd name="T2" fmla="*/ 11 w 162"/>
                <a:gd name="T3" fmla="*/ 0 h 89"/>
                <a:gd name="T4" fmla="*/ 152 w 162"/>
                <a:gd name="T5" fmla="*/ 0 h 89"/>
                <a:gd name="T6" fmla="*/ 162 w 162"/>
                <a:gd name="T7" fmla="*/ 89 h 89"/>
                <a:gd name="T8" fmla="*/ 0 w 162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9">
                  <a:moveTo>
                    <a:pt x="0" y="89"/>
                  </a:moveTo>
                  <a:lnTo>
                    <a:pt x="11" y="0"/>
                  </a:lnTo>
                  <a:lnTo>
                    <a:pt x="152" y="0"/>
                  </a:lnTo>
                  <a:lnTo>
                    <a:pt x="162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83">
              <a:extLst>
                <a:ext uri="{FF2B5EF4-FFF2-40B4-BE49-F238E27FC236}">
                  <a16:creationId xmlns:a16="http://schemas.microsoft.com/office/drawing/2014/main" id="{D32F7623-3D17-4B28-87BB-349BDC034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9" y="3409951"/>
              <a:ext cx="703263" cy="925513"/>
            </a:xfrm>
            <a:custGeom>
              <a:avLst/>
              <a:gdLst>
                <a:gd name="T0" fmla="*/ 245 w 292"/>
                <a:gd name="T1" fmla="*/ 0 h 383"/>
                <a:gd name="T2" fmla="*/ 47 w 292"/>
                <a:gd name="T3" fmla="*/ 0 h 383"/>
                <a:gd name="T4" fmla="*/ 8 w 292"/>
                <a:gd name="T5" fmla="*/ 38 h 383"/>
                <a:gd name="T6" fmla="*/ 0 w 292"/>
                <a:gd name="T7" fmla="*/ 374 h 383"/>
                <a:gd name="T8" fmla="*/ 9 w 292"/>
                <a:gd name="T9" fmla="*/ 383 h 383"/>
                <a:gd name="T10" fmla="*/ 283 w 292"/>
                <a:gd name="T11" fmla="*/ 383 h 383"/>
                <a:gd name="T12" fmla="*/ 292 w 292"/>
                <a:gd name="T13" fmla="*/ 374 h 383"/>
                <a:gd name="T14" fmla="*/ 284 w 292"/>
                <a:gd name="T15" fmla="*/ 38 h 383"/>
                <a:gd name="T16" fmla="*/ 245 w 292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383">
                  <a:moveTo>
                    <a:pt x="24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6" y="0"/>
                    <a:pt x="8" y="17"/>
                    <a:pt x="8" y="38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9"/>
                    <a:pt x="4" y="383"/>
                    <a:pt x="9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8" y="383"/>
                    <a:pt x="292" y="379"/>
                    <a:pt x="292" y="374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3" y="17"/>
                    <a:pt x="266" y="0"/>
                    <a:pt x="245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Line 84">
              <a:extLst>
                <a:ext uri="{FF2B5EF4-FFF2-40B4-BE49-F238E27FC236}">
                  <a16:creationId xmlns:a16="http://schemas.microsoft.com/office/drawing/2014/main" id="{D8ED60B1-1983-4593-8825-9CF5D3A8E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439" y="4335463"/>
              <a:ext cx="255588" cy="141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85">
              <a:extLst>
                <a:ext uri="{FF2B5EF4-FFF2-40B4-BE49-F238E27FC236}">
                  <a16:creationId xmlns:a16="http://schemas.microsoft.com/office/drawing/2014/main" id="{568A086F-516B-4A62-8AAC-F236B8F94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951" y="4421188"/>
              <a:ext cx="101600" cy="68263"/>
            </a:xfrm>
            <a:custGeom>
              <a:avLst/>
              <a:gdLst>
                <a:gd name="T0" fmla="*/ 36 w 42"/>
                <a:gd name="T1" fmla="*/ 27 h 28"/>
                <a:gd name="T2" fmla="*/ 2 w 42"/>
                <a:gd name="T3" fmla="*/ 8 h 28"/>
                <a:gd name="T4" fmla="*/ 1 w 42"/>
                <a:gd name="T5" fmla="*/ 4 h 28"/>
                <a:gd name="T6" fmla="*/ 2 w 42"/>
                <a:gd name="T7" fmla="*/ 2 h 28"/>
                <a:gd name="T8" fmla="*/ 6 w 42"/>
                <a:gd name="T9" fmla="*/ 0 h 28"/>
                <a:gd name="T10" fmla="*/ 40 w 42"/>
                <a:gd name="T11" fmla="*/ 19 h 28"/>
                <a:gd name="T12" fmla="*/ 41 w 42"/>
                <a:gd name="T13" fmla="*/ 23 h 28"/>
                <a:gd name="T14" fmla="*/ 40 w 42"/>
                <a:gd name="T15" fmla="*/ 26 h 28"/>
                <a:gd name="T16" fmla="*/ 36 w 42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36" y="2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0"/>
                    <a:pt x="42" y="21"/>
                    <a:pt x="41" y="2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7" y="2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86">
              <a:extLst>
                <a:ext uri="{FF2B5EF4-FFF2-40B4-BE49-F238E27FC236}">
                  <a16:creationId xmlns:a16="http://schemas.microsoft.com/office/drawing/2014/main" id="{59DC22E8-EFC7-4E51-853F-301DBE65A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4" y="4391026"/>
              <a:ext cx="49213" cy="238125"/>
            </a:xfrm>
            <a:custGeom>
              <a:avLst/>
              <a:gdLst>
                <a:gd name="T0" fmla="*/ 0 w 20"/>
                <a:gd name="T1" fmla="*/ 0 h 99"/>
                <a:gd name="T2" fmla="*/ 0 w 20"/>
                <a:gd name="T3" fmla="*/ 99 h 99"/>
                <a:gd name="T4" fmla="*/ 20 w 20"/>
                <a:gd name="T5" fmla="*/ 99 h 99"/>
                <a:gd name="T6" fmla="*/ 20 w 20"/>
                <a:gd name="T7" fmla="*/ 0 h 99"/>
                <a:gd name="T8" fmla="*/ 0 w 2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8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87">
              <a:extLst>
                <a:ext uri="{FF2B5EF4-FFF2-40B4-BE49-F238E27FC236}">
                  <a16:creationId xmlns:a16="http://schemas.microsoft.com/office/drawing/2014/main" id="{9FE35B34-B301-48E6-BAF8-CB13E4FF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4335463"/>
              <a:ext cx="187325" cy="74613"/>
            </a:xfrm>
            <a:custGeom>
              <a:avLst/>
              <a:gdLst>
                <a:gd name="T0" fmla="*/ 39 w 78"/>
                <a:gd name="T1" fmla="*/ 0 h 31"/>
                <a:gd name="T2" fmla="*/ 0 w 78"/>
                <a:gd name="T3" fmla="*/ 0 h 31"/>
                <a:gd name="T4" fmla="*/ 11 w 78"/>
                <a:gd name="T5" fmla="*/ 15 h 31"/>
                <a:gd name="T6" fmla="*/ 29 w 78"/>
                <a:gd name="T7" fmla="*/ 23 h 31"/>
                <a:gd name="T8" fmla="*/ 29 w 78"/>
                <a:gd name="T9" fmla="*/ 23 h 31"/>
                <a:gd name="T10" fmla="*/ 49 w 78"/>
                <a:gd name="T11" fmla="*/ 23 h 31"/>
                <a:gd name="T12" fmla="*/ 49 w 78"/>
                <a:gd name="T13" fmla="*/ 23 h 31"/>
                <a:gd name="T14" fmla="*/ 67 w 78"/>
                <a:gd name="T15" fmla="*/ 15 h 31"/>
                <a:gd name="T16" fmla="*/ 78 w 78"/>
                <a:gd name="T17" fmla="*/ 0 h 31"/>
                <a:gd name="T18" fmla="*/ 39 w 7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1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2"/>
                    <a:pt x="11" y="15"/>
                  </a:cubicBezTo>
                  <a:cubicBezTo>
                    <a:pt x="21" y="19"/>
                    <a:pt x="25" y="1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3" y="31"/>
                    <a:pt x="45" y="31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3" y="15"/>
                    <a:pt x="57" y="19"/>
                    <a:pt x="67" y="15"/>
                  </a:cubicBezTo>
                  <a:cubicBezTo>
                    <a:pt x="77" y="12"/>
                    <a:pt x="78" y="0"/>
                    <a:pt x="78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8">
              <a:extLst>
                <a:ext uri="{FF2B5EF4-FFF2-40B4-BE49-F238E27FC236}">
                  <a16:creationId xmlns:a16="http://schemas.microsoft.com/office/drawing/2014/main" id="{54F7D38A-C5A8-41C3-A3E2-266D3E6D8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14" y="4629151"/>
              <a:ext cx="84138" cy="231775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89">
              <a:extLst>
                <a:ext uri="{FF2B5EF4-FFF2-40B4-BE49-F238E27FC236}">
                  <a16:creationId xmlns:a16="http://schemas.microsoft.com/office/drawing/2014/main" id="{96727589-BC0E-4ABD-A515-B11DB3FF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6" y="4860926"/>
              <a:ext cx="150813" cy="587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90">
              <a:extLst>
                <a:ext uri="{FF2B5EF4-FFF2-40B4-BE49-F238E27FC236}">
                  <a16:creationId xmlns:a16="http://schemas.microsoft.com/office/drawing/2014/main" id="{6107927F-4053-4928-8961-68349026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4919663"/>
              <a:ext cx="693738" cy="149225"/>
            </a:xfrm>
            <a:custGeom>
              <a:avLst/>
              <a:gdLst>
                <a:gd name="T0" fmla="*/ 288 w 288"/>
                <a:gd name="T1" fmla="*/ 61 h 62"/>
                <a:gd name="T2" fmla="*/ 233 w 288"/>
                <a:gd name="T3" fmla="*/ 0 h 62"/>
                <a:gd name="T4" fmla="*/ 54 w 288"/>
                <a:gd name="T5" fmla="*/ 0 h 62"/>
                <a:gd name="T6" fmla="*/ 0 w 288"/>
                <a:gd name="T7" fmla="*/ 61 h 62"/>
                <a:gd name="T8" fmla="*/ 10 w 288"/>
                <a:gd name="T9" fmla="*/ 58 h 62"/>
                <a:gd name="T10" fmla="*/ 20 w 288"/>
                <a:gd name="T11" fmla="*/ 61 h 62"/>
                <a:gd name="T12" fmla="*/ 55 w 288"/>
                <a:gd name="T13" fmla="*/ 20 h 62"/>
                <a:gd name="T14" fmla="*/ 55 w 288"/>
                <a:gd name="T15" fmla="*/ 20 h 62"/>
                <a:gd name="T16" fmla="*/ 233 w 288"/>
                <a:gd name="T17" fmla="*/ 20 h 62"/>
                <a:gd name="T18" fmla="*/ 233 w 288"/>
                <a:gd name="T19" fmla="*/ 20 h 62"/>
                <a:gd name="T20" fmla="*/ 268 w 288"/>
                <a:gd name="T21" fmla="*/ 62 h 62"/>
                <a:gd name="T22" fmla="*/ 278 w 288"/>
                <a:gd name="T23" fmla="*/ 58 h 62"/>
                <a:gd name="T24" fmla="*/ 288 w 288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62">
                  <a:moveTo>
                    <a:pt x="288" y="61"/>
                  </a:moveTo>
                  <a:cubicBezTo>
                    <a:pt x="287" y="22"/>
                    <a:pt x="267" y="0"/>
                    <a:pt x="233" y="0"/>
                  </a:cubicBezTo>
                  <a:cubicBezTo>
                    <a:pt x="233" y="0"/>
                    <a:pt x="54" y="0"/>
                    <a:pt x="54" y="0"/>
                  </a:cubicBezTo>
                  <a:cubicBezTo>
                    <a:pt x="20" y="1"/>
                    <a:pt x="0" y="23"/>
                    <a:pt x="0" y="61"/>
                  </a:cubicBezTo>
                  <a:cubicBezTo>
                    <a:pt x="3" y="59"/>
                    <a:pt x="6" y="58"/>
                    <a:pt x="10" y="58"/>
                  </a:cubicBezTo>
                  <a:cubicBezTo>
                    <a:pt x="14" y="58"/>
                    <a:pt x="17" y="59"/>
                    <a:pt x="20" y="61"/>
                  </a:cubicBezTo>
                  <a:cubicBezTo>
                    <a:pt x="21" y="21"/>
                    <a:pt x="47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233" y="20"/>
                    <a:pt x="233" y="20"/>
                  </a:cubicBezTo>
                  <a:cubicBezTo>
                    <a:pt x="233" y="20"/>
                    <a:pt x="233" y="20"/>
                    <a:pt x="233" y="20"/>
                  </a:cubicBezTo>
                  <a:cubicBezTo>
                    <a:pt x="243" y="20"/>
                    <a:pt x="267" y="21"/>
                    <a:pt x="268" y="62"/>
                  </a:cubicBezTo>
                  <a:cubicBezTo>
                    <a:pt x="270" y="59"/>
                    <a:pt x="274" y="58"/>
                    <a:pt x="278" y="58"/>
                  </a:cubicBezTo>
                  <a:cubicBezTo>
                    <a:pt x="282" y="58"/>
                    <a:pt x="285" y="59"/>
                    <a:pt x="288" y="6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91">
              <a:extLst>
                <a:ext uri="{FF2B5EF4-FFF2-40B4-BE49-F238E27FC236}">
                  <a16:creationId xmlns:a16="http://schemas.microsoft.com/office/drawing/2014/main" id="{B28B1EB1-0FCA-4EC5-804D-C2F97C51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4" y="5059363"/>
              <a:ext cx="74613" cy="74613"/>
            </a:xfrm>
            <a:custGeom>
              <a:avLst/>
              <a:gdLst>
                <a:gd name="T0" fmla="*/ 26 w 31"/>
                <a:gd name="T1" fmla="*/ 3 h 31"/>
                <a:gd name="T2" fmla="*/ 16 w 31"/>
                <a:gd name="T3" fmla="*/ 0 h 31"/>
                <a:gd name="T4" fmla="*/ 6 w 31"/>
                <a:gd name="T5" fmla="*/ 3 h 31"/>
                <a:gd name="T6" fmla="*/ 0 w 31"/>
                <a:gd name="T7" fmla="*/ 15 h 31"/>
                <a:gd name="T8" fmla="*/ 16 w 31"/>
                <a:gd name="T9" fmla="*/ 31 h 31"/>
                <a:gd name="T10" fmla="*/ 31 w 31"/>
                <a:gd name="T11" fmla="*/ 15 h 31"/>
                <a:gd name="T12" fmla="*/ 26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6" y="3"/>
                  </a:moveTo>
                  <a:cubicBezTo>
                    <a:pt x="23" y="1"/>
                    <a:pt x="20" y="0"/>
                    <a:pt x="16" y="0"/>
                  </a:cubicBezTo>
                  <a:cubicBezTo>
                    <a:pt x="12" y="0"/>
                    <a:pt x="9" y="1"/>
                    <a:pt x="6" y="3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1"/>
                    <a:pt x="29" y="6"/>
                    <a:pt x="26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92">
              <a:extLst>
                <a:ext uri="{FF2B5EF4-FFF2-40B4-BE49-F238E27FC236}">
                  <a16:creationId xmlns:a16="http://schemas.microsoft.com/office/drawing/2014/main" id="{9FD7A43B-D68B-47F6-8D2C-4CA14F410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4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5 w 31"/>
                <a:gd name="T3" fmla="*/ 0 h 31"/>
                <a:gd name="T4" fmla="*/ 5 w 31"/>
                <a:gd name="T5" fmla="*/ 4 h 31"/>
                <a:gd name="T6" fmla="*/ 0 w 31"/>
                <a:gd name="T7" fmla="*/ 15 h 31"/>
                <a:gd name="T8" fmla="*/ 15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2" y="1"/>
                    <a:pt x="19" y="0"/>
                    <a:pt x="15" y="0"/>
                  </a:cubicBez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0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93">
              <a:extLst>
                <a:ext uri="{FF2B5EF4-FFF2-40B4-BE49-F238E27FC236}">
                  <a16:creationId xmlns:a16="http://schemas.microsoft.com/office/drawing/2014/main" id="{454579B9-8E73-46A4-96EA-31666C629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4" y="4967288"/>
              <a:ext cx="49213" cy="100013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41 h 41"/>
                <a:gd name="T8" fmla="*/ 10 w 20"/>
                <a:gd name="T9" fmla="*/ 38 h 41"/>
                <a:gd name="T10" fmla="*/ 20 w 20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9"/>
                    <a:pt x="6" y="38"/>
                    <a:pt x="10" y="38"/>
                  </a:cubicBezTo>
                  <a:cubicBezTo>
                    <a:pt x="14" y="38"/>
                    <a:pt x="17" y="39"/>
                    <a:pt x="20" y="4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94">
              <a:extLst>
                <a:ext uri="{FF2B5EF4-FFF2-40B4-BE49-F238E27FC236}">
                  <a16:creationId xmlns:a16="http://schemas.microsoft.com/office/drawing/2014/main" id="{A07E7914-D079-46F7-94F5-6777B54F7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5059363"/>
              <a:ext cx="74613" cy="74613"/>
            </a:xfrm>
            <a:custGeom>
              <a:avLst/>
              <a:gdLst>
                <a:gd name="T0" fmla="*/ 26 w 31"/>
                <a:gd name="T1" fmla="*/ 3 h 31"/>
                <a:gd name="T2" fmla="*/ 16 w 31"/>
                <a:gd name="T3" fmla="*/ 0 h 31"/>
                <a:gd name="T4" fmla="*/ 6 w 31"/>
                <a:gd name="T5" fmla="*/ 3 h 31"/>
                <a:gd name="T6" fmla="*/ 0 w 31"/>
                <a:gd name="T7" fmla="*/ 15 h 31"/>
                <a:gd name="T8" fmla="*/ 16 w 31"/>
                <a:gd name="T9" fmla="*/ 31 h 31"/>
                <a:gd name="T10" fmla="*/ 31 w 31"/>
                <a:gd name="T11" fmla="*/ 15 h 31"/>
                <a:gd name="T12" fmla="*/ 26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6" y="3"/>
                  </a:moveTo>
                  <a:cubicBezTo>
                    <a:pt x="23" y="1"/>
                    <a:pt x="20" y="0"/>
                    <a:pt x="16" y="0"/>
                  </a:cubicBezTo>
                  <a:cubicBezTo>
                    <a:pt x="12" y="0"/>
                    <a:pt x="8" y="1"/>
                    <a:pt x="6" y="3"/>
                  </a:cubicBezTo>
                  <a:cubicBezTo>
                    <a:pt x="2" y="6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1"/>
                    <a:pt x="29" y="6"/>
                    <a:pt x="26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3" name="组合 392">
            <a:extLst>
              <a:ext uri="{FF2B5EF4-FFF2-40B4-BE49-F238E27FC236}">
                <a16:creationId xmlns:a16="http://schemas.microsoft.com/office/drawing/2014/main" id="{AEF8F7A8-BF45-48DF-A452-33B7BB5EEFFB}"/>
              </a:ext>
            </a:extLst>
          </p:cNvPr>
          <p:cNvGrpSpPr/>
          <p:nvPr/>
        </p:nvGrpSpPr>
        <p:grpSpPr>
          <a:xfrm>
            <a:off x="7104064" y="3409951"/>
            <a:ext cx="719138" cy="1724025"/>
            <a:chOff x="7104064" y="3409951"/>
            <a:chExt cx="719138" cy="1724025"/>
          </a:xfrm>
        </p:grpSpPr>
        <p:sp>
          <p:nvSpPr>
            <p:cNvPr id="229" name="Freeform 101">
              <a:extLst>
                <a:ext uri="{FF2B5EF4-FFF2-40B4-BE49-F238E27FC236}">
                  <a16:creationId xmlns:a16="http://schemas.microsoft.com/office/drawing/2014/main" id="{32EE71FB-E34B-457C-90E4-F0AECE7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1" y="3409951"/>
              <a:ext cx="701675" cy="925513"/>
            </a:xfrm>
            <a:custGeom>
              <a:avLst/>
              <a:gdLst>
                <a:gd name="T0" fmla="*/ 245 w 292"/>
                <a:gd name="T1" fmla="*/ 0 h 383"/>
                <a:gd name="T2" fmla="*/ 47 w 292"/>
                <a:gd name="T3" fmla="*/ 0 h 383"/>
                <a:gd name="T4" fmla="*/ 8 w 292"/>
                <a:gd name="T5" fmla="*/ 38 h 383"/>
                <a:gd name="T6" fmla="*/ 0 w 292"/>
                <a:gd name="T7" fmla="*/ 374 h 383"/>
                <a:gd name="T8" fmla="*/ 9 w 292"/>
                <a:gd name="T9" fmla="*/ 383 h 383"/>
                <a:gd name="T10" fmla="*/ 283 w 292"/>
                <a:gd name="T11" fmla="*/ 383 h 383"/>
                <a:gd name="T12" fmla="*/ 292 w 292"/>
                <a:gd name="T13" fmla="*/ 374 h 383"/>
                <a:gd name="T14" fmla="*/ 284 w 292"/>
                <a:gd name="T15" fmla="*/ 38 h 383"/>
                <a:gd name="T16" fmla="*/ 245 w 292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383">
                  <a:moveTo>
                    <a:pt x="24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6" y="0"/>
                    <a:pt x="9" y="17"/>
                    <a:pt x="8" y="38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9"/>
                    <a:pt x="4" y="383"/>
                    <a:pt x="9" y="383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8" y="383"/>
                    <a:pt x="292" y="379"/>
                    <a:pt x="292" y="374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17"/>
                    <a:pt x="266" y="0"/>
                    <a:pt x="245" y="0"/>
                  </a:cubicBezTo>
                  <a:close/>
                </a:path>
              </a:pathLst>
            </a:custGeom>
            <a:solidFill>
              <a:srgbClr val="F8F1E8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Line 102">
              <a:extLst>
                <a:ext uri="{FF2B5EF4-FFF2-40B4-BE49-F238E27FC236}">
                  <a16:creationId xmlns:a16="http://schemas.microsoft.com/office/drawing/2014/main" id="{417A5226-4E25-4AB9-BC73-D272B8833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6501" y="4335463"/>
              <a:ext cx="255588" cy="141288"/>
            </a:xfrm>
            <a:prstGeom prst="line">
              <a:avLst/>
            </a:pr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03">
              <a:extLst>
                <a:ext uri="{FF2B5EF4-FFF2-40B4-BE49-F238E27FC236}">
                  <a16:creationId xmlns:a16="http://schemas.microsoft.com/office/drawing/2014/main" id="{7A1201E0-5479-4E62-90F9-49D291AE6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4" y="4421188"/>
              <a:ext cx="101600" cy="68263"/>
            </a:xfrm>
            <a:custGeom>
              <a:avLst/>
              <a:gdLst>
                <a:gd name="T0" fmla="*/ 36 w 42"/>
                <a:gd name="T1" fmla="*/ 27 h 28"/>
                <a:gd name="T2" fmla="*/ 2 w 42"/>
                <a:gd name="T3" fmla="*/ 8 h 28"/>
                <a:gd name="T4" fmla="*/ 1 w 42"/>
                <a:gd name="T5" fmla="*/ 4 h 28"/>
                <a:gd name="T6" fmla="*/ 3 w 42"/>
                <a:gd name="T7" fmla="*/ 2 h 28"/>
                <a:gd name="T8" fmla="*/ 7 w 42"/>
                <a:gd name="T9" fmla="*/ 0 h 28"/>
                <a:gd name="T10" fmla="*/ 40 w 42"/>
                <a:gd name="T11" fmla="*/ 19 h 28"/>
                <a:gd name="T12" fmla="*/ 42 w 42"/>
                <a:gd name="T13" fmla="*/ 23 h 28"/>
                <a:gd name="T14" fmla="*/ 40 w 42"/>
                <a:gd name="T15" fmla="*/ 26 h 28"/>
                <a:gd name="T16" fmla="*/ 36 w 42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36" y="2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20"/>
                    <a:pt x="42" y="21"/>
                    <a:pt x="42" y="2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7" y="28"/>
                    <a:pt x="36" y="27"/>
                  </a:cubicBezTo>
                  <a:close/>
                </a:path>
              </a:pathLst>
            </a:custGeom>
            <a:noFill/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04">
              <a:extLst>
                <a:ext uri="{FF2B5EF4-FFF2-40B4-BE49-F238E27FC236}">
                  <a16:creationId xmlns:a16="http://schemas.microsoft.com/office/drawing/2014/main" id="{6C098C21-B8C4-42FB-9BAB-64F7EE54A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4391026"/>
              <a:ext cx="47625" cy="238125"/>
            </a:xfrm>
            <a:custGeom>
              <a:avLst/>
              <a:gdLst>
                <a:gd name="T0" fmla="*/ 0 w 20"/>
                <a:gd name="T1" fmla="*/ 0 h 99"/>
                <a:gd name="T2" fmla="*/ 0 w 20"/>
                <a:gd name="T3" fmla="*/ 99 h 99"/>
                <a:gd name="T4" fmla="*/ 20 w 20"/>
                <a:gd name="T5" fmla="*/ 99 h 99"/>
                <a:gd name="T6" fmla="*/ 20 w 20"/>
                <a:gd name="T7" fmla="*/ 0 h 99"/>
                <a:gd name="T8" fmla="*/ 0 w 2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9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8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05">
              <a:extLst>
                <a:ext uri="{FF2B5EF4-FFF2-40B4-BE49-F238E27FC236}">
                  <a16:creationId xmlns:a16="http://schemas.microsoft.com/office/drawing/2014/main" id="{CD7AFA10-A131-43A5-B1D9-34BAE3DB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6" y="4335463"/>
              <a:ext cx="187325" cy="74613"/>
            </a:xfrm>
            <a:custGeom>
              <a:avLst/>
              <a:gdLst>
                <a:gd name="T0" fmla="*/ 39 w 78"/>
                <a:gd name="T1" fmla="*/ 0 h 31"/>
                <a:gd name="T2" fmla="*/ 0 w 78"/>
                <a:gd name="T3" fmla="*/ 0 h 31"/>
                <a:gd name="T4" fmla="*/ 11 w 78"/>
                <a:gd name="T5" fmla="*/ 15 h 31"/>
                <a:gd name="T6" fmla="*/ 29 w 78"/>
                <a:gd name="T7" fmla="*/ 23 h 31"/>
                <a:gd name="T8" fmla="*/ 29 w 78"/>
                <a:gd name="T9" fmla="*/ 23 h 31"/>
                <a:gd name="T10" fmla="*/ 49 w 78"/>
                <a:gd name="T11" fmla="*/ 23 h 31"/>
                <a:gd name="T12" fmla="*/ 49 w 78"/>
                <a:gd name="T13" fmla="*/ 23 h 31"/>
                <a:gd name="T14" fmla="*/ 67 w 78"/>
                <a:gd name="T15" fmla="*/ 15 h 31"/>
                <a:gd name="T16" fmla="*/ 78 w 78"/>
                <a:gd name="T17" fmla="*/ 0 h 31"/>
                <a:gd name="T18" fmla="*/ 39 w 7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1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2"/>
                    <a:pt x="11" y="15"/>
                  </a:cubicBezTo>
                  <a:cubicBezTo>
                    <a:pt x="21" y="19"/>
                    <a:pt x="25" y="1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3" y="31"/>
                    <a:pt x="45" y="31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3" y="15"/>
                    <a:pt x="57" y="19"/>
                    <a:pt x="67" y="15"/>
                  </a:cubicBezTo>
                  <a:cubicBezTo>
                    <a:pt x="77" y="12"/>
                    <a:pt x="78" y="0"/>
                    <a:pt x="78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106">
              <a:extLst>
                <a:ext uri="{FF2B5EF4-FFF2-40B4-BE49-F238E27FC236}">
                  <a16:creationId xmlns:a16="http://schemas.microsoft.com/office/drawing/2014/main" id="{1A6EF322-B604-4450-AAEE-B366761B8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64" y="4629151"/>
              <a:ext cx="84138" cy="231775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107">
              <a:extLst>
                <a:ext uri="{FF2B5EF4-FFF2-40B4-BE49-F238E27FC236}">
                  <a16:creationId xmlns:a16="http://schemas.microsoft.com/office/drawing/2014/main" id="{44664244-7017-4D67-823E-B8B517223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226" y="4860926"/>
              <a:ext cx="149225" cy="58738"/>
            </a:xfrm>
            <a:prstGeom prst="rect">
              <a:avLst/>
            </a:pr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08">
              <a:extLst>
                <a:ext uri="{FF2B5EF4-FFF2-40B4-BE49-F238E27FC236}">
                  <a16:creationId xmlns:a16="http://schemas.microsoft.com/office/drawing/2014/main" id="{640C6380-9F49-45CE-85A2-DABFB8E63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4" y="4919663"/>
              <a:ext cx="692150" cy="149225"/>
            </a:xfrm>
            <a:custGeom>
              <a:avLst/>
              <a:gdLst>
                <a:gd name="T0" fmla="*/ 288 w 288"/>
                <a:gd name="T1" fmla="*/ 61 h 62"/>
                <a:gd name="T2" fmla="*/ 233 w 288"/>
                <a:gd name="T3" fmla="*/ 0 h 62"/>
                <a:gd name="T4" fmla="*/ 55 w 288"/>
                <a:gd name="T5" fmla="*/ 0 h 62"/>
                <a:gd name="T6" fmla="*/ 0 w 288"/>
                <a:gd name="T7" fmla="*/ 61 h 62"/>
                <a:gd name="T8" fmla="*/ 10 w 288"/>
                <a:gd name="T9" fmla="*/ 58 h 62"/>
                <a:gd name="T10" fmla="*/ 20 w 288"/>
                <a:gd name="T11" fmla="*/ 61 h 62"/>
                <a:gd name="T12" fmla="*/ 55 w 288"/>
                <a:gd name="T13" fmla="*/ 20 h 62"/>
                <a:gd name="T14" fmla="*/ 55 w 288"/>
                <a:gd name="T15" fmla="*/ 20 h 62"/>
                <a:gd name="T16" fmla="*/ 233 w 288"/>
                <a:gd name="T17" fmla="*/ 20 h 62"/>
                <a:gd name="T18" fmla="*/ 233 w 288"/>
                <a:gd name="T19" fmla="*/ 20 h 62"/>
                <a:gd name="T20" fmla="*/ 268 w 288"/>
                <a:gd name="T21" fmla="*/ 62 h 62"/>
                <a:gd name="T22" fmla="*/ 279 w 288"/>
                <a:gd name="T23" fmla="*/ 58 h 62"/>
                <a:gd name="T24" fmla="*/ 288 w 288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62">
                  <a:moveTo>
                    <a:pt x="288" y="61"/>
                  </a:moveTo>
                  <a:cubicBezTo>
                    <a:pt x="287" y="22"/>
                    <a:pt x="267" y="0"/>
                    <a:pt x="233" y="0"/>
                  </a:cubicBezTo>
                  <a:cubicBezTo>
                    <a:pt x="233" y="0"/>
                    <a:pt x="55" y="0"/>
                    <a:pt x="55" y="0"/>
                  </a:cubicBezTo>
                  <a:cubicBezTo>
                    <a:pt x="20" y="1"/>
                    <a:pt x="1" y="23"/>
                    <a:pt x="0" y="61"/>
                  </a:cubicBezTo>
                  <a:cubicBezTo>
                    <a:pt x="3" y="59"/>
                    <a:pt x="6" y="58"/>
                    <a:pt x="10" y="58"/>
                  </a:cubicBezTo>
                  <a:cubicBezTo>
                    <a:pt x="14" y="58"/>
                    <a:pt x="18" y="59"/>
                    <a:pt x="20" y="61"/>
                  </a:cubicBezTo>
                  <a:cubicBezTo>
                    <a:pt x="21" y="21"/>
                    <a:pt x="47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233" y="20"/>
                    <a:pt x="233" y="20"/>
                  </a:cubicBezTo>
                  <a:cubicBezTo>
                    <a:pt x="233" y="20"/>
                    <a:pt x="233" y="20"/>
                    <a:pt x="233" y="20"/>
                  </a:cubicBezTo>
                  <a:cubicBezTo>
                    <a:pt x="243" y="20"/>
                    <a:pt x="268" y="21"/>
                    <a:pt x="268" y="62"/>
                  </a:cubicBezTo>
                  <a:cubicBezTo>
                    <a:pt x="271" y="59"/>
                    <a:pt x="275" y="58"/>
                    <a:pt x="279" y="58"/>
                  </a:cubicBezTo>
                  <a:cubicBezTo>
                    <a:pt x="282" y="58"/>
                    <a:pt x="285" y="59"/>
                    <a:pt x="288" y="6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09">
              <a:extLst>
                <a:ext uri="{FF2B5EF4-FFF2-40B4-BE49-F238E27FC236}">
                  <a16:creationId xmlns:a16="http://schemas.microsoft.com/office/drawing/2014/main" id="{7511B3CF-C81C-4A0E-BD04-3C581C69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4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5 w 31"/>
                <a:gd name="T3" fmla="*/ 0 h 31"/>
                <a:gd name="T4" fmla="*/ 5 w 31"/>
                <a:gd name="T5" fmla="*/ 3 h 31"/>
                <a:gd name="T6" fmla="*/ 0 w 31"/>
                <a:gd name="T7" fmla="*/ 15 h 31"/>
                <a:gd name="T8" fmla="*/ 15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3" y="1"/>
                    <a:pt x="19" y="0"/>
                    <a:pt x="15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2" y="6"/>
                    <a:pt x="0" y="10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1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10">
              <a:extLst>
                <a:ext uri="{FF2B5EF4-FFF2-40B4-BE49-F238E27FC236}">
                  <a16:creationId xmlns:a16="http://schemas.microsoft.com/office/drawing/2014/main" id="{EABBBFF8-CDCA-4E9C-BDF0-DD23AFB5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9" y="5059363"/>
              <a:ext cx="74613" cy="74613"/>
            </a:xfrm>
            <a:custGeom>
              <a:avLst/>
              <a:gdLst>
                <a:gd name="T0" fmla="*/ 25 w 31"/>
                <a:gd name="T1" fmla="*/ 3 h 31"/>
                <a:gd name="T2" fmla="*/ 16 w 31"/>
                <a:gd name="T3" fmla="*/ 0 h 31"/>
                <a:gd name="T4" fmla="*/ 5 w 31"/>
                <a:gd name="T5" fmla="*/ 4 h 31"/>
                <a:gd name="T6" fmla="*/ 0 w 31"/>
                <a:gd name="T7" fmla="*/ 15 h 31"/>
                <a:gd name="T8" fmla="*/ 16 w 31"/>
                <a:gd name="T9" fmla="*/ 31 h 31"/>
                <a:gd name="T10" fmla="*/ 31 w 31"/>
                <a:gd name="T11" fmla="*/ 15 h 31"/>
                <a:gd name="T12" fmla="*/ 25 w 3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5" y="3"/>
                  </a:moveTo>
                  <a:cubicBezTo>
                    <a:pt x="22" y="1"/>
                    <a:pt x="19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5"/>
                  </a:cubicBezTo>
                  <a:cubicBezTo>
                    <a:pt x="31" y="10"/>
                    <a:pt x="29" y="6"/>
                    <a:pt x="25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11">
              <a:extLst>
                <a:ext uri="{FF2B5EF4-FFF2-40B4-BE49-F238E27FC236}">
                  <a16:creationId xmlns:a16="http://schemas.microsoft.com/office/drawing/2014/main" id="{93516D3A-1C4C-41C2-AB3F-847B6760E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4967288"/>
              <a:ext cx="47625" cy="100013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41 h 41"/>
                <a:gd name="T8" fmla="*/ 10 w 20"/>
                <a:gd name="T9" fmla="*/ 38 h 41"/>
                <a:gd name="T10" fmla="*/ 20 w 20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6" y="38"/>
                    <a:pt x="10" y="38"/>
                  </a:cubicBezTo>
                  <a:cubicBezTo>
                    <a:pt x="14" y="38"/>
                    <a:pt x="17" y="39"/>
                    <a:pt x="20" y="41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12">
              <a:extLst>
                <a:ext uri="{FF2B5EF4-FFF2-40B4-BE49-F238E27FC236}">
                  <a16:creationId xmlns:a16="http://schemas.microsoft.com/office/drawing/2014/main" id="{420A6CBF-2679-4C24-8F64-71952099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9" y="5059363"/>
              <a:ext cx="76200" cy="74613"/>
            </a:xfrm>
            <a:custGeom>
              <a:avLst/>
              <a:gdLst>
                <a:gd name="T0" fmla="*/ 26 w 32"/>
                <a:gd name="T1" fmla="*/ 3 h 31"/>
                <a:gd name="T2" fmla="*/ 16 w 32"/>
                <a:gd name="T3" fmla="*/ 0 h 31"/>
                <a:gd name="T4" fmla="*/ 6 w 32"/>
                <a:gd name="T5" fmla="*/ 3 h 31"/>
                <a:gd name="T6" fmla="*/ 0 w 32"/>
                <a:gd name="T7" fmla="*/ 15 h 31"/>
                <a:gd name="T8" fmla="*/ 16 w 32"/>
                <a:gd name="T9" fmla="*/ 31 h 31"/>
                <a:gd name="T10" fmla="*/ 32 w 32"/>
                <a:gd name="T11" fmla="*/ 15 h 31"/>
                <a:gd name="T12" fmla="*/ 26 w 32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26" y="3"/>
                  </a:moveTo>
                  <a:cubicBezTo>
                    <a:pt x="23" y="1"/>
                    <a:pt x="20" y="0"/>
                    <a:pt x="16" y="0"/>
                  </a:cubicBezTo>
                  <a:cubicBezTo>
                    <a:pt x="12" y="0"/>
                    <a:pt x="9" y="1"/>
                    <a:pt x="6" y="3"/>
                  </a:cubicBezTo>
                  <a:cubicBezTo>
                    <a:pt x="3" y="6"/>
                    <a:pt x="0" y="11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25" y="31"/>
                    <a:pt x="32" y="24"/>
                    <a:pt x="32" y="15"/>
                  </a:cubicBezTo>
                  <a:cubicBezTo>
                    <a:pt x="32" y="11"/>
                    <a:pt x="30" y="6"/>
                    <a:pt x="26" y="3"/>
                  </a:cubicBezTo>
                  <a:close/>
                </a:path>
              </a:pathLst>
            </a:custGeom>
            <a:solidFill>
              <a:srgbClr val="E2E3E3"/>
            </a:solidFill>
            <a:ln w="6350" cap="rnd">
              <a:solidFill>
                <a:srgbClr val="403F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01" name="直接连接符 400">
            <a:extLst>
              <a:ext uri="{FF2B5EF4-FFF2-40B4-BE49-F238E27FC236}">
                <a16:creationId xmlns:a16="http://schemas.microsoft.com/office/drawing/2014/main" id="{BC5E170F-C275-4AB1-9D0F-637F6D81B4EF}"/>
              </a:ext>
            </a:extLst>
          </p:cNvPr>
          <p:cNvCxnSpPr/>
          <p:nvPr/>
        </p:nvCxnSpPr>
        <p:spPr>
          <a:xfrm flipH="1">
            <a:off x="7556501" y="974726"/>
            <a:ext cx="319087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接连接符 402">
            <a:extLst>
              <a:ext uri="{FF2B5EF4-FFF2-40B4-BE49-F238E27FC236}">
                <a16:creationId xmlns:a16="http://schemas.microsoft.com/office/drawing/2014/main" id="{DD9F4908-5670-4D3C-A57D-008F9A1F880D}"/>
              </a:ext>
            </a:extLst>
          </p:cNvPr>
          <p:cNvCxnSpPr/>
          <p:nvPr/>
        </p:nvCxnSpPr>
        <p:spPr>
          <a:xfrm>
            <a:off x="8840789" y="991819"/>
            <a:ext cx="284162" cy="16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接连接符 404">
            <a:extLst>
              <a:ext uri="{FF2B5EF4-FFF2-40B4-BE49-F238E27FC236}">
                <a16:creationId xmlns:a16="http://schemas.microsoft.com/office/drawing/2014/main" id="{9F02B99D-DC91-4786-8CB7-8D5D86A474F9}"/>
              </a:ext>
            </a:extLst>
          </p:cNvPr>
          <p:cNvCxnSpPr>
            <a:cxnSpLocks/>
          </p:cNvCxnSpPr>
          <p:nvPr/>
        </p:nvCxnSpPr>
        <p:spPr>
          <a:xfrm>
            <a:off x="8631238" y="1000126"/>
            <a:ext cx="331788" cy="4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接连接符 406">
            <a:extLst>
              <a:ext uri="{FF2B5EF4-FFF2-40B4-BE49-F238E27FC236}">
                <a16:creationId xmlns:a16="http://schemas.microsoft.com/office/drawing/2014/main" id="{4216FE74-0150-4A88-9C2C-25288B7B3552}"/>
              </a:ext>
            </a:extLst>
          </p:cNvPr>
          <p:cNvCxnSpPr/>
          <p:nvPr/>
        </p:nvCxnSpPr>
        <p:spPr>
          <a:xfrm flipH="1">
            <a:off x="7915799" y="1082676"/>
            <a:ext cx="289990" cy="34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接连接符 409">
            <a:extLst>
              <a:ext uri="{FF2B5EF4-FFF2-40B4-BE49-F238E27FC236}">
                <a16:creationId xmlns:a16="http://schemas.microsoft.com/office/drawing/2014/main" id="{4539051A-80F3-4218-9317-87EBA9831884}"/>
              </a:ext>
            </a:extLst>
          </p:cNvPr>
          <p:cNvCxnSpPr/>
          <p:nvPr/>
        </p:nvCxnSpPr>
        <p:spPr>
          <a:xfrm>
            <a:off x="8421689" y="1058864"/>
            <a:ext cx="0" cy="430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" name="图片 410">
            <a:extLst>
              <a:ext uri="{FF2B5EF4-FFF2-40B4-BE49-F238E27FC236}">
                <a16:creationId xmlns:a16="http://schemas.microsoft.com/office/drawing/2014/main" id="{669FD330-4F4D-4E54-B2F6-2403FA737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337" y="-1596549"/>
            <a:ext cx="9266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25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" decel="100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67137" y="178201"/>
            <a:ext cx="778579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1.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Nội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dung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tính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chất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của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99B1865-6A47-4266-9329-1E93F502D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9" y="144518"/>
            <a:ext cx="713294" cy="713294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41594" y="1322019"/>
            <a:ext cx="739326" cy="573668"/>
            <a:chOff x="2161" y="1035"/>
            <a:chExt cx="1446" cy="11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pic>
        <p:nvPicPr>
          <p:cNvPr id="38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1575783"/>
            <a:ext cx="1937982" cy="1607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52101" y="1315517"/>
            <a:ext cx="3878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11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sgk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tr21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51" name="businessman-in-apresentation-with-a-graphic-on-a-board_30732">
            <a:extLst>
              <a:ext uri="{FF2B5EF4-FFF2-40B4-BE49-F238E27FC236}">
                <a16:creationId xmlns:a16="http://schemas.microsoft.com/office/drawing/2014/main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3636112" y="3765473"/>
            <a:ext cx="881285" cy="808668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52" name="KSO_Shape">
            <a:extLst>
              <a:ext uri="{FF2B5EF4-FFF2-40B4-BE49-F238E27FC236}">
                <a16:creationId xmlns:a16="http://schemas.microsoft.com/office/drawing/2014/main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3379492" y="2533626"/>
            <a:ext cx="1279525" cy="657845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53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63471" y="2450551"/>
            <a:ext cx="422079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Trả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lời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câu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hỏi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sgk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tr21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ra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giấy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5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24799" y="3908591"/>
            <a:ext cx="41839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Lên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bày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2’</a:t>
            </a:r>
            <a:endParaRPr lang="zh-CN" altLang="en-US" sz="28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594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0" grpId="0"/>
      <p:bldP spid="52" grpId="0" animBg="1"/>
      <p:bldP spid="53" grpId="1"/>
      <p:bldP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96536" y="194105"/>
            <a:ext cx="7124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Nội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dung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57" name="图片 4">
            <a:extLst>
              <a:ext uri="{FF2B5EF4-FFF2-40B4-BE49-F238E27FC236}">
                <a16:creationId xmlns:a16="http://schemas.microsoft.com/office/drawing/2014/main" id="{E305013F-423E-479F-8A53-66BC10E97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8" y="204697"/>
            <a:ext cx="681977" cy="683589"/>
          </a:xfrm>
          <a:prstGeom prst="rect">
            <a:avLst/>
          </a:prstGeom>
        </p:spPr>
      </p:pic>
      <p:sp>
        <p:nvSpPr>
          <p:cNvPr id="6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696036" y="1179014"/>
            <a:ext cx="777922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Tất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cả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11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nêu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nhưng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bắt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nguồn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xã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hội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endParaRPr lang="zh-CN" altLang="en-US" sz="3000" i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725606" y="2764429"/>
            <a:ext cx="777922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Mục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đích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bàn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endParaRPr lang="zh-CN" altLang="en-US" sz="3000" i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741529" y="3449093"/>
            <a:ext cx="777922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endParaRPr lang="zh-CN" altLang="en-US" sz="3000" i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723320" y="4188344"/>
            <a:ext cx="777922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nghị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endParaRPr lang="zh-CN" altLang="en-US" sz="30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7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462584" y="332858"/>
            <a:ext cx="71241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Căn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cứ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để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xác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định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là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b="1" i="1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r>
              <a:rPr lang="en-US" altLang="zh-CN" sz="3000" b="1" i="1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: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Đối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tượng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+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Thao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tác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nghị</a:t>
            </a:r>
            <a:r>
              <a:rPr lang="en-US" altLang="zh-CN" sz="30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endParaRPr lang="zh-CN" altLang="en-US" sz="30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6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77666" y="1781790"/>
            <a:ext cx="810677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dung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mỗi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nêu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khái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niệm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nhận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hay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kêu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gọi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mang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1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altLang="zh-CN" sz="3000" i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i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tưởng</a:t>
            </a:r>
            <a:endParaRPr lang="zh-CN" altLang="en-US" sz="3000" i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7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96536" y="508009"/>
            <a:ext cx="7124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Tính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chất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57" name="图片 4">
            <a:extLst>
              <a:ext uri="{FF2B5EF4-FFF2-40B4-BE49-F238E27FC236}">
                <a16:creationId xmlns:a16="http://schemas.microsoft.com/office/drawing/2014/main" id="{E305013F-423E-479F-8A53-66BC10E97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68" y="518601"/>
            <a:ext cx="681977" cy="683589"/>
          </a:xfrm>
          <a:prstGeom prst="rect">
            <a:avLst/>
          </a:prstGeom>
        </p:spPr>
      </p:pic>
      <p:sp>
        <p:nvSpPr>
          <p:cNvPr id="64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368497" y="1506566"/>
            <a:ext cx="84752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giải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ca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ngợi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1, 2  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398066" y="2259467"/>
            <a:ext cx="84752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nhủ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tích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3, 4, 5, 6, 7  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0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384418" y="2982797"/>
            <a:ext cx="84752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suy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nghĩ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bàn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8, 9  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1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13987" y="3735698"/>
            <a:ext cx="84752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altLang="zh-CN" sz="30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bác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10, 11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07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>
            <a:extLst>
              <a:ext uri="{FF2B5EF4-FFF2-40B4-BE49-F238E27FC236}">
                <a16:creationId xmlns:a16="http://schemas.microsoft.com/office/drawing/2014/main" id="{7187EA47-1D87-4498-AA41-69C70CA8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29" y="704559"/>
            <a:ext cx="464776" cy="678466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96536" y="194105"/>
            <a:ext cx="71241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Ví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dụ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48685" y="755931"/>
            <a:ext cx="10349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1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1321" y="1574791"/>
            <a:ext cx="84752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bàn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bạc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Lối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giản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dị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Bác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Hồ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520890" y="2327692"/>
            <a:ext cx="800896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Đòi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Giải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lối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giản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dị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Bác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mặt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 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03290" y="3460462"/>
            <a:ext cx="84752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+ Ca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ngợi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lối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đó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10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232859" y="4213363"/>
            <a:ext cx="847526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nhủ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noi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lối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.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>
            <a:extLst>
              <a:ext uri="{FF2B5EF4-FFF2-40B4-BE49-F238E27FC236}">
                <a16:creationId xmlns:a16="http://schemas.microsoft.com/office/drawing/2014/main" id="{7187EA47-1D87-4498-AA41-69C70CA8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29" y="445247"/>
            <a:ext cx="464776" cy="678466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1148685" y="496619"/>
            <a:ext cx="13625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Đề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10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491321" y="1315479"/>
            <a:ext cx="84752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Vấn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đề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bàn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bạc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ứng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xử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chứa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tục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ngữ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520890" y="2641596"/>
            <a:ext cx="800896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Đòi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b="1" i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altLang="zh-CN" sz="3000" b="1" i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bác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nêu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ứng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xử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0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altLang="zh-CN" sz="30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endParaRPr lang="zh-CN" altLang="en-US" sz="30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pic>
        <p:nvPicPr>
          <p:cNvPr id="11" name="Picture 10" descr="—Pngtree—vector growing chickens_2054348.png"/>
          <p:cNvPicPr>
            <a:picLocks noChangeAspect="1"/>
          </p:cNvPicPr>
          <p:nvPr/>
        </p:nvPicPr>
        <p:blipFill>
          <a:blip r:embed="rId3" cstate="print"/>
          <a:srcRect t="24156" b="32998"/>
          <a:stretch>
            <a:fillRect/>
          </a:stretch>
        </p:blipFill>
        <p:spPr>
          <a:xfrm>
            <a:off x="3173958" y="3725839"/>
            <a:ext cx="3308729" cy="14176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作室矢量图PPT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514B"/>
      </a:accent1>
      <a:accent2>
        <a:srgbClr val="565C8A"/>
      </a:accent2>
      <a:accent3>
        <a:srgbClr val="A0A1A0"/>
      </a:accent3>
      <a:accent4>
        <a:srgbClr val="806854"/>
      </a:accent4>
      <a:accent5>
        <a:srgbClr val="A09B8E"/>
      </a:accent5>
      <a:accent6>
        <a:srgbClr val="BFBFBF"/>
      </a:accent6>
      <a:hlink>
        <a:srgbClr val="56514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56514B"/>
    </a:accent1>
    <a:accent2>
      <a:srgbClr val="565C8A"/>
    </a:accent2>
    <a:accent3>
      <a:srgbClr val="A0A1A0"/>
    </a:accent3>
    <a:accent4>
      <a:srgbClr val="806854"/>
    </a:accent4>
    <a:accent5>
      <a:srgbClr val="A09B8E"/>
    </a:accent5>
    <a:accent6>
      <a:srgbClr val="BFBFBF"/>
    </a:accent6>
    <a:hlink>
      <a:srgbClr val="56514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1383</Words>
  <Application>Microsoft Office PowerPoint</Application>
  <PresentationFormat>On-screen Show (16:9)</PresentationFormat>
  <Paragraphs>148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宋体</vt:lpstr>
      <vt:lpstr>华文细黑</vt:lpstr>
      <vt:lpstr>Arial</vt:lpstr>
      <vt:lpstr>Calibri</vt:lpstr>
      <vt:lpstr>Calibri Light</vt:lpstr>
      <vt:lpstr>等线</vt:lpstr>
      <vt:lpstr>等线 Light</vt:lpstr>
      <vt:lpstr>Helvetica</vt:lpstr>
      <vt:lpstr>Times New Roman</vt:lpstr>
      <vt:lpstr>Wingdings</vt:lpstr>
      <vt:lpstr>思源黑体 CN Light</vt:lpstr>
      <vt:lpstr>方正静蕾简体</vt:lpstr>
      <vt:lpstr>萝莉体 第二版</vt:lpstr>
      <vt:lpstr>造字工房悦黑演示版常规体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工作室矢量图PPT</dc:title>
  <dc:creator>lenovo</dc:creator>
  <cp:lastModifiedBy>Nguyễn Thanh Bình</cp:lastModifiedBy>
  <cp:revision>413</cp:revision>
  <dcterms:created xsi:type="dcterms:W3CDTF">2017-07-28T00:48:52Z</dcterms:created>
  <dcterms:modified xsi:type="dcterms:W3CDTF">2022-01-21T04:45:41Z</dcterms:modified>
</cp:coreProperties>
</file>