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71" r:id="rId4"/>
    <p:sldId id="277" r:id="rId5"/>
    <p:sldId id="281" r:id="rId6"/>
    <p:sldId id="273" r:id="rId7"/>
    <p:sldId id="288" r:id="rId8"/>
    <p:sldId id="293" r:id="rId9"/>
    <p:sldId id="295" r:id="rId10"/>
    <p:sldId id="296" r:id="rId11"/>
    <p:sldId id="279" r:id="rId12"/>
    <p:sldId id="274" r:id="rId13"/>
    <p:sldId id="294" r:id="rId14"/>
    <p:sldId id="286" r:id="rId15"/>
    <p:sldId id="256" r:id="rId16"/>
    <p:sldId id="258" r:id="rId17"/>
    <p:sldId id="257" r:id="rId18"/>
    <p:sldId id="259" r:id="rId19"/>
    <p:sldId id="260" r:id="rId20"/>
    <p:sldId id="261" r:id="rId21"/>
    <p:sldId id="275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305"/>
    <a:srgbClr val="339966"/>
    <a:srgbClr val="75C54B"/>
    <a:srgbClr val="2D8027"/>
    <a:srgbClr val="54C14A"/>
    <a:srgbClr val="A8D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FB15F-5FF1-4204-A1C8-97F4AD4DB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F5780-0515-493B-887C-F657D66BB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F6E6F-10C7-483B-B746-B257A35F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3AADB-20FD-4F9E-A7C6-30993DF1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B044E-790A-4D7E-9F44-6050145B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6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E68B3-A425-4222-9017-37E31CEC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FDDA1-A287-48A6-A043-3CD829052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02381-6F8B-4222-ADE7-D7916BAC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4779E-0CFA-4E01-812B-AFA92FBF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FEEBD-A7BF-4E44-A581-9F1E5B19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8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49104C-6A28-479E-B4EE-ACA7092F1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69797-27E9-44AA-802F-FD664298E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10289-DBE3-4FAD-ABE2-783F927B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560B4-0DFB-4430-8FF9-FA29A3364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41B72-F0F5-440E-84A5-D2246E84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7C50A-C978-48A4-934E-BEE9DC99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6120B-567B-4857-B1BC-56134D1F6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A09D1-0978-48EB-85E1-21CAC1481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EB183-0AC2-4F01-82D0-933B646F8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B2F2F-6C63-40E4-BCD5-EED047C9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9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AEFFE-400F-4F75-93D0-E560873AB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286E6-84E6-4E3A-900F-F85FAF41E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6380F-1E59-45E4-8800-C99B523AF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86928-A560-4031-BEF0-2DACB767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6A2E0-6279-445B-AAE8-71A2F7403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3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7543-7F95-4BF7-97A1-A523F18C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A3194-CEF2-4939-ACE5-6D9BE5FCF2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ED4FA-B9B8-4497-8F57-0FA865541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28EE2-EFD2-4D1E-BF39-7CE50D6C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53316-3ABA-44E1-90E1-5795248E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F8FF6-E0DC-4EC6-ACBA-6C41D3BA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0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60EB0-BBF3-4162-B494-A8D08085C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F17C2-0704-42E2-933F-0501BA1B1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86CEF-19F8-4D26-B1F1-F10398199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F9EA6-20FC-41DD-950C-AB8AE616E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21AE1-7161-4F7F-A1A8-1708CC2A4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BD32D3-17BD-4464-9AA1-F463168D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BAAF4-6BC1-4AC0-B985-FE8C43028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2659A9-1598-488F-8ED5-AEFC028A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8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8C29B-2CCA-467F-BE0A-E7D18B4D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8E13EE-4753-4AD3-B404-ABBAB82F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AA4CA7-E23F-4FCA-BC36-0B5FEA3D5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9FE3B-9B4F-45A3-8CD8-6F22BB87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0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2DD92A-C26E-4137-B848-99FF99C45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C408B-5958-44B1-BD97-CC1183C8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558E4-3C12-4917-B7EF-E2268240A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0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0C969-1381-408C-A616-9CA8D7566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080DD-7A45-4827-A129-DD7EE270D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48D6C-FA9C-4CC1-85AB-880BA36DA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24B72-79A0-4E04-9237-95573ABB4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17934-586B-40FE-9A00-A185A4E1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28E9B-D9C7-498B-A523-8936C997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9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20F4-3E35-4B63-A353-2EBD48F41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10AE01-4FA3-4199-A44A-79D93C044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5172D-28F5-4BBC-83EB-329CADDAC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39CBC-98E1-451A-AE74-10A01F3B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D5347-EB72-4550-B269-55CF4AD5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FE3DD-62AD-4DED-9B60-E424DD6B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3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E171B-42AC-4271-A808-9B98F312A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C7531-D84C-40B6-8B02-6CF7008D0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6F604-07D1-437F-993A-16F0BCCF8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C071D-3083-43FE-A128-48D4918FABF1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2F1A0-7D32-4B6D-A5CF-89C243D51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3A90-3B5D-44E9-8739-D881DB1CB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3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16.xml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12" Type="http://schemas.openxmlformats.org/officeDocument/2006/relationships/slide" Target="slide17.xml"/><Relationship Id="rId2" Type="http://schemas.openxmlformats.org/officeDocument/2006/relationships/audio" Target="../media/audio1.wav"/><Relationship Id="rId16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2.gif"/><Relationship Id="rId5" Type="http://schemas.openxmlformats.org/officeDocument/2006/relationships/image" Target="../media/image27.png"/><Relationship Id="rId15" Type="http://schemas.openxmlformats.org/officeDocument/2006/relationships/slide" Target="slide19.xml"/><Relationship Id="rId10" Type="http://schemas.openxmlformats.org/officeDocument/2006/relationships/slide" Target="slide11.xml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image" Target="../media/image18.jpe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9.jpeg"/><Relationship Id="rId5" Type="http://schemas.openxmlformats.org/officeDocument/2006/relationships/tags" Target="../tags/tag2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4" r="64040" b="64102"/>
          <a:stretch>
            <a:fillRect/>
          </a:stretch>
        </p:blipFill>
        <p:spPr>
          <a:xfrm>
            <a:off x="477423" y="2333136"/>
            <a:ext cx="1508741" cy="12163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4977" y="2546888"/>
            <a:ext cx="1266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0 1</a:t>
            </a:r>
            <a:endParaRPr lang="zh-CN" altLang="en-US" sz="4400" b="1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8" t="32820" r="32040" b="47487"/>
          <a:stretch>
            <a:fillRect/>
          </a:stretch>
        </p:blipFill>
        <p:spPr>
          <a:xfrm>
            <a:off x="521930" y="4321639"/>
            <a:ext cx="1480291" cy="110161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4485" y="4541887"/>
            <a:ext cx="1266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0 2</a:t>
            </a:r>
            <a:endParaRPr lang="zh-CN" altLang="en-US" sz="4400" b="1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1971" y="2305196"/>
            <a:ext cx="8429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Đám người nhốn nháo lên. Tiếng reo, tiếng vỗ tay (Nam Cao)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43199" y="4239099"/>
            <a:ext cx="8429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A: Chị gặp anh ấy bao giờ?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B: Một ngày mùa xuân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95122" y="469602"/>
            <a:ext cx="10245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 định thành phần ngữ pháp của các câu sau và khôi phục nếu thiếu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8" name="图片 2">
            <a:extLst>
              <a:ext uri="{FF2B5EF4-FFF2-40B4-BE49-F238E27FC236}">
                <a16:creationId xmlns:a16="http://schemas.microsoft.com/office/drawing/2014/main" id="{3CFA33AD-45F8-4A58-B936-CFFA70C90D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843" y="3513262"/>
            <a:ext cx="2292965" cy="3187078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95193" y="2431725"/>
            <a:ext cx="900247" cy="1030676"/>
            <a:chOff x="4672481" y="3571875"/>
            <a:chExt cx="900247" cy="1030676"/>
          </a:xfrm>
        </p:grpSpPr>
        <p:sp>
          <p:nvSpPr>
            <p:cNvPr id="6" name="椭圆 5"/>
            <p:cNvSpPr/>
            <p:nvPr/>
          </p:nvSpPr>
          <p:spPr>
            <a:xfrm>
              <a:off x="4672481" y="3702304"/>
              <a:ext cx="900247" cy="900247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933950" y="3571875"/>
              <a:ext cx="4191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49864"/>
            <a:ext cx="2680138" cy="3272003"/>
          </a:xfrm>
          <a:prstGeom prst="rect">
            <a:avLst/>
          </a:prstGeom>
        </p:spPr>
      </p:pic>
      <p:grpSp>
        <p:nvGrpSpPr>
          <p:cNvPr id="19" name="组合 2"/>
          <p:cNvGrpSpPr/>
          <p:nvPr/>
        </p:nvGrpSpPr>
        <p:grpSpPr>
          <a:xfrm>
            <a:off x="5439098" y="255240"/>
            <a:ext cx="4477406" cy="901401"/>
            <a:chOff x="6002400" y="1416636"/>
            <a:chExt cx="4477406" cy="901401"/>
          </a:xfrm>
        </p:grpSpPr>
        <p:sp>
          <p:nvSpPr>
            <p:cNvPr id="22" name="矩形 6"/>
            <p:cNvSpPr/>
            <p:nvPr/>
          </p:nvSpPr>
          <p:spPr>
            <a:xfrm>
              <a:off x="6886957" y="1416636"/>
              <a:ext cx="3592849" cy="9014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4800" b="1" dirty="0" smtClean="0">
                  <a:solidFill>
                    <a:srgbClr val="FF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2.GHI NHỚ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3" name="椭圆 19"/>
            <p:cNvSpPr/>
            <p:nvPr/>
          </p:nvSpPr>
          <p:spPr>
            <a:xfrm>
              <a:off x="6002400" y="1546157"/>
              <a:ext cx="660400" cy="639930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rgbClr val="98B2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pic>
        <p:nvPicPr>
          <p:cNvPr id="24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5501" y="3741684"/>
            <a:ext cx="4035973" cy="52550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004442" y="1476789"/>
            <a:ext cx="7646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13587" y="2543590"/>
            <a:ext cx="6894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endParaRPr lang="vi-VN" sz="3600" dirty="0" smtClean="0">
              <a:latin typeface="+mj-lt"/>
            </a:endParaRPr>
          </a:p>
        </p:txBody>
      </p:sp>
      <p:grpSp>
        <p:nvGrpSpPr>
          <p:cNvPr id="27" name="组合 1"/>
          <p:cNvGrpSpPr/>
          <p:nvPr/>
        </p:nvGrpSpPr>
        <p:grpSpPr>
          <a:xfrm>
            <a:off x="3705703" y="3892668"/>
            <a:ext cx="900247" cy="1030676"/>
            <a:chOff x="4672481" y="3571875"/>
            <a:chExt cx="900247" cy="1030676"/>
          </a:xfrm>
        </p:grpSpPr>
        <p:sp>
          <p:nvSpPr>
            <p:cNvPr id="28" name="椭圆 5"/>
            <p:cNvSpPr/>
            <p:nvPr/>
          </p:nvSpPr>
          <p:spPr>
            <a:xfrm>
              <a:off x="4672481" y="3702304"/>
              <a:ext cx="900247" cy="900247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6"/>
            <p:cNvSpPr/>
            <p:nvPr/>
          </p:nvSpPr>
          <p:spPr>
            <a:xfrm>
              <a:off x="4933950" y="3571875"/>
              <a:ext cx="4191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4924097" y="4004533"/>
            <a:ext cx="6894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vi-VN" sz="3600" dirty="0" smtClean="0">
              <a:latin typeface="+mj-lt"/>
            </a:endParaRPr>
          </a:p>
        </p:txBody>
      </p:sp>
      <p:grpSp>
        <p:nvGrpSpPr>
          <p:cNvPr id="31" name="组合 1"/>
          <p:cNvGrpSpPr/>
          <p:nvPr/>
        </p:nvGrpSpPr>
        <p:grpSpPr>
          <a:xfrm>
            <a:off x="3684682" y="5322075"/>
            <a:ext cx="900247" cy="1030676"/>
            <a:chOff x="4672481" y="3571875"/>
            <a:chExt cx="900247" cy="1030676"/>
          </a:xfrm>
        </p:grpSpPr>
        <p:sp>
          <p:nvSpPr>
            <p:cNvPr id="32" name="椭圆 5"/>
            <p:cNvSpPr/>
            <p:nvPr/>
          </p:nvSpPr>
          <p:spPr>
            <a:xfrm>
              <a:off x="4672481" y="3702304"/>
              <a:ext cx="900247" cy="900247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6"/>
            <p:cNvSpPr/>
            <p:nvPr/>
          </p:nvSpPr>
          <p:spPr>
            <a:xfrm>
              <a:off x="4933950" y="3571875"/>
              <a:ext cx="4191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4903076" y="5670430"/>
            <a:ext cx="6894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endParaRPr lang="vi-VN" sz="3600" dirty="0" smtClean="0">
              <a:latin typeface="+mj-lt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0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6"/>
          <p:cNvSpPr txBox="1">
            <a:spLocks noChangeArrowheads="1"/>
          </p:cNvSpPr>
          <p:nvPr/>
        </p:nvSpPr>
        <p:spPr bwMode="auto">
          <a:xfrm>
            <a:off x="1984978" y="684365"/>
            <a:ext cx="3737906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buNone/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Bài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tập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nhanh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000" flipH="1">
            <a:off x="-1029719" y="1380533"/>
            <a:ext cx="2695575" cy="7143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770120" y="3077528"/>
            <a:ext cx="2041525" cy="914400"/>
          </a:xfrm>
          <a:prstGeom prst="rect">
            <a:avLst/>
          </a:prstGeom>
          <a:ln w="12700">
            <a:miter lim="400000"/>
          </a:ln>
        </p:spPr>
        <p:txBody>
          <a:bodyPr lIns="96000" tIns="96000" rIns="96000" bIns="96000" anchor="ctr" anchorCtr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8195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7891"/>
            <a:ext cx="2596628" cy="31401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5880532" y="472945"/>
            <a:ext cx="5407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VD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15712" y="2595729"/>
            <a:ext cx="80877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giương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gọng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hang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Nam)</a:t>
            </a: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8397" r="14625" b="7076"/>
          <a:stretch>
            <a:fillRect/>
          </a:stretch>
        </p:blipFill>
        <p:spPr>
          <a:xfrm>
            <a:off x="8534400" y="1415075"/>
            <a:ext cx="3657600" cy="4067175"/>
          </a:xfrm>
          <a:prstGeom prst="rect">
            <a:avLst/>
          </a:prstGeom>
        </p:spPr>
      </p:pic>
      <p:grpSp>
        <p:nvGrpSpPr>
          <p:cNvPr id="2" name="组合 2"/>
          <p:cNvGrpSpPr/>
          <p:nvPr/>
        </p:nvGrpSpPr>
        <p:grpSpPr>
          <a:xfrm>
            <a:off x="655778" y="852168"/>
            <a:ext cx="4594138" cy="1079654"/>
            <a:chOff x="6096000" y="2072602"/>
            <a:chExt cx="4594911" cy="1079918"/>
          </a:xfrm>
        </p:grpSpPr>
        <p:sp>
          <p:nvSpPr>
            <p:cNvPr id="14348" name="矩形 19"/>
            <p:cNvSpPr/>
            <p:nvPr/>
          </p:nvSpPr>
          <p:spPr>
            <a:xfrm>
              <a:off x="7189331" y="2155160"/>
              <a:ext cx="3501580" cy="8129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4000" b="1" dirty="0" err="1" smtClean="0">
                  <a:solidFill>
                    <a:srgbClr val="FF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Câu</a:t>
              </a:r>
              <a:r>
                <a:rPr lang="en-US" altLang="zh-CN" sz="4000" b="1" dirty="0" smtClean="0">
                  <a:solidFill>
                    <a:srgbClr val="FF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FF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đặc</a:t>
              </a:r>
              <a:r>
                <a:rPr lang="en-US" altLang="zh-CN" sz="4000" b="1" dirty="0" smtClean="0">
                  <a:solidFill>
                    <a:srgbClr val="FF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FF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biệt</a:t>
              </a:r>
              <a:endParaRPr lang="zh-CN" altLang="en-US" sz="4000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grpSp>
          <p:nvGrpSpPr>
            <p:cNvPr id="3" name="组合 1"/>
            <p:cNvGrpSpPr/>
            <p:nvPr/>
          </p:nvGrpSpPr>
          <p:grpSpPr>
            <a:xfrm>
              <a:off x="6096000" y="2072602"/>
              <a:ext cx="1072427" cy="1079918"/>
              <a:chOff x="6096000" y="2072602"/>
              <a:chExt cx="1072427" cy="1079918"/>
            </a:xfrm>
          </p:grpSpPr>
          <p:grpSp>
            <p:nvGrpSpPr>
              <p:cNvPr id="4" name="组合 17"/>
              <p:cNvGrpSpPr>
                <a:grpSpLocks noChangeAspect="1"/>
              </p:cNvGrpSpPr>
              <p:nvPr/>
            </p:nvGrpSpPr>
            <p:grpSpPr bwMode="auto">
              <a:xfrm>
                <a:off x="6096000" y="2072602"/>
                <a:ext cx="1072427" cy="1079918"/>
                <a:chOff x="1983909" y="2663640"/>
                <a:chExt cx="1657350" cy="1668463"/>
              </a:xfrm>
              <a:solidFill>
                <a:schemeClr val="accent1"/>
              </a:solidFill>
            </p:grpSpPr>
            <p:sp>
              <p:nvSpPr>
                <p:cNvPr id="21" name="任意多边形: 形状 20"/>
                <p:cNvSpPr/>
                <p:nvPr/>
              </p:nvSpPr>
              <p:spPr bwMode="auto">
                <a:xfrm>
                  <a:off x="1983909" y="3062103"/>
                  <a:ext cx="1216025" cy="1270000"/>
                </a:xfrm>
                <a:custGeom>
                  <a:avLst/>
                  <a:gdLst>
                    <a:gd name="T0" fmla="*/ 71 w 540"/>
                    <a:gd name="T1" fmla="*/ 536 h 564"/>
                    <a:gd name="T2" fmla="*/ 24 w 540"/>
                    <a:gd name="T3" fmla="*/ 488 h 564"/>
                    <a:gd name="T4" fmla="*/ 24 w 540"/>
                    <a:gd name="T5" fmla="*/ 0 h 564"/>
                    <a:gd name="T6" fmla="*/ 0 w 540"/>
                    <a:gd name="T7" fmla="*/ 0 h 564"/>
                    <a:gd name="T8" fmla="*/ 0 w 540"/>
                    <a:gd name="T9" fmla="*/ 489 h 564"/>
                    <a:gd name="T10" fmla="*/ 72 w 540"/>
                    <a:gd name="T11" fmla="*/ 564 h 564"/>
                    <a:gd name="T12" fmla="*/ 540 w 540"/>
                    <a:gd name="T13" fmla="*/ 564 h 564"/>
                    <a:gd name="T14" fmla="*/ 540 w 540"/>
                    <a:gd name="T15" fmla="*/ 536 h 564"/>
                    <a:gd name="T16" fmla="*/ 71 w 540"/>
                    <a:gd name="T17" fmla="*/ 5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564">
                      <a:moveTo>
                        <a:pt x="71" y="536"/>
                      </a:moveTo>
                      <a:cubicBezTo>
                        <a:pt x="44" y="536"/>
                        <a:pt x="24" y="515"/>
                        <a:pt x="24" y="48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0" y="529"/>
                        <a:pt x="32" y="564"/>
                        <a:pt x="72" y="564"/>
                      </a:cubicBezTo>
                      <a:cubicBezTo>
                        <a:pt x="540" y="564"/>
                        <a:pt x="540" y="564"/>
                        <a:pt x="540" y="564"/>
                      </a:cubicBezTo>
                      <a:cubicBezTo>
                        <a:pt x="540" y="536"/>
                        <a:pt x="540" y="536"/>
                        <a:pt x="540" y="536"/>
                      </a:cubicBezTo>
                      <a:lnTo>
                        <a:pt x="71" y="536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6D31"/>
                    </a:solidFill>
                    <a:effectLst/>
                    <a:uLnTx/>
                    <a:uFillTx/>
                    <a:latin typeface="Times New Roman" pitchFamily="18" charset="0"/>
                    <a:ea typeface="Microsoft YaHei UI" panose="020B0503020204020204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" name="任意多边形: 形状 21"/>
                <p:cNvSpPr/>
                <p:nvPr/>
              </p:nvSpPr>
              <p:spPr bwMode="auto">
                <a:xfrm>
                  <a:off x="2433171" y="2674753"/>
                  <a:ext cx="1208088" cy="1243013"/>
                </a:xfrm>
                <a:custGeom>
                  <a:avLst/>
                  <a:gdLst>
                    <a:gd name="T0" fmla="*/ 461 w 536"/>
                    <a:gd name="T1" fmla="*/ 24 h 552"/>
                    <a:gd name="T2" fmla="*/ 508 w 536"/>
                    <a:gd name="T3" fmla="*/ 70 h 552"/>
                    <a:gd name="T4" fmla="*/ 508 w 536"/>
                    <a:gd name="T5" fmla="*/ 552 h 552"/>
                    <a:gd name="T6" fmla="*/ 536 w 536"/>
                    <a:gd name="T7" fmla="*/ 552 h 552"/>
                    <a:gd name="T8" fmla="*/ 536 w 536"/>
                    <a:gd name="T9" fmla="*/ 72 h 552"/>
                    <a:gd name="T10" fmla="*/ 462 w 536"/>
                    <a:gd name="T11" fmla="*/ 0 h 552"/>
                    <a:gd name="T12" fmla="*/ 0 w 536"/>
                    <a:gd name="T13" fmla="*/ 0 h 552"/>
                    <a:gd name="T14" fmla="*/ 0 w 536"/>
                    <a:gd name="T15" fmla="*/ 24 h 552"/>
                    <a:gd name="T16" fmla="*/ 461 w 536"/>
                    <a:gd name="T17" fmla="*/ 2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6" h="552">
                      <a:moveTo>
                        <a:pt x="461" y="24"/>
                      </a:moveTo>
                      <a:cubicBezTo>
                        <a:pt x="488" y="24"/>
                        <a:pt x="508" y="44"/>
                        <a:pt x="508" y="70"/>
                      </a:cubicBezTo>
                      <a:cubicBezTo>
                        <a:pt x="508" y="552"/>
                        <a:pt x="508" y="552"/>
                        <a:pt x="508" y="552"/>
                      </a:cubicBezTo>
                      <a:cubicBezTo>
                        <a:pt x="536" y="552"/>
                        <a:pt x="536" y="552"/>
                        <a:pt x="536" y="552"/>
                      </a:cubicBezTo>
                      <a:cubicBezTo>
                        <a:pt x="536" y="72"/>
                        <a:pt x="536" y="72"/>
                        <a:pt x="536" y="72"/>
                      </a:cubicBezTo>
                      <a:cubicBezTo>
                        <a:pt x="536" y="32"/>
                        <a:pt x="502" y="0"/>
                        <a:pt x="46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lnTo>
                        <a:pt x="461" y="24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6D31"/>
                    </a:solidFill>
                    <a:effectLst/>
                    <a:uLnTx/>
                    <a:uFillTx/>
                    <a:latin typeface="Times New Roman" pitchFamily="18" charset="0"/>
                    <a:ea typeface="Microsoft YaHei UI" panose="020B0503020204020204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" name="任意多边形: 形状 22"/>
                <p:cNvSpPr/>
                <p:nvPr/>
              </p:nvSpPr>
              <p:spPr bwMode="auto">
                <a:xfrm>
                  <a:off x="3277721" y="4006665"/>
                  <a:ext cx="358775" cy="315913"/>
                </a:xfrm>
                <a:custGeom>
                  <a:avLst/>
                  <a:gdLst>
                    <a:gd name="T0" fmla="*/ 43 w 159"/>
                    <a:gd name="T1" fmla="*/ 69 h 140"/>
                    <a:gd name="T2" fmla="*/ 34 w 159"/>
                    <a:gd name="T3" fmla="*/ 61 h 140"/>
                    <a:gd name="T4" fmla="*/ 24 w 159"/>
                    <a:gd name="T5" fmla="*/ 61 h 140"/>
                    <a:gd name="T6" fmla="*/ 7 w 159"/>
                    <a:gd name="T7" fmla="*/ 52 h 140"/>
                    <a:gd name="T8" fmla="*/ 0 w 159"/>
                    <a:gd name="T9" fmla="*/ 32 h 140"/>
                    <a:gd name="T10" fmla="*/ 10 w 159"/>
                    <a:gd name="T11" fmla="*/ 9 h 140"/>
                    <a:gd name="T12" fmla="*/ 34 w 159"/>
                    <a:gd name="T13" fmla="*/ 0 h 140"/>
                    <a:gd name="T14" fmla="*/ 61 w 159"/>
                    <a:gd name="T15" fmla="*/ 13 h 140"/>
                    <a:gd name="T16" fmla="*/ 72 w 159"/>
                    <a:gd name="T17" fmla="*/ 47 h 140"/>
                    <a:gd name="T18" fmla="*/ 42 w 159"/>
                    <a:gd name="T19" fmla="*/ 126 h 140"/>
                    <a:gd name="T20" fmla="*/ 23 w 159"/>
                    <a:gd name="T21" fmla="*/ 140 h 140"/>
                    <a:gd name="T22" fmla="*/ 13 w 159"/>
                    <a:gd name="T23" fmla="*/ 131 h 140"/>
                    <a:gd name="T24" fmla="*/ 18 w 159"/>
                    <a:gd name="T25" fmla="*/ 120 h 140"/>
                    <a:gd name="T26" fmla="*/ 36 w 159"/>
                    <a:gd name="T27" fmla="*/ 92 h 140"/>
                    <a:gd name="T28" fmla="*/ 43 w 159"/>
                    <a:gd name="T29" fmla="*/ 69 h 140"/>
                    <a:gd name="T30" fmla="*/ 130 w 159"/>
                    <a:gd name="T31" fmla="*/ 69 h 140"/>
                    <a:gd name="T32" fmla="*/ 121 w 159"/>
                    <a:gd name="T33" fmla="*/ 61 h 140"/>
                    <a:gd name="T34" fmla="*/ 112 w 159"/>
                    <a:gd name="T35" fmla="*/ 61 h 140"/>
                    <a:gd name="T36" fmla="*/ 94 w 159"/>
                    <a:gd name="T37" fmla="*/ 52 h 140"/>
                    <a:gd name="T38" fmla="*/ 87 w 159"/>
                    <a:gd name="T39" fmla="*/ 32 h 140"/>
                    <a:gd name="T40" fmla="*/ 96 w 159"/>
                    <a:gd name="T41" fmla="*/ 9 h 140"/>
                    <a:gd name="T42" fmla="*/ 120 w 159"/>
                    <a:gd name="T43" fmla="*/ 0 h 140"/>
                    <a:gd name="T44" fmla="*/ 148 w 159"/>
                    <a:gd name="T45" fmla="*/ 13 h 140"/>
                    <a:gd name="T46" fmla="*/ 159 w 159"/>
                    <a:gd name="T47" fmla="*/ 47 h 140"/>
                    <a:gd name="T48" fmla="*/ 129 w 159"/>
                    <a:gd name="T49" fmla="*/ 126 h 140"/>
                    <a:gd name="T50" fmla="*/ 109 w 159"/>
                    <a:gd name="T51" fmla="*/ 140 h 140"/>
                    <a:gd name="T52" fmla="*/ 100 w 159"/>
                    <a:gd name="T53" fmla="*/ 131 h 140"/>
                    <a:gd name="T54" fmla="*/ 106 w 159"/>
                    <a:gd name="T55" fmla="*/ 120 h 140"/>
                    <a:gd name="T56" fmla="*/ 122 w 159"/>
                    <a:gd name="T57" fmla="*/ 92 h 140"/>
                    <a:gd name="T58" fmla="*/ 130 w 159"/>
                    <a:gd name="T59" fmla="*/ 6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40">
                      <a:moveTo>
                        <a:pt x="43" y="69"/>
                      </a:moveTo>
                      <a:cubicBezTo>
                        <a:pt x="43" y="64"/>
                        <a:pt x="40" y="61"/>
                        <a:pt x="3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18" y="60"/>
                        <a:pt x="12" y="57"/>
                        <a:pt x="7" y="52"/>
                      </a:cubicBezTo>
                      <a:cubicBezTo>
                        <a:pt x="2" y="46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  <a:cubicBezTo>
                        <a:pt x="44" y="0"/>
                        <a:pt x="54" y="4"/>
                        <a:pt x="61" y="13"/>
                      </a:cubicBezTo>
                      <a:cubicBezTo>
                        <a:pt x="68" y="22"/>
                        <a:pt x="72" y="33"/>
                        <a:pt x="72" y="47"/>
                      </a:cubicBezTo>
                      <a:cubicBezTo>
                        <a:pt x="72" y="73"/>
                        <a:pt x="62" y="99"/>
                        <a:pt x="42" y="126"/>
                      </a:cubicBezTo>
                      <a:cubicBezTo>
                        <a:pt x="34" y="136"/>
                        <a:pt x="28" y="140"/>
                        <a:pt x="23" y="140"/>
                      </a:cubicBezTo>
                      <a:cubicBezTo>
                        <a:pt x="16" y="140"/>
                        <a:pt x="13" y="137"/>
                        <a:pt x="13" y="131"/>
                      </a:cubicBezTo>
                      <a:cubicBezTo>
                        <a:pt x="13" y="128"/>
                        <a:pt x="15" y="125"/>
                        <a:pt x="18" y="120"/>
                      </a:cubicBezTo>
                      <a:cubicBezTo>
                        <a:pt x="25" y="112"/>
                        <a:pt x="30" y="103"/>
                        <a:pt x="36" y="92"/>
                      </a:cubicBezTo>
                      <a:cubicBezTo>
                        <a:pt x="41" y="82"/>
                        <a:pt x="43" y="74"/>
                        <a:pt x="43" y="69"/>
                      </a:cubicBezTo>
                      <a:close/>
                      <a:moveTo>
                        <a:pt x="130" y="69"/>
                      </a:moveTo>
                      <a:cubicBezTo>
                        <a:pt x="130" y="64"/>
                        <a:pt x="127" y="61"/>
                        <a:pt x="121" y="61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05" y="60"/>
                        <a:pt x="99" y="57"/>
                        <a:pt x="94" y="52"/>
                      </a:cubicBezTo>
                      <a:cubicBezTo>
                        <a:pt x="89" y="46"/>
                        <a:pt x="87" y="40"/>
                        <a:pt x="87" y="32"/>
                      </a:cubicBezTo>
                      <a:cubicBezTo>
                        <a:pt x="87" y="23"/>
                        <a:pt x="90" y="15"/>
                        <a:pt x="96" y="9"/>
                      </a:cubicBezTo>
                      <a:cubicBezTo>
                        <a:pt x="103" y="3"/>
                        <a:pt x="111" y="0"/>
                        <a:pt x="120" y="0"/>
                      </a:cubicBezTo>
                      <a:cubicBezTo>
                        <a:pt x="132" y="0"/>
                        <a:pt x="141" y="4"/>
                        <a:pt x="148" y="13"/>
                      </a:cubicBezTo>
                      <a:cubicBezTo>
                        <a:pt x="155" y="22"/>
                        <a:pt x="159" y="33"/>
                        <a:pt x="159" y="47"/>
                      </a:cubicBezTo>
                      <a:cubicBezTo>
                        <a:pt x="159" y="73"/>
                        <a:pt x="149" y="99"/>
                        <a:pt x="129" y="126"/>
                      </a:cubicBezTo>
                      <a:cubicBezTo>
                        <a:pt x="121" y="136"/>
                        <a:pt x="115" y="140"/>
                        <a:pt x="109" y="140"/>
                      </a:cubicBezTo>
                      <a:cubicBezTo>
                        <a:pt x="103" y="140"/>
                        <a:pt x="100" y="137"/>
                        <a:pt x="100" y="131"/>
                      </a:cubicBezTo>
                      <a:cubicBezTo>
                        <a:pt x="100" y="128"/>
                        <a:pt x="102" y="125"/>
                        <a:pt x="106" y="120"/>
                      </a:cubicBezTo>
                      <a:cubicBezTo>
                        <a:pt x="112" y="112"/>
                        <a:pt x="117" y="103"/>
                        <a:pt x="122" y="92"/>
                      </a:cubicBezTo>
                      <a:cubicBezTo>
                        <a:pt x="127" y="82"/>
                        <a:pt x="130" y="74"/>
                        <a:pt x="130" y="69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6D31"/>
                    </a:solidFill>
                    <a:effectLst/>
                    <a:uLnTx/>
                    <a:uFillTx/>
                    <a:latin typeface="Times New Roman" pitchFamily="18" charset="0"/>
                    <a:ea typeface="Microsoft YaHei UI" panose="020B0503020204020204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" name="任意多边形: 形状 23"/>
                <p:cNvSpPr/>
                <p:nvPr/>
              </p:nvSpPr>
              <p:spPr bwMode="auto">
                <a:xfrm>
                  <a:off x="1983909" y="2663640"/>
                  <a:ext cx="355600" cy="317500"/>
                </a:xfrm>
                <a:custGeom>
                  <a:avLst/>
                  <a:gdLst>
                    <a:gd name="T0" fmla="*/ 115 w 158"/>
                    <a:gd name="T1" fmla="*/ 72 h 141"/>
                    <a:gd name="T2" fmla="*/ 124 w 158"/>
                    <a:gd name="T3" fmla="*/ 80 h 141"/>
                    <a:gd name="T4" fmla="*/ 134 w 158"/>
                    <a:gd name="T5" fmla="*/ 80 h 141"/>
                    <a:gd name="T6" fmla="*/ 151 w 158"/>
                    <a:gd name="T7" fmla="*/ 89 h 141"/>
                    <a:gd name="T8" fmla="*/ 158 w 158"/>
                    <a:gd name="T9" fmla="*/ 109 h 141"/>
                    <a:gd name="T10" fmla="*/ 149 w 158"/>
                    <a:gd name="T11" fmla="*/ 132 h 141"/>
                    <a:gd name="T12" fmla="*/ 125 w 158"/>
                    <a:gd name="T13" fmla="*/ 141 h 141"/>
                    <a:gd name="T14" fmla="*/ 98 w 158"/>
                    <a:gd name="T15" fmla="*/ 128 h 141"/>
                    <a:gd name="T16" fmla="*/ 87 w 158"/>
                    <a:gd name="T17" fmla="*/ 94 h 141"/>
                    <a:gd name="T18" fmla="*/ 117 w 158"/>
                    <a:gd name="T19" fmla="*/ 15 h 141"/>
                    <a:gd name="T20" fmla="*/ 136 w 158"/>
                    <a:gd name="T21" fmla="*/ 0 h 141"/>
                    <a:gd name="T22" fmla="*/ 145 w 158"/>
                    <a:gd name="T23" fmla="*/ 10 h 141"/>
                    <a:gd name="T24" fmla="*/ 140 w 158"/>
                    <a:gd name="T25" fmla="*/ 21 h 141"/>
                    <a:gd name="T26" fmla="*/ 123 w 158"/>
                    <a:gd name="T27" fmla="*/ 48 h 141"/>
                    <a:gd name="T28" fmla="*/ 115 w 158"/>
                    <a:gd name="T29" fmla="*/ 72 h 141"/>
                    <a:gd name="T30" fmla="*/ 28 w 158"/>
                    <a:gd name="T31" fmla="*/ 72 h 141"/>
                    <a:gd name="T32" fmla="*/ 37 w 158"/>
                    <a:gd name="T33" fmla="*/ 80 h 141"/>
                    <a:gd name="T34" fmla="*/ 47 w 158"/>
                    <a:gd name="T35" fmla="*/ 80 h 141"/>
                    <a:gd name="T36" fmla="*/ 64 w 158"/>
                    <a:gd name="T37" fmla="*/ 89 h 141"/>
                    <a:gd name="T38" fmla="*/ 72 w 158"/>
                    <a:gd name="T39" fmla="*/ 109 h 141"/>
                    <a:gd name="T40" fmla="*/ 62 w 158"/>
                    <a:gd name="T41" fmla="*/ 132 h 141"/>
                    <a:gd name="T42" fmla="*/ 38 w 158"/>
                    <a:gd name="T43" fmla="*/ 141 h 141"/>
                    <a:gd name="T44" fmla="*/ 10 w 158"/>
                    <a:gd name="T45" fmla="*/ 128 h 141"/>
                    <a:gd name="T46" fmla="*/ 0 w 158"/>
                    <a:gd name="T47" fmla="*/ 94 h 141"/>
                    <a:gd name="T48" fmla="*/ 30 w 158"/>
                    <a:gd name="T49" fmla="*/ 15 h 141"/>
                    <a:gd name="T50" fmla="*/ 49 w 158"/>
                    <a:gd name="T51" fmla="*/ 0 h 141"/>
                    <a:gd name="T52" fmla="*/ 58 w 158"/>
                    <a:gd name="T53" fmla="*/ 10 h 141"/>
                    <a:gd name="T54" fmla="*/ 53 w 158"/>
                    <a:gd name="T55" fmla="*/ 21 h 141"/>
                    <a:gd name="T56" fmla="*/ 36 w 158"/>
                    <a:gd name="T57" fmla="*/ 48 h 141"/>
                    <a:gd name="T58" fmla="*/ 28 w 158"/>
                    <a:gd name="T59" fmla="*/ 7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8" h="141">
                      <a:moveTo>
                        <a:pt x="115" y="72"/>
                      </a:moveTo>
                      <a:cubicBezTo>
                        <a:pt x="115" y="77"/>
                        <a:pt x="118" y="80"/>
                        <a:pt x="124" y="80"/>
                      </a:cubicBezTo>
                      <a:cubicBezTo>
                        <a:pt x="134" y="80"/>
                        <a:pt x="134" y="80"/>
                        <a:pt x="134" y="80"/>
                      </a:cubicBezTo>
                      <a:cubicBezTo>
                        <a:pt x="140" y="80"/>
                        <a:pt x="146" y="83"/>
                        <a:pt x="151" y="89"/>
                      </a:cubicBezTo>
                      <a:cubicBezTo>
                        <a:pt x="156" y="95"/>
                        <a:pt x="158" y="101"/>
                        <a:pt x="158" y="109"/>
                      </a:cubicBezTo>
                      <a:cubicBezTo>
                        <a:pt x="158" y="118"/>
                        <a:pt x="155" y="126"/>
                        <a:pt x="149" y="132"/>
                      </a:cubicBezTo>
                      <a:cubicBezTo>
                        <a:pt x="142" y="138"/>
                        <a:pt x="134" y="141"/>
                        <a:pt x="125" y="141"/>
                      </a:cubicBezTo>
                      <a:cubicBezTo>
                        <a:pt x="114" y="141"/>
                        <a:pt x="105" y="137"/>
                        <a:pt x="98" y="128"/>
                      </a:cubicBezTo>
                      <a:cubicBezTo>
                        <a:pt x="90" y="119"/>
                        <a:pt x="87" y="108"/>
                        <a:pt x="87" y="94"/>
                      </a:cubicBezTo>
                      <a:cubicBezTo>
                        <a:pt x="87" y="68"/>
                        <a:pt x="97" y="42"/>
                        <a:pt x="117" y="15"/>
                      </a:cubicBezTo>
                      <a:cubicBezTo>
                        <a:pt x="124" y="5"/>
                        <a:pt x="130" y="0"/>
                        <a:pt x="136" y="0"/>
                      </a:cubicBezTo>
                      <a:cubicBezTo>
                        <a:pt x="142" y="0"/>
                        <a:pt x="145" y="4"/>
                        <a:pt x="145" y="10"/>
                      </a:cubicBezTo>
                      <a:cubicBezTo>
                        <a:pt x="145" y="13"/>
                        <a:pt x="144" y="16"/>
                        <a:pt x="140" y="21"/>
                      </a:cubicBezTo>
                      <a:cubicBezTo>
                        <a:pt x="134" y="29"/>
                        <a:pt x="128" y="38"/>
                        <a:pt x="123" y="48"/>
                      </a:cubicBezTo>
                      <a:cubicBezTo>
                        <a:pt x="118" y="59"/>
                        <a:pt x="115" y="67"/>
                        <a:pt x="115" y="72"/>
                      </a:cubicBezTo>
                      <a:close/>
                      <a:moveTo>
                        <a:pt x="28" y="72"/>
                      </a:moveTo>
                      <a:cubicBezTo>
                        <a:pt x="28" y="77"/>
                        <a:pt x="31" y="80"/>
                        <a:pt x="37" y="8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3" y="80"/>
                        <a:pt x="59" y="83"/>
                        <a:pt x="64" y="89"/>
                      </a:cubicBezTo>
                      <a:cubicBezTo>
                        <a:pt x="69" y="95"/>
                        <a:pt x="72" y="101"/>
                        <a:pt x="72" y="109"/>
                      </a:cubicBezTo>
                      <a:cubicBezTo>
                        <a:pt x="72" y="118"/>
                        <a:pt x="68" y="126"/>
                        <a:pt x="62" y="132"/>
                      </a:cubicBezTo>
                      <a:cubicBezTo>
                        <a:pt x="56" y="138"/>
                        <a:pt x="48" y="141"/>
                        <a:pt x="38" y="141"/>
                      </a:cubicBezTo>
                      <a:cubicBezTo>
                        <a:pt x="27" y="141"/>
                        <a:pt x="18" y="137"/>
                        <a:pt x="10" y="128"/>
                      </a:cubicBezTo>
                      <a:cubicBezTo>
                        <a:pt x="3" y="119"/>
                        <a:pt x="0" y="108"/>
                        <a:pt x="0" y="94"/>
                      </a:cubicBezTo>
                      <a:cubicBezTo>
                        <a:pt x="0" y="68"/>
                        <a:pt x="10" y="42"/>
                        <a:pt x="30" y="15"/>
                      </a:cubicBezTo>
                      <a:cubicBezTo>
                        <a:pt x="37" y="5"/>
                        <a:pt x="44" y="0"/>
                        <a:pt x="49" y="0"/>
                      </a:cubicBezTo>
                      <a:cubicBezTo>
                        <a:pt x="55" y="0"/>
                        <a:pt x="58" y="4"/>
                        <a:pt x="58" y="10"/>
                      </a:cubicBezTo>
                      <a:cubicBezTo>
                        <a:pt x="58" y="13"/>
                        <a:pt x="56" y="16"/>
                        <a:pt x="53" y="21"/>
                      </a:cubicBezTo>
                      <a:cubicBezTo>
                        <a:pt x="47" y="29"/>
                        <a:pt x="41" y="38"/>
                        <a:pt x="36" y="48"/>
                      </a:cubicBezTo>
                      <a:cubicBezTo>
                        <a:pt x="31" y="59"/>
                        <a:pt x="28" y="67"/>
                        <a:pt x="28" y="72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6D31"/>
                    </a:solidFill>
                    <a:effectLst/>
                    <a:uLnTx/>
                    <a:uFillTx/>
                    <a:latin typeface="Times New Roman" pitchFamily="18" charset="0"/>
                    <a:ea typeface="Microsoft YaHei UI" panose="020B0503020204020204" pitchFamily="34" charset="-122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14351" name="图片 8"/>
              <p:cNvPicPr>
                <a:picLocks noChangeAspect="1"/>
              </p:cNvPicPr>
              <p:nvPr/>
            </p:nvPicPr>
            <p:blipFill>
              <a:blip r:embed="rId3"/>
              <a:srcRect r="86771"/>
              <a:stretch>
                <a:fillRect/>
              </a:stretch>
            </p:blipFill>
            <p:spPr>
              <a:xfrm>
                <a:off x="6096000" y="2205690"/>
                <a:ext cx="1067157" cy="91386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5" name="Rectangle 24"/>
          <p:cNvSpPr/>
          <p:nvPr/>
        </p:nvSpPr>
        <p:spPr>
          <a:xfrm>
            <a:off x="2096814" y="2091235"/>
            <a:ext cx="5580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组合 2"/>
          <p:cNvGrpSpPr/>
          <p:nvPr/>
        </p:nvGrpSpPr>
        <p:grpSpPr>
          <a:xfrm>
            <a:off x="808179" y="3684703"/>
            <a:ext cx="4594138" cy="1079655"/>
            <a:chOff x="6096000" y="2072604"/>
            <a:chExt cx="4594911" cy="1079919"/>
          </a:xfrm>
        </p:grpSpPr>
        <p:sp>
          <p:nvSpPr>
            <p:cNvPr id="27" name="矩形 19"/>
            <p:cNvSpPr/>
            <p:nvPr/>
          </p:nvSpPr>
          <p:spPr>
            <a:xfrm>
              <a:off x="7189331" y="2155160"/>
              <a:ext cx="3501580" cy="8129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4000" b="1" dirty="0" err="1" smtClean="0">
                  <a:solidFill>
                    <a:srgbClr val="FF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Tác</a:t>
              </a:r>
              <a:r>
                <a:rPr lang="en-US" altLang="zh-CN" sz="4000" b="1" dirty="0" smtClean="0">
                  <a:solidFill>
                    <a:srgbClr val="FF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FF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dụng</a:t>
              </a:r>
              <a:endParaRPr lang="zh-CN" altLang="en-US" sz="4000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grpSp>
          <p:nvGrpSpPr>
            <p:cNvPr id="28" name="组合 1"/>
            <p:cNvGrpSpPr/>
            <p:nvPr/>
          </p:nvGrpSpPr>
          <p:grpSpPr>
            <a:xfrm>
              <a:off x="6096000" y="2072604"/>
              <a:ext cx="1072427" cy="1079919"/>
              <a:chOff x="6096000" y="2072604"/>
              <a:chExt cx="1072427" cy="1079919"/>
            </a:xfrm>
          </p:grpSpPr>
          <p:grpSp>
            <p:nvGrpSpPr>
              <p:cNvPr id="29" name="组合 17"/>
              <p:cNvGrpSpPr>
                <a:grpSpLocks noChangeAspect="1"/>
              </p:cNvGrpSpPr>
              <p:nvPr/>
            </p:nvGrpSpPr>
            <p:grpSpPr bwMode="auto">
              <a:xfrm>
                <a:off x="6096000" y="2072604"/>
                <a:ext cx="1072427" cy="1079919"/>
                <a:chOff x="1983909" y="2663640"/>
                <a:chExt cx="1657350" cy="1668463"/>
              </a:xfrm>
              <a:solidFill>
                <a:schemeClr val="accent1"/>
              </a:solidFill>
            </p:grpSpPr>
            <p:sp>
              <p:nvSpPr>
                <p:cNvPr id="31" name="任意多边形: 形状 20"/>
                <p:cNvSpPr/>
                <p:nvPr/>
              </p:nvSpPr>
              <p:spPr bwMode="auto">
                <a:xfrm>
                  <a:off x="1983909" y="3062103"/>
                  <a:ext cx="1216025" cy="1270000"/>
                </a:xfrm>
                <a:custGeom>
                  <a:avLst/>
                  <a:gdLst>
                    <a:gd name="T0" fmla="*/ 71 w 540"/>
                    <a:gd name="T1" fmla="*/ 536 h 564"/>
                    <a:gd name="T2" fmla="*/ 24 w 540"/>
                    <a:gd name="T3" fmla="*/ 488 h 564"/>
                    <a:gd name="T4" fmla="*/ 24 w 540"/>
                    <a:gd name="T5" fmla="*/ 0 h 564"/>
                    <a:gd name="T6" fmla="*/ 0 w 540"/>
                    <a:gd name="T7" fmla="*/ 0 h 564"/>
                    <a:gd name="T8" fmla="*/ 0 w 540"/>
                    <a:gd name="T9" fmla="*/ 489 h 564"/>
                    <a:gd name="T10" fmla="*/ 72 w 540"/>
                    <a:gd name="T11" fmla="*/ 564 h 564"/>
                    <a:gd name="T12" fmla="*/ 540 w 540"/>
                    <a:gd name="T13" fmla="*/ 564 h 564"/>
                    <a:gd name="T14" fmla="*/ 540 w 540"/>
                    <a:gd name="T15" fmla="*/ 536 h 564"/>
                    <a:gd name="T16" fmla="*/ 71 w 540"/>
                    <a:gd name="T17" fmla="*/ 5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564">
                      <a:moveTo>
                        <a:pt x="71" y="536"/>
                      </a:moveTo>
                      <a:cubicBezTo>
                        <a:pt x="44" y="536"/>
                        <a:pt x="24" y="515"/>
                        <a:pt x="24" y="48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0" y="529"/>
                        <a:pt x="32" y="564"/>
                        <a:pt x="72" y="564"/>
                      </a:cubicBezTo>
                      <a:cubicBezTo>
                        <a:pt x="540" y="564"/>
                        <a:pt x="540" y="564"/>
                        <a:pt x="540" y="564"/>
                      </a:cubicBezTo>
                      <a:cubicBezTo>
                        <a:pt x="540" y="536"/>
                        <a:pt x="540" y="536"/>
                        <a:pt x="540" y="536"/>
                      </a:cubicBezTo>
                      <a:lnTo>
                        <a:pt x="71" y="536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4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Microsoft YaHei UI" panose="020B0503020204020204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2" name="任意多边形: 形状 21"/>
                <p:cNvSpPr/>
                <p:nvPr/>
              </p:nvSpPr>
              <p:spPr bwMode="auto">
                <a:xfrm>
                  <a:off x="2433171" y="2674753"/>
                  <a:ext cx="1208088" cy="1243013"/>
                </a:xfrm>
                <a:custGeom>
                  <a:avLst/>
                  <a:gdLst>
                    <a:gd name="T0" fmla="*/ 461 w 536"/>
                    <a:gd name="T1" fmla="*/ 24 h 552"/>
                    <a:gd name="T2" fmla="*/ 508 w 536"/>
                    <a:gd name="T3" fmla="*/ 70 h 552"/>
                    <a:gd name="T4" fmla="*/ 508 w 536"/>
                    <a:gd name="T5" fmla="*/ 552 h 552"/>
                    <a:gd name="T6" fmla="*/ 536 w 536"/>
                    <a:gd name="T7" fmla="*/ 552 h 552"/>
                    <a:gd name="T8" fmla="*/ 536 w 536"/>
                    <a:gd name="T9" fmla="*/ 72 h 552"/>
                    <a:gd name="T10" fmla="*/ 462 w 536"/>
                    <a:gd name="T11" fmla="*/ 0 h 552"/>
                    <a:gd name="T12" fmla="*/ 0 w 536"/>
                    <a:gd name="T13" fmla="*/ 0 h 552"/>
                    <a:gd name="T14" fmla="*/ 0 w 536"/>
                    <a:gd name="T15" fmla="*/ 24 h 552"/>
                    <a:gd name="T16" fmla="*/ 461 w 536"/>
                    <a:gd name="T17" fmla="*/ 2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6" h="552">
                      <a:moveTo>
                        <a:pt x="461" y="24"/>
                      </a:moveTo>
                      <a:cubicBezTo>
                        <a:pt x="488" y="24"/>
                        <a:pt x="508" y="44"/>
                        <a:pt x="508" y="70"/>
                      </a:cubicBezTo>
                      <a:cubicBezTo>
                        <a:pt x="508" y="552"/>
                        <a:pt x="508" y="552"/>
                        <a:pt x="508" y="552"/>
                      </a:cubicBezTo>
                      <a:cubicBezTo>
                        <a:pt x="536" y="552"/>
                        <a:pt x="536" y="552"/>
                        <a:pt x="536" y="552"/>
                      </a:cubicBezTo>
                      <a:cubicBezTo>
                        <a:pt x="536" y="72"/>
                        <a:pt x="536" y="72"/>
                        <a:pt x="536" y="72"/>
                      </a:cubicBezTo>
                      <a:cubicBezTo>
                        <a:pt x="536" y="32"/>
                        <a:pt x="502" y="0"/>
                        <a:pt x="46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lnTo>
                        <a:pt x="461" y="24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4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Microsoft YaHei UI" panose="020B0503020204020204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3" name="任意多边形: 形状 22"/>
                <p:cNvSpPr/>
                <p:nvPr/>
              </p:nvSpPr>
              <p:spPr bwMode="auto">
                <a:xfrm>
                  <a:off x="3277721" y="4006665"/>
                  <a:ext cx="358775" cy="315913"/>
                </a:xfrm>
                <a:custGeom>
                  <a:avLst/>
                  <a:gdLst>
                    <a:gd name="T0" fmla="*/ 43 w 159"/>
                    <a:gd name="T1" fmla="*/ 69 h 140"/>
                    <a:gd name="T2" fmla="*/ 34 w 159"/>
                    <a:gd name="T3" fmla="*/ 61 h 140"/>
                    <a:gd name="T4" fmla="*/ 24 w 159"/>
                    <a:gd name="T5" fmla="*/ 61 h 140"/>
                    <a:gd name="T6" fmla="*/ 7 w 159"/>
                    <a:gd name="T7" fmla="*/ 52 h 140"/>
                    <a:gd name="T8" fmla="*/ 0 w 159"/>
                    <a:gd name="T9" fmla="*/ 32 h 140"/>
                    <a:gd name="T10" fmla="*/ 10 w 159"/>
                    <a:gd name="T11" fmla="*/ 9 h 140"/>
                    <a:gd name="T12" fmla="*/ 34 w 159"/>
                    <a:gd name="T13" fmla="*/ 0 h 140"/>
                    <a:gd name="T14" fmla="*/ 61 w 159"/>
                    <a:gd name="T15" fmla="*/ 13 h 140"/>
                    <a:gd name="T16" fmla="*/ 72 w 159"/>
                    <a:gd name="T17" fmla="*/ 47 h 140"/>
                    <a:gd name="T18" fmla="*/ 42 w 159"/>
                    <a:gd name="T19" fmla="*/ 126 h 140"/>
                    <a:gd name="T20" fmla="*/ 23 w 159"/>
                    <a:gd name="T21" fmla="*/ 140 h 140"/>
                    <a:gd name="T22" fmla="*/ 13 w 159"/>
                    <a:gd name="T23" fmla="*/ 131 h 140"/>
                    <a:gd name="T24" fmla="*/ 18 w 159"/>
                    <a:gd name="T25" fmla="*/ 120 h 140"/>
                    <a:gd name="T26" fmla="*/ 36 w 159"/>
                    <a:gd name="T27" fmla="*/ 92 h 140"/>
                    <a:gd name="T28" fmla="*/ 43 w 159"/>
                    <a:gd name="T29" fmla="*/ 69 h 140"/>
                    <a:gd name="T30" fmla="*/ 130 w 159"/>
                    <a:gd name="T31" fmla="*/ 69 h 140"/>
                    <a:gd name="T32" fmla="*/ 121 w 159"/>
                    <a:gd name="T33" fmla="*/ 61 h 140"/>
                    <a:gd name="T34" fmla="*/ 112 w 159"/>
                    <a:gd name="T35" fmla="*/ 61 h 140"/>
                    <a:gd name="T36" fmla="*/ 94 w 159"/>
                    <a:gd name="T37" fmla="*/ 52 h 140"/>
                    <a:gd name="T38" fmla="*/ 87 w 159"/>
                    <a:gd name="T39" fmla="*/ 32 h 140"/>
                    <a:gd name="T40" fmla="*/ 96 w 159"/>
                    <a:gd name="T41" fmla="*/ 9 h 140"/>
                    <a:gd name="T42" fmla="*/ 120 w 159"/>
                    <a:gd name="T43" fmla="*/ 0 h 140"/>
                    <a:gd name="T44" fmla="*/ 148 w 159"/>
                    <a:gd name="T45" fmla="*/ 13 h 140"/>
                    <a:gd name="T46" fmla="*/ 159 w 159"/>
                    <a:gd name="T47" fmla="*/ 47 h 140"/>
                    <a:gd name="T48" fmla="*/ 129 w 159"/>
                    <a:gd name="T49" fmla="*/ 126 h 140"/>
                    <a:gd name="T50" fmla="*/ 109 w 159"/>
                    <a:gd name="T51" fmla="*/ 140 h 140"/>
                    <a:gd name="T52" fmla="*/ 100 w 159"/>
                    <a:gd name="T53" fmla="*/ 131 h 140"/>
                    <a:gd name="T54" fmla="*/ 106 w 159"/>
                    <a:gd name="T55" fmla="*/ 120 h 140"/>
                    <a:gd name="T56" fmla="*/ 122 w 159"/>
                    <a:gd name="T57" fmla="*/ 92 h 140"/>
                    <a:gd name="T58" fmla="*/ 130 w 159"/>
                    <a:gd name="T59" fmla="*/ 6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40">
                      <a:moveTo>
                        <a:pt x="43" y="69"/>
                      </a:moveTo>
                      <a:cubicBezTo>
                        <a:pt x="43" y="64"/>
                        <a:pt x="40" y="61"/>
                        <a:pt x="3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18" y="60"/>
                        <a:pt x="12" y="57"/>
                        <a:pt x="7" y="52"/>
                      </a:cubicBezTo>
                      <a:cubicBezTo>
                        <a:pt x="2" y="46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  <a:cubicBezTo>
                        <a:pt x="44" y="0"/>
                        <a:pt x="54" y="4"/>
                        <a:pt x="61" y="13"/>
                      </a:cubicBezTo>
                      <a:cubicBezTo>
                        <a:pt x="68" y="22"/>
                        <a:pt x="72" y="33"/>
                        <a:pt x="72" y="47"/>
                      </a:cubicBezTo>
                      <a:cubicBezTo>
                        <a:pt x="72" y="73"/>
                        <a:pt x="62" y="99"/>
                        <a:pt x="42" y="126"/>
                      </a:cubicBezTo>
                      <a:cubicBezTo>
                        <a:pt x="34" y="136"/>
                        <a:pt x="28" y="140"/>
                        <a:pt x="23" y="140"/>
                      </a:cubicBezTo>
                      <a:cubicBezTo>
                        <a:pt x="16" y="140"/>
                        <a:pt x="13" y="137"/>
                        <a:pt x="13" y="131"/>
                      </a:cubicBezTo>
                      <a:cubicBezTo>
                        <a:pt x="13" y="128"/>
                        <a:pt x="15" y="125"/>
                        <a:pt x="18" y="120"/>
                      </a:cubicBezTo>
                      <a:cubicBezTo>
                        <a:pt x="25" y="112"/>
                        <a:pt x="30" y="103"/>
                        <a:pt x="36" y="92"/>
                      </a:cubicBezTo>
                      <a:cubicBezTo>
                        <a:pt x="41" y="82"/>
                        <a:pt x="43" y="74"/>
                        <a:pt x="43" y="69"/>
                      </a:cubicBezTo>
                      <a:close/>
                      <a:moveTo>
                        <a:pt x="130" y="69"/>
                      </a:moveTo>
                      <a:cubicBezTo>
                        <a:pt x="130" y="64"/>
                        <a:pt x="127" y="61"/>
                        <a:pt x="121" y="61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05" y="60"/>
                        <a:pt x="99" y="57"/>
                        <a:pt x="94" y="52"/>
                      </a:cubicBezTo>
                      <a:cubicBezTo>
                        <a:pt x="89" y="46"/>
                        <a:pt x="87" y="40"/>
                        <a:pt x="87" y="32"/>
                      </a:cubicBezTo>
                      <a:cubicBezTo>
                        <a:pt x="87" y="23"/>
                        <a:pt x="90" y="15"/>
                        <a:pt x="96" y="9"/>
                      </a:cubicBezTo>
                      <a:cubicBezTo>
                        <a:pt x="103" y="3"/>
                        <a:pt x="111" y="0"/>
                        <a:pt x="120" y="0"/>
                      </a:cubicBezTo>
                      <a:cubicBezTo>
                        <a:pt x="132" y="0"/>
                        <a:pt x="141" y="4"/>
                        <a:pt x="148" y="13"/>
                      </a:cubicBezTo>
                      <a:cubicBezTo>
                        <a:pt x="155" y="22"/>
                        <a:pt x="159" y="33"/>
                        <a:pt x="159" y="47"/>
                      </a:cubicBezTo>
                      <a:cubicBezTo>
                        <a:pt x="159" y="73"/>
                        <a:pt x="149" y="99"/>
                        <a:pt x="129" y="126"/>
                      </a:cubicBezTo>
                      <a:cubicBezTo>
                        <a:pt x="121" y="136"/>
                        <a:pt x="115" y="140"/>
                        <a:pt x="109" y="140"/>
                      </a:cubicBezTo>
                      <a:cubicBezTo>
                        <a:pt x="103" y="140"/>
                        <a:pt x="100" y="137"/>
                        <a:pt x="100" y="131"/>
                      </a:cubicBezTo>
                      <a:cubicBezTo>
                        <a:pt x="100" y="128"/>
                        <a:pt x="102" y="125"/>
                        <a:pt x="106" y="120"/>
                      </a:cubicBezTo>
                      <a:cubicBezTo>
                        <a:pt x="112" y="112"/>
                        <a:pt x="117" y="103"/>
                        <a:pt x="122" y="92"/>
                      </a:cubicBezTo>
                      <a:cubicBezTo>
                        <a:pt x="127" y="82"/>
                        <a:pt x="130" y="74"/>
                        <a:pt x="130" y="69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4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Microsoft YaHei UI" panose="020B0503020204020204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" name="任意多边形: 形状 23"/>
                <p:cNvSpPr/>
                <p:nvPr/>
              </p:nvSpPr>
              <p:spPr bwMode="auto">
                <a:xfrm>
                  <a:off x="1983909" y="2663640"/>
                  <a:ext cx="355600" cy="317500"/>
                </a:xfrm>
                <a:custGeom>
                  <a:avLst/>
                  <a:gdLst>
                    <a:gd name="T0" fmla="*/ 115 w 158"/>
                    <a:gd name="T1" fmla="*/ 72 h 141"/>
                    <a:gd name="T2" fmla="*/ 124 w 158"/>
                    <a:gd name="T3" fmla="*/ 80 h 141"/>
                    <a:gd name="T4" fmla="*/ 134 w 158"/>
                    <a:gd name="T5" fmla="*/ 80 h 141"/>
                    <a:gd name="T6" fmla="*/ 151 w 158"/>
                    <a:gd name="T7" fmla="*/ 89 h 141"/>
                    <a:gd name="T8" fmla="*/ 158 w 158"/>
                    <a:gd name="T9" fmla="*/ 109 h 141"/>
                    <a:gd name="T10" fmla="*/ 149 w 158"/>
                    <a:gd name="T11" fmla="*/ 132 h 141"/>
                    <a:gd name="T12" fmla="*/ 125 w 158"/>
                    <a:gd name="T13" fmla="*/ 141 h 141"/>
                    <a:gd name="T14" fmla="*/ 98 w 158"/>
                    <a:gd name="T15" fmla="*/ 128 h 141"/>
                    <a:gd name="T16" fmla="*/ 87 w 158"/>
                    <a:gd name="T17" fmla="*/ 94 h 141"/>
                    <a:gd name="T18" fmla="*/ 117 w 158"/>
                    <a:gd name="T19" fmla="*/ 15 h 141"/>
                    <a:gd name="T20" fmla="*/ 136 w 158"/>
                    <a:gd name="T21" fmla="*/ 0 h 141"/>
                    <a:gd name="T22" fmla="*/ 145 w 158"/>
                    <a:gd name="T23" fmla="*/ 10 h 141"/>
                    <a:gd name="T24" fmla="*/ 140 w 158"/>
                    <a:gd name="T25" fmla="*/ 21 h 141"/>
                    <a:gd name="T26" fmla="*/ 123 w 158"/>
                    <a:gd name="T27" fmla="*/ 48 h 141"/>
                    <a:gd name="T28" fmla="*/ 115 w 158"/>
                    <a:gd name="T29" fmla="*/ 72 h 141"/>
                    <a:gd name="T30" fmla="*/ 28 w 158"/>
                    <a:gd name="T31" fmla="*/ 72 h 141"/>
                    <a:gd name="T32" fmla="*/ 37 w 158"/>
                    <a:gd name="T33" fmla="*/ 80 h 141"/>
                    <a:gd name="T34" fmla="*/ 47 w 158"/>
                    <a:gd name="T35" fmla="*/ 80 h 141"/>
                    <a:gd name="T36" fmla="*/ 64 w 158"/>
                    <a:gd name="T37" fmla="*/ 89 h 141"/>
                    <a:gd name="T38" fmla="*/ 72 w 158"/>
                    <a:gd name="T39" fmla="*/ 109 h 141"/>
                    <a:gd name="T40" fmla="*/ 62 w 158"/>
                    <a:gd name="T41" fmla="*/ 132 h 141"/>
                    <a:gd name="T42" fmla="*/ 38 w 158"/>
                    <a:gd name="T43" fmla="*/ 141 h 141"/>
                    <a:gd name="T44" fmla="*/ 10 w 158"/>
                    <a:gd name="T45" fmla="*/ 128 h 141"/>
                    <a:gd name="T46" fmla="*/ 0 w 158"/>
                    <a:gd name="T47" fmla="*/ 94 h 141"/>
                    <a:gd name="T48" fmla="*/ 30 w 158"/>
                    <a:gd name="T49" fmla="*/ 15 h 141"/>
                    <a:gd name="T50" fmla="*/ 49 w 158"/>
                    <a:gd name="T51" fmla="*/ 0 h 141"/>
                    <a:gd name="T52" fmla="*/ 58 w 158"/>
                    <a:gd name="T53" fmla="*/ 10 h 141"/>
                    <a:gd name="T54" fmla="*/ 53 w 158"/>
                    <a:gd name="T55" fmla="*/ 21 h 141"/>
                    <a:gd name="T56" fmla="*/ 36 w 158"/>
                    <a:gd name="T57" fmla="*/ 48 h 141"/>
                    <a:gd name="T58" fmla="*/ 28 w 158"/>
                    <a:gd name="T59" fmla="*/ 7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8" h="141">
                      <a:moveTo>
                        <a:pt x="115" y="72"/>
                      </a:moveTo>
                      <a:cubicBezTo>
                        <a:pt x="115" y="77"/>
                        <a:pt x="118" y="80"/>
                        <a:pt x="124" y="80"/>
                      </a:cubicBezTo>
                      <a:cubicBezTo>
                        <a:pt x="134" y="80"/>
                        <a:pt x="134" y="80"/>
                        <a:pt x="134" y="80"/>
                      </a:cubicBezTo>
                      <a:cubicBezTo>
                        <a:pt x="140" y="80"/>
                        <a:pt x="146" y="83"/>
                        <a:pt x="151" y="89"/>
                      </a:cubicBezTo>
                      <a:cubicBezTo>
                        <a:pt x="156" y="95"/>
                        <a:pt x="158" y="101"/>
                        <a:pt x="158" y="109"/>
                      </a:cubicBezTo>
                      <a:cubicBezTo>
                        <a:pt x="158" y="118"/>
                        <a:pt x="155" y="126"/>
                        <a:pt x="149" y="132"/>
                      </a:cubicBezTo>
                      <a:cubicBezTo>
                        <a:pt x="142" y="138"/>
                        <a:pt x="134" y="141"/>
                        <a:pt x="125" y="141"/>
                      </a:cubicBezTo>
                      <a:cubicBezTo>
                        <a:pt x="114" y="141"/>
                        <a:pt x="105" y="137"/>
                        <a:pt x="98" y="128"/>
                      </a:cubicBezTo>
                      <a:cubicBezTo>
                        <a:pt x="90" y="119"/>
                        <a:pt x="87" y="108"/>
                        <a:pt x="87" y="94"/>
                      </a:cubicBezTo>
                      <a:cubicBezTo>
                        <a:pt x="87" y="68"/>
                        <a:pt x="97" y="42"/>
                        <a:pt x="117" y="15"/>
                      </a:cubicBezTo>
                      <a:cubicBezTo>
                        <a:pt x="124" y="5"/>
                        <a:pt x="130" y="0"/>
                        <a:pt x="136" y="0"/>
                      </a:cubicBezTo>
                      <a:cubicBezTo>
                        <a:pt x="142" y="0"/>
                        <a:pt x="145" y="4"/>
                        <a:pt x="145" y="10"/>
                      </a:cubicBezTo>
                      <a:cubicBezTo>
                        <a:pt x="145" y="13"/>
                        <a:pt x="144" y="16"/>
                        <a:pt x="140" y="21"/>
                      </a:cubicBezTo>
                      <a:cubicBezTo>
                        <a:pt x="134" y="29"/>
                        <a:pt x="128" y="38"/>
                        <a:pt x="123" y="48"/>
                      </a:cubicBezTo>
                      <a:cubicBezTo>
                        <a:pt x="118" y="59"/>
                        <a:pt x="115" y="67"/>
                        <a:pt x="115" y="72"/>
                      </a:cubicBezTo>
                      <a:close/>
                      <a:moveTo>
                        <a:pt x="28" y="72"/>
                      </a:moveTo>
                      <a:cubicBezTo>
                        <a:pt x="28" y="77"/>
                        <a:pt x="31" y="80"/>
                        <a:pt x="37" y="8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3" y="80"/>
                        <a:pt x="59" y="83"/>
                        <a:pt x="64" y="89"/>
                      </a:cubicBezTo>
                      <a:cubicBezTo>
                        <a:pt x="69" y="95"/>
                        <a:pt x="72" y="101"/>
                        <a:pt x="72" y="109"/>
                      </a:cubicBezTo>
                      <a:cubicBezTo>
                        <a:pt x="72" y="118"/>
                        <a:pt x="68" y="126"/>
                        <a:pt x="62" y="132"/>
                      </a:cubicBezTo>
                      <a:cubicBezTo>
                        <a:pt x="56" y="138"/>
                        <a:pt x="48" y="141"/>
                        <a:pt x="38" y="141"/>
                      </a:cubicBezTo>
                      <a:cubicBezTo>
                        <a:pt x="27" y="141"/>
                        <a:pt x="18" y="137"/>
                        <a:pt x="10" y="128"/>
                      </a:cubicBezTo>
                      <a:cubicBezTo>
                        <a:pt x="3" y="119"/>
                        <a:pt x="0" y="108"/>
                        <a:pt x="0" y="94"/>
                      </a:cubicBezTo>
                      <a:cubicBezTo>
                        <a:pt x="0" y="68"/>
                        <a:pt x="10" y="42"/>
                        <a:pt x="30" y="15"/>
                      </a:cubicBezTo>
                      <a:cubicBezTo>
                        <a:pt x="37" y="5"/>
                        <a:pt x="44" y="0"/>
                        <a:pt x="49" y="0"/>
                      </a:cubicBezTo>
                      <a:cubicBezTo>
                        <a:pt x="55" y="0"/>
                        <a:pt x="58" y="4"/>
                        <a:pt x="58" y="10"/>
                      </a:cubicBezTo>
                      <a:cubicBezTo>
                        <a:pt x="58" y="13"/>
                        <a:pt x="56" y="16"/>
                        <a:pt x="53" y="21"/>
                      </a:cubicBezTo>
                      <a:cubicBezTo>
                        <a:pt x="47" y="29"/>
                        <a:pt x="41" y="38"/>
                        <a:pt x="36" y="48"/>
                      </a:cubicBezTo>
                      <a:cubicBezTo>
                        <a:pt x="31" y="59"/>
                        <a:pt x="28" y="67"/>
                        <a:pt x="28" y="72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4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Microsoft YaHei UI" panose="020B0503020204020204" pitchFamily="34" charset="-122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30" name="图片 8"/>
              <p:cNvPicPr>
                <a:picLocks noChangeAspect="1"/>
              </p:cNvPicPr>
              <p:nvPr/>
            </p:nvPicPr>
            <p:blipFill>
              <a:blip r:embed="rId3"/>
              <a:srcRect r="86771"/>
              <a:stretch>
                <a:fillRect/>
              </a:stretch>
            </p:blipFill>
            <p:spPr>
              <a:xfrm>
                <a:off x="6096000" y="2205690"/>
                <a:ext cx="1067157" cy="91386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36" name="Rectangle 35"/>
          <p:cNvSpPr/>
          <p:nvPr/>
        </p:nvSpPr>
        <p:spPr>
          <a:xfrm>
            <a:off x="2264980" y="5002597"/>
            <a:ext cx="5580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2489835" y="4055745"/>
            <a:ext cx="7009765" cy="2845435"/>
            <a:chOff x="2178296" y="3110568"/>
            <a:chExt cx="8289199" cy="383458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8296" y="3110568"/>
              <a:ext cx="1600551" cy="37855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0887" y="4828067"/>
              <a:ext cx="2108662" cy="209601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9545" y="4747508"/>
              <a:ext cx="1524334" cy="219764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89105" y="4533318"/>
              <a:ext cx="1778390" cy="2362782"/>
            </a:xfrm>
            <a:prstGeom prst="rect">
              <a:avLst/>
            </a:prstGeom>
          </p:spPr>
        </p:pic>
      </p:grpSp>
      <p:pic>
        <p:nvPicPr>
          <p:cNvPr id="11" name="Picture 10" descr="—Pngtree—cartoon circle love heart cloud_4029830.png"/>
          <p:cNvPicPr>
            <a:picLocks noChangeAspect="1"/>
          </p:cNvPicPr>
          <p:nvPr/>
        </p:nvPicPr>
        <p:blipFill>
          <a:blip r:embed="rId6"/>
          <a:srcRect l="48653" b="69080"/>
          <a:stretch>
            <a:fillRect/>
          </a:stretch>
        </p:blipFill>
        <p:spPr>
          <a:xfrm>
            <a:off x="0" y="0"/>
            <a:ext cx="12801600" cy="4030999"/>
          </a:xfrm>
          <a:prstGeom prst="rect">
            <a:avLst/>
          </a:prstGeom>
        </p:spPr>
      </p:pic>
      <p:sp>
        <p:nvSpPr>
          <p:cNvPr id="12" name="文本框 26"/>
          <p:cNvSpPr txBox="1">
            <a:spLocks noChangeArrowheads="1"/>
          </p:cNvSpPr>
          <p:nvPr/>
        </p:nvSpPr>
        <p:spPr bwMode="auto">
          <a:xfrm>
            <a:off x="2912442" y="1668029"/>
            <a:ext cx="64049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1143000" indent="-1143000" algn="ctr">
              <a:buNone/>
              <a:defRPr/>
            </a:pPr>
            <a:r>
              <a:rPr lang="en-US" altLang="zh-CN" sz="80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III. </a:t>
            </a:r>
            <a:r>
              <a:rPr lang="en-US" altLang="zh-CN" sz="80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Luyện</a:t>
            </a:r>
            <a:r>
              <a:rPr lang="en-US" altLang="zh-CN" sz="80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0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tập</a:t>
            </a:r>
            <a:endParaRPr lang="zh-CN" altLang="en-US" sz="8000" b="1" dirty="0">
              <a:solidFill>
                <a:srgbClr val="FF0000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lt"/>
            </a:endParaRP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9011722" y="3787959"/>
            <a:ext cx="2695575" cy="714375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6"/>
          <p:cNvSpPr txBox="1">
            <a:spLocks noChangeArrowheads="1"/>
          </p:cNvSpPr>
          <p:nvPr/>
        </p:nvSpPr>
        <p:spPr bwMode="auto">
          <a:xfrm>
            <a:off x="3435381" y="337513"/>
            <a:ext cx="54721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buNone/>
              <a:defRPr/>
            </a:pPr>
            <a:r>
              <a:rPr lang="en-US" altLang="zh-CN" sz="4000" b="1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TRÒ CHƠI: HÁI TÁO</a:t>
            </a:r>
            <a:endParaRPr lang="zh-CN" altLang="en-US" sz="4000" b="1" dirty="0"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t="8829" r="10243" b="16984"/>
          <a:stretch>
            <a:fillRect/>
          </a:stretch>
        </p:blipFill>
        <p:spPr>
          <a:xfrm>
            <a:off x="4267091" y="2160647"/>
            <a:ext cx="3647199" cy="2350744"/>
          </a:xfrm>
          <a:prstGeom prst="rect">
            <a:avLst/>
          </a:prstGeom>
        </p:spPr>
      </p:pic>
      <p:grpSp>
        <p:nvGrpSpPr>
          <p:cNvPr id="2" name="组合 32"/>
          <p:cNvGrpSpPr/>
          <p:nvPr/>
        </p:nvGrpSpPr>
        <p:grpSpPr>
          <a:xfrm>
            <a:off x="1355725" y="2147570"/>
            <a:ext cx="1997075" cy="649605"/>
            <a:chOff x="2408" y="3289"/>
            <a:chExt cx="3145" cy="1023"/>
          </a:xfrm>
        </p:grpSpPr>
        <p:sp>
          <p:nvSpPr>
            <p:cNvPr id="34" name="TextBox 45"/>
            <p:cNvSpPr txBox="1"/>
            <p:nvPr/>
          </p:nvSpPr>
          <p:spPr>
            <a:xfrm>
              <a:off x="2433" y="3289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endParaRPr lang="zh-CN" altLang="en-US" sz="2000" b="1" kern="9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endParaRPr lang="zh-CN" altLang="en-US" sz="12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62207" y="1699314"/>
            <a:ext cx="2900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GV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đưa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ra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5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câu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hỏi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tương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ứng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với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5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quả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táo</a:t>
            </a:r>
            <a:endParaRPr lang="zh-CN" altLang="en-US" sz="3200" kern="900" dirty="0"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44672" y="1725590"/>
            <a:ext cx="2900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HS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chọn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táo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và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trả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lời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câu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hỏi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có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trong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quả</a:t>
            </a:r>
            <a:endParaRPr lang="zh-CN" altLang="en-US" sz="3200" kern="900" dirty="0"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6385" y="4148221"/>
            <a:ext cx="34684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Trả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lời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đúng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được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hái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táo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.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Sai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nhường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quyền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cho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bạn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khác</a:t>
            </a:r>
            <a:endParaRPr lang="zh-CN" altLang="en-US" sz="3200" kern="900" dirty="0"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81849" y="4111435"/>
            <a:ext cx="30374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Lần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lượt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như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vậy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cho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đên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khi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hết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táo</a:t>
            </a:r>
            <a:endParaRPr lang="zh-CN" altLang="en-US" sz="3200" kern="900" dirty="0"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4EB6E24-BB68-4CEB-A340-4E06D7A9143B}"/>
              </a:ext>
            </a:extLst>
          </p:cNvPr>
          <p:cNvSpPr/>
          <p:nvPr/>
        </p:nvSpPr>
        <p:spPr>
          <a:xfrm>
            <a:off x="230607" y="3632436"/>
            <a:ext cx="37577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TÁO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A3034A-D217-4846-9CAB-F248F9B94EE8}"/>
              </a:ext>
            </a:extLst>
          </p:cNvPr>
          <p:cNvSpPr/>
          <p:nvPr/>
        </p:nvSpPr>
        <p:spPr>
          <a:xfrm>
            <a:off x="0" y="5153025"/>
            <a:ext cx="12192000" cy="1704975"/>
          </a:xfrm>
          <a:custGeom>
            <a:avLst/>
            <a:gdLst>
              <a:gd name="connsiteX0" fmla="*/ 0 w 12192000"/>
              <a:gd name="connsiteY0" fmla="*/ 0 h 1590675"/>
              <a:gd name="connsiteX1" fmla="*/ 12192000 w 12192000"/>
              <a:gd name="connsiteY1" fmla="*/ 0 h 1590675"/>
              <a:gd name="connsiteX2" fmla="*/ 12192000 w 12192000"/>
              <a:gd name="connsiteY2" fmla="*/ 1590675 h 1590675"/>
              <a:gd name="connsiteX3" fmla="*/ 0 w 12192000"/>
              <a:gd name="connsiteY3" fmla="*/ 1590675 h 1590675"/>
              <a:gd name="connsiteX4" fmla="*/ 0 w 12192000"/>
              <a:gd name="connsiteY4" fmla="*/ 0 h 1590675"/>
              <a:gd name="connsiteX0" fmla="*/ 0 w 12192000"/>
              <a:gd name="connsiteY0" fmla="*/ 114300 h 1704975"/>
              <a:gd name="connsiteX1" fmla="*/ 3381375 w 12192000"/>
              <a:gd name="connsiteY1" fmla="*/ 0 h 1704975"/>
              <a:gd name="connsiteX2" fmla="*/ 12192000 w 12192000"/>
              <a:gd name="connsiteY2" fmla="*/ 114300 h 1704975"/>
              <a:gd name="connsiteX3" fmla="*/ 12192000 w 12192000"/>
              <a:gd name="connsiteY3" fmla="*/ 1704975 h 1704975"/>
              <a:gd name="connsiteX4" fmla="*/ 0 w 12192000"/>
              <a:gd name="connsiteY4" fmla="*/ 1704975 h 1704975"/>
              <a:gd name="connsiteX5" fmla="*/ 0 w 12192000"/>
              <a:gd name="connsiteY5" fmla="*/ 114300 h 1704975"/>
              <a:gd name="connsiteX0" fmla="*/ 0 w 12192000"/>
              <a:gd name="connsiteY0" fmla="*/ 131410 h 1722085"/>
              <a:gd name="connsiteX1" fmla="*/ 3381375 w 12192000"/>
              <a:gd name="connsiteY1" fmla="*/ 17110 h 1722085"/>
              <a:gd name="connsiteX2" fmla="*/ 12192000 w 12192000"/>
              <a:gd name="connsiteY2" fmla="*/ 131410 h 1722085"/>
              <a:gd name="connsiteX3" fmla="*/ 12192000 w 12192000"/>
              <a:gd name="connsiteY3" fmla="*/ 1722085 h 1722085"/>
              <a:gd name="connsiteX4" fmla="*/ 0 w 12192000"/>
              <a:gd name="connsiteY4" fmla="*/ 1722085 h 1722085"/>
              <a:gd name="connsiteX5" fmla="*/ 0 w 12192000"/>
              <a:gd name="connsiteY5" fmla="*/ 131410 h 1722085"/>
              <a:gd name="connsiteX0" fmla="*/ 0 w 12192000"/>
              <a:gd name="connsiteY0" fmla="*/ 114300 h 1704975"/>
              <a:gd name="connsiteX1" fmla="*/ 3381375 w 12192000"/>
              <a:gd name="connsiteY1" fmla="*/ 0 h 1704975"/>
              <a:gd name="connsiteX2" fmla="*/ 12192000 w 12192000"/>
              <a:gd name="connsiteY2" fmla="*/ 114300 h 1704975"/>
              <a:gd name="connsiteX3" fmla="*/ 12192000 w 12192000"/>
              <a:gd name="connsiteY3" fmla="*/ 1704975 h 1704975"/>
              <a:gd name="connsiteX4" fmla="*/ 0 w 12192000"/>
              <a:gd name="connsiteY4" fmla="*/ 1704975 h 1704975"/>
              <a:gd name="connsiteX5" fmla="*/ 0 w 12192000"/>
              <a:gd name="connsiteY5" fmla="*/ 114300 h 170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704975">
                <a:moveTo>
                  <a:pt x="0" y="114300"/>
                </a:moveTo>
                <a:cubicBezTo>
                  <a:pt x="857250" y="111125"/>
                  <a:pt x="2238375" y="3175"/>
                  <a:pt x="3381375" y="0"/>
                </a:cubicBezTo>
                <a:lnTo>
                  <a:pt x="12192000" y="114300"/>
                </a:lnTo>
                <a:lnTo>
                  <a:pt x="12192000" y="1704975"/>
                </a:lnTo>
                <a:lnTo>
                  <a:pt x="0" y="1704975"/>
                </a:lnTo>
                <a:lnTo>
                  <a:pt x="0" y="114300"/>
                </a:lnTo>
                <a:close/>
              </a:path>
            </a:pathLst>
          </a:custGeom>
          <a:solidFill>
            <a:srgbClr val="75C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lower, light&#10;&#10;Description automatically generated">
            <a:extLst>
              <a:ext uri="{FF2B5EF4-FFF2-40B4-BE49-F238E27FC236}">
                <a16:creationId xmlns:a16="http://schemas.microsoft.com/office/drawing/2014/main" id="{9570F359-9E3E-40CD-A0CB-B842ADCBE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63" y="-153071"/>
            <a:ext cx="6363549" cy="652506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7120120-D814-4426-88ED-CF442472C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1783" y="1039519"/>
            <a:ext cx="963251" cy="96325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9A59A1D-0048-4DA0-B042-4CDC7871E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9283" y="1321036"/>
            <a:ext cx="957155" cy="9571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7D6BBF7-849E-4A66-BBCF-4AB1DE97FE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5047" y="2145604"/>
            <a:ext cx="963251" cy="96325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A3624B1-1976-4C5D-994D-AAFEB0A1D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4800" y="2349725"/>
            <a:ext cx="963251" cy="95715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A17D52B-EFF5-4D40-9AF4-284A2FCED7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1490" y="3895959"/>
            <a:ext cx="963251" cy="96325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9C74E493-9A1A-4573-AA3B-CFB9D95BC8F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18" y="4933714"/>
            <a:ext cx="1438275" cy="1438275"/>
          </a:xfrm>
          <a:prstGeom prst="rect">
            <a:avLst/>
          </a:prstGeom>
        </p:spPr>
      </p:pic>
      <p:pic>
        <p:nvPicPr>
          <p:cNvPr id="29" name="Picture 28">
            <a:hlinkClick r:id="rId12" action="ppaction://hlinksldjump"/>
            <a:extLst>
              <a:ext uri="{FF2B5EF4-FFF2-40B4-BE49-F238E27FC236}">
                <a16:creationId xmlns:a16="http://schemas.microsoft.com/office/drawing/2014/main" id="{CEE6FD9F-6FA9-4FCD-A3A8-8695DC616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1784" y="1039521"/>
            <a:ext cx="963251" cy="963251"/>
          </a:xfrm>
          <a:prstGeom prst="rect">
            <a:avLst/>
          </a:prstGeom>
        </p:spPr>
      </p:pic>
      <p:pic>
        <p:nvPicPr>
          <p:cNvPr id="30" name="Picture 29">
            <a:hlinkClick r:id="rId13" action="ppaction://hlinksldjump"/>
            <a:extLst>
              <a:ext uri="{FF2B5EF4-FFF2-40B4-BE49-F238E27FC236}">
                <a16:creationId xmlns:a16="http://schemas.microsoft.com/office/drawing/2014/main" id="{5A202388-A8C5-49FE-9449-627DA2508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9283" y="1324219"/>
            <a:ext cx="957155" cy="957155"/>
          </a:xfrm>
          <a:prstGeom prst="rect">
            <a:avLst/>
          </a:prstGeom>
        </p:spPr>
      </p:pic>
      <p:pic>
        <p:nvPicPr>
          <p:cNvPr id="31" name="Picture 30">
            <a:hlinkClick r:id="rId14" action="ppaction://hlinksldjump"/>
            <a:extLst>
              <a:ext uri="{FF2B5EF4-FFF2-40B4-BE49-F238E27FC236}">
                <a16:creationId xmlns:a16="http://schemas.microsoft.com/office/drawing/2014/main" id="{E736B89A-C905-4BA1-8E54-E71E3FF62C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5048" y="2146208"/>
            <a:ext cx="963251" cy="963251"/>
          </a:xfrm>
          <a:prstGeom prst="rect">
            <a:avLst/>
          </a:prstGeom>
        </p:spPr>
      </p:pic>
      <p:pic>
        <p:nvPicPr>
          <p:cNvPr id="34" name="Picture 33">
            <a:hlinkClick r:id="rId15" action="ppaction://hlinksldjump"/>
            <a:extLst>
              <a:ext uri="{FF2B5EF4-FFF2-40B4-BE49-F238E27FC236}">
                <a16:creationId xmlns:a16="http://schemas.microsoft.com/office/drawing/2014/main" id="{E783641D-20D0-46C4-BC1A-DB20938570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4800" y="2346542"/>
            <a:ext cx="963251" cy="957155"/>
          </a:xfrm>
          <a:prstGeom prst="rect">
            <a:avLst/>
          </a:prstGeom>
        </p:spPr>
      </p:pic>
      <p:pic>
        <p:nvPicPr>
          <p:cNvPr id="35" name="Picture 34">
            <a:hlinkClick r:id="rId16" action="ppaction://hlinksldjump"/>
            <a:extLst>
              <a:ext uri="{FF2B5EF4-FFF2-40B4-BE49-F238E27FC236}">
                <a16:creationId xmlns:a16="http://schemas.microsoft.com/office/drawing/2014/main" id="{83DFECC4-CF82-40FD-B366-95B4D50DD1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1669" y="3892776"/>
            <a:ext cx="96325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27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988A66A3-48A4-4186-A089-8CA402F73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86" y="5688944"/>
            <a:ext cx="962025" cy="962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7DBAB8-682E-4AF3-9F9E-9F7EE0D097CE}"/>
              </a:ext>
            </a:extLst>
          </p:cNvPr>
          <p:cNvSpPr/>
          <p:nvPr/>
        </p:nvSpPr>
        <p:spPr>
          <a:xfrm>
            <a:off x="0" y="460617"/>
            <a:ext cx="12191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CĐB/ CRG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VD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6746" y="1694905"/>
            <a:ext cx="1086244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rương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			(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Minh)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95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988A66A3-48A4-4186-A089-8CA402F73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86" y="5688944"/>
            <a:ext cx="962025" cy="962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7DBAB8-682E-4AF3-9F9E-9F7EE0D097CE}"/>
              </a:ext>
            </a:extLst>
          </p:cNvPr>
          <p:cNvSpPr/>
          <p:nvPr/>
        </p:nvSpPr>
        <p:spPr>
          <a:xfrm>
            <a:off x="318753" y="460617"/>
            <a:ext cx="11494863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CĐB/ CRG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VD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7DBAB8-682E-4AF3-9F9E-9F7EE0D097CE}"/>
              </a:ext>
            </a:extLst>
          </p:cNvPr>
          <p:cNvSpPr/>
          <p:nvPr/>
        </p:nvSpPr>
        <p:spPr>
          <a:xfrm>
            <a:off x="975662" y="1826968"/>
            <a:ext cx="10590973" cy="35394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45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988A66A3-48A4-4186-A089-8CA402F73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86" y="5688944"/>
            <a:ext cx="962025" cy="962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7DBAB8-682E-4AF3-9F9E-9F7EE0D097CE}"/>
              </a:ext>
            </a:extLst>
          </p:cNvPr>
          <p:cNvSpPr/>
          <p:nvPr/>
        </p:nvSpPr>
        <p:spPr>
          <a:xfrm>
            <a:off x="318753" y="649809"/>
            <a:ext cx="11494863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CĐB/ CRG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VD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8482" y="2150927"/>
            <a:ext cx="10210801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lộng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rọi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Huân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61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988A66A3-48A4-4186-A089-8CA402F73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86" y="5688944"/>
            <a:ext cx="962025" cy="962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7DBAB8-682E-4AF3-9F9E-9F7EE0D097CE}"/>
              </a:ext>
            </a:extLst>
          </p:cNvPr>
          <p:cNvSpPr/>
          <p:nvPr/>
        </p:nvSpPr>
        <p:spPr>
          <a:xfrm>
            <a:off x="318753" y="649809"/>
            <a:ext cx="1149486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CĐB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VD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8482" y="2150927"/>
            <a:ext cx="10210801" cy="317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buốt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Nam!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nhũn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nhặn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, can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81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869">
            <a:off x="1840940" y="-977541"/>
            <a:ext cx="8617347" cy="7601174"/>
          </a:xfrm>
          <a:prstGeom prst="rect">
            <a:avLst/>
          </a:prstGeom>
        </p:spPr>
      </p:pic>
      <p:sp>
        <p:nvSpPr>
          <p:cNvPr id="3" name="矩形: 圆角 13"/>
          <p:cNvSpPr/>
          <p:nvPr/>
        </p:nvSpPr>
        <p:spPr>
          <a:xfrm>
            <a:off x="3070225" y="1924655"/>
            <a:ext cx="5873750" cy="1236531"/>
          </a:xfrm>
          <a:prstGeom prst="roundRect">
            <a:avLst/>
          </a:prstGeom>
          <a:solidFill>
            <a:srgbClr val="B7C986">
              <a:alpha val="84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489835" y="4055745"/>
            <a:ext cx="7009765" cy="2845435"/>
            <a:chOff x="2178296" y="3110568"/>
            <a:chExt cx="8289199" cy="383458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8296" y="3110568"/>
              <a:ext cx="1600551" cy="37855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0887" y="4828067"/>
              <a:ext cx="2108662" cy="209601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49545" y="4747508"/>
              <a:ext cx="1524334" cy="219764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89105" y="4533318"/>
              <a:ext cx="1778390" cy="2362782"/>
            </a:xfrm>
            <a:prstGeom prst="rect">
              <a:avLst/>
            </a:prstGeom>
          </p:spPr>
        </p:pic>
      </p:grpSp>
      <p:sp>
        <p:nvSpPr>
          <p:cNvPr id="13" name="文本框 26"/>
          <p:cNvSpPr txBox="1">
            <a:spLocks noChangeArrowheads="1"/>
          </p:cNvSpPr>
          <p:nvPr/>
        </p:nvSpPr>
        <p:spPr bwMode="auto">
          <a:xfrm>
            <a:off x="3044282" y="1940630"/>
            <a:ext cx="58780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indent="0" algn="dist">
              <a:buNone/>
            </a:pPr>
            <a:r>
              <a:rPr lang="en-US" altLang="zh-CN" sz="80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ea"/>
              </a:rPr>
              <a:t>Câu</a:t>
            </a:r>
            <a:r>
              <a:rPr lang="en-US" altLang="zh-CN" sz="80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80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ea"/>
              </a:rPr>
              <a:t>đặc</a:t>
            </a:r>
            <a:r>
              <a:rPr lang="en-US" altLang="zh-CN" sz="80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80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ea"/>
              </a:rPr>
              <a:t>biệt</a:t>
            </a:r>
            <a:endParaRPr lang="zh-CN" altLang="en-US" sz="80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bg1"/>
                </a:outerShdw>
              </a:effectLst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ea"/>
            </a:endParaRPr>
          </a:p>
        </p:txBody>
      </p:sp>
      <p:pic>
        <p:nvPicPr>
          <p:cNvPr id="7173" name="图片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0755" y="98679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9582152" y="3709134"/>
            <a:ext cx="26955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1118" y="184638"/>
            <a:ext cx="2332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84: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988A66A3-48A4-4186-A089-8CA402F73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86" y="5688944"/>
            <a:ext cx="962025" cy="962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7DBAB8-682E-4AF3-9F9E-9F7EE0D097CE}"/>
              </a:ext>
            </a:extLst>
          </p:cNvPr>
          <p:cNvSpPr/>
          <p:nvPr/>
        </p:nvSpPr>
        <p:spPr>
          <a:xfrm>
            <a:off x="318753" y="775937"/>
            <a:ext cx="1149486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CĐB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VD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8482" y="2277055"/>
            <a:ext cx="10210801" cy="317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Quái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! Ta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chồng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25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6"/>
          <p:cNvSpPr txBox="1">
            <a:spLocks noChangeArrowheads="1"/>
          </p:cNvSpPr>
          <p:nvPr/>
        </p:nvSpPr>
        <p:spPr bwMode="auto">
          <a:xfrm>
            <a:off x="3482691" y="495169"/>
            <a:ext cx="52829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buNone/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HƯỚNG DẪN TỰ HỌC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lt"/>
            </a:endParaRPr>
          </a:p>
        </p:txBody>
      </p:sp>
      <p:pic>
        <p:nvPicPr>
          <p:cNvPr id="20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5" y="1692802"/>
            <a:ext cx="1508834" cy="1323817"/>
          </a:xfrm>
          <a:prstGeom prst="rect">
            <a:avLst/>
          </a:prstGeom>
        </p:spPr>
      </p:pic>
      <p:pic>
        <p:nvPicPr>
          <p:cNvPr id="24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1" y="3200116"/>
            <a:ext cx="1501601" cy="1342559"/>
          </a:xfrm>
          <a:prstGeom prst="rect">
            <a:avLst/>
          </a:prstGeom>
        </p:spPr>
      </p:pic>
      <p:pic>
        <p:nvPicPr>
          <p:cNvPr id="25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6" y="5013435"/>
            <a:ext cx="1101804" cy="116453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186151" y="3460569"/>
            <a:ext cx="97956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5-7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75634" y="1941827"/>
            <a:ext cx="9795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54464" y="5016098"/>
            <a:ext cx="97956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869">
            <a:off x="2713355" y="-636270"/>
            <a:ext cx="7365365" cy="6943725"/>
          </a:xfrm>
          <a:prstGeom prst="rect">
            <a:avLst/>
          </a:prstGeom>
        </p:spPr>
      </p:pic>
      <p:grpSp>
        <p:nvGrpSpPr>
          <p:cNvPr id="3" name="组合 3"/>
          <p:cNvGrpSpPr/>
          <p:nvPr/>
        </p:nvGrpSpPr>
        <p:grpSpPr>
          <a:xfrm>
            <a:off x="2489835" y="4055745"/>
            <a:ext cx="7009765" cy="2845435"/>
            <a:chOff x="2178296" y="3110568"/>
            <a:chExt cx="8289199" cy="383458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8296" y="3110568"/>
              <a:ext cx="1600551" cy="37855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0887" y="4828067"/>
              <a:ext cx="2108662" cy="209601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49545" y="4747508"/>
              <a:ext cx="1524334" cy="219764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89105" y="4533318"/>
              <a:ext cx="1778390" cy="2362782"/>
            </a:xfrm>
            <a:prstGeom prst="rect">
              <a:avLst/>
            </a:prstGeom>
          </p:spPr>
        </p:pic>
      </p:grpSp>
      <p:sp>
        <p:nvSpPr>
          <p:cNvPr id="13" name="文本框 26"/>
          <p:cNvSpPr txBox="1">
            <a:spLocks noChangeArrowheads="1"/>
          </p:cNvSpPr>
          <p:nvPr/>
        </p:nvSpPr>
        <p:spPr bwMode="auto">
          <a:xfrm>
            <a:off x="3721100" y="2217420"/>
            <a:ext cx="520763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800" b="1" dirty="0" smtClean="0">
                <a:solidFill>
                  <a:srgbClr val="5D6D3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THANK YOU</a:t>
            </a:r>
            <a:endParaRPr lang="zh-CN" altLang="en-US" sz="4800" b="1" dirty="0">
              <a:solidFill>
                <a:srgbClr val="5D6D3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7173" name="图片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0755" y="98679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9232439" y="4055974"/>
            <a:ext cx="2695575" cy="714375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2489835" y="4055745"/>
            <a:ext cx="7009765" cy="2845435"/>
            <a:chOff x="2178296" y="3110568"/>
            <a:chExt cx="8289199" cy="383458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8296" y="3110568"/>
              <a:ext cx="1600551" cy="37855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0887" y="4828067"/>
              <a:ext cx="2108662" cy="209601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9545" y="4747508"/>
              <a:ext cx="1524334" cy="219764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89105" y="4533318"/>
              <a:ext cx="1778390" cy="2362782"/>
            </a:xfrm>
            <a:prstGeom prst="rect">
              <a:avLst/>
            </a:prstGeom>
          </p:spPr>
        </p:pic>
      </p:grpSp>
      <p:pic>
        <p:nvPicPr>
          <p:cNvPr id="11" name="Picture 10" descr="—Pngtree—cartoon circle love heart cloud_4029830.png"/>
          <p:cNvPicPr>
            <a:picLocks noChangeAspect="1"/>
          </p:cNvPicPr>
          <p:nvPr/>
        </p:nvPicPr>
        <p:blipFill>
          <a:blip r:embed="rId6"/>
          <a:srcRect l="48653" b="69080"/>
          <a:stretch>
            <a:fillRect/>
          </a:stretch>
        </p:blipFill>
        <p:spPr>
          <a:xfrm>
            <a:off x="0" y="0"/>
            <a:ext cx="12801600" cy="4030999"/>
          </a:xfrm>
          <a:prstGeom prst="rect">
            <a:avLst/>
          </a:prstGeom>
        </p:spPr>
      </p:pic>
      <p:sp>
        <p:nvSpPr>
          <p:cNvPr id="12" name="文本框 26"/>
          <p:cNvSpPr txBox="1">
            <a:spLocks noChangeArrowheads="1"/>
          </p:cNvSpPr>
          <p:nvPr/>
        </p:nvSpPr>
        <p:spPr bwMode="auto">
          <a:xfrm>
            <a:off x="2959738" y="1305425"/>
            <a:ext cx="6404979" cy="204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1143000" indent="-1143000" algn="ctr">
              <a:buNone/>
              <a:defRPr/>
            </a:pPr>
            <a:r>
              <a:rPr lang="en-US" altLang="zh-CN" sz="66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I. </a:t>
            </a:r>
            <a:r>
              <a:rPr lang="en-US" altLang="zh-CN" sz="66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Thế</a:t>
            </a:r>
            <a:r>
              <a:rPr lang="en-US" altLang="zh-CN" sz="66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6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nào</a:t>
            </a:r>
            <a:r>
              <a:rPr lang="en-US" altLang="zh-CN" sz="66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6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là</a:t>
            </a:r>
            <a:r>
              <a:rPr lang="en-US" altLang="zh-CN" sz="66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</a:p>
          <a:p>
            <a:pPr marL="1143000" indent="-1143000" algn="ctr">
              <a:buNone/>
              <a:defRPr/>
            </a:pPr>
            <a:r>
              <a:rPr lang="en-US" altLang="zh-CN" sz="66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câu</a:t>
            </a:r>
            <a:r>
              <a:rPr lang="en-US" altLang="zh-CN" sz="66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6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đặc</a:t>
            </a:r>
            <a:r>
              <a:rPr lang="en-US" altLang="zh-CN" sz="66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6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biệt</a:t>
            </a:r>
            <a:r>
              <a:rPr lang="en-US" altLang="zh-CN" sz="66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?</a:t>
            </a:r>
            <a:endParaRPr lang="zh-CN" altLang="en-US" sz="6600" b="1" dirty="0">
              <a:solidFill>
                <a:srgbClr val="FF0000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lt"/>
            </a:endParaRP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9011722" y="3787959"/>
            <a:ext cx="2695575" cy="714375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>
            <a:fillRect/>
          </a:stretch>
        </p:blipFill>
        <p:spPr>
          <a:xfrm>
            <a:off x="236483" y="709461"/>
            <a:ext cx="11955517" cy="1671140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3" t="22571" r="24106" b="28666"/>
          <a:stretch>
            <a:fillRect/>
          </a:stretch>
        </p:blipFill>
        <p:spPr>
          <a:xfrm>
            <a:off x="9348952" y="3971161"/>
            <a:ext cx="2843048" cy="3088743"/>
          </a:xfrm>
          <a:prstGeom prst="rect">
            <a:avLst/>
          </a:prstGeom>
        </p:spPr>
      </p:pic>
      <p:sp>
        <p:nvSpPr>
          <p:cNvPr id="9" name="矩形 39"/>
          <p:cNvSpPr>
            <a:spLocks noChangeArrowheads="1"/>
          </p:cNvSpPr>
          <p:nvPr/>
        </p:nvSpPr>
        <p:spPr bwMode="auto">
          <a:xfrm>
            <a:off x="677917" y="1012995"/>
            <a:ext cx="10657489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8565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3200" b="1" i="1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Ôi</a:t>
            </a:r>
            <a:r>
              <a:rPr lang="en-US" altLang="zh-CN" sz="3200" b="1" i="1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b="1" i="1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em</a:t>
            </a:r>
            <a:r>
              <a:rPr lang="en-US" altLang="zh-CN" sz="3200" b="1" i="1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b="1" i="1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Thủy</a:t>
            </a:r>
            <a:r>
              <a:rPr lang="en-US" altLang="zh-CN" sz="3200" b="1" i="1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! </a:t>
            </a:r>
            <a:r>
              <a:rPr lang="en-US" altLang="zh-CN" sz="3200" i="1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Tiếng</a:t>
            </a:r>
            <a:r>
              <a:rPr lang="en-US" altLang="zh-CN" sz="3200" i="1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i="1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kêu</a:t>
            </a:r>
            <a:r>
              <a:rPr lang="en-US" altLang="zh-CN" sz="3200" i="1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i="1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sửng</a:t>
            </a:r>
            <a:r>
              <a:rPr lang="en-US" altLang="zh-CN" sz="3200" i="1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i="1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sốt</a:t>
            </a:r>
            <a:r>
              <a:rPr lang="en-US" altLang="zh-CN" sz="3200" i="1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i="1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của</a:t>
            </a:r>
            <a:r>
              <a:rPr lang="en-US" altLang="zh-CN" sz="3200" i="1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i="1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cô</a:t>
            </a:r>
            <a:r>
              <a:rPr lang="en-US" altLang="zh-CN" sz="3200" i="1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i="1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giáo</a:t>
            </a:r>
            <a:r>
              <a:rPr lang="en-US" altLang="zh-CN" sz="3200" i="1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i="1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làm</a:t>
            </a:r>
            <a:r>
              <a:rPr lang="en-US" altLang="zh-CN" sz="3200" i="1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i="1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tôi</a:t>
            </a:r>
            <a:r>
              <a:rPr lang="en-US" altLang="zh-CN" sz="3200" i="1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i="1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giật</a:t>
            </a:r>
            <a:r>
              <a:rPr lang="en-US" altLang="zh-CN" sz="3200" i="1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i="1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mình</a:t>
            </a:r>
            <a:r>
              <a:rPr lang="en-US" altLang="zh-CN" sz="3200" i="1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. </a:t>
            </a:r>
            <a:endParaRPr lang="zh-CN" altLang="en-US" sz="3200" i="1" dirty="0"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765" y="2549632"/>
            <a:ext cx="8776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Câu được in đậm có cấu tạo như thế nào? </a:t>
            </a:r>
            <a:endParaRPr lang="vi-VN" sz="3200" dirty="0" smtClean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9277" y="3490308"/>
            <a:ext cx="7993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+mj-lt"/>
              </a:rPr>
              <a:t>A -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dirty="0" smtClean="0">
                <a:latin typeface="+mj-lt"/>
              </a:rPr>
              <a:t>à một câu bình thường, có đủ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VN</a:t>
            </a:r>
            <a:r>
              <a:rPr lang="vi-VN" sz="3200" dirty="0" smtClean="0">
                <a:latin typeface="+mj-lt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39788" y="4273331"/>
            <a:ext cx="7993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+mj-lt"/>
              </a:rPr>
              <a:t>B -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vi-VN" sz="3200" dirty="0" smtClean="0">
                <a:latin typeface="+mj-lt"/>
              </a:rPr>
              <a:t>một câu rút ngọn, lược bỏ cả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VN</a:t>
            </a:r>
            <a:r>
              <a:rPr lang="vi-VN" sz="3200" dirty="0" smtClean="0"/>
              <a:t>.</a:t>
            </a:r>
            <a:endParaRPr lang="vi-VN" sz="3200" dirty="0" smtClean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18768" y="5118631"/>
            <a:ext cx="7993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+mj-lt"/>
              </a:rPr>
              <a:t>C -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vi-VN" sz="3200" dirty="0" smtClean="0">
                <a:latin typeface="+mj-lt"/>
              </a:rPr>
              <a:t>một câu không thể có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VN</a:t>
            </a:r>
            <a:r>
              <a:rPr lang="vi-VN" sz="3200" dirty="0" smtClean="0">
                <a:latin typeface="+mj-lt"/>
              </a:rPr>
              <a:t>.</a:t>
            </a:r>
          </a:p>
        </p:txBody>
      </p:sp>
      <p:pic>
        <p:nvPicPr>
          <p:cNvPr id="17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8" t="10384" r="10975" b="20455"/>
          <a:stretch>
            <a:fillRect/>
          </a:stretch>
        </p:blipFill>
        <p:spPr>
          <a:xfrm>
            <a:off x="612675" y="5018662"/>
            <a:ext cx="774691" cy="754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9277" y="141890"/>
            <a:ext cx="5770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9" y="425669"/>
            <a:ext cx="5586844" cy="5801710"/>
          </a:xfrm>
          <a:prstGeom prst="rect">
            <a:avLst/>
          </a:prstGeom>
        </p:spPr>
      </p:pic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142226" y="3185750"/>
            <a:ext cx="26752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Ôi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Thủy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6636908" y="1847313"/>
            <a:ext cx="52082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CN, VN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6684204" y="3402844"/>
            <a:ext cx="520825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Câu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đặc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biệt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5414" y="1275781"/>
            <a:ext cx="4697382" cy="5010150"/>
            <a:chOff x="1506" y="1701"/>
            <a:chExt cx="7893" cy="838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003" y="5449"/>
              <a:ext cx="5909" cy="88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" y="1701"/>
              <a:ext cx="6869" cy="8380"/>
            </a:xfrm>
            <a:prstGeom prst="rect">
              <a:avLst/>
            </a:prstGeom>
          </p:spPr>
        </p:pic>
      </p:grpSp>
      <p:grpSp>
        <p:nvGrpSpPr>
          <p:cNvPr id="17" name="组合 2"/>
          <p:cNvGrpSpPr/>
          <p:nvPr/>
        </p:nvGrpSpPr>
        <p:grpSpPr>
          <a:xfrm>
            <a:off x="6353498" y="523256"/>
            <a:ext cx="4477406" cy="830997"/>
            <a:chOff x="6002400" y="1416636"/>
            <a:chExt cx="4477406" cy="830997"/>
          </a:xfrm>
        </p:grpSpPr>
        <p:sp>
          <p:nvSpPr>
            <p:cNvPr id="23" name="矩形 6"/>
            <p:cNvSpPr/>
            <p:nvPr/>
          </p:nvSpPr>
          <p:spPr>
            <a:xfrm>
              <a:off x="6886957" y="1416636"/>
              <a:ext cx="3592849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4000" b="1" dirty="0" smtClean="0">
                  <a:solidFill>
                    <a:srgbClr val="FF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2. GHI NHỚ</a:t>
              </a:r>
              <a:endParaRPr lang="zh-CN" altLang="en-US" sz="4000" b="1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6002400" y="1577689"/>
              <a:ext cx="660400" cy="639930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rgbClr val="98B2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5D6D3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5870052" y="2186244"/>
            <a:ext cx="55284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vi-VN" sz="5400" dirty="0" smtClean="0">
                <a:latin typeface="+mj-lt"/>
              </a:rPr>
              <a:t>.</a:t>
            </a: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6"/>
          <p:cNvSpPr txBox="1">
            <a:spLocks noChangeArrowheads="1"/>
          </p:cNvSpPr>
          <p:nvPr/>
        </p:nvSpPr>
        <p:spPr bwMode="auto">
          <a:xfrm>
            <a:off x="1559298" y="447866"/>
            <a:ext cx="1018601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  <a:defRPr/>
            </a:pP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Phân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biệt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câu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đặc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biệt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và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câu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rút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gọn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000" flipH="1">
            <a:off x="-3148316" y="1769787"/>
            <a:ext cx="5111380" cy="1354606"/>
          </a:xfrm>
          <a:prstGeom prst="rect">
            <a:avLst/>
          </a:prstGeom>
        </p:spPr>
      </p:pic>
      <p:grpSp>
        <p:nvGrpSpPr>
          <p:cNvPr id="3" name="组合 4"/>
          <p:cNvGrpSpPr/>
          <p:nvPr/>
        </p:nvGrpSpPr>
        <p:grpSpPr>
          <a:xfrm>
            <a:off x="-299554" y="4004441"/>
            <a:ext cx="2689359" cy="2853559"/>
            <a:chOff x="7057878" y="1307879"/>
            <a:chExt cx="3675353" cy="395805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60" t="7965" r="7192" b="48618"/>
            <a:stretch>
              <a:fillRect/>
            </a:stretch>
          </p:blipFill>
          <p:spPr>
            <a:xfrm>
              <a:off x="7405614" y="1307879"/>
              <a:ext cx="3327617" cy="3958057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7405614" y="4552950"/>
              <a:ext cx="628650" cy="561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057878" y="3361570"/>
              <a:ext cx="628650" cy="561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11"/>
          <p:cNvGrpSpPr/>
          <p:nvPr/>
        </p:nvGrpSpPr>
        <p:grpSpPr>
          <a:xfrm>
            <a:off x="3857955" y="2277200"/>
            <a:ext cx="2905454" cy="731520"/>
            <a:chOff x="2482" y="5026"/>
            <a:chExt cx="4253" cy="1152"/>
          </a:xfrm>
        </p:grpSpPr>
        <p:grpSp>
          <p:nvGrpSpPr>
            <p:cNvPr id="5" name="组合 7"/>
            <p:cNvGrpSpPr/>
            <p:nvPr>
              <p:custDataLst>
                <p:tags r:id="rId10"/>
              </p:custDataLst>
            </p:nvPr>
          </p:nvGrpSpPr>
          <p:grpSpPr>
            <a:xfrm>
              <a:off x="2482" y="6012"/>
              <a:ext cx="4192" cy="166"/>
              <a:chOff x="572580" y="3487505"/>
              <a:chExt cx="2661474" cy="105676"/>
            </a:xfrm>
          </p:grpSpPr>
          <p:sp>
            <p:nvSpPr>
              <p:cNvPr id="39" name="矩形 38"/>
              <p:cNvSpPr/>
              <p:nvPr>
                <p:custDataLst>
                  <p:tags r:id="rId12"/>
                </p:custDataLst>
              </p:nvPr>
            </p:nvSpPr>
            <p:spPr>
              <a:xfrm rot="16200000">
                <a:off x="713671" y="3346414"/>
                <a:ext cx="105676" cy="387858"/>
              </a:xfrm>
              <a:prstGeom prst="rect">
                <a:avLst/>
              </a:prstGeom>
              <a:solidFill>
                <a:srgbClr val="7C9241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endParaRPr>
              </a:p>
            </p:txBody>
          </p:sp>
          <p:sp>
            <p:nvSpPr>
              <p:cNvPr id="40" name="矩形 39"/>
              <p:cNvSpPr/>
              <p:nvPr>
                <p:custDataLst>
                  <p:tags r:id="rId13"/>
                </p:custDataLst>
              </p:nvPr>
            </p:nvSpPr>
            <p:spPr>
              <a:xfrm rot="16200000">
                <a:off x="1091090" y="3346414"/>
                <a:ext cx="105676" cy="387858"/>
              </a:xfrm>
              <a:prstGeom prst="rect">
                <a:avLst/>
              </a:prstGeom>
              <a:solidFill>
                <a:srgbClr val="98B252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endParaRPr>
              </a:p>
            </p:txBody>
          </p:sp>
          <p:sp>
            <p:nvSpPr>
              <p:cNvPr id="41" name="矩形 40"/>
              <p:cNvSpPr/>
              <p:nvPr>
                <p:custDataLst>
                  <p:tags r:id="rId14"/>
                </p:custDataLst>
              </p:nvPr>
            </p:nvSpPr>
            <p:spPr>
              <a:xfrm rot="16200000">
                <a:off x="1468508" y="3346414"/>
                <a:ext cx="105676" cy="387858"/>
              </a:xfrm>
              <a:prstGeom prst="rect">
                <a:avLst/>
              </a:prstGeom>
              <a:solidFill>
                <a:srgbClr val="7C9241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endParaRPr>
              </a:p>
            </p:txBody>
          </p:sp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 rot="16200000">
                <a:off x="1845929" y="3346414"/>
                <a:ext cx="105676" cy="387858"/>
              </a:xfrm>
              <a:prstGeom prst="rect">
                <a:avLst/>
              </a:prstGeom>
              <a:solidFill>
                <a:srgbClr val="98B252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endParaRPr>
              </a:p>
            </p:txBody>
          </p:sp>
          <p:sp>
            <p:nvSpPr>
              <p:cNvPr id="43" name="矩形 42"/>
              <p:cNvSpPr/>
              <p:nvPr>
                <p:custDataLst>
                  <p:tags r:id="rId16"/>
                </p:custDataLst>
              </p:nvPr>
            </p:nvSpPr>
            <p:spPr>
              <a:xfrm rot="16200000">
                <a:off x="2223352" y="3346414"/>
                <a:ext cx="105676" cy="387858"/>
              </a:xfrm>
              <a:prstGeom prst="rect">
                <a:avLst/>
              </a:prstGeom>
              <a:solidFill>
                <a:srgbClr val="7C9241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endParaRPr>
              </a:p>
            </p:txBody>
          </p:sp>
          <p:sp>
            <p:nvSpPr>
              <p:cNvPr id="44" name="矩形 43"/>
              <p:cNvSpPr/>
              <p:nvPr>
                <p:custDataLst>
                  <p:tags r:id="rId17"/>
                </p:custDataLst>
              </p:nvPr>
            </p:nvSpPr>
            <p:spPr>
              <a:xfrm rot="16200000">
                <a:off x="2609870" y="3346414"/>
                <a:ext cx="105676" cy="387857"/>
              </a:xfrm>
              <a:prstGeom prst="rect">
                <a:avLst/>
              </a:prstGeom>
              <a:solidFill>
                <a:srgbClr val="98B252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endParaRPr>
              </a:p>
            </p:txBody>
          </p:sp>
          <p:sp>
            <p:nvSpPr>
              <p:cNvPr id="45" name="矩形 44"/>
              <p:cNvSpPr/>
              <p:nvPr>
                <p:custDataLst>
                  <p:tags r:id="rId18"/>
                </p:custDataLst>
              </p:nvPr>
            </p:nvSpPr>
            <p:spPr>
              <a:xfrm rot="16200000">
                <a:off x="2987288" y="3346414"/>
                <a:ext cx="105676" cy="387857"/>
              </a:xfrm>
              <a:prstGeom prst="rect">
                <a:avLst/>
              </a:prstGeom>
              <a:solidFill>
                <a:srgbClr val="7C9241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endParaRPr>
              </a:p>
            </p:txBody>
          </p:sp>
        </p:grpSp>
        <p:sp>
          <p:nvSpPr>
            <p:cNvPr id="9" name="文本框 8"/>
            <p:cNvSpPr txBox="1"/>
            <p:nvPr>
              <p:custDataLst>
                <p:tags r:id="rId11"/>
              </p:custDataLst>
            </p:nvPr>
          </p:nvSpPr>
          <p:spPr>
            <a:xfrm>
              <a:off x="2482" y="5026"/>
              <a:ext cx="4253" cy="1083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t" anchorCtr="0">
              <a:normAutofit/>
            </a:bodyPr>
            <a:lstStyle>
              <a:defPPr>
                <a:defRPr lang="zh-CN"/>
              </a:defPPr>
              <a:lvl1pPr defTabSz="1216660">
                <a:spcBef>
                  <a:spcPct val="20000"/>
                </a:spcBef>
                <a:defRPr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pPr algn="ctr"/>
              <a:r>
                <a:rPr lang="en-US" altLang="zh-CN" dirty="0" err="1" smtClean="0">
                  <a:solidFill>
                    <a:srgbClr val="FF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Câu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dirty="0" err="1" smtClean="0">
                  <a:solidFill>
                    <a:srgbClr val="FF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đặc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dirty="0" err="1" smtClean="0">
                  <a:solidFill>
                    <a:srgbClr val="FF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biệt</a:t>
              </a:r>
              <a:endParaRPr lang="en-US" altLang="zh-CN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1" name="组合 11"/>
          <p:cNvGrpSpPr/>
          <p:nvPr/>
        </p:nvGrpSpPr>
        <p:grpSpPr>
          <a:xfrm>
            <a:off x="8109387" y="2287706"/>
            <a:ext cx="2905454" cy="731520"/>
            <a:chOff x="2482" y="5026"/>
            <a:chExt cx="4253" cy="1152"/>
          </a:xfrm>
        </p:grpSpPr>
        <p:grpSp>
          <p:nvGrpSpPr>
            <p:cNvPr id="22" name="组合 7"/>
            <p:cNvGrpSpPr/>
            <p:nvPr>
              <p:custDataLst>
                <p:tags r:id="rId1"/>
              </p:custDataLst>
            </p:nvPr>
          </p:nvGrpSpPr>
          <p:grpSpPr>
            <a:xfrm>
              <a:off x="2481" y="6012"/>
              <a:ext cx="4195" cy="166"/>
              <a:chOff x="572580" y="3487505"/>
              <a:chExt cx="2661474" cy="105676"/>
            </a:xfrm>
          </p:grpSpPr>
          <p:sp>
            <p:nvSpPr>
              <p:cNvPr id="24" name="矩形 38"/>
              <p:cNvSpPr/>
              <p:nvPr>
                <p:custDataLst>
                  <p:tags r:id="rId3"/>
                </p:custDataLst>
              </p:nvPr>
            </p:nvSpPr>
            <p:spPr>
              <a:xfrm rot="16200000">
                <a:off x="713671" y="3346414"/>
                <a:ext cx="105676" cy="387858"/>
              </a:xfrm>
              <a:prstGeom prst="rect">
                <a:avLst/>
              </a:prstGeom>
              <a:solidFill>
                <a:srgbClr val="7C9241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endParaRPr>
              </a:p>
            </p:txBody>
          </p:sp>
          <p:sp>
            <p:nvSpPr>
              <p:cNvPr id="25" name="矩形 39"/>
              <p:cNvSpPr/>
              <p:nvPr>
                <p:custDataLst>
                  <p:tags r:id="rId4"/>
                </p:custDataLst>
              </p:nvPr>
            </p:nvSpPr>
            <p:spPr>
              <a:xfrm rot="16200000">
                <a:off x="1091090" y="3346414"/>
                <a:ext cx="105676" cy="387858"/>
              </a:xfrm>
              <a:prstGeom prst="rect">
                <a:avLst/>
              </a:prstGeom>
              <a:solidFill>
                <a:srgbClr val="98B252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endParaRPr>
              </a:p>
            </p:txBody>
          </p:sp>
          <p:sp>
            <p:nvSpPr>
              <p:cNvPr id="26" name="矩形 40"/>
              <p:cNvSpPr/>
              <p:nvPr>
                <p:custDataLst>
                  <p:tags r:id="rId5"/>
                </p:custDataLst>
              </p:nvPr>
            </p:nvSpPr>
            <p:spPr>
              <a:xfrm rot="16200000">
                <a:off x="1468508" y="3346414"/>
                <a:ext cx="105676" cy="387858"/>
              </a:xfrm>
              <a:prstGeom prst="rect">
                <a:avLst/>
              </a:prstGeom>
              <a:solidFill>
                <a:srgbClr val="7C9241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endParaRPr>
              </a:p>
            </p:txBody>
          </p:sp>
          <p:sp>
            <p:nvSpPr>
              <p:cNvPr id="27" name="矩形 41"/>
              <p:cNvSpPr/>
              <p:nvPr>
                <p:custDataLst>
                  <p:tags r:id="rId6"/>
                </p:custDataLst>
              </p:nvPr>
            </p:nvSpPr>
            <p:spPr>
              <a:xfrm rot="16200000">
                <a:off x="1845929" y="3346414"/>
                <a:ext cx="105676" cy="387858"/>
              </a:xfrm>
              <a:prstGeom prst="rect">
                <a:avLst/>
              </a:prstGeom>
              <a:solidFill>
                <a:srgbClr val="98B252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endParaRPr>
              </a:p>
            </p:txBody>
          </p:sp>
          <p:sp>
            <p:nvSpPr>
              <p:cNvPr id="28" name="矩形 42"/>
              <p:cNvSpPr/>
              <p:nvPr>
                <p:custDataLst>
                  <p:tags r:id="rId7"/>
                </p:custDataLst>
              </p:nvPr>
            </p:nvSpPr>
            <p:spPr>
              <a:xfrm rot="16200000">
                <a:off x="2223352" y="3346414"/>
                <a:ext cx="105676" cy="387858"/>
              </a:xfrm>
              <a:prstGeom prst="rect">
                <a:avLst/>
              </a:prstGeom>
              <a:solidFill>
                <a:srgbClr val="7C9241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endParaRPr>
              </a:p>
            </p:txBody>
          </p:sp>
          <p:sp>
            <p:nvSpPr>
              <p:cNvPr id="29" name="矩形 43"/>
              <p:cNvSpPr/>
              <p:nvPr>
                <p:custDataLst>
                  <p:tags r:id="rId8"/>
                </p:custDataLst>
              </p:nvPr>
            </p:nvSpPr>
            <p:spPr>
              <a:xfrm rot="16200000">
                <a:off x="2609870" y="3346414"/>
                <a:ext cx="105676" cy="387857"/>
              </a:xfrm>
              <a:prstGeom prst="rect">
                <a:avLst/>
              </a:prstGeom>
              <a:solidFill>
                <a:srgbClr val="98B252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endParaRPr>
              </a:p>
            </p:txBody>
          </p:sp>
          <p:sp>
            <p:nvSpPr>
              <p:cNvPr id="30" name="矩形 44"/>
              <p:cNvSpPr/>
              <p:nvPr>
                <p:custDataLst>
                  <p:tags r:id="rId9"/>
                </p:custDataLst>
              </p:nvPr>
            </p:nvSpPr>
            <p:spPr>
              <a:xfrm rot="16200000">
                <a:off x="2987288" y="3346414"/>
                <a:ext cx="105676" cy="387857"/>
              </a:xfrm>
              <a:prstGeom prst="rect">
                <a:avLst/>
              </a:prstGeom>
              <a:solidFill>
                <a:srgbClr val="7C9241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endParaRPr>
              </a:p>
            </p:txBody>
          </p:sp>
        </p:grpSp>
        <p:sp>
          <p:nvSpPr>
            <p:cNvPr id="23" name="文本框 8"/>
            <p:cNvSpPr txBox="1"/>
            <p:nvPr>
              <p:custDataLst>
                <p:tags r:id="rId2"/>
              </p:custDataLst>
            </p:nvPr>
          </p:nvSpPr>
          <p:spPr>
            <a:xfrm>
              <a:off x="2482" y="5026"/>
              <a:ext cx="4253" cy="1083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t" anchorCtr="0">
              <a:normAutofit/>
            </a:bodyPr>
            <a:lstStyle>
              <a:defPPr>
                <a:defRPr lang="zh-CN"/>
              </a:defPPr>
              <a:lvl1pPr defTabSz="1216660">
                <a:spcBef>
                  <a:spcPct val="20000"/>
                </a:spcBef>
                <a:defRPr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pPr algn="ctr"/>
              <a:r>
                <a:rPr lang="en-US" altLang="zh-CN" dirty="0" err="1" smtClean="0">
                  <a:solidFill>
                    <a:srgbClr val="FF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Câu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dirty="0" err="1" smtClean="0">
                  <a:solidFill>
                    <a:srgbClr val="FF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rút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dirty="0" err="1" smtClean="0">
                  <a:solidFill>
                    <a:srgbClr val="FF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gọn</a:t>
              </a:r>
              <a:endParaRPr lang="en-US" altLang="zh-CN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 rot="16200000" flipH="1">
            <a:off x="5329525" y="4304783"/>
            <a:ext cx="4208599" cy="1496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69318" y="3342264"/>
            <a:ext cx="4130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CN - VN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68564" y="4610422"/>
            <a:ext cx="335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72400" y="3321237"/>
            <a:ext cx="4193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CN/ VN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VN)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14142" y="4620926"/>
            <a:ext cx="335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64063" y="5323568"/>
            <a:ext cx="4130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CN - VN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67145" y="5302541"/>
            <a:ext cx="4193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—Pngtree—cartoon circle love heart cloud_4029830.png"/>
          <p:cNvPicPr>
            <a:picLocks noChangeAspect="1"/>
          </p:cNvPicPr>
          <p:nvPr/>
        </p:nvPicPr>
        <p:blipFill>
          <a:blip r:embed="rId2"/>
          <a:srcRect l="48653" b="69080"/>
          <a:stretch>
            <a:fillRect/>
          </a:stretch>
        </p:blipFill>
        <p:spPr>
          <a:xfrm>
            <a:off x="0" y="0"/>
            <a:ext cx="12801600" cy="4030999"/>
          </a:xfrm>
          <a:prstGeom prst="rect">
            <a:avLst/>
          </a:prstGeom>
        </p:spPr>
      </p:pic>
      <p:sp>
        <p:nvSpPr>
          <p:cNvPr id="12" name="文本框 26"/>
          <p:cNvSpPr txBox="1">
            <a:spLocks noChangeArrowheads="1"/>
          </p:cNvSpPr>
          <p:nvPr/>
        </p:nvSpPr>
        <p:spPr bwMode="auto">
          <a:xfrm>
            <a:off x="2959738" y="1273893"/>
            <a:ext cx="6404979" cy="204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1143000" indent="-1143000" algn="ctr">
              <a:buNone/>
              <a:defRPr/>
            </a:pPr>
            <a:r>
              <a:rPr lang="en-US" altLang="zh-CN" sz="66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II. </a:t>
            </a:r>
            <a:r>
              <a:rPr lang="en-US" altLang="zh-CN" sz="66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Tác</a:t>
            </a:r>
            <a:r>
              <a:rPr lang="en-US" altLang="zh-CN" sz="66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6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dụng</a:t>
            </a:r>
            <a:r>
              <a:rPr lang="en-US" altLang="zh-CN" sz="66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6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của</a:t>
            </a:r>
            <a:r>
              <a:rPr lang="en-US" altLang="zh-CN" sz="66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</a:p>
          <a:p>
            <a:pPr marL="1143000" indent="-1143000" algn="ctr">
              <a:buNone/>
              <a:defRPr/>
            </a:pPr>
            <a:r>
              <a:rPr lang="en-US" altLang="zh-CN" sz="66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câu</a:t>
            </a:r>
            <a:r>
              <a:rPr lang="en-US" altLang="zh-CN" sz="66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6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đặc</a:t>
            </a:r>
            <a:r>
              <a:rPr lang="en-US" altLang="zh-CN" sz="66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6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biệt</a:t>
            </a:r>
            <a:endParaRPr lang="zh-CN" altLang="en-US" sz="6600" b="1" dirty="0">
              <a:solidFill>
                <a:srgbClr val="FF0000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lt"/>
            </a:endParaRP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9011722" y="3787959"/>
            <a:ext cx="2695575" cy="714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7241" y="4635200"/>
            <a:ext cx="5770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1"/>
          <p:cNvGrpSpPr/>
          <p:nvPr/>
        </p:nvGrpSpPr>
        <p:grpSpPr>
          <a:xfrm>
            <a:off x="4319765" y="101047"/>
            <a:ext cx="3484182" cy="687705"/>
            <a:chOff x="2481" y="5199"/>
            <a:chExt cx="4254" cy="1083"/>
          </a:xfrm>
        </p:grpSpPr>
        <p:grpSp>
          <p:nvGrpSpPr>
            <p:cNvPr id="5" name="组合 7"/>
            <p:cNvGrpSpPr/>
            <p:nvPr>
              <p:custDataLst>
                <p:tags r:id="rId1"/>
              </p:custDataLst>
            </p:nvPr>
          </p:nvGrpSpPr>
          <p:grpSpPr>
            <a:xfrm>
              <a:off x="2481" y="6012"/>
              <a:ext cx="4195" cy="166"/>
              <a:chOff x="572580" y="3487505"/>
              <a:chExt cx="2661474" cy="105676"/>
            </a:xfrm>
          </p:grpSpPr>
          <p:sp>
            <p:nvSpPr>
              <p:cNvPr id="7" name="矩形 38"/>
              <p:cNvSpPr/>
              <p:nvPr>
                <p:custDataLst>
                  <p:tags r:id="rId3"/>
                </p:custDataLst>
              </p:nvPr>
            </p:nvSpPr>
            <p:spPr>
              <a:xfrm rot="16200000">
                <a:off x="713671" y="3346414"/>
                <a:ext cx="105676" cy="387858"/>
              </a:xfrm>
              <a:prstGeom prst="rect">
                <a:avLst/>
              </a:prstGeom>
              <a:solidFill>
                <a:srgbClr val="7C9241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endParaRPr>
              </a:p>
            </p:txBody>
          </p:sp>
          <p:sp>
            <p:nvSpPr>
              <p:cNvPr id="8" name="矩形 39"/>
              <p:cNvSpPr/>
              <p:nvPr>
                <p:custDataLst>
                  <p:tags r:id="rId4"/>
                </p:custDataLst>
              </p:nvPr>
            </p:nvSpPr>
            <p:spPr>
              <a:xfrm rot="16200000">
                <a:off x="1091090" y="3346414"/>
                <a:ext cx="105676" cy="387858"/>
              </a:xfrm>
              <a:prstGeom prst="rect">
                <a:avLst/>
              </a:prstGeom>
              <a:solidFill>
                <a:srgbClr val="98B252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endParaRPr>
              </a:p>
            </p:txBody>
          </p:sp>
          <p:sp>
            <p:nvSpPr>
              <p:cNvPr id="9" name="矩形 40"/>
              <p:cNvSpPr/>
              <p:nvPr>
                <p:custDataLst>
                  <p:tags r:id="rId5"/>
                </p:custDataLst>
              </p:nvPr>
            </p:nvSpPr>
            <p:spPr>
              <a:xfrm rot="16200000">
                <a:off x="1468508" y="3346414"/>
                <a:ext cx="105676" cy="387858"/>
              </a:xfrm>
              <a:prstGeom prst="rect">
                <a:avLst/>
              </a:prstGeom>
              <a:solidFill>
                <a:srgbClr val="7C9241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endParaRPr>
              </a:p>
            </p:txBody>
          </p:sp>
          <p:sp>
            <p:nvSpPr>
              <p:cNvPr id="10" name="矩形 41"/>
              <p:cNvSpPr/>
              <p:nvPr>
                <p:custDataLst>
                  <p:tags r:id="rId6"/>
                </p:custDataLst>
              </p:nvPr>
            </p:nvSpPr>
            <p:spPr>
              <a:xfrm rot="16200000">
                <a:off x="1845929" y="3346414"/>
                <a:ext cx="105676" cy="387858"/>
              </a:xfrm>
              <a:prstGeom prst="rect">
                <a:avLst/>
              </a:prstGeom>
              <a:solidFill>
                <a:srgbClr val="98B252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endParaRPr>
              </a:p>
            </p:txBody>
          </p:sp>
          <p:sp>
            <p:nvSpPr>
              <p:cNvPr id="11" name="矩形 42"/>
              <p:cNvSpPr/>
              <p:nvPr>
                <p:custDataLst>
                  <p:tags r:id="rId7"/>
                </p:custDataLst>
              </p:nvPr>
            </p:nvSpPr>
            <p:spPr>
              <a:xfrm rot="16200000">
                <a:off x="2223352" y="3346414"/>
                <a:ext cx="105676" cy="387858"/>
              </a:xfrm>
              <a:prstGeom prst="rect">
                <a:avLst/>
              </a:prstGeom>
              <a:solidFill>
                <a:srgbClr val="7C9241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endParaRPr>
              </a:p>
            </p:txBody>
          </p:sp>
          <p:sp>
            <p:nvSpPr>
              <p:cNvPr id="12" name="矩形 43"/>
              <p:cNvSpPr/>
              <p:nvPr>
                <p:custDataLst>
                  <p:tags r:id="rId8"/>
                </p:custDataLst>
              </p:nvPr>
            </p:nvSpPr>
            <p:spPr>
              <a:xfrm rot="16200000">
                <a:off x="2609870" y="3346414"/>
                <a:ext cx="105676" cy="387857"/>
              </a:xfrm>
              <a:prstGeom prst="rect">
                <a:avLst/>
              </a:prstGeom>
              <a:solidFill>
                <a:srgbClr val="98B252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endParaRPr>
              </a:p>
            </p:txBody>
          </p:sp>
          <p:sp>
            <p:nvSpPr>
              <p:cNvPr id="13" name="矩形 44"/>
              <p:cNvSpPr/>
              <p:nvPr>
                <p:custDataLst>
                  <p:tags r:id="rId9"/>
                </p:custDataLst>
              </p:nvPr>
            </p:nvSpPr>
            <p:spPr>
              <a:xfrm rot="16200000">
                <a:off x="2987288" y="3346414"/>
                <a:ext cx="105676" cy="387857"/>
              </a:xfrm>
              <a:prstGeom prst="rect">
                <a:avLst/>
              </a:prstGeom>
              <a:solidFill>
                <a:srgbClr val="7C9241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endParaRPr>
              </a:p>
            </p:txBody>
          </p:sp>
        </p:grpSp>
        <p:sp>
          <p:nvSpPr>
            <p:cNvPr id="6" name="文本框 8"/>
            <p:cNvSpPr txBox="1"/>
            <p:nvPr>
              <p:custDataLst>
                <p:tags r:id="rId2"/>
              </p:custDataLst>
            </p:nvPr>
          </p:nvSpPr>
          <p:spPr>
            <a:xfrm>
              <a:off x="2482" y="5199"/>
              <a:ext cx="4253" cy="1083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t" anchorCtr="0">
              <a:noAutofit/>
            </a:bodyPr>
            <a:lstStyle>
              <a:defPPr>
                <a:defRPr lang="zh-CN"/>
              </a:defPPr>
              <a:lvl1pPr defTabSz="1216660">
                <a:spcBef>
                  <a:spcPct val="20000"/>
                </a:spcBef>
                <a:defRPr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PHIẾU BÀI TẬP</a:t>
              </a:r>
              <a:endParaRPr lang="en-US" altLang="zh-CN" sz="2800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0" y="1019214"/>
          <a:ext cx="12192000" cy="582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0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20620"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</a:t>
                      </a:r>
                    </a:p>
                    <a:p>
                      <a:pPr algn="just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lang="en-US" sz="24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en-US" sz="4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lộ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Liệt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kê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tồn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chốn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đáp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5608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đêm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xuân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êm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ả,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đò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cũ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trôi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499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Đoàn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nhốn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nháo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reo.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vỗ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499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!”,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tái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giàn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giụa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3802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An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gào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!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!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Chị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!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thấy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chị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0" y="1213945"/>
            <a:ext cx="5360276" cy="1150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0" t="21666" r="15005" b="31968"/>
          <a:stretch>
            <a:fillRect/>
          </a:stretch>
        </p:blipFill>
        <p:spPr>
          <a:xfrm>
            <a:off x="9964901" y="2577402"/>
            <a:ext cx="866009" cy="845532"/>
          </a:xfrm>
          <a:prstGeom prst="rect">
            <a:avLst/>
          </a:prstGeom>
        </p:spPr>
      </p:pic>
      <p:pic>
        <p:nvPicPr>
          <p:cNvPr id="21" name="图片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0" t="21666" r="15005" b="31968"/>
          <a:stretch>
            <a:fillRect/>
          </a:stretch>
        </p:blipFill>
        <p:spPr>
          <a:xfrm>
            <a:off x="7799770" y="3801857"/>
            <a:ext cx="866009" cy="845532"/>
          </a:xfrm>
          <a:prstGeom prst="rect">
            <a:avLst/>
          </a:prstGeom>
        </p:spPr>
      </p:pic>
      <p:pic>
        <p:nvPicPr>
          <p:cNvPr id="22" name="图片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0" t="21666" r="15005" b="31968"/>
          <a:stretch>
            <a:fillRect/>
          </a:stretch>
        </p:blipFill>
        <p:spPr>
          <a:xfrm>
            <a:off x="5655660" y="4795086"/>
            <a:ext cx="866009" cy="845532"/>
          </a:xfrm>
          <a:prstGeom prst="rect">
            <a:avLst/>
          </a:prstGeom>
        </p:spPr>
      </p:pic>
      <p:pic>
        <p:nvPicPr>
          <p:cNvPr id="23" name="图片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0" t="21666" r="15005" b="31968"/>
          <a:stretch>
            <a:fillRect/>
          </a:stretch>
        </p:blipFill>
        <p:spPr>
          <a:xfrm>
            <a:off x="11236657" y="5835610"/>
            <a:ext cx="866009" cy="8455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41"/>
  <p:tag name="KSO_WM_TEMPLATE_CATEGORY" val="custom"/>
  <p:tag name="KSO_WM_TEMPLATE_INDEX" val="20177907"/>
  <p:tag name="KSO_WM_UNIT_ID" val="custom20177907_24*i*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41"/>
  <p:tag name="KSO_WM_TEMPLATE_CATEGORY" val="custom"/>
  <p:tag name="KSO_WM_TEMPLATE_INDEX" val="20177907"/>
  <p:tag name="KSO_WM_UNIT_ID" val="custom20177907_24*i*4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h_a"/>
  <p:tag name="KSO_WM_UNIT_INDEX" val="1_1"/>
  <p:tag name="KSO_WM_UNIT_LAYERLEVEL" val="1_1"/>
  <p:tag name="KSO_WM_UNIT_VALUE" val="11"/>
  <p:tag name="KSO_WM_UNIT_HIGHLIGHT" val="0"/>
  <p:tag name="KSO_WM_UNIT_COMPATIBLE" val="0"/>
  <p:tag name="KSO_WM_UNIT_CLEAR" val="0"/>
  <p:tag name="KSO_WM_UNIT_PRESET_TEXT" val="请在此输入您的标题"/>
  <p:tag name="KSO_WM_TEMPLATE_CATEGORY" val="custom"/>
  <p:tag name="KSO_WM_TEMPLATE_INDEX" val="20177907"/>
  <p:tag name="KSO_WM_UNIT_ID" val="custom20177907_24*h_a*1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1"/>
  <p:tag name="KSO_WM_TEMPLATE_CATEGORY" val="custom"/>
  <p:tag name="KSO_WM_TEMPLATE_INDEX" val="20177907"/>
  <p:tag name="KSO_WM_UNIT_ID" val="custom20177907_24*i*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2"/>
  <p:tag name="KSO_WM_TEMPLATE_CATEGORY" val="custom"/>
  <p:tag name="KSO_WM_TEMPLATE_INDEX" val="20177907"/>
  <p:tag name="KSO_WM_UNIT_ID" val="custom20177907_24*i*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3"/>
  <p:tag name="KSO_WM_TEMPLATE_CATEGORY" val="custom"/>
  <p:tag name="KSO_WM_TEMPLATE_INDEX" val="20177907"/>
  <p:tag name="KSO_WM_UNIT_ID" val="custom20177907_24*i*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4"/>
  <p:tag name="KSO_WM_TEMPLATE_CATEGORY" val="custom"/>
  <p:tag name="KSO_WM_TEMPLATE_INDEX" val="20177907"/>
  <p:tag name="KSO_WM_UNIT_ID" val="custom20177907_24*i*5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5"/>
  <p:tag name="KSO_WM_TEMPLATE_CATEGORY" val="custom"/>
  <p:tag name="KSO_WM_TEMPLATE_INDEX" val="20177907"/>
  <p:tag name="KSO_WM_UNIT_ID" val="custom20177907_24*i*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6"/>
  <p:tag name="KSO_WM_TEMPLATE_CATEGORY" val="custom"/>
  <p:tag name="KSO_WM_TEMPLATE_INDEX" val="20177907"/>
  <p:tag name="KSO_WM_UNIT_ID" val="custom20177907_24*i*5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7"/>
  <p:tag name="KSO_WM_TEMPLATE_CATEGORY" val="custom"/>
  <p:tag name="KSO_WM_TEMPLATE_INDEX" val="20177907"/>
  <p:tag name="KSO_WM_UNIT_ID" val="custom20177907_24*i*5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41"/>
  <p:tag name="KSO_WM_TEMPLATE_CATEGORY" val="custom"/>
  <p:tag name="KSO_WM_TEMPLATE_INDEX" val="20177907"/>
  <p:tag name="KSO_WM_UNIT_ID" val="custom20177907_24*i*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h_a"/>
  <p:tag name="KSO_WM_UNIT_INDEX" val="1_1"/>
  <p:tag name="KSO_WM_UNIT_LAYERLEVEL" val="1_1"/>
  <p:tag name="KSO_WM_UNIT_VALUE" val="11"/>
  <p:tag name="KSO_WM_UNIT_HIGHLIGHT" val="0"/>
  <p:tag name="KSO_WM_UNIT_COMPATIBLE" val="0"/>
  <p:tag name="KSO_WM_UNIT_CLEAR" val="0"/>
  <p:tag name="KSO_WM_UNIT_PRESET_TEXT" val="请在此输入您的标题"/>
  <p:tag name="KSO_WM_TEMPLATE_CATEGORY" val="custom"/>
  <p:tag name="KSO_WM_TEMPLATE_INDEX" val="20177907"/>
  <p:tag name="KSO_WM_UNIT_ID" val="custom20177907_24*h_a*1_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h_a"/>
  <p:tag name="KSO_WM_UNIT_INDEX" val="1_1"/>
  <p:tag name="KSO_WM_UNIT_LAYERLEVEL" val="1_1"/>
  <p:tag name="KSO_WM_UNIT_VALUE" val="11"/>
  <p:tag name="KSO_WM_UNIT_HIGHLIGHT" val="0"/>
  <p:tag name="KSO_WM_UNIT_COMPATIBLE" val="0"/>
  <p:tag name="KSO_WM_UNIT_CLEAR" val="0"/>
  <p:tag name="KSO_WM_UNIT_PRESET_TEXT" val="请在此输入您的标题"/>
  <p:tag name="KSO_WM_TEMPLATE_CATEGORY" val="custom"/>
  <p:tag name="KSO_WM_TEMPLATE_INDEX" val="20177907"/>
  <p:tag name="KSO_WM_UNIT_ID" val="custom20177907_24*h_a*1_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1"/>
  <p:tag name="KSO_WM_TEMPLATE_CATEGORY" val="custom"/>
  <p:tag name="KSO_WM_TEMPLATE_INDEX" val="20177907"/>
  <p:tag name="KSO_WM_UNIT_ID" val="custom20177907_24*i*5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2"/>
  <p:tag name="KSO_WM_TEMPLATE_CATEGORY" val="custom"/>
  <p:tag name="KSO_WM_TEMPLATE_INDEX" val="20177907"/>
  <p:tag name="KSO_WM_UNIT_ID" val="custom20177907_24*i*5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3"/>
  <p:tag name="KSO_WM_TEMPLATE_CATEGORY" val="custom"/>
  <p:tag name="KSO_WM_TEMPLATE_INDEX" val="20177907"/>
  <p:tag name="KSO_WM_UNIT_ID" val="custom20177907_24*i*5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4"/>
  <p:tag name="KSO_WM_TEMPLATE_CATEGORY" val="custom"/>
  <p:tag name="KSO_WM_TEMPLATE_INDEX" val="20177907"/>
  <p:tag name="KSO_WM_UNIT_ID" val="custom20177907_24*i*5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5"/>
  <p:tag name="KSO_WM_TEMPLATE_CATEGORY" val="custom"/>
  <p:tag name="KSO_WM_TEMPLATE_INDEX" val="20177907"/>
  <p:tag name="KSO_WM_UNIT_ID" val="custom20177907_24*i*5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6"/>
  <p:tag name="KSO_WM_TEMPLATE_CATEGORY" val="custom"/>
  <p:tag name="KSO_WM_TEMPLATE_INDEX" val="20177907"/>
  <p:tag name="KSO_WM_UNIT_ID" val="custom20177907_24*i*5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7"/>
  <p:tag name="KSO_WM_TEMPLATE_CATEGORY" val="custom"/>
  <p:tag name="KSO_WM_TEMPLATE_INDEX" val="20177907"/>
  <p:tag name="KSO_WM_UNIT_ID" val="custom20177907_24*i*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1"/>
  <p:tag name="KSO_WM_TEMPLATE_CATEGORY" val="custom"/>
  <p:tag name="KSO_WM_TEMPLATE_INDEX" val="20177907"/>
  <p:tag name="KSO_WM_UNIT_ID" val="custom20177907_24*i*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2"/>
  <p:tag name="KSO_WM_TEMPLATE_CATEGORY" val="custom"/>
  <p:tag name="KSO_WM_TEMPLATE_INDEX" val="20177907"/>
  <p:tag name="KSO_WM_UNIT_ID" val="custom20177907_24*i*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3"/>
  <p:tag name="KSO_WM_TEMPLATE_CATEGORY" val="custom"/>
  <p:tag name="KSO_WM_TEMPLATE_INDEX" val="20177907"/>
  <p:tag name="KSO_WM_UNIT_ID" val="custom20177907_24*i*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4"/>
  <p:tag name="KSO_WM_TEMPLATE_CATEGORY" val="custom"/>
  <p:tag name="KSO_WM_TEMPLATE_INDEX" val="20177907"/>
  <p:tag name="KSO_WM_UNIT_ID" val="custom20177907_24*i*5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5"/>
  <p:tag name="KSO_WM_TEMPLATE_CATEGORY" val="custom"/>
  <p:tag name="KSO_WM_TEMPLATE_INDEX" val="20177907"/>
  <p:tag name="KSO_WM_UNIT_ID" val="custom20177907_24*i*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6"/>
  <p:tag name="KSO_WM_TEMPLATE_CATEGORY" val="custom"/>
  <p:tag name="KSO_WM_TEMPLATE_INDEX" val="20177907"/>
  <p:tag name="KSO_WM_UNIT_ID" val="custom20177907_24*i*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7"/>
  <p:tag name="KSO_WM_TEMPLATE_CATEGORY" val="custom"/>
  <p:tag name="KSO_WM_TEMPLATE_INDEX" val="20177907"/>
  <p:tag name="KSO_WM_UNIT_ID" val="custom20177907_24*i*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756</Words>
  <Application>Microsoft Office PowerPoint</Application>
  <PresentationFormat>Widescreen</PresentationFormat>
  <Paragraphs>94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微软雅黑</vt:lpstr>
      <vt:lpstr>Microsoft YaHei UI</vt:lpstr>
      <vt:lpstr>华文新魏</vt:lpstr>
      <vt:lpstr>Arial</vt:lpstr>
      <vt:lpstr>Calibri</vt:lpstr>
      <vt:lpstr>Calibri Light</vt:lpstr>
      <vt:lpstr>等线</vt:lpstr>
      <vt:lpstr>Symbol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Nguyễn Thanh Bình</cp:lastModifiedBy>
  <cp:revision>15</cp:revision>
  <dcterms:created xsi:type="dcterms:W3CDTF">2019-10-15T06:51:20Z</dcterms:created>
  <dcterms:modified xsi:type="dcterms:W3CDTF">2022-01-21T06:27:50Z</dcterms:modified>
</cp:coreProperties>
</file>