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9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9BF0D-57AA-493C-BC54-1BE3B7746A39}" type="datetimeFigureOut">
              <a:rPr lang="en-US" smtClean="0"/>
              <a:pPr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2EABE-5F89-4343-B923-90FB6BF457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1275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26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290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3" name="Picture 2" descr="Screenshot 2022-02-09 22301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133599"/>
            <a:ext cx="3121372" cy="34858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352800" y="26670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2800" y="32766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38963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e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45059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2800" y="511558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42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2133600"/>
            <a:ext cx="594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SGK,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68.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895600"/>
            <a:ext cx="617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bài,SGK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68.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3541693"/>
            <a:ext cx="617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27: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sóc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573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250" y="0"/>
            <a:ext cx="917225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shot 2022-02-09 2216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7012"/>
            <a:ext cx="9153369" cy="6850988"/>
          </a:xfrm>
          <a:prstGeom prst="rect">
            <a:avLst/>
          </a:prstGeom>
        </p:spPr>
      </p:pic>
      <p:pic>
        <p:nvPicPr>
          <p:cNvPr id="8" name="Picture 7" descr="Screenshot 2022-02-09 21411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124200"/>
            <a:ext cx="4087672" cy="461963"/>
          </a:xfrm>
          <a:prstGeom prst="rect">
            <a:avLst/>
          </a:prstGeom>
        </p:spPr>
      </p:pic>
      <p:pic>
        <p:nvPicPr>
          <p:cNvPr id="9" name="Picture 8" descr="Screenshot 2022-02-09 214319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3962400"/>
            <a:ext cx="5347866" cy="457201"/>
          </a:xfrm>
          <a:prstGeom prst="rect">
            <a:avLst/>
          </a:prstGeom>
        </p:spPr>
      </p:pic>
      <p:pic>
        <p:nvPicPr>
          <p:cNvPr id="10" name="Picture 9" descr="Screenshot 2022-02-09 221227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1" y="2209800"/>
            <a:ext cx="3657600" cy="57190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shot 2022-02-09 2221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5800" y="21336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hậu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981980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Bắc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151293"/>
            <a:ext cx="5257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miền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mùa</a:t>
            </a:r>
            <a:r>
              <a:rPr lang="en-US" sz="28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mưa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157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2208" y="0"/>
            <a:ext cx="9156207" cy="6858000"/>
          </a:xfrm>
          <a:prstGeom prst="rect">
            <a:avLst/>
          </a:prstGeom>
        </p:spPr>
      </p:pic>
      <p:pic>
        <p:nvPicPr>
          <p:cNvPr id="3" name="Picture 2" descr="Screenshot 2022-02-09 2159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1" y="1524000"/>
            <a:ext cx="2743200" cy="422030"/>
          </a:xfrm>
          <a:prstGeom prst="rect">
            <a:avLst/>
          </a:prstGeom>
        </p:spPr>
      </p:pic>
      <p:pic>
        <p:nvPicPr>
          <p:cNvPr id="4" name="Picture 3" descr="Screenshot 2022-02-09 22011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2416070"/>
            <a:ext cx="6248400" cy="31465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04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062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058" y="0"/>
            <a:ext cx="9161058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083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103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shot 2022-02-09 2224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80</Words>
  <Application>Microsoft Office PowerPoint</Application>
  <PresentationFormat>On-screen Show (4:3)</PresentationFormat>
  <Paragraphs>11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10</dc:creator>
  <cp:lastModifiedBy>sony</cp:lastModifiedBy>
  <cp:revision>17</cp:revision>
  <dcterms:created xsi:type="dcterms:W3CDTF">2022-02-09T14:31:20Z</dcterms:created>
  <dcterms:modified xsi:type="dcterms:W3CDTF">2022-02-15T08:36:44Z</dcterms:modified>
</cp:coreProperties>
</file>