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97" r:id="rId15"/>
    <p:sldId id="288" r:id="rId16"/>
    <p:sldId id="289" r:id="rId17"/>
    <p:sldId id="266" r:id="rId18"/>
    <p:sldId id="259" r:id="rId19"/>
    <p:sldId id="291" r:id="rId20"/>
    <p:sldId id="292" r:id="rId21"/>
    <p:sldId id="293" r:id="rId22"/>
    <p:sldId id="294" r:id="rId23"/>
    <p:sldId id="295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83" d="100"/>
          <a:sy n="83" d="100"/>
        </p:scale>
        <p:origin x="739" y="77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3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,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r>
              <a:rPr lang="en-US" sz="2000" dirty="0" err="1"/>
              <a:t>Sau</a:t>
            </a:r>
            <a:r>
              <a:rPr lang="en-US" sz="2000" dirty="0"/>
              <a:t> 10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4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err="1">
                <a:latin typeface="+mj-lt"/>
              </a:rPr>
              <a:t>hiện</a:t>
            </a:r>
            <a:r>
              <a:rPr lang="en-US" sz="2800">
                <a:latin typeface="+mj-lt"/>
              </a:rPr>
              <a:t> màu A khi lấy bóng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màu</a:t>
            </a:r>
            <a:r>
              <a:rPr lang="en-US" sz="2800" b="1" i="1" dirty="0">
                <a:latin typeface="+mj-lt"/>
              </a:rPr>
              <a:t> A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lấy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20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Vì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 rotWithShape="1"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 60,61,62,63:</a:t>
            </a: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err="1">
                <a:latin typeface="+mj-lt"/>
              </a:rPr>
              <a:t>mặt</a:t>
            </a:r>
            <a:r>
              <a:rPr lang="en-US" sz="240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err="1">
                <a:latin typeface="+mj-lt"/>
              </a:rPr>
              <a:t>mặt</a:t>
            </a:r>
            <a:r>
              <a:rPr lang="en-US" sz="2400" b="1" i="1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err="1">
                <a:latin typeface="+mj-lt"/>
              </a:rPr>
              <a:t>mặt</a:t>
            </a:r>
            <a:r>
              <a:rPr lang="en-US" sz="2400" b="1" i="1">
                <a:latin typeface="+mj-lt"/>
              </a:rPr>
              <a:t> N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2833</Words>
  <Application>Microsoft Office PowerPoint</Application>
  <PresentationFormat>Widescreen</PresentationFormat>
  <Paragraphs>553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DELL</cp:lastModifiedBy>
  <cp:revision>178</cp:revision>
  <dcterms:created xsi:type="dcterms:W3CDTF">2017-05-23T12:09:32Z</dcterms:created>
  <dcterms:modified xsi:type="dcterms:W3CDTF">2022-02-20T23:18:43Z</dcterms:modified>
</cp:coreProperties>
</file>