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7"/>
  </p:notesMasterIdLst>
  <p:sldIdLst>
    <p:sldId id="256" r:id="rId2"/>
    <p:sldId id="270" r:id="rId3"/>
    <p:sldId id="309" r:id="rId4"/>
    <p:sldId id="310" r:id="rId5"/>
    <p:sldId id="312" r:id="rId6"/>
    <p:sldId id="259" r:id="rId7"/>
    <p:sldId id="262" r:id="rId8"/>
    <p:sldId id="268" r:id="rId9"/>
    <p:sldId id="266" r:id="rId10"/>
    <p:sldId id="320" r:id="rId11"/>
    <p:sldId id="273" r:id="rId12"/>
    <p:sldId id="321" r:id="rId13"/>
    <p:sldId id="314" r:id="rId14"/>
    <p:sldId id="315" r:id="rId15"/>
    <p:sldId id="276" r:id="rId16"/>
    <p:sldId id="316" r:id="rId17"/>
    <p:sldId id="322" r:id="rId18"/>
    <p:sldId id="282" r:id="rId19"/>
    <p:sldId id="317" r:id="rId20"/>
    <p:sldId id="323" r:id="rId21"/>
    <p:sldId id="324" r:id="rId22"/>
    <p:sldId id="269" r:id="rId23"/>
    <p:sldId id="319" r:id="rId24"/>
    <p:sldId id="318" r:id="rId25"/>
    <p:sldId id="265" r:id="rId26"/>
  </p:sldIdLst>
  <p:sldSz cx="9144000" cy="5143500" type="screen16x9"/>
  <p:notesSz cx="6858000" cy="9144000"/>
  <p:embeddedFontLst>
    <p:embeddedFont>
      <p:font typeface="Bahnschrift SemiBold Condensed" panose="020B0502040204020203" pitchFamily="34" charset="0"/>
      <p:regular r:id="rId28"/>
      <p:bold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Fredoka One" panose="020B0604020202020204" charset="0"/>
      <p:regular r:id="rId36"/>
    </p:embeddedFont>
    <p:embeddedFont>
      <p:font typeface="Nunito"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61E189-60D7-4044-B92B-628832D6B352}">
  <a:tblStyle styleId="{B261E189-60D7-4044-B92B-628832D6B35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0"/>
  </p:normalViewPr>
  <p:slideViewPr>
    <p:cSldViewPr snapToGrid="0" snapToObjects="1">
      <p:cViewPr varScale="1">
        <p:scale>
          <a:sx n="84" d="100"/>
          <a:sy n="84" d="100"/>
        </p:scale>
        <p:origin x="78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86a9e7aff2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86a9e7aff2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2964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531051f14c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4" name="Google Shape;1024;g531051f14c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8e26b9da5e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8e26b9da5e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1875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8e26b9da5e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8e26b9da5e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8292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86a9e7aff2_0_15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6" name="Google Shape;776;g86a9e7aff2_0_15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1225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531051f14c_0_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531051f14c_0_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86a9e7aff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86a9e7aff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4824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86a9e7aff2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86a9e7aff2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257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g531051f14c_0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7" name="Google Shape;1377;g531051f14c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531051f14c_0_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531051f14c_0_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7384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8e26b9da5e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8e26b9da5e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86a9e7aff2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86a9e7aff2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837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531051f14c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4" name="Google Shape;1024;g531051f14c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6271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8e6adb91be_1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8e6adb91be_1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g8e26b9da5e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0" name="Google Shape;1240;g8e26b9da5e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1351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8e26b9da5e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8e26b9da5e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6102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86a9e7aff2_0_15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6" name="Google Shape;776;g86a9e7aff2_0_15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531051f14c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4" name="Google Shape;1024;g531051f14c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2393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86a9e7aff2_0_15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6" name="Google Shape;776;g86a9e7aff2_0_15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9790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8e26b9da5e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1" name="Google Shape;1311;g8e26b9da5e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8036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8e6adb91be_1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8e6adb91be_1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86a9e7aff2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86a9e7aff2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8e26b9da5e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8e26b9da5e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8e26b9da5e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8e26b9da5e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p:nvPr/>
        </p:nvSpPr>
        <p:spPr>
          <a:xfrm rot="3985194">
            <a:off x="2365761" y="-3868595"/>
            <a:ext cx="3679860" cy="12396733"/>
          </a:xfrm>
          <a:custGeom>
            <a:avLst/>
            <a:gdLst/>
            <a:ahLst/>
            <a:cxnLst/>
            <a:rect l="l" t="t" r="r" b="b"/>
            <a:pathLst>
              <a:path w="20119" h="67777" extrusionOk="0">
                <a:moveTo>
                  <a:pt x="9189" y="0"/>
                </a:moveTo>
                <a:cubicBezTo>
                  <a:pt x="8993" y="0"/>
                  <a:pt x="8799" y="27"/>
                  <a:pt x="8607" y="83"/>
                </a:cubicBezTo>
                <a:cubicBezTo>
                  <a:pt x="4937" y="1151"/>
                  <a:pt x="13510" y="11825"/>
                  <a:pt x="12643" y="14593"/>
                </a:cubicBezTo>
                <a:cubicBezTo>
                  <a:pt x="11842" y="17162"/>
                  <a:pt x="3803" y="15494"/>
                  <a:pt x="3703" y="16595"/>
                </a:cubicBezTo>
                <a:cubicBezTo>
                  <a:pt x="3536" y="18696"/>
                  <a:pt x="12043" y="26836"/>
                  <a:pt x="11942" y="36042"/>
                </a:cubicBezTo>
                <a:cubicBezTo>
                  <a:pt x="11842" y="42180"/>
                  <a:pt x="1668" y="40579"/>
                  <a:pt x="835" y="45749"/>
                </a:cubicBezTo>
                <a:cubicBezTo>
                  <a:pt x="1" y="50853"/>
                  <a:pt x="8607" y="63295"/>
                  <a:pt x="12876" y="66197"/>
                </a:cubicBezTo>
                <a:cubicBezTo>
                  <a:pt x="14571" y="67317"/>
                  <a:pt x="15922" y="67776"/>
                  <a:pt x="16971" y="67776"/>
                </a:cubicBezTo>
                <a:cubicBezTo>
                  <a:pt x="19266" y="67776"/>
                  <a:pt x="20119" y="65574"/>
                  <a:pt x="19982" y="63262"/>
                </a:cubicBezTo>
                <a:cubicBezTo>
                  <a:pt x="19681" y="58525"/>
                  <a:pt x="8774" y="51720"/>
                  <a:pt x="8707" y="46917"/>
                </a:cubicBezTo>
                <a:cubicBezTo>
                  <a:pt x="8673" y="42247"/>
                  <a:pt x="19815" y="45049"/>
                  <a:pt x="19781" y="39445"/>
                </a:cubicBezTo>
                <a:cubicBezTo>
                  <a:pt x="19715" y="32907"/>
                  <a:pt x="10975" y="27002"/>
                  <a:pt x="10842" y="22733"/>
                </a:cubicBezTo>
                <a:cubicBezTo>
                  <a:pt x="10808" y="20498"/>
                  <a:pt x="19348" y="18096"/>
                  <a:pt x="19214" y="16428"/>
                </a:cubicBezTo>
                <a:cubicBezTo>
                  <a:pt x="19023" y="14000"/>
                  <a:pt x="13658" y="0"/>
                  <a:pt x="91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749451" y="1244400"/>
            <a:ext cx="5645100" cy="189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1pPr>
            <a:lvl2pPr lvl="1" algn="ctr">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2pPr>
            <a:lvl3pPr lvl="2" algn="ctr">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3pPr>
            <a:lvl4pPr lvl="3" algn="ctr">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4pPr>
            <a:lvl5pPr lvl="4" algn="ctr">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5pPr>
            <a:lvl6pPr lvl="5" algn="ctr">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6pPr>
            <a:lvl7pPr lvl="6" algn="ctr">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7pPr>
            <a:lvl8pPr lvl="7" algn="ctr">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8pPr>
            <a:lvl9pPr lvl="8" algn="ctr">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9pPr>
          </a:lstStyle>
          <a:p>
            <a:endParaRPr/>
          </a:p>
        </p:txBody>
      </p:sp>
      <p:sp>
        <p:nvSpPr>
          <p:cNvPr id="11" name="Google Shape;11;p2"/>
          <p:cNvSpPr txBox="1">
            <a:spLocks noGrp="1"/>
          </p:cNvSpPr>
          <p:nvPr>
            <p:ph type="subTitle" idx="1"/>
          </p:nvPr>
        </p:nvSpPr>
        <p:spPr>
          <a:xfrm>
            <a:off x="2691600" y="2999950"/>
            <a:ext cx="37608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grpSp>
        <p:nvGrpSpPr>
          <p:cNvPr id="12" name="Google Shape;12;p2"/>
          <p:cNvGrpSpPr/>
          <p:nvPr/>
        </p:nvGrpSpPr>
        <p:grpSpPr>
          <a:xfrm>
            <a:off x="589463" y="188081"/>
            <a:ext cx="8167600" cy="4411338"/>
            <a:chOff x="589463" y="188081"/>
            <a:chExt cx="8167600" cy="4411338"/>
          </a:xfrm>
        </p:grpSpPr>
        <p:grpSp>
          <p:nvGrpSpPr>
            <p:cNvPr id="13" name="Google Shape;13;p2"/>
            <p:cNvGrpSpPr/>
            <p:nvPr/>
          </p:nvGrpSpPr>
          <p:grpSpPr>
            <a:xfrm>
              <a:off x="589463" y="188081"/>
              <a:ext cx="8167600" cy="4411338"/>
              <a:chOff x="680850" y="273350"/>
              <a:chExt cx="8167600" cy="4411338"/>
            </a:xfrm>
          </p:grpSpPr>
          <p:sp>
            <p:nvSpPr>
              <p:cNvPr id="14" name="Google Shape;14;p2"/>
              <p:cNvSpPr/>
              <p:nvPr/>
            </p:nvSpPr>
            <p:spPr>
              <a:xfrm>
                <a:off x="8751550" y="2100413"/>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4253925" y="273350"/>
                <a:ext cx="1529963" cy="476413"/>
                <a:chOff x="723850" y="285125"/>
                <a:chExt cx="1529963" cy="476413"/>
              </a:xfrm>
            </p:grpSpPr>
            <p:sp>
              <p:nvSpPr>
                <p:cNvPr id="16" name="Google Shape;16;p2"/>
                <p:cNvSpPr/>
                <p:nvPr/>
              </p:nvSpPr>
              <p:spPr>
                <a:xfrm>
                  <a:off x="2087013" y="285125"/>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23850" y="664638"/>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p:nvPr/>
            </p:nvSpPr>
            <p:spPr>
              <a:xfrm>
                <a:off x="1073525" y="615700"/>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a:off x="680850" y="1541388"/>
                <a:ext cx="5151263" cy="3143300"/>
                <a:chOff x="-2247950" y="-2535762"/>
                <a:chExt cx="5151263" cy="3143300"/>
              </a:xfrm>
            </p:grpSpPr>
            <p:sp>
              <p:nvSpPr>
                <p:cNvPr id="20" name="Google Shape;20;p2"/>
                <p:cNvSpPr/>
                <p:nvPr/>
              </p:nvSpPr>
              <p:spPr>
                <a:xfrm>
                  <a:off x="2736513" y="440738"/>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247950" y="-2535762"/>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p:nvPr/>
          </p:nvSpPr>
          <p:spPr>
            <a:xfrm>
              <a:off x="2863625" y="721481"/>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3">
  <p:cSld name="TITLE_ONLY_2">
    <p:bg>
      <p:bgPr>
        <a:solidFill>
          <a:schemeClr val="dk2"/>
        </a:solidFill>
        <a:effectLst/>
      </p:bgPr>
    </p:bg>
    <p:spTree>
      <p:nvGrpSpPr>
        <p:cNvPr id="1" name="Shape 206"/>
        <p:cNvGrpSpPr/>
        <p:nvPr/>
      </p:nvGrpSpPr>
      <p:grpSpPr>
        <a:xfrm>
          <a:off x="0" y="0"/>
          <a:ext cx="0" cy="0"/>
          <a:chOff x="0" y="0"/>
          <a:chExt cx="0" cy="0"/>
        </a:xfrm>
      </p:grpSpPr>
      <p:grpSp>
        <p:nvGrpSpPr>
          <p:cNvPr id="207" name="Google Shape;207;p16"/>
          <p:cNvGrpSpPr/>
          <p:nvPr/>
        </p:nvGrpSpPr>
        <p:grpSpPr>
          <a:xfrm>
            <a:off x="654413" y="299381"/>
            <a:ext cx="8080175" cy="4248613"/>
            <a:chOff x="691288" y="225631"/>
            <a:chExt cx="8080175" cy="4248613"/>
          </a:xfrm>
        </p:grpSpPr>
        <p:sp>
          <p:nvSpPr>
            <p:cNvPr id="208" name="Google Shape;208;p16"/>
            <p:cNvSpPr/>
            <p:nvPr/>
          </p:nvSpPr>
          <p:spPr>
            <a:xfrm>
              <a:off x="8604663" y="2047956"/>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p:nvPr/>
          </p:nvSpPr>
          <p:spPr>
            <a:xfrm>
              <a:off x="8126763" y="4377344"/>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6"/>
            <p:cNvSpPr/>
            <p:nvPr/>
          </p:nvSpPr>
          <p:spPr>
            <a:xfrm>
              <a:off x="6773338" y="225631"/>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6"/>
            <p:cNvSpPr/>
            <p:nvPr/>
          </p:nvSpPr>
          <p:spPr>
            <a:xfrm>
              <a:off x="691288" y="3738256"/>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6"/>
            <p:cNvSpPr/>
            <p:nvPr/>
          </p:nvSpPr>
          <p:spPr>
            <a:xfrm>
              <a:off x="1266113" y="4326606"/>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 name="Google Shape;213;p16"/>
          <p:cNvSpPr txBox="1">
            <a:spLocks noGrp="1"/>
          </p:cNvSpPr>
          <p:nvPr>
            <p:ph type="ctrTitle"/>
          </p:nvPr>
        </p:nvSpPr>
        <p:spPr>
          <a:xfrm>
            <a:off x="713225" y="539500"/>
            <a:ext cx="7708500" cy="65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Fredoka One"/>
              <a:buNone/>
              <a:defRPr sz="3000">
                <a:latin typeface="Fredoka One"/>
                <a:ea typeface="Fredoka One"/>
                <a:cs typeface="Fredoka One"/>
                <a:sym typeface="Fredoka One"/>
              </a:defRPr>
            </a:lvl1pPr>
            <a:lvl2pPr lvl="1" algn="ctr" rtl="0">
              <a:spcBef>
                <a:spcPts val="0"/>
              </a:spcBef>
              <a:spcAft>
                <a:spcPts val="0"/>
              </a:spcAft>
              <a:buSzPts val="3000"/>
              <a:buFont typeface="Fredoka One"/>
              <a:buNone/>
              <a:defRPr sz="3000">
                <a:latin typeface="Fredoka One"/>
                <a:ea typeface="Fredoka One"/>
                <a:cs typeface="Fredoka One"/>
                <a:sym typeface="Fredoka One"/>
              </a:defRPr>
            </a:lvl2pPr>
            <a:lvl3pPr lvl="2" algn="ctr" rtl="0">
              <a:spcBef>
                <a:spcPts val="0"/>
              </a:spcBef>
              <a:spcAft>
                <a:spcPts val="0"/>
              </a:spcAft>
              <a:buSzPts val="3000"/>
              <a:buFont typeface="Fredoka One"/>
              <a:buNone/>
              <a:defRPr sz="3000">
                <a:latin typeface="Fredoka One"/>
                <a:ea typeface="Fredoka One"/>
                <a:cs typeface="Fredoka One"/>
                <a:sym typeface="Fredoka One"/>
              </a:defRPr>
            </a:lvl3pPr>
            <a:lvl4pPr lvl="3" algn="ctr" rtl="0">
              <a:spcBef>
                <a:spcPts val="0"/>
              </a:spcBef>
              <a:spcAft>
                <a:spcPts val="0"/>
              </a:spcAft>
              <a:buSzPts val="3000"/>
              <a:buFont typeface="Fredoka One"/>
              <a:buNone/>
              <a:defRPr sz="3000">
                <a:latin typeface="Fredoka One"/>
                <a:ea typeface="Fredoka One"/>
                <a:cs typeface="Fredoka One"/>
                <a:sym typeface="Fredoka One"/>
              </a:defRPr>
            </a:lvl4pPr>
            <a:lvl5pPr lvl="4" algn="ctr" rtl="0">
              <a:spcBef>
                <a:spcPts val="0"/>
              </a:spcBef>
              <a:spcAft>
                <a:spcPts val="0"/>
              </a:spcAft>
              <a:buSzPts val="3000"/>
              <a:buFont typeface="Fredoka One"/>
              <a:buNone/>
              <a:defRPr sz="3000">
                <a:latin typeface="Fredoka One"/>
                <a:ea typeface="Fredoka One"/>
                <a:cs typeface="Fredoka One"/>
                <a:sym typeface="Fredoka One"/>
              </a:defRPr>
            </a:lvl5pPr>
            <a:lvl6pPr lvl="5" algn="ctr" rtl="0">
              <a:spcBef>
                <a:spcPts val="0"/>
              </a:spcBef>
              <a:spcAft>
                <a:spcPts val="0"/>
              </a:spcAft>
              <a:buSzPts val="3000"/>
              <a:buFont typeface="Fredoka One"/>
              <a:buNone/>
              <a:defRPr sz="3000">
                <a:latin typeface="Fredoka One"/>
                <a:ea typeface="Fredoka One"/>
                <a:cs typeface="Fredoka One"/>
                <a:sym typeface="Fredoka One"/>
              </a:defRPr>
            </a:lvl6pPr>
            <a:lvl7pPr lvl="6" algn="ctr" rtl="0">
              <a:spcBef>
                <a:spcPts val="0"/>
              </a:spcBef>
              <a:spcAft>
                <a:spcPts val="0"/>
              </a:spcAft>
              <a:buSzPts val="3000"/>
              <a:buFont typeface="Fredoka One"/>
              <a:buNone/>
              <a:defRPr sz="3000">
                <a:latin typeface="Fredoka One"/>
                <a:ea typeface="Fredoka One"/>
                <a:cs typeface="Fredoka One"/>
                <a:sym typeface="Fredoka One"/>
              </a:defRPr>
            </a:lvl7pPr>
            <a:lvl8pPr lvl="7" algn="ctr" rtl="0">
              <a:spcBef>
                <a:spcPts val="0"/>
              </a:spcBef>
              <a:spcAft>
                <a:spcPts val="0"/>
              </a:spcAft>
              <a:buSzPts val="3000"/>
              <a:buFont typeface="Fredoka One"/>
              <a:buNone/>
              <a:defRPr sz="3000">
                <a:latin typeface="Fredoka One"/>
                <a:ea typeface="Fredoka One"/>
                <a:cs typeface="Fredoka One"/>
                <a:sym typeface="Fredoka One"/>
              </a:defRPr>
            </a:lvl8pPr>
            <a:lvl9pPr lvl="8" algn="ctr" rtl="0">
              <a:spcBef>
                <a:spcPts val="0"/>
              </a:spcBef>
              <a:spcAft>
                <a:spcPts val="0"/>
              </a:spcAft>
              <a:buSzPts val="3000"/>
              <a:buFont typeface="Fredoka One"/>
              <a:buNone/>
              <a:defRPr sz="3000">
                <a:latin typeface="Fredoka One"/>
                <a:ea typeface="Fredoka One"/>
                <a:cs typeface="Fredoka One"/>
                <a:sym typeface="Fredoka One"/>
              </a:defRPr>
            </a:lvl9pPr>
          </a:lstStyle>
          <a:p>
            <a:endParaRPr/>
          </a:p>
        </p:txBody>
      </p:sp>
      <p:sp>
        <p:nvSpPr>
          <p:cNvPr id="214" name="Google Shape;214;p16"/>
          <p:cNvSpPr/>
          <p:nvPr/>
        </p:nvSpPr>
        <p:spPr>
          <a:xfrm rot="-6815680" flipH="1">
            <a:off x="-2598906" y="2336162"/>
            <a:ext cx="5316353" cy="3506984"/>
          </a:xfrm>
          <a:custGeom>
            <a:avLst/>
            <a:gdLst/>
            <a:ahLst/>
            <a:cxnLst/>
            <a:rect l="l" t="t" r="r" b="b"/>
            <a:pathLst>
              <a:path w="46668" h="30785" extrusionOk="0">
                <a:moveTo>
                  <a:pt x="29061" y="0"/>
                </a:moveTo>
                <a:cubicBezTo>
                  <a:pt x="21998" y="0"/>
                  <a:pt x="14546" y="4270"/>
                  <a:pt x="9774" y="9559"/>
                </a:cubicBezTo>
                <a:cubicBezTo>
                  <a:pt x="7773" y="11794"/>
                  <a:pt x="0" y="19633"/>
                  <a:pt x="6905" y="20567"/>
                </a:cubicBezTo>
                <a:cubicBezTo>
                  <a:pt x="7056" y="20589"/>
                  <a:pt x="7206" y="20600"/>
                  <a:pt x="7356" y="20600"/>
                </a:cubicBezTo>
                <a:cubicBezTo>
                  <a:pt x="10462" y="20600"/>
                  <a:pt x="13550" y="16119"/>
                  <a:pt x="16275" y="16119"/>
                </a:cubicBezTo>
                <a:cubicBezTo>
                  <a:pt x="17017" y="16119"/>
                  <a:pt x="17732" y="16452"/>
                  <a:pt x="18414" y="17298"/>
                </a:cubicBezTo>
                <a:cubicBezTo>
                  <a:pt x="21082" y="20567"/>
                  <a:pt x="17313" y="29007"/>
                  <a:pt x="21115" y="29574"/>
                </a:cubicBezTo>
                <a:cubicBezTo>
                  <a:pt x="21386" y="29616"/>
                  <a:pt x="21645" y="29636"/>
                  <a:pt x="21893" y="29636"/>
                </a:cubicBezTo>
                <a:cubicBezTo>
                  <a:pt x="25720" y="29636"/>
                  <a:pt x="27031" y="24882"/>
                  <a:pt x="30670" y="24882"/>
                </a:cubicBezTo>
                <a:cubicBezTo>
                  <a:pt x="31419" y="24882"/>
                  <a:pt x="32268" y="25084"/>
                  <a:pt x="33257" y="25571"/>
                </a:cubicBezTo>
                <a:cubicBezTo>
                  <a:pt x="36025" y="26944"/>
                  <a:pt x="37778" y="30785"/>
                  <a:pt x="39932" y="30785"/>
                </a:cubicBezTo>
                <a:cubicBezTo>
                  <a:pt x="41023" y="30785"/>
                  <a:pt x="42218" y="29799"/>
                  <a:pt x="43698" y="27005"/>
                </a:cubicBezTo>
                <a:cubicBezTo>
                  <a:pt x="46667" y="21568"/>
                  <a:pt x="45299" y="11728"/>
                  <a:pt x="41930" y="6891"/>
                </a:cubicBezTo>
                <a:cubicBezTo>
                  <a:pt x="38455" y="1960"/>
                  <a:pt x="33847" y="0"/>
                  <a:pt x="290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6">
  <p:cSld name="TITLE_ONLY_2_2">
    <p:bg>
      <p:bgPr>
        <a:solidFill>
          <a:schemeClr val="dk2"/>
        </a:solidFill>
        <a:effectLst/>
      </p:bgPr>
    </p:bg>
    <p:spTree>
      <p:nvGrpSpPr>
        <p:cNvPr id="1" name="Shape 215"/>
        <p:cNvGrpSpPr/>
        <p:nvPr/>
      </p:nvGrpSpPr>
      <p:grpSpPr>
        <a:xfrm>
          <a:off x="0" y="0"/>
          <a:ext cx="0" cy="0"/>
          <a:chOff x="0" y="0"/>
          <a:chExt cx="0" cy="0"/>
        </a:xfrm>
      </p:grpSpPr>
      <p:grpSp>
        <p:nvGrpSpPr>
          <p:cNvPr id="216" name="Google Shape;216;p17"/>
          <p:cNvGrpSpPr/>
          <p:nvPr/>
        </p:nvGrpSpPr>
        <p:grpSpPr>
          <a:xfrm flipH="1">
            <a:off x="654413" y="299381"/>
            <a:ext cx="8080175" cy="4248613"/>
            <a:chOff x="691288" y="225631"/>
            <a:chExt cx="8080175" cy="4248613"/>
          </a:xfrm>
        </p:grpSpPr>
        <p:sp>
          <p:nvSpPr>
            <p:cNvPr id="217" name="Google Shape;217;p17"/>
            <p:cNvSpPr/>
            <p:nvPr/>
          </p:nvSpPr>
          <p:spPr>
            <a:xfrm>
              <a:off x="8604663" y="2047956"/>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7"/>
            <p:cNvSpPr/>
            <p:nvPr/>
          </p:nvSpPr>
          <p:spPr>
            <a:xfrm>
              <a:off x="8126763" y="4377344"/>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7"/>
            <p:cNvSpPr/>
            <p:nvPr/>
          </p:nvSpPr>
          <p:spPr>
            <a:xfrm>
              <a:off x="6773338" y="225631"/>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7"/>
            <p:cNvSpPr/>
            <p:nvPr/>
          </p:nvSpPr>
          <p:spPr>
            <a:xfrm>
              <a:off x="691288" y="3738256"/>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7"/>
            <p:cNvSpPr/>
            <p:nvPr/>
          </p:nvSpPr>
          <p:spPr>
            <a:xfrm>
              <a:off x="1266113" y="4326606"/>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17"/>
          <p:cNvSpPr txBox="1">
            <a:spLocks noGrp="1"/>
          </p:cNvSpPr>
          <p:nvPr>
            <p:ph type="ctrTitle"/>
          </p:nvPr>
        </p:nvSpPr>
        <p:spPr>
          <a:xfrm>
            <a:off x="713225" y="539500"/>
            <a:ext cx="7708500" cy="65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Fredoka One"/>
              <a:buNone/>
              <a:defRPr sz="3000">
                <a:latin typeface="Fredoka One"/>
                <a:ea typeface="Fredoka One"/>
                <a:cs typeface="Fredoka One"/>
                <a:sym typeface="Fredoka One"/>
              </a:defRPr>
            </a:lvl1pPr>
            <a:lvl2pPr lvl="1" algn="ctr" rtl="0">
              <a:spcBef>
                <a:spcPts val="0"/>
              </a:spcBef>
              <a:spcAft>
                <a:spcPts val="0"/>
              </a:spcAft>
              <a:buSzPts val="3000"/>
              <a:buFont typeface="Fredoka One"/>
              <a:buNone/>
              <a:defRPr sz="3000">
                <a:latin typeface="Fredoka One"/>
                <a:ea typeface="Fredoka One"/>
                <a:cs typeface="Fredoka One"/>
                <a:sym typeface="Fredoka One"/>
              </a:defRPr>
            </a:lvl2pPr>
            <a:lvl3pPr lvl="2" algn="ctr" rtl="0">
              <a:spcBef>
                <a:spcPts val="0"/>
              </a:spcBef>
              <a:spcAft>
                <a:spcPts val="0"/>
              </a:spcAft>
              <a:buSzPts val="3000"/>
              <a:buFont typeface="Fredoka One"/>
              <a:buNone/>
              <a:defRPr sz="3000">
                <a:latin typeface="Fredoka One"/>
                <a:ea typeface="Fredoka One"/>
                <a:cs typeface="Fredoka One"/>
                <a:sym typeface="Fredoka One"/>
              </a:defRPr>
            </a:lvl3pPr>
            <a:lvl4pPr lvl="3" algn="ctr" rtl="0">
              <a:spcBef>
                <a:spcPts val="0"/>
              </a:spcBef>
              <a:spcAft>
                <a:spcPts val="0"/>
              </a:spcAft>
              <a:buSzPts val="3000"/>
              <a:buFont typeface="Fredoka One"/>
              <a:buNone/>
              <a:defRPr sz="3000">
                <a:latin typeface="Fredoka One"/>
                <a:ea typeface="Fredoka One"/>
                <a:cs typeface="Fredoka One"/>
                <a:sym typeface="Fredoka One"/>
              </a:defRPr>
            </a:lvl4pPr>
            <a:lvl5pPr lvl="4" algn="ctr" rtl="0">
              <a:spcBef>
                <a:spcPts val="0"/>
              </a:spcBef>
              <a:spcAft>
                <a:spcPts val="0"/>
              </a:spcAft>
              <a:buSzPts val="3000"/>
              <a:buFont typeface="Fredoka One"/>
              <a:buNone/>
              <a:defRPr sz="3000">
                <a:latin typeface="Fredoka One"/>
                <a:ea typeface="Fredoka One"/>
                <a:cs typeface="Fredoka One"/>
                <a:sym typeface="Fredoka One"/>
              </a:defRPr>
            </a:lvl5pPr>
            <a:lvl6pPr lvl="5" algn="ctr" rtl="0">
              <a:spcBef>
                <a:spcPts val="0"/>
              </a:spcBef>
              <a:spcAft>
                <a:spcPts val="0"/>
              </a:spcAft>
              <a:buSzPts val="3000"/>
              <a:buFont typeface="Fredoka One"/>
              <a:buNone/>
              <a:defRPr sz="3000">
                <a:latin typeface="Fredoka One"/>
                <a:ea typeface="Fredoka One"/>
                <a:cs typeface="Fredoka One"/>
                <a:sym typeface="Fredoka One"/>
              </a:defRPr>
            </a:lvl6pPr>
            <a:lvl7pPr lvl="6" algn="ctr" rtl="0">
              <a:spcBef>
                <a:spcPts val="0"/>
              </a:spcBef>
              <a:spcAft>
                <a:spcPts val="0"/>
              </a:spcAft>
              <a:buSzPts val="3000"/>
              <a:buFont typeface="Fredoka One"/>
              <a:buNone/>
              <a:defRPr sz="3000">
                <a:latin typeface="Fredoka One"/>
                <a:ea typeface="Fredoka One"/>
                <a:cs typeface="Fredoka One"/>
                <a:sym typeface="Fredoka One"/>
              </a:defRPr>
            </a:lvl7pPr>
            <a:lvl8pPr lvl="7" algn="ctr" rtl="0">
              <a:spcBef>
                <a:spcPts val="0"/>
              </a:spcBef>
              <a:spcAft>
                <a:spcPts val="0"/>
              </a:spcAft>
              <a:buSzPts val="3000"/>
              <a:buFont typeface="Fredoka One"/>
              <a:buNone/>
              <a:defRPr sz="3000">
                <a:latin typeface="Fredoka One"/>
                <a:ea typeface="Fredoka One"/>
                <a:cs typeface="Fredoka One"/>
                <a:sym typeface="Fredoka One"/>
              </a:defRPr>
            </a:lvl8pPr>
            <a:lvl9pPr lvl="8" algn="ctr" rtl="0">
              <a:spcBef>
                <a:spcPts val="0"/>
              </a:spcBef>
              <a:spcAft>
                <a:spcPts val="0"/>
              </a:spcAft>
              <a:buSzPts val="3000"/>
              <a:buFont typeface="Fredoka One"/>
              <a:buNone/>
              <a:defRPr sz="3000">
                <a:latin typeface="Fredoka One"/>
                <a:ea typeface="Fredoka One"/>
                <a:cs typeface="Fredoka One"/>
                <a:sym typeface="Fredoka One"/>
              </a:defRPr>
            </a:lvl9pPr>
          </a:lstStyle>
          <a:p>
            <a:endParaRPr/>
          </a:p>
        </p:txBody>
      </p:sp>
      <p:sp>
        <p:nvSpPr>
          <p:cNvPr id="223" name="Google Shape;223;p17"/>
          <p:cNvSpPr/>
          <p:nvPr/>
        </p:nvSpPr>
        <p:spPr>
          <a:xfrm rot="6815680">
            <a:off x="6430959" y="2336162"/>
            <a:ext cx="5316353" cy="3506984"/>
          </a:xfrm>
          <a:custGeom>
            <a:avLst/>
            <a:gdLst/>
            <a:ahLst/>
            <a:cxnLst/>
            <a:rect l="l" t="t" r="r" b="b"/>
            <a:pathLst>
              <a:path w="46668" h="30785" extrusionOk="0">
                <a:moveTo>
                  <a:pt x="29061" y="0"/>
                </a:moveTo>
                <a:cubicBezTo>
                  <a:pt x="21998" y="0"/>
                  <a:pt x="14546" y="4270"/>
                  <a:pt x="9774" y="9559"/>
                </a:cubicBezTo>
                <a:cubicBezTo>
                  <a:pt x="7773" y="11794"/>
                  <a:pt x="0" y="19633"/>
                  <a:pt x="6905" y="20567"/>
                </a:cubicBezTo>
                <a:cubicBezTo>
                  <a:pt x="7056" y="20589"/>
                  <a:pt x="7206" y="20600"/>
                  <a:pt x="7356" y="20600"/>
                </a:cubicBezTo>
                <a:cubicBezTo>
                  <a:pt x="10462" y="20600"/>
                  <a:pt x="13550" y="16119"/>
                  <a:pt x="16275" y="16119"/>
                </a:cubicBezTo>
                <a:cubicBezTo>
                  <a:pt x="17017" y="16119"/>
                  <a:pt x="17732" y="16452"/>
                  <a:pt x="18414" y="17298"/>
                </a:cubicBezTo>
                <a:cubicBezTo>
                  <a:pt x="21082" y="20567"/>
                  <a:pt x="17313" y="29007"/>
                  <a:pt x="21115" y="29574"/>
                </a:cubicBezTo>
                <a:cubicBezTo>
                  <a:pt x="21386" y="29616"/>
                  <a:pt x="21645" y="29636"/>
                  <a:pt x="21893" y="29636"/>
                </a:cubicBezTo>
                <a:cubicBezTo>
                  <a:pt x="25720" y="29636"/>
                  <a:pt x="27031" y="24882"/>
                  <a:pt x="30670" y="24882"/>
                </a:cubicBezTo>
                <a:cubicBezTo>
                  <a:pt x="31419" y="24882"/>
                  <a:pt x="32268" y="25084"/>
                  <a:pt x="33257" y="25571"/>
                </a:cubicBezTo>
                <a:cubicBezTo>
                  <a:pt x="36025" y="26944"/>
                  <a:pt x="37778" y="30785"/>
                  <a:pt x="39932" y="30785"/>
                </a:cubicBezTo>
                <a:cubicBezTo>
                  <a:pt x="41023" y="30785"/>
                  <a:pt x="42218" y="29799"/>
                  <a:pt x="43698" y="27005"/>
                </a:cubicBezTo>
                <a:cubicBezTo>
                  <a:pt x="46667" y="21568"/>
                  <a:pt x="45299" y="11728"/>
                  <a:pt x="41930" y="6891"/>
                </a:cubicBezTo>
                <a:cubicBezTo>
                  <a:pt x="38455" y="1960"/>
                  <a:pt x="33847" y="0"/>
                  <a:pt x="290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4">
  <p:cSld name="TITLE_ONLY_2_1">
    <p:bg>
      <p:bgPr>
        <a:solidFill>
          <a:schemeClr val="dk2"/>
        </a:solidFill>
        <a:effectLst/>
      </p:bgPr>
    </p:bg>
    <p:spTree>
      <p:nvGrpSpPr>
        <p:cNvPr id="1" name="Shape 224"/>
        <p:cNvGrpSpPr/>
        <p:nvPr/>
      </p:nvGrpSpPr>
      <p:grpSpPr>
        <a:xfrm>
          <a:off x="0" y="0"/>
          <a:ext cx="0" cy="0"/>
          <a:chOff x="0" y="0"/>
          <a:chExt cx="0" cy="0"/>
        </a:xfrm>
      </p:grpSpPr>
      <p:sp>
        <p:nvSpPr>
          <p:cNvPr id="225" name="Google Shape;225;p18"/>
          <p:cNvSpPr/>
          <p:nvPr/>
        </p:nvSpPr>
        <p:spPr>
          <a:xfrm rot="3984320" flipH="1">
            <a:off x="6430959" y="-699646"/>
            <a:ext cx="5316353" cy="3506984"/>
          </a:xfrm>
          <a:custGeom>
            <a:avLst/>
            <a:gdLst/>
            <a:ahLst/>
            <a:cxnLst/>
            <a:rect l="l" t="t" r="r" b="b"/>
            <a:pathLst>
              <a:path w="46668" h="30785" extrusionOk="0">
                <a:moveTo>
                  <a:pt x="29061" y="0"/>
                </a:moveTo>
                <a:cubicBezTo>
                  <a:pt x="21998" y="0"/>
                  <a:pt x="14546" y="4270"/>
                  <a:pt x="9774" y="9559"/>
                </a:cubicBezTo>
                <a:cubicBezTo>
                  <a:pt x="7773" y="11794"/>
                  <a:pt x="0" y="19633"/>
                  <a:pt x="6905" y="20567"/>
                </a:cubicBezTo>
                <a:cubicBezTo>
                  <a:pt x="7056" y="20589"/>
                  <a:pt x="7206" y="20600"/>
                  <a:pt x="7356" y="20600"/>
                </a:cubicBezTo>
                <a:cubicBezTo>
                  <a:pt x="10462" y="20600"/>
                  <a:pt x="13550" y="16119"/>
                  <a:pt x="16275" y="16119"/>
                </a:cubicBezTo>
                <a:cubicBezTo>
                  <a:pt x="17017" y="16119"/>
                  <a:pt x="17732" y="16452"/>
                  <a:pt x="18414" y="17298"/>
                </a:cubicBezTo>
                <a:cubicBezTo>
                  <a:pt x="21082" y="20567"/>
                  <a:pt x="17313" y="29007"/>
                  <a:pt x="21115" y="29574"/>
                </a:cubicBezTo>
                <a:cubicBezTo>
                  <a:pt x="21386" y="29616"/>
                  <a:pt x="21645" y="29636"/>
                  <a:pt x="21893" y="29636"/>
                </a:cubicBezTo>
                <a:cubicBezTo>
                  <a:pt x="25720" y="29636"/>
                  <a:pt x="27031" y="24882"/>
                  <a:pt x="30670" y="24882"/>
                </a:cubicBezTo>
                <a:cubicBezTo>
                  <a:pt x="31419" y="24882"/>
                  <a:pt x="32268" y="25084"/>
                  <a:pt x="33257" y="25571"/>
                </a:cubicBezTo>
                <a:cubicBezTo>
                  <a:pt x="36025" y="26944"/>
                  <a:pt x="37778" y="30785"/>
                  <a:pt x="39932" y="30785"/>
                </a:cubicBezTo>
                <a:cubicBezTo>
                  <a:pt x="41023" y="30785"/>
                  <a:pt x="42218" y="29799"/>
                  <a:pt x="43698" y="27005"/>
                </a:cubicBezTo>
                <a:cubicBezTo>
                  <a:pt x="46667" y="21568"/>
                  <a:pt x="45299" y="11728"/>
                  <a:pt x="41930" y="6891"/>
                </a:cubicBezTo>
                <a:cubicBezTo>
                  <a:pt x="38455" y="1960"/>
                  <a:pt x="33847" y="0"/>
                  <a:pt x="290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 name="Google Shape;226;p18"/>
          <p:cNvGrpSpPr/>
          <p:nvPr/>
        </p:nvGrpSpPr>
        <p:grpSpPr>
          <a:xfrm>
            <a:off x="654413" y="299381"/>
            <a:ext cx="8080175" cy="4248613"/>
            <a:chOff x="691288" y="225631"/>
            <a:chExt cx="8080175" cy="4248613"/>
          </a:xfrm>
        </p:grpSpPr>
        <p:sp>
          <p:nvSpPr>
            <p:cNvPr id="227" name="Google Shape;227;p18"/>
            <p:cNvSpPr/>
            <p:nvPr/>
          </p:nvSpPr>
          <p:spPr>
            <a:xfrm>
              <a:off x="8604663" y="2047956"/>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8"/>
            <p:cNvSpPr/>
            <p:nvPr/>
          </p:nvSpPr>
          <p:spPr>
            <a:xfrm>
              <a:off x="8126763" y="4377344"/>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8"/>
            <p:cNvSpPr/>
            <p:nvPr/>
          </p:nvSpPr>
          <p:spPr>
            <a:xfrm>
              <a:off x="6773338" y="225631"/>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8"/>
            <p:cNvSpPr/>
            <p:nvPr/>
          </p:nvSpPr>
          <p:spPr>
            <a:xfrm>
              <a:off x="691288" y="3738256"/>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8"/>
            <p:cNvSpPr/>
            <p:nvPr/>
          </p:nvSpPr>
          <p:spPr>
            <a:xfrm>
              <a:off x="1266113" y="4326606"/>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232;p18"/>
          <p:cNvSpPr txBox="1">
            <a:spLocks noGrp="1"/>
          </p:cNvSpPr>
          <p:nvPr>
            <p:ph type="ctrTitle"/>
          </p:nvPr>
        </p:nvSpPr>
        <p:spPr>
          <a:xfrm>
            <a:off x="713225" y="539500"/>
            <a:ext cx="7708500" cy="65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Fredoka One"/>
              <a:buNone/>
              <a:defRPr sz="3000">
                <a:latin typeface="Fredoka One"/>
                <a:ea typeface="Fredoka One"/>
                <a:cs typeface="Fredoka One"/>
                <a:sym typeface="Fredoka One"/>
              </a:defRPr>
            </a:lvl1pPr>
            <a:lvl2pPr lvl="1" algn="ctr" rtl="0">
              <a:spcBef>
                <a:spcPts val="0"/>
              </a:spcBef>
              <a:spcAft>
                <a:spcPts val="0"/>
              </a:spcAft>
              <a:buSzPts val="3000"/>
              <a:buFont typeface="Fredoka One"/>
              <a:buNone/>
              <a:defRPr sz="3000">
                <a:latin typeface="Fredoka One"/>
                <a:ea typeface="Fredoka One"/>
                <a:cs typeface="Fredoka One"/>
                <a:sym typeface="Fredoka One"/>
              </a:defRPr>
            </a:lvl2pPr>
            <a:lvl3pPr lvl="2" algn="ctr" rtl="0">
              <a:spcBef>
                <a:spcPts val="0"/>
              </a:spcBef>
              <a:spcAft>
                <a:spcPts val="0"/>
              </a:spcAft>
              <a:buSzPts val="3000"/>
              <a:buFont typeface="Fredoka One"/>
              <a:buNone/>
              <a:defRPr sz="3000">
                <a:latin typeface="Fredoka One"/>
                <a:ea typeface="Fredoka One"/>
                <a:cs typeface="Fredoka One"/>
                <a:sym typeface="Fredoka One"/>
              </a:defRPr>
            </a:lvl3pPr>
            <a:lvl4pPr lvl="3" algn="ctr" rtl="0">
              <a:spcBef>
                <a:spcPts val="0"/>
              </a:spcBef>
              <a:spcAft>
                <a:spcPts val="0"/>
              </a:spcAft>
              <a:buSzPts val="3000"/>
              <a:buFont typeface="Fredoka One"/>
              <a:buNone/>
              <a:defRPr sz="3000">
                <a:latin typeface="Fredoka One"/>
                <a:ea typeface="Fredoka One"/>
                <a:cs typeface="Fredoka One"/>
                <a:sym typeface="Fredoka One"/>
              </a:defRPr>
            </a:lvl4pPr>
            <a:lvl5pPr lvl="4" algn="ctr" rtl="0">
              <a:spcBef>
                <a:spcPts val="0"/>
              </a:spcBef>
              <a:spcAft>
                <a:spcPts val="0"/>
              </a:spcAft>
              <a:buSzPts val="3000"/>
              <a:buFont typeface="Fredoka One"/>
              <a:buNone/>
              <a:defRPr sz="3000">
                <a:latin typeface="Fredoka One"/>
                <a:ea typeface="Fredoka One"/>
                <a:cs typeface="Fredoka One"/>
                <a:sym typeface="Fredoka One"/>
              </a:defRPr>
            </a:lvl5pPr>
            <a:lvl6pPr lvl="5" algn="ctr" rtl="0">
              <a:spcBef>
                <a:spcPts val="0"/>
              </a:spcBef>
              <a:spcAft>
                <a:spcPts val="0"/>
              </a:spcAft>
              <a:buSzPts val="3000"/>
              <a:buFont typeface="Fredoka One"/>
              <a:buNone/>
              <a:defRPr sz="3000">
                <a:latin typeface="Fredoka One"/>
                <a:ea typeface="Fredoka One"/>
                <a:cs typeface="Fredoka One"/>
                <a:sym typeface="Fredoka One"/>
              </a:defRPr>
            </a:lvl6pPr>
            <a:lvl7pPr lvl="6" algn="ctr" rtl="0">
              <a:spcBef>
                <a:spcPts val="0"/>
              </a:spcBef>
              <a:spcAft>
                <a:spcPts val="0"/>
              </a:spcAft>
              <a:buSzPts val="3000"/>
              <a:buFont typeface="Fredoka One"/>
              <a:buNone/>
              <a:defRPr sz="3000">
                <a:latin typeface="Fredoka One"/>
                <a:ea typeface="Fredoka One"/>
                <a:cs typeface="Fredoka One"/>
                <a:sym typeface="Fredoka One"/>
              </a:defRPr>
            </a:lvl7pPr>
            <a:lvl8pPr lvl="7" algn="ctr" rtl="0">
              <a:spcBef>
                <a:spcPts val="0"/>
              </a:spcBef>
              <a:spcAft>
                <a:spcPts val="0"/>
              </a:spcAft>
              <a:buSzPts val="3000"/>
              <a:buFont typeface="Fredoka One"/>
              <a:buNone/>
              <a:defRPr sz="3000">
                <a:latin typeface="Fredoka One"/>
                <a:ea typeface="Fredoka One"/>
                <a:cs typeface="Fredoka One"/>
                <a:sym typeface="Fredoka One"/>
              </a:defRPr>
            </a:lvl8pPr>
            <a:lvl9pPr lvl="8" algn="ctr" rtl="0">
              <a:spcBef>
                <a:spcPts val="0"/>
              </a:spcBef>
              <a:spcAft>
                <a:spcPts val="0"/>
              </a:spcAft>
              <a:buSzPts val="3000"/>
              <a:buFont typeface="Fredoka One"/>
              <a:buNone/>
              <a:defRPr sz="3000">
                <a:latin typeface="Fredoka One"/>
                <a:ea typeface="Fredoka One"/>
                <a:cs typeface="Fredoka One"/>
                <a:sym typeface="Fredoka 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one column 2">
  <p:cSld name="ONE_COLUMN_TEXT_1">
    <p:bg>
      <p:bgPr>
        <a:solidFill>
          <a:schemeClr val="dk2"/>
        </a:solidFill>
        <a:effectLst/>
      </p:bgPr>
    </p:bg>
    <p:spTree>
      <p:nvGrpSpPr>
        <p:cNvPr id="1" name="Shape 298"/>
        <p:cNvGrpSpPr/>
        <p:nvPr/>
      </p:nvGrpSpPr>
      <p:grpSpPr>
        <a:xfrm>
          <a:off x="0" y="0"/>
          <a:ext cx="0" cy="0"/>
          <a:chOff x="0" y="0"/>
          <a:chExt cx="0" cy="0"/>
        </a:xfrm>
      </p:grpSpPr>
      <p:sp>
        <p:nvSpPr>
          <p:cNvPr id="299" name="Google Shape;299;p25"/>
          <p:cNvSpPr/>
          <p:nvPr/>
        </p:nvSpPr>
        <p:spPr>
          <a:xfrm>
            <a:off x="5560875" y="0"/>
            <a:ext cx="36294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 name="Google Shape;300;p25"/>
          <p:cNvGrpSpPr/>
          <p:nvPr/>
        </p:nvGrpSpPr>
        <p:grpSpPr>
          <a:xfrm rot="675427">
            <a:off x="4570500" y="-1517613"/>
            <a:ext cx="2748224" cy="6886870"/>
            <a:chOff x="3652404" y="-901500"/>
            <a:chExt cx="2748395" cy="6451165"/>
          </a:xfrm>
        </p:grpSpPr>
        <p:sp>
          <p:nvSpPr>
            <p:cNvPr id="301" name="Google Shape;301;p25"/>
            <p:cNvSpPr/>
            <p:nvPr/>
          </p:nvSpPr>
          <p:spPr>
            <a:xfrm rot="274983">
              <a:off x="4274782" y="-836638"/>
              <a:ext cx="1876463" cy="6321440"/>
            </a:xfrm>
            <a:custGeom>
              <a:avLst/>
              <a:gdLst/>
              <a:ahLst/>
              <a:cxnLst/>
              <a:rect l="l" t="t" r="r" b="b"/>
              <a:pathLst>
                <a:path w="20119" h="67777" extrusionOk="0">
                  <a:moveTo>
                    <a:pt x="9189" y="0"/>
                  </a:moveTo>
                  <a:cubicBezTo>
                    <a:pt x="8993" y="0"/>
                    <a:pt x="8799" y="27"/>
                    <a:pt x="8607" y="83"/>
                  </a:cubicBezTo>
                  <a:cubicBezTo>
                    <a:pt x="4937" y="1151"/>
                    <a:pt x="13510" y="11825"/>
                    <a:pt x="12643" y="14593"/>
                  </a:cubicBezTo>
                  <a:cubicBezTo>
                    <a:pt x="11842" y="17162"/>
                    <a:pt x="3803" y="15494"/>
                    <a:pt x="3703" y="16595"/>
                  </a:cubicBezTo>
                  <a:cubicBezTo>
                    <a:pt x="3536" y="18696"/>
                    <a:pt x="12043" y="26836"/>
                    <a:pt x="11942" y="36042"/>
                  </a:cubicBezTo>
                  <a:cubicBezTo>
                    <a:pt x="11842" y="42180"/>
                    <a:pt x="1668" y="40579"/>
                    <a:pt x="835" y="45749"/>
                  </a:cubicBezTo>
                  <a:cubicBezTo>
                    <a:pt x="1" y="50853"/>
                    <a:pt x="8607" y="63295"/>
                    <a:pt x="12876" y="66197"/>
                  </a:cubicBezTo>
                  <a:cubicBezTo>
                    <a:pt x="14571" y="67317"/>
                    <a:pt x="15922" y="67776"/>
                    <a:pt x="16971" y="67776"/>
                  </a:cubicBezTo>
                  <a:cubicBezTo>
                    <a:pt x="19266" y="67776"/>
                    <a:pt x="20119" y="65574"/>
                    <a:pt x="19982" y="63262"/>
                  </a:cubicBezTo>
                  <a:cubicBezTo>
                    <a:pt x="19681" y="58525"/>
                    <a:pt x="8774" y="51720"/>
                    <a:pt x="8707" y="46917"/>
                  </a:cubicBezTo>
                  <a:cubicBezTo>
                    <a:pt x="8673" y="42247"/>
                    <a:pt x="19815" y="45049"/>
                    <a:pt x="19781" y="39445"/>
                  </a:cubicBezTo>
                  <a:cubicBezTo>
                    <a:pt x="19715" y="32907"/>
                    <a:pt x="10975" y="27002"/>
                    <a:pt x="10842" y="22733"/>
                  </a:cubicBezTo>
                  <a:cubicBezTo>
                    <a:pt x="10808" y="20498"/>
                    <a:pt x="19348" y="18096"/>
                    <a:pt x="19214" y="16428"/>
                  </a:cubicBezTo>
                  <a:cubicBezTo>
                    <a:pt x="19023" y="14000"/>
                    <a:pt x="13658" y="0"/>
                    <a:pt x="9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5"/>
            <p:cNvSpPr/>
            <p:nvPr/>
          </p:nvSpPr>
          <p:spPr>
            <a:xfrm rot="-232058">
              <a:off x="3712466" y="-338624"/>
              <a:ext cx="1921376" cy="1842611"/>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5"/>
            <p:cNvSpPr/>
            <p:nvPr/>
          </p:nvSpPr>
          <p:spPr>
            <a:xfrm rot="-619811">
              <a:off x="4307000" y="935514"/>
              <a:ext cx="1152684" cy="23490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25"/>
          <p:cNvSpPr txBox="1">
            <a:spLocks noGrp="1"/>
          </p:cNvSpPr>
          <p:nvPr>
            <p:ph type="subTitle" idx="1"/>
          </p:nvPr>
        </p:nvSpPr>
        <p:spPr>
          <a:xfrm>
            <a:off x="1231325" y="3181350"/>
            <a:ext cx="3279900" cy="94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Nunito"/>
              <a:buNone/>
              <a:defRPr sz="1600">
                <a:solidFill>
                  <a:schemeClr val="dk1"/>
                </a:solidFill>
                <a:latin typeface="Nunito"/>
                <a:ea typeface="Nunito"/>
                <a:cs typeface="Nunito"/>
                <a:sym typeface="Nunito"/>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305" name="Google Shape;305;p25"/>
          <p:cNvSpPr txBox="1">
            <a:spLocks noGrp="1"/>
          </p:cNvSpPr>
          <p:nvPr>
            <p:ph type="ctrTitle"/>
          </p:nvPr>
        </p:nvSpPr>
        <p:spPr>
          <a:xfrm>
            <a:off x="941825" y="1399050"/>
            <a:ext cx="3858900" cy="147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Font typeface="Fredoka One"/>
              <a:buNone/>
              <a:defRPr sz="30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000"/>
              <a:buFont typeface="Fredoka One"/>
              <a:buNone/>
              <a:defRPr sz="30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000"/>
              <a:buFont typeface="Fredoka One"/>
              <a:buNone/>
              <a:defRPr sz="30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000"/>
              <a:buFont typeface="Fredoka One"/>
              <a:buNone/>
              <a:defRPr sz="30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000"/>
              <a:buFont typeface="Fredoka One"/>
              <a:buNone/>
              <a:defRPr sz="30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000"/>
              <a:buFont typeface="Fredoka One"/>
              <a:buNone/>
              <a:defRPr sz="30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000"/>
              <a:buFont typeface="Fredoka One"/>
              <a:buNone/>
              <a:defRPr sz="30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000"/>
              <a:buFont typeface="Fredoka One"/>
              <a:buNone/>
              <a:defRPr sz="30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000"/>
              <a:buFont typeface="Fredoka One"/>
              <a:buNone/>
              <a:defRPr sz="3000">
                <a:solidFill>
                  <a:schemeClr val="lt1"/>
                </a:solidFill>
                <a:latin typeface="Fredoka One"/>
                <a:ea typeface="Fredoka One"/>
                <a:cs typeface="Fredoka One"/>
                <a:sym typeface="Fredoka One"/>
              </a:defRPr>
            </a:lvl9pPr>
          </a:lstStyle>
          <a:p>
            <a:endParaRPr/>
          </a:p>
        </p:txBody>
      </p:sp>
      <p:grpSp>
        <p:nvGrpSpPr>
          <p:cNvPr id="306" name="Google Shape;306;p25"/>
          <p:cNvGrpSpPr/>
          <p:nvPr/>
        </p:nvGrpSpPr>
        <p:grpSpPr>
          <a:xfrm rot="10800000" flipH="1">
            <a:off x="335663" y="680381"/>
            <a:ext cx="8475125" cy="4085838"/>
            <a:chOff x="372538" y="642469"/>
            <a:chExt cx="8475125" cy="4085838"/>
          </a:xfrm>
        </p:grpSpPr>
        <p:sp>
          <p:nvSpPr>
            <p:cNvPr id="307" name="Google Shape;307;p25"/>
            <p:cNvSpPr/>
            <p:nvPr/>
          </p:nvSpPr>
          <p:spPr>
            <a:xfrm>
              <a:off x="8680863" y="1743156"/>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5"/>
            <p:cNvSpPr/>
            <p:nvPr/>
          </p:nvSpPr>
          <p:spPr>
            <a:xfrm>
              <a:off x="372538" y="2587831"/>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5"/>
            <p:cNvSpPr/>
            <p:nvPr/>
          </p:nvSpPr>
          <p:spPr>
            <a:xfrm>
              <a:off x="885113" y="4631406"/>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5"/>
            <p:cNvSpPr/>
            <p:nvPr/>
          </p:nvSpPr>
          <p:spPr>
            <a:xfrm>
              <a:off x="2596150" y="642469"/>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11"/>
        <p:cNvGrpSpPr/>
        <p:nvPr/>
      </p:nvGrpSpPr>
      <p:grpSpPr>
        <a:xfrm>
          <a:off x="0" y="0"/>
          <a:ext cx="0" cy="0"/>
          <a:chOff x="0" y="0"/>
          <a:chExt cx="0" cy="0"/>
        </a:xfrm>
      </p:grpSpPr>
      <p:sp>
        <p:nvSpPr>
          <p:cNvPr id="312" name="Google Shape;312;p26"/>
          <p:cNvSpPr/>
          <p:nvPr/>
        </p:nvSpPr>
        <p:spPr>
          <a:xfrm rot="-3985194" flipH="1">
            <a:off x="2365761" y="-3868595"/>
            <a:ext cx="3679860" cy="12396733"/>
          </a:xfrm>
          <a:custGeom>
            <a:avLst/>
            <a:gdLst/>
            <a:ahLst/>
            <a:cxnLst/>
            <a:rect l="l" t="t" r="r" b="b"/>
            <a:pathLst>
              <a:path w="20119" h="67777" extrusionOk="0">
                <a:moveTo>
                  <a:pt x="9189" y="0"/>
                </a:moveTo>
                <a:cubicBezTo>
                  <a:pt x="8993" y="0"/>
                  <a:pt x="8799" y="27"/>
                  <a:pt x="8607" y="83"/>
                </a:cubicBezTo>
                <a:cubicBezTo>
                  <a:pt x="4937" y="1151"/>
                  <a:pt x="13510" y="11825"/>
                  <a:pt x="12643" y="14593"/>
                </a:cubicBezTo>
                <a:cubicBezTo>
                  <a:pt x="11842" y="17162"/>
                  <a:pt x="3803" y="15494"/>
                  <a:pt x="3703" y="16595"/>
                </a:cubicBezTo>
                <a:cubicBezTo>
                  <a:pt x="3536" y="18696"/>
                  <a:pt x="12043" y="26836"/>
                  <a:pt x="11942" y="36042"/>
                </a:cubicBezTo>
                <a:cubicBezTo>
                  <a:pt x="11842" y="42180"/>
                  <a:pt x="1668" y="40579"/>
                  <a:pt x="835" y="45749"/>
                </a:cubicBezTo>
                <a:cubicBezTo>
                  <a:pt x="1" y="50853"/>
                  <a:pt x="8607" y="63295"/>
                  <a:pt x="12876" y="66197"/>
                </a:cubicBezTo>
                <a:cubicBezTo>
                  <a:pt x="14571" y="67317"/>
                  <a:pt x="15922" y="67776"/>
                  <a:pt x="16971" y="67776"/>
                </a:cubicBezTo>
                <a:cubicBezTo>
                  <a:pt x="19266" y="67776"/>
                  <a:pt x="20119" y="65574"/>
                  <a:pt x="19982" y="63262"/>
                </a:cubicBezTo>
                <a:cubicBezTo>
                  <a:pt x="19681" y="58525"/>
                  <a:pt x="8774" y="51720"/>
                  <a:pt x="8707" y="46917"/>
                </a:cubicBezTo>
                <a:cubicBezTo>
                  <a:pt x="8673" y="42247"/>
                  <a:pt x="19815" y="45049"/>
                  <a:pt x="19781" y="39445"/>
                </a:cubicBezTo>
                <a:cubicBezTo>
                  <a:pt x="19715" y="32907"/>
                  <a:pt x="10975" y="27002"/>
                  <a:pt x="10842" y="22733"/>
                </a:cubicBezTo>
                <a:cubicBezTo>
                  <a:pt x="10808" y="20498"/>
                  <a:pt x="19348" y="18096"/>
                  <a:pt x="19214" y="16428"/>
                </a:cubicBezTo>
                <a:cubicBezTo>
                  <a:pt x="19023" y="14000"/>
                  <a:pt x="13658" y="0"/>
                  <a:pt x="91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26"/>
          <p:cNvGrpSpPr/>
          <p:nvPr/>
        </p:nvGrpSpPr>
        <p:grpSpPr>
          <a:xfrm>
            <a:off x="848238" y="680381"/>
            <a:ext cx="7962550" cy="4121675"/>
            <a:chOff x="885113" y="606631"/>
            <a:chExt cx="7962550" cy="4121675"/>
          </a:xfrm>
        </p:grpSpPr>
        <p:sp>
          <p:nvSpPr>
            <p:cNvPr id="314" name="Google Shape;314;p26"/>
            <p:cNvSpPr/>
            <p:nvPr/>
          </p:nvSpPr>
          <p:spPr>
            <a:xfrm>
              <a:off x="8680863" y="1743156"/>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6"/>
            <p:cNvSpPr/>
            <p:nvPr/>
          </p:nvSpPr>
          <p:spPr>
            <a:xfrm>
              <a:off x="1058338" y="606631"/>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6"/>
            <p:cNvSpPr/>
            <p:nvPr/>
          </p:nvSpPr>
          <p:spPr>
            <a:xfrm>
              <a:off x="885113" y="4631406"/>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6"/>
            <p:cNvSpPr/>
            <p:nvPr/>
          </p:nvSpPr>
          <p:spPr>
            <a:xfrm>
              <a:off x="1228750" y="3971219"/>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 name="Google Shape;318;p26"/>
          <p:cNvSpPr txBox="1">
            <a:spLocks noGrp="1"/>
          </p:cNvSpPr>
          <p:nvPr>
            <p:ph type="ctrTitle"/>
          </p:nvPr>
        </p:nvSpPr>
        <p:spPr>
          <a:xfrm>
            <a:off x="2692950" y="2942597"/>
            <a:ext cx="3758100" cy="512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000"/>
              <a:buNone/>
              <a:defRPr>
                <a:solidFill>
                  <a:schemeClr val="lt1"/>
                </a:solidFill>
              </a:defRPr>
            </a:lvl1pPr>
            <a:lvl2pPr lvl="1" algn="ctr" rtl="0">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9pPr>
          </a:lstStyle>
          <a:p>
            <a:endParaRPr/>
          </a:p>
        </p:txBody>
      </p:sp>
      <p:sp>
        <p:nvSpPr>
          <p:cNvPr id="319" name="Google Shape;319;p26"/>
          <p:cNvSpPr txBox="1">
            <a:spLocks noGrp="1"/>
          </p:cNvSpPr>
          <p:nvPr>
            <p:ph type="subTitle" idx="1"/>
          </p:nvPr>
        </p:nvSpPr>
        <p:spPr>
          <a:xfrm>
            <a:off x="1863000" y="1647025"/>
            <a:ext cx="5418000" cy="129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words">
  <p:cSld name="MAIN_POINT_1">
    <p:bg>
      <p:bgPr>
        <a:solidFill>
          <a:schemeClr val="dk2"/>
        </a:solidFill>
        <a:effectLst/>
      </p:bgPr>
    </p:bg>
    <p:spTree>
      <p:nvGrpSpPr>
        <p:cNvPr id="1" name="Shape 330"/>
        <p:cNvGrpSpPr/>
        <p:nvPr/>
      </p:nvGrpSpPr>
      <p:grpSpPr>
        <a:xfrm>
          <a:off x="0" y="0"/>
          <a:ext cx="0" cy="0"/>
          <a:chOff x="0" y="0"/>
          <a:chExt cx="0" cy="0"/>
        </a:xfrm>
      </p:grpSpPr>
      <p:sp>
        <p:nvSpPr>
          <p:cNvPr id="331" name="Google Shape;331;p28"/>
          <p:cNvSpPr/>
          <p:nvPr/>
        </p:nvSpPr>
        <p:spPr>
          <a:xfrm rot="3985194">
            <a:off x="2365761" y="-3868595"/>
            <a:ext cx="3679860" cy="12396733"/>
          </a:xfrm>
          <a:custGeom>
            <a:avLst/>
            <a:gdLst/>
            <a:ahLst/>
            <a:cxnLst/>
            <a:rect l="l" t="t" r="r" b="b"/>
            <a:pathLst>
              <a:path w="20119" h="67777" extrusionOk="0">
                <a:moveTo>
                  <a:pt x="9189" y="0"/>
                </a:moveTo>
                <a:cubicBezTo>
                  <a:pt x="8993" y="0"/>
                  <a:pt x="8799" y="27"/>
                  <a:pt x="8607" y="83"/>
                </a:cubicBezTo>
                <a:cubicBezTo>
                  <a:pt x="4937" y="1151"/>
                  <a:pt x="13510" y="11825"/>
                  <a:pt x="12643" y="14593"/>
                </a:cubicBezTo>
                <a:cubicBezTo>
                  <a:pt x="11842" y="17162"/>
                  <a:pt x="3803" y="15494"/>
                  <a:pt x="3703" y="16595"/>
                </a:cubicBezTo>
                <a:cubicBezTo>
                  <a:pt x="3536" y="18696"/>
                  <a:pt x="12043" y="26836"/>
                  <a:pt x="11942" y="36042"/>
                </a:cubicBezTo>
                <a:cubicBezTo>
                  <a:pt x="11842" y="42180"/>
                  <a:pt x="1668" y="40579"/>
                  <a:pt x="835" y="45749"/>
                </a:cubicBezTo>
                <a:cubicBezTo>
                  <a:pt x="1" y="50853"/>
                  <a:pt x="8607" y="63295"/>
                  <a:pt x="12876" y="66197"/>
                </a:cubicBezTo>
                <a:cubicBezTo>
                  <a:pt x="14571" y="67317"/>
                  <a:pt x="15922" y="67776"/>
                  <a:pt x="16971" y="67776"/>
                </a:cubicBezTo>
                <a:cubicBezTo>
                  <a:pt x="19266" y="67776"/>
                  <a:pt x="20119" y="65574"/>
                  <a:pt x="19982" y="63262"/>
                </a:cubicBezTo>
                <a:cubicBezTo>
                  <a:pt x="19681" y="58525"/>
                  <a:pt x="8774" y="51720"/>
                  <a:pt x="8707" y="46917"/>
                </a:cubicBezTo>
                <a:cubicBezTo>
                  <a:pt x="8673" y="42247"/>
                  <a:pt x="19815" y="45049"/>
                  <a:pt x="19781" y="39445"/>
                </a:cubicBezTo>
                <a:cubicBezTo>
                  <a:pt x="19715" y="32907"/>
                  <a:pt x="10975" y="27002"/>
                  <a:pt x="10842" y="22733"/>
                </a:cubicBezTo>
                <a:cubicBezTo>
                  <a:pt x="10808" y="20498"/>
                  <a:pt x="19348" y="18096"/>
                  <a:pt x="19214" y="16428"/>
                </a:cubicBezTo>
                <a:cubicBezTo>
                  <a:pt x="19023" y="14000"/>
                  <a:pt x="13658" y="0"/>
                  <a:pt x="91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2" name="Google Shape;332;p28"/>
          <p:cNvGrpSpPr/>
          <p:nvPr/>
        </p:nvGrpSpPr>
        <p:grpSpPr>
          <a:xfrm flipH="1">
            <a:off x="713213" y="680381"/>
            <a:ext cx="8097575" cy="4121675"/>
            <a:chOff x="885113" y="606631"/>
            <a:chExt cx="8097575" cy="4121675"/>
          </a:xfrm>
        </p:grpSpPr>
        <p:sp>
          <p:nvSpPr>
            <p:cNvPr id="333" name="Google Shape;333;p28"/>
            <p:cNvSpPr/>
            <p:nvPr/>
          </p:nvSpPr>
          <p:spPr>
            <a:xfrm>
              <a:off x="8815888" y="1202381"/>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8"/>
            <p:cNvSpPr/>
            <p:nvPr/>
          </p:nvSpPr>
          <p:spPr>
            <a:xfrm>
              <a:off x="1058338" y="606631"/>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8"/>
            <p:cNvSpPr/>
            <p:nvPr/>
          </p:nvSpPr>
          <p:spPr>
            <a:xfrm>
              <a:off x="885113" y="4631406"/>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8"/>
            <p:cNvSpPr/>
            <p:nvPr/>
          </p:nvSpPr>
          <p:spPr>
            <a:xfrm>
              <a:off x="1499150" y="4266194"/>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7" name="Google Shape;337;p28"/>
          <p:cNvSpPr txBox="1">
            <a:spLocks noGrp="1"/>
          </p:cNvSpPr>
          <p:nvPr>
            <p:ph type="subTitle" idx="1"/>
          </p:nvPr>
        </p:nvSpPr>
        <p:spPr>
          <a:xfrm>
            <a:off x="3024850" y="2638975"/>
            <a:ext cx="3094200" cy="80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338" name="Google Shape;338;p28"/>
          <p:cNvSpPr txBox="1">
            <a:spLocks noGrp="1"/>
          </p:cNvSpPr>
          <p:nvPr>
            <p:ph type="ctrTitle"/>
          </p:nvPr>
        </p:nvSpPr>
        <p:spPr>
          <a:xfrm>
            <a:off x="2642550" y="1161475"/>
            <a:ext cx="3858900" cy="1477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5100"/>
              <a:buFont typeface="Fredoka One"/>
              <a:buNone/>
              <a:defRPr sz="51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000"/>
              <a:buFont typeface="Fredoka One"/>
              <a:buNone/>
              <a:defRPr sz="30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000"/>
              <a:buFont typeface="Fredoka One"/>
              <a:buNone/>
              <a:defRPr sz="30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000"/>
              <a:buFont typeface="Fredoka One"/>
              <a:buNone/>
              <a:defRPr sz="30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000"/>
              <a:buFont typeface="Fredoka One"/>
              <a:buNone/>
              <a:defRPr sz="30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000"/>
              <a:buFont typeface="Fredoka One"/>
              <a:buNone/>
              <a:defRPr sz="30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000"/>
              <a:buFont typeface="Fredoka One"/>
              <a:buNone/>
              <a:defRPr sz="30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000"/>
              <a:buFont typeface="Fredoka One"/>
              <a:buNone/>
              <a:defRPr sz="30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000"/>
              <a:buFont typeface="Fredoka One"/>
              <a:buNone/>
              <a:defRPr sz="30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9"/>
        <p:cNvGrpSpPr/>
        <p:nvPr/>
      </p:nvGrpSpPr>
      <p:grpSpPr>
        <a:xfrm>
          <a:off x="0" y="0"/>
          <a:ext cx="0" cy="0"/>
          <a:chOff x="0" y="0"/>
          <a:chExt cx="0" cy="0"/>
        </a:xfrm>
      </p:grpSpPr>
      <p:sp>
        <p:nvSpPr>
          <p:cNvPr id="340" name="Google Shape;340;p29"/>
          <p:cNvSpPr txBox="1">
            <a:spLocks noGrp="1"/>
          </p:cNvSpPr>
          <p:nvPr>
            <p:ph type="ctrTitle"/>
          </p:nvPr>
        </p:nvSpPr>
        <p:spPr>
          <a:xfrm>
            <a:off x="713225" y="539500"/>
            <a:ext cx="7708500" cy="65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Fredoka One"/>
              <a:buNone/>
              <a:defRPr sz="3000">
                <a:latin typeface="Fredoka One"/>
                <a:ea typeface="Fredoka One"/>
                <a:cs typeface="Fredoka One"/>
                <a:sym typeface="Fredoka One"/>
              </a:defRPr>
            </a:lvl1pPr>
            <a:lvl2pPr lvl="1" algn="ctr" rtl="0">
              <a:spcBef>
                <a:spcPts val="0"/>
              </a:spcBef>
              <a:spcAft>
                <a:spcPts val="0"/>
              </a:spcAft>
              <a:buSzPts val="3000"/>
              <a:buFont typeface="Fredoka One"/>
              <a:buNone/>
              <a:defRPr sz="3000">
                <a:latin typeface="Fredoka One"/>
                <a:ea typeface="Fredoka One"/>
                <a:cs typeface="Fredoka One"/>
                <a:sym typeface="Fredoka One"/>
              </a:defRPr>
            </a:lvl2pPr>
            <a:lvl3pPr lvl="2" algn="ctr" rtl="0">
              <a:spcBef>
                <a:spcPts val="0"/>
              </a:spcBef>
              <a:spcAft>
                <a:spcPts val="0"/>
              </a:spcAft>
              <a:buSzPts val="3000"/>
              <a:buFont typeface="Fredoka One"/>
              <a:buNone/>
              <a:defRPr sz="3000">
                <a:latin typeface="Fredoka One"/>
                <a:ea typeface="Fredoka One"/>
                <a:cs typeface="Fredoka One"/>
                <a:sym typeface="Fredoka One"/>
              </a:defRPr>
            </a:lvl3pPr>
            <a:lvl4pPr lvl="3" algn="ctr" rtl="0">
              <a:spcBef>
                <a:spcPts val="0"/>
              </a:spcBef>
              <a:spcAft>
                <a:spcPts val="0"/>
              </a:spcAft>
              <a:buSzPts val="3000"/>
              <a:buFont typeface="Fredoka One"/>
              <a:buNone/>
              <a:defRPr sz="3000">
                <a:latin typeface="Fredoka One"/>
                <a:ea typeface="Fredoka One"/>
                <a:cs typeface="Fredoka One"/>
                <a:sym typeface="Fredoka One"/>
              </a:defRPr>
            </a:lvl4pPr>
            <a:lvl5pPr lvl="4" algn="ctr" rtl="0">
              <a:spcBef>
                <a:spcPts val="0"/>
              </a:spcBef>
              <a:spcAft>
                <a:spcPts val="0"/>
              </a:spcAft>
              <a:buSzPts val="3000"/>
              <a:buFont typeface="Fredoka One"/>
              <a:buNone/>
              <a:defRPr sz="3000">
                <a:latin typeface="Fredoka One"/>
                <a:ea typeface="Fredoka One"/>
                <a:cs typeface="Fredoka One"/>
                <a:sym typeface="Fredoka One"/>
              </a:defRPr>
            </a:lvl5pPr>
            <a:lvl6pPr lvl="5" algn="ctr" rtl="0">
              <a:spcBef>
                <a:spcPts val="0"/>
              </a:spcBef>
              <a:spcAft>
                <a:spcPts val="0"/>
              </a:spcAft>
              <a:buSzPts val="3000"/>
              <a:buFont typeface="Fredoka One"/>
              <a:buNone/>
              <a:defRPr sz="3000">
                <a:latin typeface="Fredoka One"/>
                <a:ea typeface="Fredoka One"/>
                <a:cs typeface="Fredoka One"/>
                <a:sym typeface="Fredoka One"/>
              </a:defRPr>
            </a:lvl6pPr>
            <a:lvl7pPr lvl="6" algn="ctr" rtl="0">
              <a:spcBef>
                <a:spcPts val="0"/>
              </a:spcBef>
              <a:spcAft>
                <a:spcPts val="0"/>
              </a:spcAft>
              <a:buSzPts val="3000"/>
              <a:buFont typeface="Fredoka One"/>
              <a:buNone/>
              <a:defRPr sz="3000">
                <a:latin typeface="Fredoka One"/>
                <a:ea typeface="Fredoka One"/>
                <a:cs typeface="Fredoka One"/>
                <a:sym typeface="Fredoka One"/>
              </a:defRPr>
            </a:lvl7pPr>
            <a:lvl8pPr lvl="7" algn="ctr" rtl="0">
              <a:spcBef>
                <a:spcPts val="0"/>
              </a:spcBef>
              <a:spcAft>
                <a:spcPts val="0"/>
              </a:spcAft>
              <a:buSzPts val="3000"/>
              <a:buFont typeface="Fredoka One"/>
              <a:buNone/>
              <a:defRPr sz="3000">
                <a:latin typeface="Fredoka One"/>
                <a:ea typeface="Fredoka One"/>
                <a:cs typeface="Fredoka One"/>
                <a:sym typeface="Fredoka One"/>
              </a:defRPr>
            </a:lvl8pPr>
            <a:lvl9pPr lvl="8" algn="ctr" rtl="0">
              <a:spcBef>
                <a:spcPts val="0"/>
              </a:spcBef>
              <a:spcAft>
                <a:spcPts val="0"/>
              </a:spcAft>
              <a:buSzPts val="3000"/>
              <a:buFont typeface="Fredoka One"/>
              <a:buNone/>
              <a:defRPr sz="3000">
                <a:latin typeface="Fredoka One"/>
                <a:ea typeface="Fredoka One"/>
                <a:cs typeface="Fredoka One"/>
                <a:sym typeface="Fredoka One"/>
              </a:defRPr>
            </a:lvl9pPr>
          </a:lstStyle>
          <a:p>
            <a:endParaRPr/>
          </a:p>
        </p:txBody>
      </p:sp>
      <p:sp>
        <p:nvSpPr>
          <p:cNvPr id="341" name="Google Shape;341;p29"/>
          <p:cNvSpPr txBox="1">
            <a:spLocks noGrp="1"/>
          </p:cNvSpPr>
          <p:nvPr>
            <p:ph type="ctrTitle" idx="2"/>
          </p:nvPr>
        </p:nvSpPr>
        <p:spPr>
          <a:xfrm>
            <a:off x="3429000" y="2010914"/>
            <a:ext cx="2286000" cy="35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Fredoka One"/>
              <a:buNone/>
              <a:defRPr sz="2300">
                <a:latin typeface="Fredoka One"/>
                <a:ea typeface="Fredoka One"/>
                <a:cs typeface="Fredoka One"/>
                <a:sym typeface="Fredoka One"/>
              </a:defRPr>
            </a:lvl1pPr>
            <a:lvl2pPr lvl="1" algn="ctr" rtl="0">
              <a:spcBef>
                <a:spcPts val="0"/>
              </a:spcBef>
              <a:spcAft>
                <a:spcPts val="0"/>
              </a:spcAft>
              <a:buSzPts val="3800"/>
              <a:buFont typeface="Fredoka One"/>
              <a:buNone/>
              <a:defRPr sz="3800">
                <a:latin typeface="Fredoka One"/>
                <a:ea typeface="Fredoka One"/>
                <a:cs typeface="Fredoka One"/>
                <a:sym typeface="Fredoka One"/>
              </a:defRPr>
            </a:lvl2pPr>
            <a:lvl3pPr lvl="2" algn="ctr" rtl="0">
              <a:spcBef>
                <a:spcPts val="0"/>
              </a:spcBef>
              <a:spcAft>
                <a:spcPts val="0"/>
              </a:spcAft>
              <a:buSzPts val="3800"/>
              <a:buFont typeface="Fredoka One"/>
              <a:buNone/>
              <a:defRPr sz="3800">
                <a:latin typeface="Fredoka One"/>
                <a:ea typeface="Fredoka One"/>
                <a:cs typeface="Fredoka One"/>
                <a:sym typeface="Fredoka One"/>
              </a:defRPr>
            </a:lvl3pPr>
            <a:lvl4pPr lvl="3" algn="ctr" rtl="0">
              <a:spcBef>
                <a:spcPts val="0"/>
              </a:spcBef>
              <a:spcAft>
                <a:spcPts val="0"/>
              </a:spcAft>
              <a:buSzPts val="3800"/>
              <a:buFont typeface="Fredoka One"/>
              <a:buNone/>
              <a:defRPr sz="3800">
                <a:latin typeface="Fredoka One"/>
                <a:ea typeface="Fredoka One"/>
                <a:cs typeface="Fredoka One"/>
                <a:sym typeface="Fredoka One"/>
              </a:defRPr>
            </a:lvl4pPr>
            <a:lvl5pPr lvl="4" algn="ctr" rtl="0">
              <a:spcBef>
                <a:spcPts val="0"/>
              </a:spcBef>
              <a:spcAft>
                <a:spcPts val="0"/>
              </a:spcAft>
              <a:buSzPts val="3800"/>
              <a:buFont typeface="Fredoka One"/>
              <a:buNone/>
              <a:defRPr sz="3800">
                <a:latin typeface="Fredoka One"/>
                <a:ea typeface="Fredoka One"/>
                <a:cs typeface="Fredoka One"/>
                <a:sym typeface="Fredoka One"/>
              </a:defRPr>
            </a:lvl5pPr>
            <a:lvl6pPr lvl="5" algn="ctr" rtl="0">
              <a:spcBef>
                <a:spcPts val="0"/>
              </a:spcBef>
              <a:spcAft>
                <a:spcPts val="0"/>
              </a:spcAft>
              <a:buSzPts val="3800"/>
              <a:buFont typeface="Fredoka One"/>
              <a:buNone/>
              <a:defRPr sz="3800">
                <a:latin typeface="Fredoka One"/>
                <a:ea typeface="Fredoka One"/>
                <a:cs typeface="Fredoka One"/>
                <a:sym typeface="Fredoka One"/>
              </a:defRPr>
            </a:lvl6pPr>
            <a:lvl7pPr lvl="6" algn="ctr" rtl="0">
              <a:spcBef>
                <a:spcPts val="0"/>
              </a:spcBef>
              <a:spcAft>
                <a:spcPts val="0"/>
              </a:spcAft>
              <a:buSzPts val="3800"/>
              <a:buFont typeface="Fredoka One"/>
              <a:buNone/>
              <a:defRPr sz="3800">
                <a:latin typeface="Fredoka One"/>
                <a:ea typeface="Fredoka One"/>
                <a:cs typeface="Fredoka One"/>
                <a:sym typeface="Fredoka One"/>
              </a:defRPr>
            </a:lvl7pPr>
            <a:lvl8pPr lvl="7" algn="ctr" rtl="0">
              <a:spcBef>
                <a:spcPts val="0"/>
              </a:spcBef>
              <a:spcAft>
                <a:spcPts val="0"/>
              </a:spcAft>
              <a:buSzPts val="3800"/>
              <a:buFont typeface="Fredoka One"/>
              <a:buNone/>
              <a:defRPr sz="3800">
                <a:latin typeface="Fredoka One"/>
                <a:ea typeface="Fredoka One"/>
                <a:cs typeface="Fredoka One"/>
                <a:sym typeface="Fredoka One"/>
              </a:defRPr>
            </a:lvl8pPr>
            <a:lvl9pPr lvl="8" algn="ctr" rtl="0">
              <a:spcBef>
                <a:spcPts val="0"/>
              </a:spcBef>
              <a:spcAft>
                <a:spcPts val="0"/>
              </a:spcAft>
              <a:buSzPts val="3800"/>
              <a:buFont typeface="Fredoka One"/>
              <a:buNone/>
              <a:defRPr sz="3800">
                <a:latin typeface="Fredoka One"/>
                <a:ea typeface="Fredoka One"/>
                <a:cs typeface="Fredoka One"/>
                <a:sym typeface="Fredoka One"/>
              </a:defRPr>
            </a:lvl9pPr>
          </a:lstStyle>
          <a:p>
            <a:endParaRPr/>
          </a:p>
        </p:txBody>
      </p:sp>
      <p:sp>
        <p:nvSpPr>
          <p:cNvPr id="342" name="Google Shape;342;p29"/>
          <p:cNvSpPr txBox="1">
            <a:spLocks noGrp="1"/>
          </p:cNvSpPr>
          <p:nvPr>
            <p:ph type="subTitle" idx="1"/>
          </p:nvPr>
        </p:nvSpPr>
        <p:spPr>
          <a:xfrm>
            <a:off x="3294450" y="2224165"/>
            <a:ext cx="2555100" cy="150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Nunito"/>
              <a:buNone/>
              <a:defRPr sz="1600">
                <a:latin typeface="Nunito"/>
                <a:ea typeface="Nunito"/>
                <a:cs typeface="Nunito"/>
                <a:sym typeface="Nunit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dk2"/>
        </a:solidFill>
        <a:effectLst/>
      </p:bgPr>
    </p:bg>
    <p:spTree>
      <p:nvGrpSpPr>
        <p:cNvPr id="1" name="Shape 343"/>
        <p:cNvGrpSpPr/>
        <p:nvPr/>
      </p:nvGrpSpPr>
      <p:grpSpPr>
        <a:xfrm>
          <a:off x="0" y="0"/>
          <a:ext cx="0" cy="0"/>
          <a:chOff x="0" y="0"/>
          <a:chExt cx="0" cy="0"/>
        </a:xfrm>
      </p:grpSpPr>
      <p:sp>
        <p:nvSpPr>
          <p:cNvPr id="344" name="Google Shape;344;p30"/>
          <p:cNvSpPr/>
          <p:nvPr/>
        </p:nvSpPr>
        <p:spPr>
          <a:xfrm rot="7563395">
            <a:off x="5544417" y="3444416"/>
            <a:ext cx="5316301" cy="3506950"/>
          </a:xfrm>
          <a:custGeom>
            <a:avLst/>
            <a:gdLst/>
            <a:ahLst/>
            <a:cxnLst/>
            <a:rect l="l" t="t" r="r" b="b"/>
            <a:pathLst>
              <a:path w="46668" h="30785" extrusionOk="0">
                <a:moveTo>
                  <a:pt x="29061" y="0"/>
                </a:moveTo>
                <a:cubicBezTo>
                  <a:pt x="21998" y="0"/>
                  <a:pt x="14546" y="4270"/>
                  <a:pt x="9774" y="9559"/>
                </a:cubicBezTo>
                <a:cubicBezTo>
                  <a:pt x="7773" y="11794"/>
                  <a:pt x="0" y="19633"/>
                  <a:pt x="6905" y="20567"/>
                </a:cubicBezTo>
                <a:cubicBezTo>
                  <a:pt x="7056" y="20589"/>
                  <a:pt x="7206" y="20600"/>
                  <a:pt x="7356" y="20600"/>
                </a:cubicBezTo>
                <a:cubicBezTo>
                  <a:pt x="10462" y="20600"/>
                  <a:pt x="13550" y="16119"/>
                  <a:pt x="16275" y="16119"/>
                </a:cubicBezTo>
                <a:cubicBezTo>
                  <a:pt x="17017" y="16119"/>
                  <a:pt x="17732" y="16452"/>
                  <a:pt x="18414" y="17298"/>
                </a:cubicBezTo>
                <a:cubicBezTo>
                  <a:pt x="21082" y="20567"/>
                  <a:pt x="17313" y="29007"/>
                  <a:pt x="21115" y="29574"/>
                </a:cubicBezTo>
                <a:cubicBezTo>
                  <a:pt x="21386" y="29616"/>
                  <a:pt x="21645" y="29636"/>
                  <a:pt x="21893" y="29636"/>
                </a:cubicBezTo>
                <a:cubicBezTo>
                  <a:pt x="25720" y="29636"/>
                  <a:pt x="27031" y="24882"/>
                  <a:pt x="30670" y="24882"/>
                </a:cubicBezTo>
                <a:cubicBezTo>
                  <a:pt x="31419" y="24882"/>
                  <a:pt x="32268" y="25084"/>
                  <a:pt x="33257" y="25571"/>
                </a:cubicBezTo>
                <a:cubicBezTo>
                  <a:pt x="36025" y="26944"/>
                  <a:pt x="37778" y="30785"/>
                  <a:pt x="39932" y="30785"/>
                </a:cubicBezTo>
                <a:cubicBezTo>
                  <a:pt x="41023" y="30785"/>
                  <a:pt x="42218" y="29799"/>
                  <a:pt x="43698" y="27005"/>
                </a:cubicBezTo>
                <a:cubicBezTo>
                  <a:pt x="46667" y="21568"/>
                  <a:pt x="45299" y="11728"/>
                  <a:pt x="41930" y="6891"/>
                </a:cubicBezTo>
                <a:cubicBezTo>
                  <a:pt x="38455" y="1960"/>
                  <a:pt x="33847" y="0"/>
                  <a:pt x="290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0"/>
          <p:cNvSpPr txBox="1">
            <a:spLocks noGrp="1"/>
          </p:cNvSpPr>
          <p:nvPr>
            <p:ph type="ctrTitle"/>
          </p:nvPr>
        </p:nvSpPr>
        <p:spPr>
          <a:xfrm>
            <a:off x="2346300" y="1844850"/>
            <a:ext cx="4451400" cy="1453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000"/>
              <a:buFont typeface="Fredoka One"/>
              <a:buNone/>
              <a:defRPr sz="30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000"/>
              <a:buFont typeface="Fredoka One"/>
              <a:buNone/>
              <a:defRPr sz="30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000"/>
              <a:buFont typeface="Fredoka One"/>
              <a:buNone/>
              <a:defRPr sz="30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000"/>
              <a:buFont typeface="Fredoka One"/>
              <a:buNone/>
              <a:defRPr sz="30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000"/>
              <a:buFont typeface="Fredoka One"/>
              <a:buNone/>
              <a:defRPr sz="30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000"/>
              <a:buFont typeface="Fredoka One"/>
              <a:buNone/>
              <a:defRPr sz="30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000"/>
              <a:buFont typeface="Fredoka One"/>
              <a:buNone/>
              <a:defRPr sz="30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000"/>
              <a:buFont typeface="Fredoka One"/>
              <a:buNone/>
              <a:defRPr sz="30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000"/>
              <a:buFont typeface="Fredoka One"/>
              <a:buNone/>
              <a:defRPr sz="3000">
                <a:solidFill>
                  <a:schemeClr val="lt1"/>
                </a:solidFill>
                <a:latin typeface="Fredoka One"/>
                <a:ea typeface="Fredoka One"/>
                <a:cs typeface="Fredoka One"/>
                <a:sym typeface="Fredoka One"/>
              </a:defRPr>
            </a:lvl9pPr>
          </a:lstStyle>
          <a:p>
            <a:endParaRPr/>
          </a:p>
        </p:txBody>
      </p:sp>
      <p:grpSp>
        <p:nvGrpSpPr>
          <p:cNvPr id="346" name="Google Shape;346;p30"/>
          <p:cNvGrpSpPr/>
          <p:nvPr/>
        </p:nvGrpSpPr>
        <p:grpSpPr>
          <a:xfrm>
            <a:off x="2683896" y="791269"/>
            <a:ext cx="5388338" cy="2929638"/>
            <a:chOff x="2607700" y="717519"/>
            <a:chExt cx="5388338" cy="2929638"/>
          </a:xfrm>
        </p:grpSpPr>
        <p:sp>
          <p:nvSpPr>
            <p:cNvPr id="347" name="Google Shape;347;p30"/>
            <p:cNvSpPr/>
            <p:nvPr/>
          </p:nvSpPr>
          <p:spPr>
            <a:xfrm>
              <a:off x="7505438" y="3480356"/>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0"/>
            <p:cNvSpPr/>
            <p:nvPr/>
          </p:nvSpPr>
          <p:spPr>
            <a:xfrm>
              <a:off x="7899138" y="2352681"/>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0"/>
            <p:cNvSpPr/>
            <p:nvPr/>
          </p:nvSpPr>
          <p:spPr>
            <a:xfrm>
              <a:off x="2607700" y="717519"/>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mall numbers">
  <p:cSld name="BIG_NUMBER_1">
    <p:bg>
      <p:bgPr>
        <a:solidFill>
          <a:schemeClr val="dk2"/>
        </a:solidFill>
        <a:effectLst/>
      </p:bgPr>
    </p:bg>
    <p:spTree>
      <p:nvGrpSpPr>
        <p:cNvPr id="1" name="Shape 362"/>
        <p:cNvGrpSpPr/>
        <p:nvPr/>
      </p:nvGrpSpPr>
      <p:grpSpPr>
        <a:xfrm>
          <a:off x="0" y="0"/>
          <a:ext cx="0" cy="0"/>
          <a:chOff x="0" y="0"/>
          <a:chExt cx="0" cy="0"/>
        </a:xfrm>
      </p:grpSpPr>
      <p:sp>
        <p:nvSpPr>
          <p:cNvPr id="363" name="Google Shape;363;p32"/>
          <p:cNvSpPr/>
          <p:nvPr/>
        </p:nvSpPr>
        <p:spPr>
          <a:xfrm rot="6814806" flipH="1">
            <a:off x="2365761" y="-3868595"/>
            <a:ext cx="3679860" cy="12396733"/>
          </a:xfrm>
          <a:custGeom>
            <a:avLst/>
            <a:gdLst/>
            <a:ahLst/>
            <a:cxnLst/>
            <a:rect l="l" t="t" r="r" b="b"/>
            <a:pathLst>
              <a:path w="20119" h="67777" extrusionOk="0">
                <a:moveTo>
                  <a:pt x="9189" y="0"/>
                </a:moveTo>
                <a:cubicBezTo>
                  <a:pt x="8993" y="0"/>
                  <a:pt x="8799" y="27"/>
                  <a:pt x="8607" y="83"/>
                </a:cubicBezTo>
                <a:cubicBezTo>
                  <a:pt x="4937" y="1151"/>
                  <a:pt x="13510" y="11825"/>
                  <a:pt x="12643" y="14593"/>
                </a:cubicBezTo>
                <a:cubicBezTo>
                  <a:pt x="11842" y="17162"/>
                  <a:pt x="3803" y="15494"/>
                  <a:pt x="3703" y="16595"/>
                </a:cubicBezTo>
                <a:cubicBezTo>
                  <a:pt x="3536" y="18696"/>
                  <a:pt x="12043" y="26836"/>
                  <a:pt x="11942" y="36042"/>
                </a:cubicBezTo>
                <a:cubicBezTo>
                  <a:pt x="11842" y="42180"/>
                  <a:pt x="1668" y="40579"/>
                  <a:pt x="835" y="45749"/>
                </a:cubicBezTo>
                <a:cubicBezTo>
                  <a:pt x="1" y="50853"/>
                  <a:pt x="8607" y="63295"/>
                  <a:pt x="12876" y="66197"/>
                </a:cubicBezTo>
                <a:cubicBezTo>
                  <a:pt x="14571" y="67317"/>
                  <a:pt x="15922" y="67776"/>
                  <a:pt x="16971" y="67776"/>
                </a:cubicBezTo>
                <a:cubicBezTo>
                  <a:pt x="19266" y="67776"/>
                  <a:pt x="20119" y="65574"/>
                  <a:pt x="19982" y="63262"/>
                </a:cubicBezTo>
                <a:cubicBezTo>
                  <a:pt x="19681" y="58525"/>
                  <a:pt x="8774" y="51720"/>
                  <a:pt x="8707" y="46917"/>
                </a:cubicBezTo>
                <a:cubicBezTo>
                  <a:pt x="8673" y="42247"/>
                  <a:pt x="19815" y="45049"/>
                  <a:pt x="19781" y="39445"/>
                </a:cubicBezTo>
                <a:cubicBezTo>
                  <a:pt x="19715" y="32907"/>
                  <a:pt x="10975" y="27002"/>
                  <a:pt x="10842" y="22733"/>
                </a:cubicBezTo>
                <a:cubicBezTo>
                  <a:pt x="10808" y="20498"/>
                  <a:pt x="19348" y="18096"/>
                  <a:pt x="19214" y="16428"/>
                </a:cubicBezTo>
                <a:cubicBezTo>
                  <a:pt x="19023" y="14000"/>
                  <a:pt x="13658" y="0"/>
                  <a:pt x="91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 name="Google Shape;364;p32"/>
          <p:cNvGrpSpPr/>
          <p:nvPr/>
        </p:nvGrpSpPr>
        <p:grpSpPr>
          <a:xfrm flipH="1">
            <a:off x="-626781" y="378031"/>
            <a:ext cx="8729050" cy="4512413"/>
            <a:chOff x="309113" y="378031"/>
            <a:chExt cx="8729050" cy="4512413"/>
          </a:xfrm>
        </p:grpSpPr>
        <p:sp>
          <p:nvSpPr>
            <p:cNvPr id="365" name="Google Shape;365;p32"/>
            <p:cNvSpPr/>
            <p:nvPr/>
          </p:nvSpPr>
          <p:spPr>
            <a:xfrm>
              <a:off x="8871363" y="2404956"/>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8583963" y="4224944"/>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p:cNvSpPr/>
            <p:nvPr/>
          </p:nvSpPr>
          <p:spPr>
            <a:xfrm>
              <a:off x="2506138" y="378031"/>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629813" y="903931"/>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309113" y="2015394"/>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2"/>
            <p:cNvSpPr/>
            <p:nvPr/>
          </p:nvSpPr>
          <p:spPr>
            <a:xfrm>
              <a:off x="3018713" y="4555206"/>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2"/>
            <p:cNvSpPr/>
            <p:nvPr/>
          </p:nvSpPr>
          <p:spPr>
            <a:xfrm>
              <a:off x="7108100" y="4723644"/>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 name="Google Shape;372;p32"/>
          <p:cNvSpPr txBox="1">
            <a:spLocks noGrp="1"/>
          </p:cNvSpPr>
          <p:nvPr>
            <p:ph type="title" hasCustomPrompt="1"/>
          </p:nvPr>
        </p:nvSpPr>
        <p:spPr>
          <a:xfrm>
            <a:off x="991500" y="2786725"/>
            <a:ext cx="3046200" cy="782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9pPr>
          </a:lstStyle>
          <a:p>
            <a:r>
              <a:t>xx%</a:t>
            </a:r>
          </a:p>
        </p:txBody>
      </p:sp>
      <p:sp>
        <p:nvSpPr>
          <p:cNvPr id="373" name="Google Shape;373;p32"/>
          <p:cNvSpPr txBox="1">
            <a:spLocks noGrp="1"/>
          </p:cNvSpPr>
          <p:nvPr>
            <p:ph type="subTitle" idx="1"/>
          </p:nvPr>
        </p:nvSpPr>
        <p:spPr>
          <a:xfrm>
            <a:off x="1397850" y="3442558"/>
            <a:ext cx="2233500" cy="59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algn="ctr"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2pPr>
            <a:lvl3pPr lvl="2" algn="ctr"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3pPr>
            <a:lvl4pPr lvl="3" algn="ctr"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4pPr>
            <a:lvl5pPr lvl="4" algn="ctr"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5pPr>
            <a:lvl6pPr lvl="5" algn="ctr"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6pPr>
            <a:lvl7pPr lvl="6" algn="ctr"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7pPr>
            <a:lvl8pPr lvl="7" algn="ctr"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8pPr>
            <a:lvl9pPr lvl="8" algn="ctr"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9pPr>
          </a:lstStyle>
          <a:p>
            <a:endParaRPr/>
          </a:p>
        </p:txBody>
      </p:sp>
      <p:sp>
        <p:nvSpPr>
          <p:cNvPr id="374" name="Google Shape;374;p32"/>
          <p:cNvSpPr txBox="1">
            <a:spLocks noGrp="1"/>
          </p:cNvSpPr>
          <p:nvPr>
            <p:ph type="title" idx="2" hasCustomPrompt="1"/>
          </p:nvPr>
        </p:nvSpPr>
        <p:spPr>
          <a:xfrm>
            <a:off x="3048900" y="722575"/>
            <a:ext cx="3046200" cy="782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9pPr>
          </a:lstStyle>
          <a:p>
            <a:r>
              <a:t>xx%</a:t>
            </a:r>
          </a:p>
        </p:txBody>
      </p:sp>
      <p:sp>
        <p:nvSpPr>
          <p:cNvPr id="375" name="Google Shape;375;p32"/>
          <p:cNvSpPr txBox="1">
            <a:spLocks noGrp="1"/>
          </p:cNvSpPr>
          <p:nvPr>
            <p:ph type="subTitle" idx="3"/>
          </p:nvPr>
        </p:nvSpPr>
        <p:spPr>
          <a:xfrm>
            <a:off x="3455250" y="1341538"/>
            <a:ext cx="2233500" cy="59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algn="ctr"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2pPr>
            <a:lvl3pPr lvl="2" algn="ctr"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3pPr>
            <a:lvl4pPr lvl="3" algn="ctr"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4pPr>
            <a:lvl5pPr lvl="4" algn="ctr"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5pPr>
            <a:lvl6pPr lvl="5" algn="ctr"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6pPr>
            <a:lvl7pPr lvl="6" algn="ctr"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7pPr>
            <a:lvl8pPr lvl="7" algn="ctr"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8pPr>
            <a:lvl9pPr lvl="8" algn="ctr"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9pPr>
          </a:lstStyle>
          <a:p>
            <a:endParaRPr/>
          </a:p>
        </p:txBody>
      </p:sp>
      <p:sp>
        <p:nvSpPr>
          <p:cNvPr id="376" name="Google Shape;376;p32"/>
          <p:cNvSpPr txBox="1">
            <a:spLocks noGrp="1"/>
          </p:cNvSpPr>
          <p:nvPr>
            <p:ph type="title" idx="4" hasCustomPrompt="1"/>
          </p:nvPr>
        </p:nvSpPr>
        <p:spPr>
          <a:xfrm>
            <a:off x="5106300" y="2786725"/>
            <a:ext cx="3046200" cy="782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9pPr>
          </a:lstStyle>
          <a:p>
            <a:r>
              <a:t>xx%</a:t>
            </a:r>
          </a:p>
        </p:txBody>
      </p:sp>
      <p:sp>
        <p:nvSpPr>
          <p:cNvPr id="377" name="Google Shape;377;p32"/>
          <p:cNvSpPr txBox="1">
            <a:spLocks noGrp="1"/>
          </p:cNvSpPr>
          <p:nvPr>
            <p:ph type="subTitle" idx="5"/>
          </p:nvPr>
        </p:nvSpPr>
        <p:spPr>
          <a:xfrm>
            <a:off x="5512650" y="3442558"/>
            <a:ext cx="2233500" cy="59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algn="ctr"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2pPr>
            <a:lvl3pPr lvl="2" algn="ctr"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3pPr>
            <a:lvl4pPr lvl="3" algn="ctr"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4pPr>
            <a:lvl5pPr lvl="4" algn="ctr"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5pPr>
            <a:lvl6pPr lvl="5" algn="ctr"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6pPr>
            <a:lvl7pPr lvl="6" algn="ctr"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7pPr>
            <a:lvl8pPr lvl="7" algn="ctr"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8pPr>
            <a:lvl9pPr lvl="8" algn="ctr"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7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23"/>
        <p:cNvGrpSpPr/>
        <p:nvPr/>
      </p:nvGrpSpPr>
      <p:grpSpPr>
        <a:xfrm>
          <a:off x="0" y="0"/>
          <a:ext cx="0" cy="0"/>
          <a:chOff x="0" y="0"/>
          <a:chExt cx="0" cy="0"/>
        </a:xfrm>
      </p:grpSpPr>
      <p:sp>
        <p:nvSpPr>
          <p:cNvPr id="24" name="Google Shape;24;p3"/>
          <p:cNvSpPr/>
          <p:nvPr/>
        </p:nvSpPr>
        <p:spPr>
          <a:xfrm rot="-6814806">
            <a:off x="2365761" y="-3868595"/>
            <a:ext cx="3679860" cy="12396733"/>
          </a:xfrm>
          <a:custGeom>
            <a:avLst/>
            <a:gdLst/>
            <a:ahLst/>
            <a:cxnLst/>
            <a:rect l="l" t="t" r="r" b="b"/>
            <a:pathLst>
              <a:path w="20119" h="67777" extrusionOk="0">
                <a:moveTo>
                  <a:pt x="9189" y="0"/>
                </a:moveTo>
                <a:cubicBezTo>
                  <a:pt x="8993" y="0"/>
                  <a:pt x="8799" y="27"/>
                  <a:pt x="8607" y="83"/>
                </a:cubicBezTo>
                <a:cubicBezTo>
                  <a:pt x="4937" y="1151"/>
                  <a:pt x="13510" y="11825"/>
                  <a:pt x="12643" y="14593"/>
                </a:cubicBezTo>
                <a:cubicBezTo>
                  <a:pt x="11842" y="17162"/>
                  <a:pt x="3803" y="15494"/>
                  <a:pt x="3703" y="16595"/>
                </a:cubicBezTo>
                <a:cubicBezTo>
                  <a:pt x="3536" y="18696"/>
                  <a:pt x="12043" y="26836"/>
                  <a:pt x="11942" y="36042"/>
                </a:cubicBezTo>
                <a:cubicBezTo>
                  <a:pt x="11842" y="42180"/>
                  <a:pt x="1668" y="40579"/>
                  <a:pt x="835" y="45749"/>
                </a:cubicBezTo>
                <a:cubicBezTo>
                  <a:pt x="1" y="50853"/>
                  <a:pt x="8607" y="63295"/>
                  <a:pt x="12876" y="66197"/>
                </a:cubicBezTo>
                <a:cubicBezTo>
                  <a:pt x="14571" y="67317"/>
                  <a:pt x="15922" y="67776"/>
                  <a:pt x="16971" y="67776"/>
                </a:cubicBezTo>
                <a:cubicBezTo>
                  <a:pt x="19266" y="67776"/>
                  <a:pt x="20119" y="65574"/>
                  <a:pt x="19982" y="63262"/>
                </a:cubicBezTo>
                <a:cubicBezTo>
                  <a:pt x="19681" y="58525"/>
                  <a:pt x="8774" y="51720"/>
                  <a:pt x="8707" y="46917"/>
                </a:cubicBezTo>
                <a:cubicBezTo>
                  <a:pt x="8673" y="42247"/>
                  <a:pt x="19815" y="45049"/>
                  <a:pt x="19781" y="39445"/>
                </a:cubicBezTo>
                <a:cubicBezTo>
                  <a:pt x="19715" y="32907"/>
                  <a:pt x="10975" y="27002"/>
                  <a:pt x="10842" y="22733"/>
                </a:cubicBezTo>
                <a:cubicBezTo>
                  <a:pt x="10808" y="20498"/>
                  <a:pt x="19348" y="18096"/>
                  <a:pt x="19214" y="16428"/>
                </a:cubicBezTo>
                <a:cubicBezTo>
                  <a:pt x="19023" y="14000"/>
                  <a:pt x="13658" y="0"/>
                  <a:pt x="91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txBox="1">
            <a:spLocks noGrp="1"/>
          </p:cNvSpPr>
          <p:nvPr>
            <p:ph type="ctrTitle"/>
          </p:nvPr>
        </p:nvSpPr>
        <p:spPr>
          <a:xfrm>
            <a:off x="1749450" y="2059425"/>
            <a:ext cx="5645100" cy="9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5100"/>
              <a:buFont typeface="Fredoka One"/>
              <a:buNone/>
              <a:defRPr sz="51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9pPr>
          </a:lstStyle>
          <a:p>
            <a:endParaRPr/>
          </a:p>
        </p:txBody>
      </p:sp>
      <p:sp>
        <p:nvSpPr>
          <p:cNvPr id="26" name="Google Shape;26;p3"/>
          <p:cNvSpPr txBox="1">
            <a:spLocks noGrp="1"/>
          </p:cNvSpPr>
          <p:nvPr>
            <p:ph type="subTitle" idx="1"/>
          </p:nvPr>
        </p:nvSpPr>
        <p:spPr>
          <a:xfrm>
            <a:off x="2982150" y="2999950"/>
            <a:ext cx="31797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grpSp>
        <p:nvGrpSpPr>
          <p:cNvPr id="27" name="Google Shape;27;p3"/>
          <p:cNvGrpSpPr/>
          <p:nvPr/>
        </p:nvGrpSpPr>
        <p:grpSpPr>
          <a:xfrm rot="10800000">
            <a:off x="601763" y="188081"/>
            <a:ext cx="8167600" cy="4494738"/>
            <a:chOff x="589463" y="104681"/>
            <a:chExt cx="8167600" cy="4494738"/>
          </a:xfrm>
        </p:grpSpPr>
        <p:grpSp>
          <p:nvGrpSpPr>
            <p:cNvPr id="28" name="Google Shape;28;p3"/>
            <p:cNvGrpSpPr/>
            <p:nvPr/>
          </p:nvGrpSpPr>
          <p:grpSpPr>
            <a:xfrm>
              <a:off x="589463" y="338994"/>
              <a:ext cx="8167600" cy="4260425"/>
              <a:chOff x="680850" y="424263"/>
              <a:chExt cx="8167600" cy="4260425"/>
            </a:xfrm>
          </p:grpSpPr>
          <p:sp>
            <p:nvSpPr>
              <p:cNvPr id="29" name="Google Shape;29;p3"/>
              <p:cNvSpPr/>
              <p:nvPr/>
            </p:nvSpPr>
            <p:spPr>
              <a:xfrm>
                <a:off x="8751550" y="728813"/>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4558725" y="424263"/>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2064125" y="1072900"/>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3"/>
              <p:cNvGrpSpPr/>
              <p:nvPr/>
            </p:nvGrpSpPr>
            <p:grpSpPr>
              <a:xfrm>
                <a:off x="680850" y="1541388"/>
                <a:ext cx="5151263" cy="3143300"/>
                <a:chOff x="-2247950" y="-2535762"/>
                <a:chExt cx="5151263" cy="3143300"/>
              </a:xfrm>
            </p:grpSpPr>
            <p:sp>
              <p:nvSpPr>
                <p:cNvPr id="33" name="Google Shape;33;p3"/>
                <p:cNvSpPr/>
                <p:nvPr/>
              </p:nvSpPr>
              <p:spPr>
                <a:xfrm>
                  <a:off x="2736513" y="440738"/>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2247950" y="-2535762"/>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 name="Google Shape;35;p3"/>
            <p:cNvSpPr/>
            <p:nvPr/>
          </p:nvSpPr>
          <p:spPr>
            <a:xfrm>
              <a:off x="2779375" y="104681"/>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3"/>
          <p:cNvSpPr txBox="1">
            <a:spLocks noGrp="1"/>
          </p:cNvSpPr>
          <p:nvPr>
            <p:ph type="title" idx="2" hasCustomPrompt="1"/>
          </p:nvPr>
        </p:nvSpPr>
        <p:spPr>
          <a:xfrm>
            <a:off x="2227950" y="1462125"/>
            <a:ext cx="4688100" cy="735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SECTION_HEADER_1">
    <p:bg>
      <p:bgPr>
        <a:solidFill>
          <a:schemeClr val="dk2"/>
        </a:solidFill>
        <a:effectLst/>
      </p:bgPr>
    </p:bg>
    <p:spTree>
      <p:nvGrpSpPr>
        <p:cNvPr id="1" name="Shape 37"/>
        <p:cNvGrpSpPr/>
        <p:nvPr/>
      </p:nvGrpSpPr>
      <p:grpSpPr>
        <a:xfrm>
          <a:off x="0" y="0"/>
          <a:ext cx="0" cy="0"/>
          <a:chOff x="0" y="0"/>
          <a:chExt cx="0" cy="0"/>
        </a:xfrm>
      </p:grpSpPr>
      <p:sp>
        <p:nvSpPr>
          <p:cNvPr id="38" name="Google Shape;38;p4"/>
          <p:cNvSpPr/>
          <p:nvPr/>
        </p:nvSpPr>
        <p:spPr>
          <a:xfrm rot="-6814806">
            <a:off x="2365761" y="-3868595"/>
            <a:ext cx="3679860" cy="12396733"/>
          </a:xfrm>
          <a:custGeom>
            <a:avLst/>
            <a:gdLst/>
            <a:ahLst/>
            <a:cxnLst/>
            <a:rect l="l" t="t" r="r" b="b"/>
            <a:pathLst>
              <a:path w="20119" h="67777" extrusionOk="0">
                <a:moveTo>
                  <a:pt x="9189" y="0"/>
                </a:moveTo>
                <a:cubicBezTo>
                  <a:pt x="8993" y="0"/>
                  <a:pt x="8799" y="27"/>
                  <a:pt x="8607" y="83"/>
                </a:cubicBezTo>
                <a:cubicBezTo>
                  <a:pt x="4937" y="1151"/>
                  <a:pt x="13510" y="11825"/>
                  <a:pt x="12643" y="14593"/>
                </a:cubicBezTo>
                <a:cubicBezTo>
                  <a:pt x="11842" y="17162"/>
                  <a:pt x="3803" y="15494"/>
                  <a:pt x="3703" y="16595"/>
                </a:cubicBezTo>
                <a:cubicBezTo>
                  <a:pt x="3536" y="18696"/>
                  <a:pt x="12043" y="26836"/>
                  <a:pt x="11942" y="36042"/>
                </a:cubicBezTo>
                <a:cubicBezTo>
                  <a:pt x="11842" y="42180"/>
                  <a:pt x="1668" y="40579"/>
                  <a:pt x="835" y="45749"/>
                </a:cubicBezTo>
                <a:cubicBezTo>
                  <a:pt x="1" y="50853"/>
                  <a:pt x="8607" y="63295"/>
                  <a:pt x="12876" y="66197"/>
                </a:cubicBezTo>
                <a:cubicBezTo>
                  <a:pt x="14571" y="67317"/>
                  <a:pt x="15922" y="67776"/>
                  <a:pt x="16971" y="67776"/>
                </a:cubicBezTo>
                <a:cubicBezTo>
                  <a:pt x="19266" y="67776"/>
                  <a:pt x="20119" y="65574"/>
                  <a:pt x="19982" y="63262"/>
                </a:cubicBezTo>
                <a:cubicBezTo>
                  <a:pt x="19681" y="58525"/>
                  <a:pt x="8774" y="51720"/>
                  <a:pt x="8707" y="46917"/>
                </a:cubicBezTo>
                <a:cubicBezTo>
                  <a:pt x="8673" y="42247"/>
                  <a:pt x="19815" y="45049"/>
                  <a:pt x="19781" y="39445"/>
                </a:cubicBezTo>
                <a:cubicBezTo>
                  <a:pt x="19715" y="32907"/>
                  <a:pt x="10975" y="27002"/>
                  <a:pt x="10842" y="22733"/>
                </a:cubicBezTo>
                <a:cubicBezTo>
                  <a:pt x="10808" y="20498"/>
                  <a:pt x="19348" y="18096"/>
                  <a:pt x="19214" y="16428"/>
                </a:cubicBezTo>
                <a:cubicBezTo>
                  <a:pt x="19023" y="14000"/>
                  <a:pt x="13658" y="0"/>
                  <a:pt x="91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4"/>
          <p:cNvGrpSpPr/>
          <p:nvPr/>
        </p:nvGrpSpPr>
        <p:grpSpPr>
          <a:xfrm rot="10800000">
            <a:off x="601763" y="188081"/>
            <a:ext cx="8167600" cy="4494738"/>
            <a:chOff x="589463" y="104681"/>
            <a:chExt cx="8167600" cy="4494738"/>
          </a:xfrm>
        </p:grpSpPr>
        <p:grpSp>
          <p:nvGrpSpPr>
            <p:cNvPr id="40" name="Google Shape;40;p4"/>
            <p:cNvGrpSpPr/>
            <p:nvPr/>
          </p:nvGrpSpPr>
          <p:grpSpPr>
            <a:xfrm>
              <a:off x="589463" y="338994"/>
              <a:ext cx="8167600" cy="4260425"/>
              <a:chOff x="680850" y="424263"/>
              <a:chExt cx="8167600" cy="4260425"/>
            </a:xfrm>
          </p:grpSpPr>
          <p:sp>
            <p:nvSpPr>
              <p:cNvPr id="41" name="Google Shape;41;p4"/>
              <p:cNvSpPr/>
              <p:nvPr/>
            </p:nvSpPr>
            <p:spPr>
              <a:xfrm>
                <a:off x="8751550" y="728813"/>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4558725" y="424263"/>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2064125" y="1072900"/>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4"/>
              <p:cNvGrpSpPr/>
              <p:nvPr/>
            </p:nvGrpSpPr>
            <p:grpSpPr>
              <a:xfrm>
                <a:off x="680850" y="1541388"/>
                <a:ext cx="5151263" cy="3143300"/>
                <a:chOff x="-2247950" y="-2535762"/>
                <a:chExt cx="5151263" cy="3143300"/>
              </a:xfrm>
            </p:grpSpPr>
            <p:sp>
              <p:nvSpPr>
                <p:cNvPr id="45" name="Google Shape;45;p4"/>
                <p:cNvSpPr/>
                <p:nvPr/>
              </p:nvSpPr>
              <p:spPr>
                <a:xfrm>
                  <a:off x="2736513" y="440738"/>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2247950" y="-2535762"/>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 name="Google Shape;47;p4"/>
            <p:cNvSpPr/>
            <p:nvPr/>
          </p:nvSpPr>
          <p:spPr>
            <a:xfrm>
              <a:off x="2779375" y="104681"/>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2">
  <p:cSld name="SECTION_HEADER_1_1">
    <p:bg>
      <p:bgPr>
        <a:solidFill>
          <a:schemeClr val="dk2"/>
        </a:solidFill>
        <a:effectLst/>
      </p:bgPr>
    </p:bg>
    <p:spTree>
      <p:nvGrpSpPr>
        <p:cNvPr id="1" name="Shape 48"/>
        <p:cNvGrpSpPr/>
        <p:nvPr/>
      </p:nvGrpSpPr>
      <p:grpSpPr>
        <a:xfrm>
          <a:off x="0" y="0"/>
          <a:ext cx="0" cy="0"/>
          <a:chOff x="0" y="0"/>
          <a:chExt cx="0" cy="0"/>
        </a:xfrm>
      </p:grpSpPr>
      <p:sp>
        <p:nvSpPr>
          <p:cNvPr id="49" name="Google Shape;49;p5"/>
          <p:cNvSpPr/>
          <p:nvPr/>
        </p:nvSpPr>
        <p:spPr>
          <a:xfrm rot="6814806" flipH="1">
            <a:off x="2365761" y="-3868595"/>
            <a:ext cx="3679860" cy="12396733"/>
          </a:xfrm>
          <a:custGeom>
            <a:avLst/>
            <a:gdLst/>
            <a:ahLst/>
            <a:cxnLst/>
            <a:rect l="l" t="t" r="r" b="b"/>
            <a:pathLst>
              <a:path w="20119" h="67777" extrusionOk="0">
                <a:moveTo>
                  <a:pt x="9189" y="0"/>
                </a:moveTo>
                <a:cubicBezTo>
                  <a:pt x="8993" y="0"/>
                  <a:pt x="8799" y="27"/>
                  <a:pt x="8607" y="83"/>
                </a:cubicBezTo>
                <a:cubicBezTo>
                  <a:pt x="4937" y="1151"/>
                  <a:pt x="13510" y="11825"/>
                  <a:pt x="12643" y="14593"/>
                </a:cubicBezTo>
                <a:cubicBezTo>
                  <a:pt x="11842" y="17162"/>
                  <a:pt x="3803" y="15494"/>
                  <a:pt x="3703" y="16595"/>
                </a:cubicBezTo>
                <a:cubicBezTo>
                  <a:pt x="3536" y="18696"/>
                  <a:pt x="12043" y="26836"/>
                  <a:pt x="11942" y="36042"/>
                </a:cubicBezTo>
                <a:cubicBezTo>
                  <a:pt x="11842" y="42180"/>
                  <a:pt x="1668" y="40579"/>
                  <a:pt x="835" y="45749"/>
                </a:cubicBezTo>
                <a:cubicBezTo>
                  <a:pt x="1" y="50853"/>
                  <a:pt x="8607" y="63295"/>
                  <a:pt x="12876" y="66197"/>
                </a:cubicBezTo>
                <a:cubicBezTo>
                  <a:pt x="14571" y="67317"/>
                  <a:pt x="15922" y="67776"/>
                  <a:pt x="16971" y="67776"/>
                </a:cubicBezTo>
                <a:cubicBezTo>
                  <a:pt x="19266" y="67776"/>
                  <a:pt x="20119" y="65574"/>
                  <a:pt x="19982" y="63262"/>
                </a:cubicBezTo>
                <a:cubicBezTo>
                  <a:pt x="19681" y="58525"/>
                  <a:pt x="8774" y="51720"/>
                  <a:pt x="8707" y="46917"/>
                </a:cubicBezTo>
                <a:cubicBezTo>
                  <a:pt x="8673" y="42247"/>
                  <a:pt x="19815" y="45049"/>
                  <a:pt x="19781" y="39445"/>
                </a:cubicBezTo>
                <a:cubicBezTo>
                  <a:pt x="19715" y="32907"/>
                  <a:pt x="10975" y="27002"/>
                  <a:pt x="10842" y="22733"/>
                </a:cubicBezTo>
                <a:cubicBezTo>
                  <a:pt x="10808" y="20498"/>
                  <a:pt x="19348" y="18096"/>
                  <a:pt x="19214" y="16428"/>
                </a:cubicBezTo>
                <a:cubicBezTo>
                  <a:pt x="19023" y="14000"/>
                  <a:pt x="13658" y="0"/>
                  <a:pt x="91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5"/>
          <p:cNvGrpSpPr/>
          <p:nvPr/>
        </p:nvGrpSpPr>
        <p:grpSpPr>
          <a:xfrm rot="10800000" flipH="1">
            <a:off x="-357981" y="188081"/>
            <a:ext cx="8167600" cy="4494738"/>
            <a:chOff x="589463" y="104681"/>
            <a:chExt cx="8167600" cy="4494738"/>
          </a:xfrm>
        </p:grpSpPr>
        <p:grpSp>
          <p:nvGrpSpPr>
            <p:cNvPr id="51" name="Google Shape;51;p5"/>
            <p:cNvGrpSpPr/>
            <p:nvPr/>
          </p:nvGrpSpPr>
          <p:grpSpPr>
            <a:xfrm>
              <a:off x="589463" y="338994"/>
              <a:ext cx="8167600" cy="4260425"/>
              <a:chOff x="680850" y="424263"/>
              <a:chExt cx="8167600" cy="4260425"/>
            </a:xfrm>
          </p:grpSpPr>
          <p:sp>
            <p:nvSpPr>
              <p:cNvPr id="52" name="Google Shape;52;p5"/>
              <p:cNvSpPr/>
              <p:nvPr/>
            </p:nvSpPr>
            <p:spPr>
              <a:xfrm>
                <a:off x="8751550" y="728813"/>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4558725" y="424263"/>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2064125" y="1072900"/>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p5"/>
              <p:cNvGrpSpPr/>
              <p:nvPr/>
            </p:nvGrpSpPr>
            <p:grpSpPr>
              <a:xfrm>
                <a:off x="680850" y="1541388"/>
                <a:ext cx="5151263" cy="3143300"/>
                <a:chOff x="-2247950" y="-2535762"/>
                <a:chExt cx="5151263" cy="3143300"/>
              </a:xfrm>
            </p:grpSpPr>
            <p:sp>
              <p:nvSpPr>
                <p:cNvPr id="56" name="Google Shape;56;p5"/>
                <p:cNvSpPr/>
                <p:nvPr/>
              </p:nvSpPr>
              <p:spPr>
                <a:xfrm>
                  <a:off x="2736513" y="440738"/>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2247950" y="-2535762"/>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8" name="Google Shape;58;p5"/>
            <p:cNvSpPr/>
            <p:nvPr/>
          </p:nvSpPr>
          <p:spPr>
            <a:xfrm>
              <a:off x="2779375" y="104681"/>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3">
  <p:cSld name="TITLE_AND_BODY_1">
    <p:bg>
      <p:bgPr>
        <a:solidFill>
          <a:schemeClr val="dk2"/>
        </a:solidFill>
        <a:effectLst/>
      </p:bgPr>
    </p:bg>
    <p:spTree>
      <p:nvGrpSpPr>
        <p:cNvPr id="1" name="Shape 71"/>
        <p:cNvGrpSpPr/>
        <p:nvPr/>
      </p:nvGrpSpPr>
      <p:grpSpPr>
        <a:xfrm>
          <a:off x="0" y="0"/>
          <a:ext cx="0" cy="0"/>
          <a:chOff x="0" y="0"/>
          <a:chExt cx="0" cy="0"/>
        </a:xfrm>
      </p:grpSpPr>
      <p:grpSp>
        <p:nvGrpSpPr>
          <p:cNvPr id="72" name="Google Shape;72;p7"/>
          <p:cNvGrpSpPr/>
          <p:nvPr/>
        </p:nvGrpSpPr>
        <p:grpSpPr>
          <a:xfrm flipH="1">
            <a:off x="309113" y="378031"/>
            <a:ext cx="8729050" cy="4512413"/>
            <a:chOff x="309113" y="378031"/>
            <a:chExt cx="8729050" cy="4512413"/>
          </a:xfrm>
        </p:grpSpPr>
        <p:sp>
          <p:nvSpPr>
            <p:cNvPr id="73" name="Google Shape;73;p7"/>
            <p:cNvSpPr/>
            <p:nvPr/>
          </p:nvSpPr>
          <p:spPr>
            <a:xfrm>
              <a:off x="8871363" y="2404956"/>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p:nvPr/>
          </p:nvSpPr>
          <p:spPr>
            <a:xfrm>
              <a:off x="8583963" y="4224944"/>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
            <p:cNvSpPr/>
            <p:nvPr/>
          </p:nvSpPr>
          <p:spPr>
            <a:xfrm>
              <a:off x="2506138" y="378031"/>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p:nvPr/>
          </p:nvSpPr>
          <p:spPr>
            <a:xfrm>
              <a:off x="309113" y="2015394"/>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a:off x="3018713" y="4555206"/>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7108100" y="4723644"/>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7"/>
          <p:cNvSpPr/>
          <p:nvPr/>
        </p:nvSpPr>
        <p:spPr>
          <a:xfrm rot="-4262482">
            <a:off x="-2045494" y="-2050372"/>
            <a:ext cx="5316284" cy="3506938"/>
          </a:xfrm>
          <a:custGeom>
            <a:avLst/>
            <a:gdLst/>
            <a:ahLst/>
            <a:cxnLst/>
            <a:rect l="l" t="t" r="r" b="b"/>
            <a:pathLst>
              <a:path w="46668" h="30785" extrusionOk="0">
                <a:moveTo>
                  <a:pt x="29061" y="0"/>
                </a:moveTo>
                <a:cubicBezTo>
                  <a:pt x="21998" y="0"/>
                  <a:pt x="14546" y="4270"/>
                  <a:pt x="9774" y="9559"/>
                </a:cubicBezTo>
                <a:cubicBezTo>
                  <a:pt x="7773" y="11794"/>
                  <a:pt x="0" y="19633"/>
                  <a:pt x="6905" y="20567"/>
                </a:cubicBezTo>
                <a:cubicBezTo>
                  <a:pt x="7056" y="20589"/>
                  <a:pt x="7206" y="20600"/>
                  <a:pt x="7356" y="20600"/>
                </a:cubicBezTo>
                <a:cubicBezTo>
                  <a:pt x="10462" y="20600"/>
                  <a:pt x="13550" y="16119"/>
                  <a:pt x="16275" y="16119"/>
                </a:cubicBezTo>
                <a:cubicBezTo>
                  <a:pt x="17017" y="16119"/>
                  <a:pt x="17732" y="16452"/>
                  <a:pt x="18414" y="17298"/>
                </a:cubicBezTo>
                <a:cubicBezTo>
                  <a:pt x="21082" y="20567"/>
                  <a:pt x="17313" y="29007"/>
                  <a:pt x="21115" y="29574"/>
                </a:cubicBezTo>
                <a:cubicBezTo>
                  <a:pt x="21386" y="29616"/>
                  <a:pt x="21645" y="29636"/>
                  <a:pt x="21893" y="29636"/>
                </a:cubicBezTo>
                <a:cubicBezTo>
                  <a:pt x="25720" y="29636"/>
                  <a:pt x="27031" y="24882"/>
                  <a:pt x="30670" y="24882"/>
                </a:cubicBezTo>
                <a:cubicBezTo>
                  <a:pt x="31419" y="24882"/>
                  <a:pt x="32268" y="25084"/>
                  <a:pt x="33257" y="25571"/>
                </a:cubicBezTo>
                <a:cubicBezTo>
                  <a:pt x="36025" y="26944"/>
                  <a:pt x="37778" y="30785"/>
                  <a:pt x="39932" y="30785"/>
                </a:cubicBezTo>
                <a:cubicBezTo>
                  <a:pt x="41023" y="30785"/>
                  <a:pt x="42218" y="29799"/>
                  <a:pt x="43698" y="27005"/>
                </a:cubicBezTo>
                <a:cubicBezTo>
                  <a:pt x="46667" y="21568"/>
                  <a:pt x="45299" y="11728"/>
                  <a:pt x="41930" y="6891"/>
                </a:cubicBezTo>
                <a:cubicBezTo>
                  <a:pt x="38455" y="1960"/>
                  <a:pt x="33847" y="0"/>
                  <a:pt x="290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rot="6537518">
            <a:off x="5874033" y="3689497"/>
            <a:ext cx="5316284" cy="3506938"/>
          </a:xfrm>
          <a:custGeom>
            <a:avLst/>
            <a:gdLst/>
            <a:ahLst/>
            <a:cxnLst/>
            <a:rect l="l" t="t" r="r" b="b"/>
            <a:pathLst>
              <a:path w="46668" h="30785" extrusionOk="0">
                <a:moveTo>
                  <a:pt x="29061" y="0"/>
                </a:moveTo>
                <a:cubicBezTo>
                  <a:pt x="21998" y="0"/>
                  <a:pt x="14546" y="4270"/>
                  <a:pt x="9774" y="9559"/>
                </a:cubicBezTo>
                <a:cubicBezTo>
                  <a:pt x="7773" y="11794"/>
                  <a:pt x="0" y="19633"/>
                  <a:pt x="6905" y="20567"/>
                </a:cubicBezTo>
                <a:cubicBezTo>
                  <a:pt x="7056" y="20589"/>
                  <a:pt x="7206" y="20600"/>
                  <a:pt x="7356" y="20600"/>
                </a:cubicBezTo>
                <a:cubicBezTo>
                  <a:pt x="10462" y="20600"/>
                  <a:pt x="13550" y="16119"/>
                  <a:pt x="16275" y="16119"/>
                </a:cubicBezTo>
                <a:cubicBezTo>
                  <a:pt x="17017" y="16119"/>
                  <a:pt x="17732" y="16452"/>
                  <a:pt x="18414" y="17298"/>
                </a:cubicBezTo>
                <a:cubicBezTo>
                  <a:pt x="21082" y="20567"/>
                  <a:pt x="17313" y="29007"/>
                  <a:pt x="21115" y="29574"/>
                </a:cubicBezTo>
                <a:cubicBezTo>
                  <a:pt x="21386" y="29616"/>
                  <a:pt x="21645" y="29636"/>
                  <a:pt x="21893" y="29636"/>
                </a:cubicBezTo>
                <a:cubicBezTo>
                  <a:pt x="25720" y="29636"/>
                  <a:pt x="27031" y="24882"/>
                  <a:pt x="30670" y="24882"/>
                </a:cubicBezTo>
                <a:cubicBezTo>
                  <a:pt x="31419" y="24882"/>
                  <a:pt x="32268" y="25084"/>
                  <a:pt x="33257" y="25571"/>
                </a:cubicBezTo>
                <a:cubicBezTo>
                  <a:pt x="36025" y="26944"/>
                  <a:pt x="37778" y="30785"/>
                  <a:pt x="39932" y="30785"/>
                </a:cubicBezTo>
                <a:cubicBezTo>
                  <a:pt x="41023" y="30785"/>
                  <a:pt x="42218" y="29799"/>
                  <a:pt x="43698" y="27005"/>
                </a:cubicBezTo>
                <a:cubicBezTo>
                  <a:pt x="46667" y="21568"/>
                  <a:pt x="45299" y="11728"/>
                  <a:pt x="41930" y="6891"/>
                </a:cubicBezTo>
                <a:cubicBezTo>
                  <a:pt x="38455" y="1960"/>
                  <a:pt x="33847" y="0"/>
                  <a:pt x="290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81"/>
        <p:cNvGrpSpPr/>
        <p:nvPr/>
      </p:nvGrpSpPr>
      <p:grpSpPr>
        <a:xfrm>
          <a:off x="0" y="0"/>
          <a:ext cx="0" cy="0"/>
          <a:chOff x="0" y="0"/>
          <a:chExt cx="0" cy="0"/>
        </a:xfrm>
      </p:grpSpPr>
      <p:grpSp>
        <p:nvGrpSpPr>
          <p:cNvPr id="82" name="Google Shape;82;p8"/>
          <p:cNvGrpSpPr/>
          <p:nvPr/>
        </p:nvGrpSpPr>
        <p:grpSpPr>
          <a:xfrm flipH="1">
            <a:off x="309113" y="378031"/>
            <a:ext cx="8729050" cy="4512413"/>
            <a:chOff x="309113" y="378031"/>
            <a:chExt cx="8729050" cy="4512413"/>
          </a:xfrm>
        </p:grpSpPr>
        <p:sp>
          <p:nvSpPr>
            <p:cNvPr id="83" name="Google Shape;83;p8"/>
            <p:cNvSpPr/>
            <p:nvPr/>
          </p:nvSpPr>
          <p:spPr>
            <a:xfrm>
              <a:off x="8871363" y="2404956"/>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a:off x="8583963" y="4224944"/>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a:off x="2506138" y="378031"/>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a:off x="309113" y="2015394"/>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3018713" y="4555206"/>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7108100" y="4723644"/>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p:nvPr/>
        </p:nvSpPr>
        <p:spPr>
          <a:xfrm rot="-4262482">
            <a:off x="-2045494" y="-2050372"/>
            <a:ext cx="5316284" cy="3506938"/>
          </a:xfrm>
          <a:custGeom>
            <a:avLst/>
            <a:gdLst/>
            <a:ahLst/>
            <a:cxnLst/>
            <a:rect l="l" t="t" r="r" b="b"/>
            <a:pathLst>
              <a:path w="46668" h="30785" extrusionOk="0">
                <a:moveTo>
                  <a:pt x="29061" y="0"/>
                </a:moveTo>
                <a:cubicBezTo>
                  <a:pt x="21998" y="0"/>
                  <a:pt x="14546" y="4270"/>
                  <a:pt x="9774" y="9559"/>
                </a:cubicBezTo>
                <a:cubicBezTo>
                  <a:pt x="7773" y="11794"/>
                  <a:pt x="0" y="19633"/>
                  <a:pt x="6905" y="20567"/>
                </a:cubicBezTo>
                <a:cubicBezTo>
                  <a:pt x="7056" y="20589"/>
                  <a:pt x="7206" y="20600"/>
                  <a:pt x="7356" y="20600"/>
                </a:cubicBezTo>
                <a:cubicBezTo>
                  <a:pt x="10462" y="20600"/>
                  <a:pt x="13550" y="16119"/>
                  <a:pt x="16275" y="16119"/>
                </a:cubicBezTo>
                <a:cubicBezTo>
                  <a:pt x="17017" y="16119"/>
                  <a:pt x="17732" y="16452"/>
                  <a:pt x="18414" y="17298"/>
                </a:cubicBezTo>
                <a:cubicBezTo>
                  <a:pt x="21082" y="20567"/>
                  <a:pt x="17313" y="29007"/>
                  <a:pt x="21115" y="29574"/>
                </a:cubicBezTo>
                <a:cubicBezTo>
                  <a:pt x="21386" y="29616"/>
                  <a:pt x="21645" y="29636"/>
                  <a:pt x="21893" y="29636"/>
                </a:cubicBezTo>
                <a:cubicBezTo>
                  <a:pt x="25720" y="29636"/>
                  <a:pt x="27031" y="24882"/>
                  <a:pt x="30670" y="24882"/>
                </a:cubicBezTo>
                <a:cubicBezTo>
                  <a:pt x="31419" y="24882"/>
                  <a:pt x="32268" y="25084"/>
                  <a:pt x="33257" y="25571"/>
                </a:cubicBezTo>
                <a:cubicBezTo>
                  <a:pt x="36025" y="26944"/>
                  <a:pt x="37778" y="30785"/>
                  <a:pt x="39932" y="30785"/>
                </a:cubicBezTo>
                <a:cubicBezTo>
                  <a:pt x="41023" y="30785"/>
                  <a:pt x="42218" y="29799"/>
                  <a:pt x="43698" y="27005"/>
                </a:cubicBezTo>
                <a:cubicBezTo>
                  <a:pt x="46667" y="21568"/>
                  <a:pt x="45299" y="11728"/>
                  <a:pt x="41930" y="6891"/>
                </a:cubicBezTo>
                <a:cubicBezTo>
                  <a:pt x="38455" y="1960"/>
                  <a:pt x="33847" y="0"/>
                  <a:pt x="290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8"/>
          <p:cNvSpPr/>
          <p:nvPr/>
        </p:nvSpPr>
        <p:spPr>
          <a:xfrm rot="6537518">
            <a:off x="5874033" y="3689497"/>
            <a:ext cx="5316284" cy="3506938"/>
          </a:xfrm>
          <a:custGeom>
            <a:avLst/>
            <a:gdLst/>
            <a:ahLst/>
            <a:cxnLst/>
            <a:rect l="l" t="t" r="r" b="b"/>
            <a:pathLst>
              <a:path w="46668" h="30785" extrusionOk="0">
                <a:moveTo>
                  <a:pt x="29061" y="0"/>
                </a:moveTo>
                <a:cubicBezTo>
                  <a:pt x="21998" y="0"/>
                  <a:pt x="14546" y="4270"/>
                  <a:pt x="9774" y="9559"/>
                </a:cubicBezTo>
                <a:cubicBezTo>
                  <a:pt x="7773" y="11794"/>
                  <a:pt x="0" y="19633"/>
                  <a:pt x="6905" y="20567"/>
                </a:cubicBezTo>
                <a:cubicBezTo>
                  <a:pt x="7056" y="20589"/>
                  <a:pt x="7206" y="20600"/>
                  <a:pt x="7356" y="20600"/>
                </a:cubicBezTo>
                <a:cubicBezTo>
                  <a:pt x="10462" y="20600"/>
                  <a:pt x="13550" y="16119"/>
                  <a:pt x="16275" y="16119"/>
                </a:cubicBezTo>
                <a:cubicBezTo>
                  <a:pt x="17017" y="16119"/>
                  <a:pt x="17732" y="16452"/>
                  <a:pt x="18414" y="17298"/>
                </a:cubicBezTo>
                <a:cubicBezTo>
                  <a:pt x="21082" y="20567"/>
                  <a:pt x="17313" y="29007"/>
                  <a:pt x="21115" y="29574"/>
                </a:cubicBezTo>
                <a:cubicBezTo>
                  <a:pt x="21386" y="29616"/>
                  <a:pt x="21645" y="29636"/>
                  <a:pt x="21893" y="29636"/>
                </a:cubicBezTo>
                <a:cubicBezTo>
                  <a:pt x="25720" y="29636"/>
                  <a:pt x="27031" y="24882"/>
                  <a:pt x="30670" y="24882"/>
                </a:cubicBezTo>
                <a:cubicBezTo>
                  <a:pt x="31419" y="24882"/>
                  <a:pt x="32268" y="25084"/>
                  <a:pt x="33257" y="25571"/>
                </a:cubicBezTo>
                <a:cubicBezTo>
                  <a:pt x="36025" y="26944"/>
                  <a:pt x="37778" y="30785"/>
                  <a:pt x="39932" y="30785"/>
                </a:cubicBezTo>
                <a:cubicBezTo>
                  <a:pt x="41023" y="30785"/>
                  <a:pt x="42218" y="29799"/>
                  <a:pt x="43698" y="27005"/>
                </a:cubicBezTo>
                <a:cubicBezTo>
                  <a:pt x="46667" y="21568"/>
                  <a:pt x="45299" y="11728"/>
                  <a:pt x="41930" y="6891"/>
                </a:cubicBezTo>
                <a:cubicBezTo>
                  <a:pt x="38455" y="1960"/>
                  <a:pt x="33847" y="0"/>
                  <a:pt x="290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txBox="1">
            <a:spLocks noGrp="1"/>
          </p:cNvSpPr>
          <p:nvPr>
            <p:ph type="ctrTitle"/>
          </p:nvPr>
        </p:nvSpPr>
        <p:spPr>
          <a:xfrm>
            <a:off x="713225" y="539500"/>
            <a:ext cx="7708500" cy="65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Fredoka One"/>
              <a:buNone/>
              <a:defRPr sz="3000">
                <a:latin typeface="Fredoka One"/>
                <a:ea typeface="Fredoka One"/>
                <a:cs typeface="Fredoka One"/>
                <a:sym typeface="Fredoka One"/>
              </a:defRPr>
            </a:lvl1pPr>
            <a:lvl2pPr lvl="1" algn="ctr" rtl="0">
              <a:spcBef>
                <a:spcPts val="0"/>
              </a:spcBef>
              <a:spcAft>
                <a:spcPts val="0"/>
              </a:spcAft>
              <a:buSzPts val="3000"/>
              <a:buFont typeface="Fredoka One"/>
              <a:buNone/>
              <a:defRPr sz="3000">
                <a:latin typeface="Fredoka One"/>
                <a:ea typeface="Fredoka One"/>
                <a:cs typeface="Fredoka One"/>
                <a:sym typeface="Fredoka One"/>
              </a:defRPr>
            </a:lvl2pPr>
            <a:lvl3pPr lvl="2" algn="ctr" rtl="0">
              <a:spcBef>
                <a:spcPts val="0"/>
              </a:spcBef>
              <a:spcAft>
                <a:spcPts val="0"/>
              </a:spcAft>
              <a:buSzPts val="3000"/>
              <a:buFont typeface="Fredoka One"/>
              <a:buNone/>
              <a:defRPr sz="3000">
                <a:latin typeface="Fredoka One"/>
                <a:ea typeface="Fredoka One"/>
                <a:cs typeface="Fredoka One"/>
                <a:sym typeface="Fredoka One"/>
              </a:defRPr>
            </a:lvl3pPr>
            <a:lvl4pPr lvl="3" algn="ctr" rtl="0">
              <a:spcBef>
                <a:spcPts val="0"/>
              </a:spcBef>
              <a:spcAft>
                <a:spcPts val="0"/>
              </a:spcAft>
              <a:buSzPts val="3000"/>
              <a:buFont typeface="Fredoka One"/>
              <a:buNone/>
              <a:defRPr sz="3000">
                <a:latin typeface="Fredoka One"/>
                <a:ea typeface="Fredoka One"/>
                <a:cs typeface="Fredoka One"/>
                <a:sym typeface="Fredoka One"/>
              </a:defRPr>
            </a:lvl4pPr>
            <a:lvl5pPr lvl="4" algn="ctr" rtl="0">
              <a:spcBef>
                <a:spcPts val="0"/>
              </a:spcBef>
              <a:spcAft>
                <a:spcPts val="0"/>
              </a:spcAft>
              <a:buSzPts val="3000"/>
              <a:buFont typeface="Fredoka One"/>
              <a:buNone/>
              <a:defRPr sz="3000">
                <a:latin typeface="Fredoka One"/>
                <a:ea typeface="Fredoka One"/>
                <a:cs typeface="Fredoka One"/>
                <a:sym typeface="Fredoka One"/>
              </a:defRPr>
            </a:lvl5pPr>
            <a:lvl6pPr lvl="5" algn="ctr" rtl="0">
              <a:spcBef>
                <a:spcPts val="0"/>
              </a:spcBef>
              <a:spcAft>
                <a:spcPts val="0"/>
              </a:spcAft>
              <a:buSzPts val="3000"/>
              <a:buFont typeface="Fredoka One"/>
              <a:buNone/>
              <a:defRPr sz="3000">
                <a:latin typeface="Fredoka One"/>
                <a:ea typeface="Fredoka One"/>
                <a:cs typeface="Fredoka One"/>
                <a:sym typeface="Fredoka One"/>
              </a:defRPr>
            </a:lvl6pPr>
            <a:lvl7pPr lvl="6" algn="ctr" rtl="0">
              <a:spcBef>
                <a:spcPts val="0"/>
              </a:spcBef>
              <a:spcAft>
                <a:spcPts val="0"/>
              </a:spcAft>
              <a:buSzPts val="3000"/>
              <a:buFont typeface="Fredoka One"/>
              <a:buNone/>
              <a:defRPr sz="3000">
                <a:latin typeface="Fredoka One"/>
                <a:ea typeface="Fredoka One"/>
                <a:cs typeface="Fredoka One"/>
                <a:sym typeface="Fredoka One"/>
              </a:defRPr>
            </a:lvl7pPr>
            <a:lvl8pPr lvl="7" algn="ctr" rtl="0">
              <a:spcBef>
                <a:spcPts val="0"/>
              </a:spcBef>
              <a:spcAft>
                <a:spcPts val="0"/>
              </a:spcAft>
              <a:buSzPts val="3000"/>
              <a:buFont typeface="Fredoka One"/>
              <a:buNone/>
              <a:defRPr sz="3000">
                <a:latin typeface="Fredoka One"/>
                <a:ea typeface="Fredoka One"/>
                <a:cs typeface="Fredoka One"/>
                <a:sym typeface="Fredoka One"/>
              </a:defRPr>
            </a:lvl8pPr>
            <a:lvl9pPr lvl="8" algn="ctr" rtl="0">
              <a:spcBef>
                <a:spcPts val="0"/>
              </a:spcBef>
              <a:spcAft>
                <a:spcPts val="0"/>
              </a:spcAft>
              <a:buSzPts val="3000"/>
              <a:buFont typeface="Fredoka One"/>
              <a:buNone/>
              <a:defRPr sz="3000">
                <a:latin typeface="Fredoka One"/>
                <a:ea typeface="Fredoka One"/>
                <a:cs typeface="Fredoka One"/>
                <a:sym typeface="Fredoka One"/>
              </a:defRPr>
            </a:lvl9pPr>
          </a:lstStyle>
          <a:p>
            <a:endParaRPr/>
          </a:p>
        </p:txBody>
      </p:sp>
      <p:sp>
        <p:nvSpPr>
          <p:cNvPr id="92" name="Google Shape;92;p8"/>
          <p:cNvSpPr txBox="1">
            <a:spLocks noGrp="1"/>
          </p:cNvSpPr>
          <p:nvPr>
            <p:ph type="ctrTitle" idx="2"/>
          </p:nvPr>
        </p:nvSpPr>
        <p:spPr>
          <a:xfrm>
            <a:off x="1499625" y="2010914"/>
            <a:ext cx="2286000" cy="35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9pPr>
          </a:lstStyle>
          <a:p>
            <a:endParaRPr/>
          </a:p>
        </p:txBody>
      </p:sp>
      <p:sp>
        <p:nvSpPr>
          <p:cNvPr id="93" name="Google Shape;93;p8"/>
          <p:cNvSpPr txBox="1">
            <a:spLocks noGrp="1"/>
          </p:cNvSpPr>
          <p:nvPr>
            <p:ph type="subTitle" idx="1"/>
          </p:nvPr>
        </p:nvSpPr>
        <p:spPr>
          <a:xfrm>
            <a:off x="1365075" y="2224165"/>
            <a:ext cx="2555100" cy="150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94" name="Google Shape;94;p8"/>
          <p:cNvSpPr txBox="1">
            <a:spLocks noGrp="1"/>
          </p:cNvSpPr>
          <p:nvPr>
            <p:ph type="ctrTitle" idx="3"/>
          </p:nvPr>
        </p:nvSpPr>
        <p:spPr>
          <a:xfrm>
            <a:off x="5358384" y="2012502"/>
            <a:ext cx="2286000" cy="35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9pPr>
          </a:lstStyle>
          <a:p>
            <a:endParaRPr/>
          </a:p>
        </p:txBody>
      </p:sp>
      <p:sp>
        <p:nvSpPr>
          <p:cNvPr id="95" name="Google Shape;95;p8"/>
          <p:cNvSpPr txBox="1">
            <a:spLocks noGrp="1"/>
          </p:cNvSpPr>
          <p:nvPr>
            <p:ph type="subTitle" idx="4"/>
          </p:nvPr>
        </p:nvSpPr>
        <p:spPr>
          <a:xfrm>
            <a:off x="5223834" y="2220786"/>
            <a:ext cx="2555100" cy="150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2">
    <p:bg>
      <p:bgPr>
        <a:solidFill>
          <a:schemeClr val="dk2"/>
        </a:solidFill>
        <a:effectLst/>
      </p:bgPr>
    </p:bg>
    <p:spTree>
      <p:nvGrpSpPr>
        <p:cNvPr id="1" name="Shape 111"/>
        <p:cNvGrpSpPr/>
        <p:nvPr/>
      </p:nvGrpSpPr>
      <p:grpSpPr>
        <a:xfrm>
          <a:off x="0" y="0"/>
          <a:ext cx="0" cy="0"/>
          <a:chOff x="0" y="0"/>
          <a:chExt cx="0" cy="0"/>
        </a:xfrm>
      </p:grpSpPr>
      <p:grpSp>
        <p:nvGrpSpPr>
          <p:cNvPr id="112" name="Google Shape;112;p10"/>
          <p:cNvGrpSpPr/>
          <p:nvPr/>
        </p:nvGrpSpPr>
        <p:grpSpPr>
          <a:xfrm flipH="1">
            <a:off x="309113" y="378031"/>
            <a:ext cx="8729050" cy="4440863"/>
            <a:chOff x="309113" y="378031"/>
            <a:chExt cx="8729050" cy="4440863"/>
          </a:xfrm>
        </p:grpSpPr>
        <p:sp>
          <p:nvSpPr>
            <p:cNvPr id="113" name="Google Shape;113;p10"/>
            <p:cNvSpPr/>
            <p:nvPr/>
          </p:nvSpPr>
          <p:spPr>
            <a:xfrm>
              <a:off x="8871363" y="2404956"/>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0"/>
            <p:cNvSpPr/>
            <p:nvPr/>
          </p:nvSpPr>
          <p:spPr>
            <a:xfrm>
              <a:off x="8583963" y="4224944"/>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0"/>
            <p:cNvSpPr/>
            <p:nvPr/>
          </p:nvSpPr>
          <p:spPr>
            <a:xfrm>
              <a:off x="2506138" y="378031"/>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0"/>
            <p:cNvSpPr/>
            <p:nvPr/>
          </p:nvSpPr>
          <p:spPr>
            <a:xfrm>
              <a:off x="309113" y="2015394"/>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0"/>
            <p:cNvSpPr/>
            <p:nvPr/>
          </p:nvSpPr>
          <p:spPr>
            <a:xfrm>
              <a:off x="3018713" y="4555206"/>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0"/>
            <p:cNvSpPr/>
            <p:nvPr/>
          </p:nvSpPr>
          <p:spPr>
            <a:xfrm>
              <a:off x="5946050" y="4652094"/>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0"/>
          <p:cNvSpPr/>
          <p:nvPr/>
        </p:nvSpPr>
        <p:spPr>
          <a:xfrm rot="-4262482">
            <a:off x="-2045494" y="-2050372"/>
            <a:ext cx="5316284" cy="3506938"/>
          </a:xfrm>
          <a:custGeom>
            <a:avLst/>
            <a:gdLst/>
            <a:ahLst/>
            <a:cxnLst/>
            <a:rect l="l" t="t" r="r" b="b"/>
            <a:pathLst>
              <a:path w="46668" h="30785" extrusionOk="0">
                <a:moveTo>
                  <a:pt x="29061" y="0"/>
                </a:moveTo>
                <a:cubicBezTo>
                  <a:pt x="21998" y="0"/>
                  <a:pt x="14546" y="4270"/>
                  <a:pt x="9774" y="9559"/>
                </a:cubicBezTo>
                <a:cubicBezTo>
                  <a:pt x="7773" y="11794"/>
                  <a:pt x="0" y="19633"/>
                  <a:pt x="6905" y="20567"/>
                </a:cubicBezTo>
                <a:cubicBezTo>
                  <a:pt x="7056" y="20589"/>
                  <a:pt x="7206" y="20600"/>
                  <a:pt x="7356" y="20600"/>
                </a:cubicBezTo>
                <a:cubicBezTo>
                  <a:pt x="10462" y="20600"/>
                  <a:pt x="13550" y="16119"/>
                  <a:pt x="16275" y="16119"/>
                </a:cubicBezTo>
                <a:cubicBezTo>
                  <a:pt x="17017" y="16119"/>
                  <a:pt x="17732" y="16452"/>
                  <a:pt x="18414" y="17298"/>
                </a:cubicBezTo>
                <a:cubicBezTo>
                  <a:pt x="21082" y="20567"/>
                  <a:pt x="17313" y="29007"/>
                  <a:pt x="21115" y="29574"/>
                </a:cubicBezTo>
                <a:cubicBezTo>
                  <a:pt x="21386" y="29616"/>
                  <a:pt x="21645" y="29636"/>
                  <a:pt x="21893" y="29636"/>
                </a:cubicBezTo>
                <a:cubicBezTo>
                  <a:pt x="25720" y="29636"/>
                  <a:pt x="27031" y="24882"/>
                  <a:pt x="30670" y="24882"/>
                </a:cubicBezTo>
                <a:cubicBezTo>
                  <a:pt x="31419" y="24882"/>
                  <a:pt x="32268" y="25084"/>
                  <a:pt x="33257" y="25571"/>
                </a:cubicBezTo>
                <a:cubicBezTo>
                  <a:pt x="36025" y="26944"/>
                  <a:pt x="37778" y="30785"/>
                  <a:pt x="39932" y="30785"/>
                </a:cubicBezTo>
                <a:cubicBezTo>
                  <a:pt x="41023" y="30785"/>
                  <a:pt x="42218" y="29799"/>
                  <a:pt x="43698" y="27005"/>
                </a:cubicBezTo>
                <a:cubicBezTo>
                  <a:pt x="46667" y="21568"/>
                  <a:pt x="45299" y="11728"/>
                  <a:pt x="41930" y="6891"/>
                </a:cubicBezTo>
                <a:cubicBezTo>
                  <a:pt x="38455" y="1960"/>
                  <a:pt x="33847" y="0"/>
                  <a:pt x="290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0"/>
          <p:cNvSpPr/>
          <p:nvPr/>
        </p:nvSpPr>
        <p:spPr>
          <a:xfrm rot="6537518">
            <a:off x="5874033" y="3689497"/>
            <a:ext cx="5316284" cy="3506938"/>
          </a:xfrm>
          <a:custGeom>
            <a:avLst/>
            <a:gdLst/>
            <a:ahLst/>
            <a:cxnLst/>
            <a:rect l="l" t="t" r="r" b="b"/>
            <a:pathLst>
              <a:path w="46668" h="30785" extrusionOk="0">
                <a:moveTo>
                  <a:pt x="29061" y="0"/>
                </a:moveTo>
                <a:cubicBezTo>
                  <a:pt x="21998" y="0"/>
                  <a:pt x="14546" y="4270"/>
                  <a:pt x="9774" y="9559"/>
                </a:cubicBezTo>
                <a:cubicBezTo>
                  <a:pt x="7773" y="11794"/>
                  <a:pt x="0" y="19633"/>
                  <a:pt x="6905" y="20567"/>
                </a:cubicBezTo>
                <a:cubicBezTo>
                  <a:pt x="7056" y="20589"/>
                  <a:pt x="7206" y="20600"/>
                  <a:pt x="7356" y="20600"/>
                </a:cubicBezTo>
                <a:cubicBezTo>
                  <a:pt x="10462" y="20600"/>
                  <a:pt x="13550" y="16119"/>
                  <a:pt x="16275" y="16119"/>
                </a:cubicBezTo>
                <a:cubicBezTo>
                  <a:pt x="17017" y="16119"/>
                  <a:pt x="17732" y="16452"/>
                  <a:pt x="18414" y="17298"/>
                </a:cubicBezTo>
                <a:cubicBezTo>
                  <a:pt x="21082" y="20567"/>
                  <a:pt x="17313" y="29007"/>
                  <a:pt x="21115" y="29574"/>
                </a:cubicBezTo>
                <a:cubicBezTo>
                  <a:pt x="21386" y="29616"/>
                  <a:pt x="21645" y="29636"/>
                  <a:pt x="21893" y="29636"/>
                </a:cubicBezTo>
                <a:cubicBezTo>
                  <a:pt x="25720" y="29636"/>
                  <a:pt x="27031" y="24882"/>
                  <a:pt x="30670" y="24882"/>
                </a:cubicBezTo>
                <a:cubicBezTo>
                  <a:pt x="31419" y="24882"/>
                  <a:pt x="32268" y="25084"/>
                  <a:pt x="33257" y="25571"/>
                </a:cubicBezTo>
                <a:cubicBezTo>
                  <a:pt x="36025" y="26944"/>
                  <a:pt x="37778" y="30785"/>
                  <a:pt x="39932" y="30785"/>
                </a:cubicBezTo>
                <a:cubicBezTo>
                  <a:pt x="41023" y="30785"/>
                  <a:pt x="42218" y="29799"/>
                  <a:pt x="43698" y="27005"/>
                </a:cubicBezTo>
                <a:cubicBezTo>
                  <a:pt x="46667" y="21568"/>
                  <a:pt x="45299" y="11728"/>
                  <a:pt x="41930" y="6891"/>
                </a:cubicBezTo>
                <a:cubicBezTo>
                  <a:pt x="38455" y="1960"/>
                  <a:pt x="33847" y="0"/>
                  <a:pt x="290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0"/>
          <p:cNvSpPr txBox="1">
            <a:spLocks noGrp="1"/>
          </p:cNvSpPr>
          <p:nvPr>
            <p:ph type="ctrTitle"/>
          </p:nvPr>
        </p:nvSpPr>
        <p:spPr>
          <a:xfrm>
            <a:off x="713225" y="539500"/>
            <a:ext cx="7708500" cy="65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Fredoka One"/>
              <a:buNone/>
              <a:defRPr sz="3000">
                <a:latin typeface="Fredoka One"/>
                <a:ea typeface="Fredoka One"/>
                <a:cs typeface="Fredoka One"/>
                <a:sym typeface="Fredoka One"/>
              </a:defRPr>
            </a:lvl1pPr>
            <a:lvl2pPr lvl="1" algn="ctr" rtl="0">
              <a:spcBef>
                <a:spcPts val="0"/>
              </a:spcBef>
              <a:spcAft>
                <a:spcPts val="0"/>
              </a:spcAft>
              <a:buSzPts val="3000"/>
              <a:buFont typeface="Fredoka One"/>
              <a:buNone/>
              <a:defRPr sz="3000">
                <a:latin typeface="Fredoka One"/>
                <a:ea typeface="Fredoka One"/>
                <a:cs typeface="Fredoka One"/>
                <a:sym typeface="Fredoka One"/>
              </a:defRPr>
            </a:lvl2pPr>
            <a:lvl3pPr lvl="2" algn="ctr" rtl="0">
              <a:spcBef>
                <a:spcPts val="0"/>
              </a:spcBef>
              <a:spcAft>
                <a:spcPts val="0"/>
              </a:spcAft>
              <a:buSzPts val="3000"/>
              <a:buFont typeface="Fredoka One"/>
              <a:buNone/>
              <a:defRPr sz="3000">
                <a:latin typeface="Fredoka One"/>
                <a:ea typeface="Fredoka One"/>
                <a:cs typeface="Fredoka One"/>
                <a:sym typeface="Fredoka One"/>
              </a:defRPr>
            </a:lvl3pPr>
            <a:lvl4pPr lvl="3" algn="ctr" rtl="0">
              <a:spcBef>
                <a:spcPts val="0"/>
              </a:spcBef>
              <a:spcAft>
                <a:spcPts val="0"/>
              </a:spcAft>
              <a:buSzPts val="3000"/>
              <a:buFont typeface="Fredoka One"/>
              <a:buNone/>
              <a:defRPr sz="3000">
                <a:latin typeface="Fredoka One"/>
                <a:ea typeface="Fredoka One"/>
                <a:cs typeface="Fredoka One"/>
                <a:sym typeface="Fredoka One"/>
              </a:defRPr>
            </a:lvl4pPr>
            <a:lvl5pPr lvl="4" algn="ctr" rtl="0">
              <a:spcBef>
                <a:spcPts val="0"/>
              </a:spcBef>
              <a:spcAft>
                <a:spcPts val="0"/>
              </a:spcAft>
              <a:buSzPts val="3000"/>
              <a:buFont typeface="Fredoka One"/>
              <a:buNone/>
              <a:defRPr sz="3000">
                <a:latin typeface="Fredoka One"/>
                <a:ea typeface="Fredoka One"/>
                <a:cs typeface="Fredoka One"/>
                <a:sym typeface="Fredoka One"/>
              </a:defRPr>
            </a:lvl5pPr>
            <a:lvl6pPr lvl="5" algn="ctr" rtl="0">
              <a:spcBef>
                <a:spcPts val="0"/>
              </a:spcBef>
              <a:spcAft>
                <a:spcPts val="0"/>
              </a:spcAft>
              <a:buSzPts val="3000"/>
              <a:buFont typeface="Fredoka One"/>
              <a:buNone/>
              <a:defRPr sz="3000">
                <a:latin typeface="Fredoka One"/>
                <a:ea typeface="Fredoka One"/>
                <a:cs typeface="Fredoka One"/>
                <a:sym typeface="Fredoka One"/>
              </a:defRPr>
            </a:lvl6pPr>
            <a:lvl7pPr lvl="6" algn="ctr" rtl="0">
              <a:spcBef>
                <a:spcPts val="0"/>
              </a:spcBef>
              <a:spcAft>
                <a:spcPts val="0"/>
              </a:spcAft>
              <a:buSzPts val="3000"/>
              <a:buFont typeface="Fredoka One"/>
              <a:buNone/>
              <a:defRPr sz="3000">
                <a:latin typeface="Fredoka One"/>
                <a:ea typeface="Fredoka One"/>
                <a:cs typeface="Fredoka One"/>
                <a:sym typeface="Fredoka One"/>
              </a:defRPr>
            </a:lvl7pPr>
            <a:lvl8pPr lvl="7" algn="ctr" rtl="0">
              <a:spcBef>
                <a:spcPts val="0"/>
              </a:spcBef>
              <a:spcAft>
                <a:spcPts val="0"/>
              </a:spcAft>
              <a:buSzPts val="3000"/>
              <a:buFont typeface="Fredoka One"/>
              <a:buNone/>
              <a:defRPr sz="3000">
                <a:latin typeface="Fredoka One"/>
                <a:ea typeface="Fredoka One"/>
                <a:cs typeface="Fredoka One"/>
                <a:sym typeface="Fredoka One"/>
              </a:defRPr>
            </a:lvl8pPr>
            <a:lvl9pPr lvl="8" algn="ctr" rtl="0">
              <a:spcBef>
                <a:spcPts val="0"/>
              </a:spcBef>
              <a:spcAft>
                <a:spcPts val="0"/>
              </a:spcAft>
              <a:buSzPts val="3000"/>
              <a:buFont typeface="Fredoka One"/>
              <a:buNone/>
              <a:defRPr sz="3000">
                <a:latin typeface="Fredoka One"/>
                <a:ea typeface="Fredoka One"/>
                <a:cs typeface="Fredoka One"/>
                <a:sym typeface="Fredoka One"/>
              </a:defRPr>
            </a:lvl9pPr>
          </a:lstStyle>
          <a:p>
            <a:endParaRPr/>
          </a:p>
        </p:txBody>
      </p:sp>
      <p:sp>
        <p:nvSpPr>
          <p:cNvPr id="122" name="Google Shape;122;p10"/>
          <p:cNvSpPr txBox="1">
            <a:spLocks noGrp="1"/>
          </p:cNvSpPr>
          <p:nvPr>
            <p:ph type="ctrTitle" idx="2"/>
          </p:nvPr>
        </p:nvSpPr>
        <p:spPr>
          <a:xfrm>
            <a:off x="1728225" y="2686864"/>
            <a:ext cx="2286000" cy="35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Fredoka One"/>
              <a:buNone/>
              <a:defRPr sz="2300">
                <a:latin typeface="Fredoka One"/>
                <a:ea typeface="Fredoka One"/>
                <a:cs typeface="Fredoka One"/>
                <a:sym typeface="Fredoka One"/>
              </a:defRPr>
            </a:lvl1pPr>
            <a:lvl2pPr lvl="1" algn="ctr" rtl="0">
              <a:spcBef>
                <a:spcPts val="0"/>
              </a:spcBef>
              <a:spcAft>
                <a:spcPts val="0"/>
              </a:spcAft>
              <a:buSzPts val="3800"/>
              <a:buFont typeface="Fredoka One"/>
              <a:buNone/>
              <a:defRPr sz="3800">
                <a:latin typeface="Fredoka One"/>
                <a:ea typeface="Fredoka One"/>
                <a:cs typeface="Fredoka One"/>
                <a:sym typeface="Fredoka One"/>
              </a:defRPr>
            </a:lvl2pPr>
            <a:lvl3pPr lvl="2" algn="ctr" rtl="0">
              <a:spcBef>
                <a:spcPts val="0"/>
              </a:spcBef>
              <a:spcAft>
                <a:spcPts val="0"/>
              </a:spcAft>
              <a:buSzPts val="3800"/>
              <a:buFont typeface="Fredoka One"/>
              <a:buNone/>
              <a:defRPr sz="3800">
                <a:latin typeface="Fredoka One"/>
                <a:ea typeface="Fredoka One"/>
                <a:cs typeface="Fredoka One"/>
                <a:sym typeface="Fredoka One"/>
              </a:defRPr>
            </a:lvl3pPr>
            <a:lvl4pPr lvl="3" algn="ctr" rtl="0">
              <a:spcBef>
                <a:spcPts val="0"/>
              </a:spcBef>
              <a:spcAft>
                <a:spcPts val="0"/>
              </a:spcAft>
              <a:buSzPts val="3800"/>
              <a:buFont typeface="Fredoka One"/>
              <a:buNone/>
              <a:defRPr sz="3800">
                <a:latin typeface="Fredoka One"/>
                <a:ea typeface="Fredoka One"/>
                <a:cs typeface="Fredoka One"/>
                <a:sym typeface="Fredoka One"/>
              </a:defRPr>
            </a:lvl4pPr>
            <a:lvl5pPr lvl="4" algn="ctr" rtl="0">
              <a:spcBef>
                <a:spcPts val="0"/>
              </a:spcBef>
              <a:spcAft>
                <a:spcPts val="0"/>
              </a:spcAft>
              <a:buSzPts val="3800"/>
              <a:buFont typeface="Fredoka One"/>
              <a:buNone/>
              <a:defRPr sz="3800">
                <a:latin typeface="Fredoka One"/>
                <a:ea typeface="Fredoka One"/>
                <a:cs typeface="Fredoka One"/>
                <a:sym typeface="Fredoka One"/>
              </a:defRPr>
            </a:lvl5pPr>
            <a:lvl6pPr lvl="5" algn="ctr" rtl="0">
              <a:spcBef>
                <a:spcPts val="0"/>
              </a:spcBef>
              <a:spcAft>
                <a:spcPts val="0"/>
              </a:spcAft>
              <a:buSzPts val="3800"/>
              <a:buFont typeface="Fredoka One"/>
              <a:buNone/>
              <a:defRPr sz="3800">
                <a:latin typeface="Fredoka One"/>
                <a:ea typeface="Fredoka One"/>
                <a:cs typeface="Fredoka One"/>
                <a:sym typeface="Fredoka One"/>
              </a:defRPr>
            </a:lvl6pPr>
            <a:lvl7pPr lvl="6" algn="ctr" rtl="0">
              <a:spcBef>
                <a:spcPts val="0"/>
              </a:spcBef>
              <a:spcAft>
                <a:spcPts val="0"/>
              </a:spcAft>
              <a:buSzPts val="3800"/>
              <a:buFont typeface="Fredoka One"/>
              <a:buNone/>
              <a:defRPr sz="3800">
                <a:latin typeface="Fredoka One"/>
                <a:ea typeface="Fredoka One"/>
                <a:cs typeface="Fredoka One"/>
                <a:sym typeface="Fredoka One"/>
              </a:defRPr>
            </a:lvl7pPr>
            <a:lvl8pPr lvl="7" algn="ctr" rtl="0">
              <a:spcBef>
                <a:spcPts val="0"/>
              </a:spcBef>
              <a:spcAft>
                <a:spcPts val="0"/>
              </a:spcAft>
              <a:buSzPts val="3800"/>
              <a:buFont typeface="Fredoka One"/>
              <a:buNone/>
              <a:defRPr sz="3800">
                <a:latin typeface="Fredoka One"/>
                <a:ea typeface="Fredoka One"/>
                <a:cs typeface="Fredoka One"/>
                <a:sym typeface="Fredoka One"/>
              </a:defRPr>
            </a:lvl8pPr>
            <a:lvl9pPr lvl="8" algn="ctr" rtl="0">
              <a:spcBef>
                <a:spcPts val="0"/>
              </a:spcBef>
              <a:spcAft>
                <a:spcPts val="0"/>
              </a:spcAft>
              <a:buSzPts val="3800"/>
              <a:buFont typeface="Fredoka One"/>
              <a:buNone/>
              <a:defRPr sz="3800">
                <a:latin typeface="Fredoka One"/>
                <a:ea typeface="Fredoka One"/>
                <a:cs typeface="Fredoka One"/>
                <a:sym typeface="Fredoka One"/>
              </a:defRPr>
            </a:lvl9pPr>
          </a:lstStyle>
          <a:p>
            <a:endParaRPr/>
          </a:p>
        </p:txBody>
      </p:sp>
      <p:sp>
        <p:nvSpPr>
          <p:cNvPr id="123" name="Google Shape;123;p10"/>
          <p:cNvSpPr txBox="1">
            <a:spLocks noGrp="1"/>
          </p:cNvSpPr>
          <p:nvPr>
            <p:ph type="subTitle" idx="1"/>
          </p:nvPr>
        </p:nvSpPr>
        <p:spPr>
          <a:xfrm>
            <a:off x="1593675" y="2898857"/>
            <a:ext cx="2555100" cy="94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Nunito"/>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124" name="Google Shape;124;p10"/>
          <p:cNvSpPr txBox="1">
            <a:spLocks noGrp="1"/>
          </p:cNvSpPr>
          <p:nvPr>
            <p:ph type="ctrTitle" idx="3"/>
          </p:nvPr>
        </p:nvSpPr>
        <p:spPr>
          <a:xfrm>
            <a:off x="5129784" y="2688452"/>
            <a:ext cx="2286000" cy="35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Fredoka One"/>
              <a:buNone/>
              <a:defRPr sz="2300">
                <a:latin typeface="Fredoka One"/>
                <a:ea typeface="Fredoka One"/>
                <a:cs typeface="Fredoka One"/>
                <a:sym typeface="Fredoka One"/>
              </a:defRPr>
            </a:lvl1pPr>
            <a:lvl2pPr lvl="1" algn="ctr" rtl="0">
              <a:spcBef>
                <a:spcPts val="0"/>
              </a:spcBef>
              <a:spcAft>
                <a:spcPts val="0"/>
              </a:spcAft>
              <a:buSzPts val="3800"/>
              <a:buFont typeface="Fredoka One"/>
              <a:buNone/>
              <a:defRPr sz="3800">
                <a:latin typeface="Fredoka One"/>
                <a:ea typeface="Fredoka One"/>
                <a:cs typeface="Fredoka One"/>
                <a:sym typeface="Fredoka One"/>
              </a:defRPr>
            </a:lvl2pPr>
            <a:lvl3pPr lvl="2" algn="ctr" rtl="0">
              <a:spcBef>
                <a:spcPts val="0"/>
              </a:spcBef>
              <a:spcAft>
                <a:spcPts val="0"/>
              </a:spcAft>
              <a:buSzPts val="3800"/>
              <a:buFont typeface="Fredoka One"/>
              <a:buNone/>
              <a:defRPr sz="3800">
                <a:latin typeface="Fredoka One"/>
                <a:ea typeface="Fredoka One"/>
                <a:cs typeface="Fredoka One"/>
                <a:sym typeface="Fredoka One"/>
              </a:defRPr>
            </a:lvl3pPr>
            <a:lvl4pPr lvl="3" algn="ctr" rtl="0">
              <a:spcBef>
                <a:spcPts val="0"/>
              </a:spcBef>
              <a:spcAft>
                <a:spcPts val="0"/>
              </a:spcAft>
              <a:buSzPts val="3800"/>
              <a:buFont typeface="Fredoka One"/>
              <a:buNone/>
              <a:defRPr sz="3800">
                <a:latin typeface="Fredoka One"/>
                <a:ea typeface="Fredoka One"/>
                <a:cs typeface="Fredoka One"/>
                <a:sym typeface="Fredoka One"/>
              </a:defRPr>
            </a:lvl4pPr>
            <a:lvl5pPr lvl="4" algn="ctr" rtl="0">
              <a:spcBef>
                <a:spcPts val="0"/>
              </a:spcBef>
              <a:spcAft>
                <a:spcPts val="0"/>
              </a:spcAft>
              <a:buSzPts val="3800"/>
              <a:buFont typeface="Fredoka One"/>
              <a:buNone/>
              <a:defRPr sz="3800">
                <a:latin typeface="Fredoka One"/>
                <a:ea typeface="Fredoka One"/>
                <a:cs typeface="Fredoka One"/>
                <a:sym typeface="Fredoka One"/>
              </a:defRPr>
            </a:lvl5pPr>
            <a:lvl6pPr lvl="5" algn="ctr" rtl="0">
              <a:spcBef>
                <a:spcPts val="0"/>
              </a:spcBef>
              <a:spcAft>
                <a:spcPts val="0"/>
              </a:spcAft>
              <a:buSzPts val="3800"/>
              <a:buFont typeface="Fredoka One"/>
              <a:buNone/>
              <a:defRPr sz="3800">
                <a:latin typeface="Fredoka One"/>
                <a:ea typeface="Fredoka One"/>
                <a:cs typeface="Fredoka One"/>
                <a:sym typeface="Fredoka One"/>
              </a:defRPr>
            </a:lvl6pPr>
            <a:lvl7pPr lvl="6" algn="ctr" rtl="0">
              <a:spcBef>
                <a:spcPts val="0"/>
              </a:spcBef>
              <a:spcAft>
                <a:spcPts val="0"/>
              </a:spcAft>
              <a:buSzPts val="3800"/>
              <a:buFont typeface="Fredoka One"/>
              <a:buNone/>
              <a:defRPr sz="3800">
                <a:latin typeface="Fredoka One"/>
                <a:ea typeface="Fredoka One"/>
                <a:cs typeface="Fredoka One"/>
                <a:sym typeface="Fredoka One"/>
              </a:defRPr>
            </a:lvl7pPr>
            <a:lvl8pPr lvl="7" algn="ctr" rtl="0">
              <a:spcBef>
                <a:spcPts val="0"/>
              </a:spcBef>
              <a:spcAft>
                <a:spcPts val="0"/>
              </a:spcAft>
              <a:buSzPts val="3800"/>
              <a:buFont typeface="Fredoka One"/>
              <a:buNone/>
              <a:defRPr sz="3800">
                <a:latin typeface="Fredoka One"/>
                <a:ea typeface="Fredoka One"/>
                <a:cs typeface="Fredoka One"/>
                <a:sym typeface="Fredoka One"/>
              </a:defRPr>
            </a:lvl8pPr>
            <a:lvl9pPr lvl="8" algn="ctr" rtl="0">
              <a:spcBef>
                <a:spcPts val="0"/>
              </a:spcBef>
              <a:spcAft>
                <a:spcPts val="0"/>
              </a:spcAft>
              <a:buSzPts val="3800"/>
              <a:buFont typeface="Fredoka One"/>
              <a:buNone/>
              <a:defRPr sz="3800">
                <a:latin typeface="Fredoka One"/>
                <a:ea typeface="Fredoka One"/>
                <a:cs typeface="Fredoka One"/>
                <a:sym typeface="Fredoka One"/>
              </a:defRPr>
            </a:lvl9pPr>
          </a:lstStyle>
          <a:p>
            <a:endParaRPr/>
          </a:p>
        </p:txBody>
      </p:sp>
      <p:sp>
        <p:nvSpPr>
          <p:cNvPr id="125" name="Google Shape;125;p10"/>
          <p:cNvSpPr txBox="1">
            <a:spLocks noGrp="1"/>
          </p:cNvSpPr>
          <p:nvPr>
            <p:ph type="subTitle" idx="4"/>
          </p:nvPr>
        </p:nvSpPr>
        <p:spPr>
          <a:xfrm>
            <a:off x="4995229" y="2896729"/>
            <a:ext cx="2555100" cy="94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Nunito"/>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1">
    <p:bg>
      <p:bgPr>
        <a:solidFill>
          <a:schemeClr val="dk2"/>
        </a:solidFill>
        <a:effectLst/>
      </p:bgPr>
    </p:bg>
    <p:spTree>
      <p:nvGrpSpPr>
        <p:cNvPr id="1" name="Shape 126"/>
        <p:cNvGrpSpPr/>
        <p:nvPr/>
      </p:nvGrpSpPr>
      <p:grpSpPr>
        <a:xfrm>
          <a:off x="0" y="0"/>
          <a:ext cx="0" cy="0"/>
          <a:chOff x="0" y="0"/>
          <a:chExt cx="0" cy="0"/>
        </a:xfrm>
      </p:grpSpPr>
      <p:grpSp>
        <p:nvGrpSpPr>
          <p:cNvPr id="127" name="Google Shape;127;p11"/>
          <p:cNvGrpSpPr/>
          <p:nvPr/>
        </p:nvGrpSpPr>
        <p:grpSpPr>
          <a:xfrm>
            <a:off x="309113" y="378031"/>
            <a:ext cx="8729050" cy="4512413"/>
            <a:chOff x="309113" y="378031"/>
            <a:chExt cx="8729050" cy="4512413"/>
          </a:xfrm>
        </p:grpSpPr>
        <p:sp>
          <p:nvSpPr>
            <p:cNvPr id="128" name="Google Shape;128;p11"/>
            <p:cNvSpPr/>
            <p:nvPr/>
          </p:nvSpPr>
          <p:spPr>
            <a:xfrm>
              <a:off x="8871363" y="2404956"/>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1"/>
            <p:cNvSpPr/>
            <p:nvPr/>
          </p:nvSpPr>
          <p:spPr>
            <a:xfrm>
              <a:off x="8583963" y="4224944"/>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1"/>
            <p:cNvSpPr/>
            <p:nvPr/>
          </p:nvSpPr>
          <p:spPr>
            <a:xfrm>
              <a:off x="2506138" y="378031"/>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1"/>
            <p:cNvSpPr/>
            <p:nvPr/>
          </p:nvSpPr>
          <p:spPr>
            <a:xfrm>
              <a:off x="309113" y="2015394"/>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1"/>
            <p:cNvSpPr/>
            <p:nvPr/>
          </p:nvSpPr>
          <p:spPr>
            <a:xfrm>
              <a:off x="2790113" y="4326606"/>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1"/>
            <p:cNvSpPr/>
            <p:nvPr/>
          </p:nvSpPr>
          <p:spPr>
            <a:xfrm>
              <a:off x="5461200" y="4723644"/>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11"/>
          <p:cNvSpPr/>
          <p:nvPr/>
        </p:nvSpPr>
        <p:spPr>
          <a:xfrm rot="4262482" flipH="1">
            <a:off x="5874033" y="-2050372"/>
            <a:ext cx="5316284" cy="3506938"/>
          </a:xfrm>
          <a:custGeom>
            <a:avLst/>
            <a:gdLst/>
            <a:ahLst/>
            <a:cxnLst/>
            <a:rect l="l" t="t" r="r" b="b"/>
            <a:pathLst>
              <a:path w="46668" h="30785" extrusionOk="0">
                <a:moveTo>
                  <a:pt x="29061" y="0"/>
                </a:moveTo>
                <a:cubicBezTo>
                  <a:pt x="21998" y="0"/>
                  <a:pt x="14546" y="4270"/>
                  <a:pt x="9774" y="9559"/>
                </a:cubicBezTo>
                <a:cubicBezTo>
                  <a:pt x="7773" y="11794"/>
                  <a:pt x="0" y="19633"/>
                  <a:pt x="6905" y="20567"/>
                </a:cubicBezTo>
                <a:cubicBezTo>
                  <a:pt x="7056" y="20589"/>
                  <a:pt x="7206" y="20600"/>
                  <a:pt x="7356" y="20600"/>
                </a:cubicBezTo>
                <a:cubicBezTo>
                  <a:pt x="10462" y="20600"/>
                  <a:pt x="13550" y="16119"/>
                  <a:pt x="16275" y="16119"/>
                </a:cubicBezTo>
                <a:cubicBezTo>
                  <a:pt x="17017" y="16119"/>
                  <a:pt x="17732" y="16452"/>
                  <a:pt x="18414" y="17298"/>
                </a:cubicBezTo>
                <a:cubicBezTo>
                  <a:pt x="21082" y="20567"/>
                  <a:pt x="17313" y="29007"/>
                  <a:pt x="21115" y="29574"/>
                </a:cubicBezTo>
                <a:cubicBezTo>
                  <a:pt x="21386" y="29616"/>
                  <a:pt x="21645" y="29636"/>
                  <a:pt x="21893" y="29636"/>
                </a:cubicBezTo>
                <a:cubicBezTo>
                  <a:pt x="25720" y="29636"/>
                  <a:pt x="27031" y="24882"/>
                  <a:pt x="30670" y="24882"/>
                </a:cubicBezTo>
                <a:cubicBezTo>
                  <a:pt x="31419" y="24882"/>
                  <a:pt x="32268" y="25084"/>
                  <a:pt x="33257" y="25571"/>
                </a:cubicBezTo>
                <a:cubicBezTo>
                  <a:pt x="36025" y="26944"/>
                  <a:pt x="37778" y="30785"/>
                  <a:pt x="39932" y="30785"/>
                </a:cubicBezTo>
                <a:cubicBezTo>
                  <a:pt x="41023" y="30785"/>
                  <a:pt x="42218" y="29799"/>
                  <a:pt x="43698" y="27005"/>
                </a:cubicBezTo>
                <a:cubicBezTo>
                  <a:pt x="46667" y="21568"/>
                  <a:pt x="45299" y="11728"/>
                  <a:pt x="41930" y="6891"/>
                </a:cubicBezTo>
                <a:cubicBezTo>
                  <a:pt x="38455" y="1960"/>
                  <a:pt x="33847" y="0"/>
                  <a:pt x="290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1"/>
          <p:cNvSpPr/>
          <p:nvPr/>
        </p:nvSpPr>
        <p:spPr>
          <a:xfrm rot="-6537518" flipH="1">
            <a:off x="-2045494" y="3689497"/>
            <a:ext cx="5316284" cy="3506938"/>
          </a:xfrm>
          <a:custGeom>
            <a:avLst/>
            <a:gdLst/>
            <a:ahLst/>
            <a:cxnLst/>
            <a:rect l="l" t="t" r="r" b="b"/>
            <a:pathLst>
              <a:path w="46668" h="30785" extrusionOk="0">
                <a:moveTo>
                  <a:pt x="29061" y="0"/>
                </a:moveTo>
                <a:cubicBezTo>
                  <a:pt x="21998" y="0"/>
                  <a:pt x="14546" y="4270"/>
                  <a:pt x="9774" y="9559"/>
                </a:cubicBezTo>
                <a:cubicBezTo>
                  <a:pt x="7773" y="11794"/>
                  <a:pt x="0" y="19633"/>
                  <a:pt x="6905" y="20567"/>
                </a:cubicBezTo>
                <a:cubicBezTo>
                  <a:pt x="7056" y="20589"/>
                  <a:pt x="7206" y="20600"/>
                  <a:pt x="7356" y="20600"/>
                </a:cubicBezTo>
                <a:cubicBezTo>
                  <a:pt x="10462" y="20600"/>
                  <a:pt x="13550" y="16119"/>
                  <a:pt x="16275" y="16119"/>
                </a:cubicBezTo>
                <a:cubicBezTo>
                  <a:pt x="17017" y="16119"/>
                  <a:pt x="17732" y="16452"/>
                  <a:pt x="18414" y="17298"/>
                </a:cubicBezTo>
                <a:cubicBezTo>
                  <a:pt x="21082" y="20567"/>
                  <a:pt x="17313" y="29007"/>
                  <a:pt x="21115" y="29574"/>
                </a:cubicBezTo>
                <a:cubicBezTo>
                  <a:pt x="21386" y="29616"/>
                  <a:pt x="21645" y="29636"/>
                  <a:pt x="21893" y="29636"/>
                </a:cubicBezTo>
                <a:cubicBezTo>
                  <a:pt x="25720" y="29636"/>
                  <a:pt x="27031" y="24882"/>
                  <a:pt x="30670" y="24882"/>
                </a:cubicBezTo>
                <a:cubicBezTo>
                  <a:pt x="31419" y="24882"/>
                  <a:pt x="32268" y="25084"/>
                  <a:pt x="33257" y="25571"/>
                </a:cubicBezTo>
                <a:cubicBezTo>
                  <a:pt x="36025" y="26944"/>
                  <a:pt x="37778" y="30785"/>
                  <a:pt x="39932" y="30785"/>
                </a:cubicBezTo>
                <a:cubicBezTo>
                  <a:pt x="41023" y="30785"/>
                  <a:pt x="42218" y="29799"/>
                  <a:pt x="43698" y="27005"/>
                </a:cubicBezTo>
                <a:cubicBezTo>
                  <a:pt x="46667" y="21568"/>
                  <a:pt x="45299" y="11728"/>
                  <a:pt x="41930" y="6891"/>
                </a:cubicBezTo>
                <a:cubicBezTo>
                  <a:pt x="38455" y="1960"/>
                  <a:pt x="33847" y="0"/>
                  <a:pt x="290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1"/>
          <p:cNvSpPr txBox="1">
            <a:spLocks noGrp="1"/>
          </p:cNvSpPr>
          <p:nvPr>
            <p:ph type="ctrTitle"/>
          </p:nvPr>
        </p:nvSpPr>
        <p:spPr>
          <a:xfrm>
            <a:off x="713225" y="539500"/>
            <a:ext cx="7708500" cy="65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Fredoka One"/>
              <a:buNone/>
              <a:defRPr sz="3000">
                <a:latin typeface="Fredoka One"/>
                <a:ea typeface="Fredoka One"/>
                <a:cs typeface="Fredoka One"/>
                <a:sym typeface="Fredoka One"/>
              </a:defRPr>
            </a:lvl1pPr>
            <a:lvl2pPr lvl="1" algn="ctr" rtl="0">
              <a:spcBef>
                <a:spcPts val="0"/>
              </a:spcBef>
              <a:spcAft>
                <a:spcPts val="0"/>
              </a:spcAft>
              <a:buSzPts val="3000"/>
              <a:buFont typeface="Fredoka One"/>
              <a:buNone/>
              <a:defRPr sz="3000">
                <a:latin typeface="Fredoka One"/>
                <a:ea typeface="Fredoka One"/>
                <a:cs typeface="Fredoka One"/>
                <a:sym typeface="Fredoka One"/>
              </a:defRPr>
            </a:lvl2pPr>
            <a:lvl3pPr lvl="2" algn="ctr" rtl="0">
              <a:spcBef>
                <a:spcPts val="0"/>
              </a:spcBef>
              <a:spcAft>
                <a:spcPts val="0"/>
              </a:spcAft>
              <a:buSzPts val="3000"/>
              <a:buFont typeface="Fredoka One"/>
              <a:buNone/>
              <a:defRPr sz="3000">
                <a:latin typeface="Fredoka One"/>
                <a:ea typeface="Fredoka One"/>
                <a:cs typeface="Fredoka One"/>
                <a:sym typeface="Fredoka One"/>
              </a:defRPr>
            </a:lvl3pPr>
            <a:lvl4pPr lvl="3" algn="ctr" rtl="0">
              <a:spcBef>
                <a:spcPts val="0"/>
              </a:spcBef>
              <a:spcAft>
                <a:spcPts val="0"/>
              </a:spcAft>
              <a:buSzPts val="3000"/>
              <a:buFont typeface="Fredoka One"/>
              <a:buNone/>
              <a:defRPr sz="3000">
                <a:latin typeface="Fredoka One"/>
                <a:ea typeface="Fredoka One"/>
                <a:cs typeface="Fredoka One"/>
                <a:sym typeface="Fredoka One"/>
              </a:defRPr>
            </a:lvl4pPr>
            <a:lvl5pPr lvl="4" algn="ctr" rtl="0">
              <a:spcBef>
                <a:spcPts val="0"/>
              </a:spcBef>
              <a:spcAft>
                <a:spcPts val="0"/>
              </a:spcAft>
              <a:buSzPts val="3000"/>
              <a:buFont typeface="Fredoka One"/>
              <a:buNone/>
              <a:defRPr sz="3000">
                <a:latin typeface="Fredoka One"/>
                <a:ea typeface="Fredoka One"/>
                <a:cs typeface="Fredoka One"/>
                <a:sym typeface="Fredoka One"/>
              </a:defRPr>
            </a:lvl5pPr>
            <a:lvl6pPr lvl="5" algn="ctr" rtl="0">
              <a:spcBef>
                <a:spcPts val="0"/>
              </a:spcBef>
              <a:spcAft>
                <a:spcPts val="0"/>
              </a:spcAft>
              <a:buSzPts val="3000"/>
              <a:buFont typeface="Fredoka One"/>
              <a:buNone/>
              <a:defRPr sz="3000">
                <a:latin typeface="Fredoka One"/>
                <a:ea typeface="Fredoka One"/>
                <a:cs typeface="Fredoka One"/>
                <a:sym typeface="Fredoka One"/>
              </a:defRPr>
            </a:lvl6pPr>
            <a:lvl7pPr lvl="6" algn="ctr" rtl="0">
              <a:spcBef>
                <a:spcPts val="0"/>
              </a:spcBef>
              <a:spcAft>
                <a:spcPts val="0"/>
              </a:spcAft>
              <a:buSzPts val="3000"/>
              <a:buFont typeface="Fredoka One"/>
              <a:buNone/>
              <a:defRPr sz="3000">
                <a:latin typeface="Fredoka One"/>
                <a:ea typeface="Fredoka One"/>
                <a:cs typeface="Fredoka One"/>
                <a:sym typeface="Fredoka One"/>
              </a:defRPr>
            </a:lvl7pPr>
            <a:lvl8pPr lvl="7" algn="ctr" rtl="0">
              <a:spcBef>
                <a:spcPts val="0"/>
              </a:spcBef>
              <a:spcAft>
                <a:spcPts val="0"/>
              </a:spcAft>
              <a:buSzPts val="3000"/>
              <a:buFont typeface="Fredoka One"/>
              <a:buNone/>
              <a:defRPr sz="3000">
                <a:latin typeface="Fredoka One"/>
                <a:ea typeface="Fredoka One"/>
                <a:cs typeface="Fredoka One"/>
                <a:sym typeface="Fredoka One"/>
              </a:defRPr>
            </a:lvl8pPr>
            <a:lvl9pPr lvl="8" algn="ctr" rtl="0">
              <a:spcBef>
                <a:spcPts val="0"/>
              </a:spcBef>
              <a:spcAft>
                <a:spcPts val="0"/>
              </a:spcAft>
              <a:buSzPts val="3000"/>
              <a:buFont typeface="Fredoka One"/>
              <a:buNone/>
              <a:defRPr sz="3000">
                <a:latin typeface="Fredoka One"/>
                <a:ea typeface="Fredoka One"/>
                <a:cs typeface="Fredoka One"/>
                <a:sym typeface="Fredoka One"/>
              </a:defRPr>
            </a:lvl9pPr>
          </a:lstStyle>
          <a:p>
            <a:endParaRPr/>
          </a:p>
        </p:txBody>
      </p:sp>
      <p:sp>
        <p:nvSpPr>
          <p:cNvPr id="137" name="Google Shape;137;p11"/>
          <p:cNvSpPr txBox="1">
            <a:spLocks noGrp="1"/>
          </p:cNvSpPr>
          <p:nvPr>
            <p:ph type="ctrTitle" idx="2"/>
          </p:nvPr>
        </p:nvSpPr>
        <p:spPr>
          <a:xfrm>
            <a:off x="1114790" y="2681977"/>
            <a:ext cx="2011800" cy="35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Fredoka One"/>
              <a:buNone/>
              <a:defRPr sz="2300">
                <a:latin typeface="Fredoka One"/>
                <a:ea typeface="Fredoka One"/>
                <a:cs typeface="Fredoka One"/>
                <a:sym typeface="Fredoka One"/>
              </a:defRPr>
            </a:lvl1pPr>
            <a:lvl2pPr lvl="1" algn="ctr" rtl="0">
              <a:spcBef>
                <a:spcPts val="0"/>
              </a:spcBef>
              <a:spcAft>
                <a:spcPts val="0"/>
              </a:spcAft>
              <a:buSzPts val="3800"/>
              <a:buFont typeface="Fredoka One"/>
              <a:buNone/>
              <a:defRPr sz="3800">
                <a:latin typeface="Fredoka One"/>
                <a:ea typeface="Fredoka One"/>
                <a:cs typeface="Fredoka One"/>
                <a:sym typeface="Fredoka One"/>
              </a:defRPr>
            </a:lvl2pPr>
            <a:lvl3pPr lvl="2" algn="ctr" rtl="0">
              <a:spcBef>
                <a:spcPts val="0"/>
              </a:spcBef>
              <a:spcAft>
                <a:spcPts val="0"/>
              </a:spcAft>
              <a:buSzPts val="3800"/>
              <a:buFont typeface="Fredoka One"/>
              <a:buNone/>
              <a:defRPr sz="3800">
                <a:latin typeface="Fredoka One"/>
                <a:ea typeface="Fredoka One"/>
                <a:cs typeface="Fredoka One"/>
                <a:sym typeface="Fredoka One"/>
              </a:defRPr>
            </a:lvl3pPr>
            <a:lvl4pPr lvl="3" algn="ctr" rtl="0">
              <a:spcBef>
                <a:spcPts val="0"/>
              </a:spcBef>
              <a:spcAft>
                <a:spcPts val="0"/>
              </a:spcAft>
              <a:buSzPts val="3800"/>
              <a:buFont typeface="Fredoka One"/>
              <a:buNone/>
              <a:defRPr sz="3800">
                <a:latin typeface="Fredoka One"/>
                <a:ea typeface="Fredoka One"/>
                <a:cs typeface="Fredoka One"/>
                <a:sym typeface="Fredoka One"/>
              </a:defRPr>
            </a:lvl4pPr>
            <a:lvl5pPr lvl="4" algn="ctr" rtl="0">
              <a:spcBef>
                <a:spcPts val="0"/>
              </a:spcBef>
              <a:spcAft>
                <a:spcPts val="0"/>
              </a:spcAft>
              <a:buSzPts val="3800"/>
              <a:buFont typeface="Fredoka One"/>
              <a:buNone/>
              <a:defRPr sz="3800">
                <a:latin typeface="Fredoka One"/>
                <a:ea typeface="Fredoka One"/>
                <a:cs typeface="Fredoka One"/>
                <a:sym typeface="Fredoka One"/>
              </a:defRPr>
            </a:lvl5pPr>
            <a:lvl6pPr lvl="5" algn="ctr" rtl="0">
              <a:spcBef>
                <a:spcPts val="0"/>
              </a:spcBef>
              <a:spcAft>
                <a:spcPts val="0"/>
              </a:spcAft>
              <a:buSzPts val="3800"/>
              <a:buFont typeface="Fredoka One"/>
              <a:buNone/>
              <a:defRPr sz="3800">
                <a:latin typeface="Fredoka One"/>
                <a:ea typeface="Fredoka One"/>
                <a:cs typeface="Fredoka One"/>
                <a:sym typeface="Fredoka One"/>
              </a:defRPr>
            </a:lvl6pPr>
            <a:lvl7pPr lvl="6" algn="ctr" rtl="0">
              <a:spcBef>
                <a:spcPts val="0"/>
              </a:spcBef>
              <a:spcAft>
                <a:spcPts val="0"/>
              </a:spcAft>
              <a:buSzPts val="3800"/>
              <a:buFont typeface="Fredoka One"/>
              <a:buNone/>
              <a:defRPr sz="3800">
                <a:latin typeface="Fredoka One"/>
                <a:ea typeface="Fredoka One"/>
                <a:cs typeface="Fredoka One"/>
                <a:sym typeface="Fredoka One"/>
              </a:defRPr>
            </a:lvl7pPr>
            <a:lvl8pPr lvl="7" algn="ctr" rtl="0">
              <a:spcBef>
                <a:spcPts val="0"/>
              </a:spcBef>
              <a:spcAft>
                <a:spcPts val="0"/>
              </a:spcAft>
              <a:buSzPts val="3800"/>
              <a:buFont typeface="Fredoka One"/>
              <a:buNone/>
              <a:defRPr sz="3800">
                <a:latin typeface="Fredoka One"/>
                <a:ea typeface="Fredoka One"/>
                <a:cs typeface="Fredoka One"/>
                <a:sym typeface="Fredoka One"/>
              </a:defRPr>
            </a:lvl8pPr>
            <a:lvl9pPr lvl="8" algn="ctr" rtl="0">
              <a:spcBef>
                <a:spcPts val="0"/>
              </a:spcBef>
              <a:spcAft>
                <a:spcPts val="0"/>
              </a:spcAft>
              <a:buSzPts val="3800"/>
              <a:buFont typeface="Fredoka One"/>
              <a:buNone/>
              <a:defRPr sz="3800">
                <a:latin typeface="Fredoka One"/>
                <a:ea typeface="Fredoka One"/>
                <a:cs typeface="Fredoka One"/>
                <a:sym typeface="Fredoka One"/>
              </a:defRPr>
            </a:lvl9pPr>
          </a:lstStyle>
          <a:p>
            <a:endParaRPr/>
          </a:p>
        </p:txBody>
      </p:sp>
      <p:sp>
        <p:nvSpPr>
          <p:cNvPr id="138" name="Google Shape;138;p11"/>
          <p:cNvSpPr txBox="1">
            <a:spLocks noGrp="1"/>
          </p:cNvSpPr>
          <p:nvPr>
            <p:ph type="subTitle" idx="1"/>
          </p:nvPr>
        </p:nvSpPr>
        <p:spPr>
          <a:xfrm>
            <a:off x="996375" y="2893924"/>
            <a:ext cx="2248800" cy="92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Nunito"/>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139" name="Google Shape;139;p11"/>
          <p:cNvSpPr txBox="1">
            <a:spLocks noGrp="1"/>
          </p:cNvSpPr>
          <p:nvPr>
            <p:ph type="ctrTitle" idx="3"/>
          </p:nvPr>
        </p:nvSpPr>
        <p:spPr>
          <a:xfrm>
            <a:off x="6016692" y="2683565"/>
            <a:ext cx="2011800" cy="35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Fredoka One"/>
              <a:buNone/>
              <a:defRPr sz="2300">
                <a:latin typeface="Fredoka One"/>
                <a:ea typeface="Fredoka One"/>
                <a:cs typeface="Fredoka One"/>
                <a:sym typeface="Fredoka One"/>
              </a:defRPr>
            </a:lvl1pPr>
            <a:lvl2pPr lvl="1" algn="ctr" rtl="0">
              <a:spcBef>
                <a:spcPts val="0"/>
              </a:spcBef>
              <a:spcAft>
                <a:spcPts val="0"/>
              </a:spcAft>
              <a:buSzPts val="3800"/>
              <a:buFont typeface="Fredoka One"/>
              <a:buNone/>
              <a:defRPr sz="3800">
                <a:latin typeface="Fredoka One"/>
                <a:ea typeface="Fredoka One"/>
                <a:cs typeface="Fredoka One"/>
                <a:sym typeface="Fredoka One"/>
              </a:defRPr>
            </a:lvl2pPr>
            <a:lvl3pPr lvl="2" algn="ctr" rtl="0">
              <a:spcBef>
                <a:spcPts val="0"/>
              </a:spcBef>
              <a:spcAft>
                <a:spcPts val="0"/>
              </a:spcAft>
              <a:buSzPts val="3800"/>
              <a:buFont typeface="Fredoka One"/>
              <a:buNone/>
              <a:defRPr sz="3800">
                <a:latin typeface="Fredoka One"/>
                <a:ea typeface="Fredoka One"/>
                <a:cs typeface="Fredoka One"/>
                <a:sym typeface="Fredoka One"/>
              </a:defRPr>
            </a:lvl3pPr>
            <a:lvl4pPr lvl="3" algn="ctr" rtl="0">
              <a:spcBef>
                <a:spcPts val="0"/>
              </a:spcBef>
              <a:spcAft>
                <a:spcPts val="0"/>
              </a:spcAft>
              <a:buSzPts val="3800"/>
              <a:buFont typeface="Fredoka One"/>
              <a:buNone/>
              <a:defRPr sz="3800">
                <a:latin typeface="Fredoka One"/>
                <a:ea typeface="Fredoka One"/>
                <a:cs typeface="Fredoka One"/>
                <a:sym typeface="Fredoka One"/>
              </a:defRPr>
            </a:lvl4pPr>
            <a:lvl5pPr lvl="4" algn="ctr" rtl="0">
              <a:spcBef>
                <a:spcPts val="0"/>
              </a:spcBef>
              <a:spcAft>
                <a:spcPts val="0"/>
              </a:spcAft>
              <a:buSzPts val="3800"/>
              <a:buFont typeface="Fredoka One"/>
              <a:buNone/>
              <a:defRPr sz="3800">
                <a:latin typeface="Fredoka One"/>
                <a:ea typeface="Fredoka One"/>
                <a:cs typeface="Fredoka One"/>
                <a:sym typeface="Fredoka One"/>
              </a:defRPr>
            </a:lvl5pPr>
            <a:lvl6pPr lvl="5" algn="ctr" rtl="0">
              <a:spcBef>
                <a:spcPts val="0"/>
              </a:spcBef>
              <a:spcAft>
                <a:spcPts val="0"/>
              </a:spcAft>
              <a:buSzPts val="3800"/>
              <a:buFont typeface="Fredoka One"/>
              <a:buNone/>
              <a:defRPr sz="3800">
                <a:latin typeface="Fredoka One"/>
                <a:ea typeface="Fredoka One"/>
                <a:cs typeface="Fredoka One"/>
                <a:sym typeface="Fredoka One"/>
              </a:defRPr>
            </a:lvl6pPr>
            <a:lvl7pPr lvl="6" algn="ctr" rtl="0">
              <a:spcBef>
                <a:spcPts val="0"/>
              </a:spcBef>
              <a:spcAft>
                <a:spcPts val="0"/>
              </a:spcAft>
              <a:buSzPts val="3800"/>
              <a:buFont typeface="Fredoka One"/>
              <a:buNone/>
              <a:defRPr sz="3800">
                <a:latin typeface="Fredoka One"/>
                <a:ea typeface="Fredoka One"/>
                <a:cs typeface="Fredoka One"/>
                <a:sym typeface="Fredoka One"/>
              </a:defRPr>
            </a:lvl7pPr>
            <a:lvl8pPr lvl="7" algn="ctr" rtl="0">
              <a:spcBef>
                <a:spcPts val="0"/>
              </a:spcBef>
              <a:spcAft>
                <a:spcPts val="0"/>
              </a:spcAft>
              <a:buSzPts val="3800"/>
              <a:buFont typeface="Fredoka One"/>
              <a:buNone/>
              <a:defRPr sz="3800">
                <a:latin typeface="Fredoka One"/>
                <a:ea typeface="Fredoka One"/>
                <a:cs typeface="Fredoka One"/>
                <a:sym typeface="Fredoka One"/>
              </a:defRPr>
            </a:lvl8pPr>
            <a:lvl9pPr lvl="8" algn="ctr" rtl="0">
              <a:spcBef>
                <a:spcPts val="0"/>
              </a:spcBef>
              <a:spcAft>
                <a:spcPts val="0"/>
              </a:spcAft>
              <a:buSzPts val="3800"/>
              <a:buFont typeface="Fredoka One"/>
              <a:buNone/>
              <a:defRPr sz="3800">
                <a:latin typeface="Fredoka One"/>
                <a:ea typeface="Fredoka One"/>
                <a:cs typeface="Fredoka One"/>
                <a:sym typeface="Fredoka One"/>
              </a:defRPr>
            </a:lvl9pPr>
          </a:lstStyle>
          <a:p>
            <a:endParaRPr/>
          </a:p>
        </p:txBody>
      </p:sp>
      <p:sp>
        <p:nvSpPr>
          <p:cNvPr id="140" name="Google Shape;140;p11"/>
          <p:cNvSpPr txBox="1">
            <a:spLocks noGrp="1"/>
          </p:cNvSpPr>
          <p:nvPr>
            <p:ph type="subTitle" idx="4"/>
          </p:nvPr>
        </p:nvSpPr>
        <p:spPr>
          <a:xfrm>
            <a:off x="5898197" y="2891851"/>
            <a:ext cx="2248800" cy="92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Nunito"/>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141" name="Google Shape;141;p11"/>
          <p:cNvSpPr txBox="1">
            <a:spLocks noGrp="1"/>
          </p:cNvSpPr>
          <p:nvPr>
            <p:ph type="ctrTitle" idx="5"/>
          </p:nvPr>
        </p:nvSpPr>
        <p:spPr>
          <a:xfrm>
            <a:off x="3565780" y="2683554"/>
            <a:ext cx="2011800" cy="35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Fredoka One"/>
              <a:buNone/>
              <a:defRPr sz="2300">
                <a:latin typeface="Fredoka One"/>
                <a:ea typeface="Fredoka One"/>
                <a:cs typeface="Fredoka One"/>
                <a:sym typeface="Fredoka One"/>
              </a:defRPr>
            </a:lvl1pPr>
            <a:lvl2pPr lvl="1" algn="ctr" rtl="0">
              <a:spcBef>
                <a:spcPts val="0"/>
              </a:spcBef>
              <a:spcAft>
                <a:spcPts val="0"/>
              </a:spcAft>
              <a:buSzPts val="3800"/>
              <a:buFont typeface="Fredoka One"/>
              <a:buNone/>
              <a:defRPr sz="3800">
                <a:latin typeface="Fredoka One"/>
                <a:ea typeface="Fredoka One"/>
                <a:cs typeface="Fredoka One"/>
                <a:sym typeface="Fredoka One"/>
              </a:defRPr>
            </a:lvl2pPr>
            <a:lvl3pPr lvl="2" algn="ctr" rtl="0">
              <a:spcBef>
                <a:spcPts val="0"/>
              </a:spcBef>
              <a:spcAft>
                <a:spcPts val="0"/>
              </a:spcAft>
              <a:buSzPts val="3800"/>
              <a:buFont typeface="Fredoka One"/>
              <a:buNone/>
              <a:defRPr sz="3800">
                <a:latin typeface="Fredoka One"/>
                <a:ea typeface="Fredoka One"/>
                <a:cs typeface="Fredoka One"/>
                <a:sym typeface="Fredoka One"/>
              </a:defRPr>
            </a:lvl3pPr>
            <a:lvl4pPr lvl="3" algn="ctr" rtl="0">
              <a:spcBef>
                <a:spcPts val="0"/>
              </a:spcBef>
              <a:spcAft>
                <a:spcPts val="0"/>
              </a:spcAft>
              <a:buSzPts val="3800"/>
              <a:buFont typeface="Fredoka One"/>
              <a:buNone/>
              <a:defRPr sz="3800">
                <a:latin typeface="Fredoka One"/>
                <a:ea typeface="Fredoka One"/>
                <a:cs typeface="Fredoka One"/>
                <a:sym typeface="Fredoka One"/>
              </a:defRPr>
            </a:lvl4pPr>
            <a:lvl5pPr lvl="4" algn="ctr" rtl="0">
              <a:spcBef>
                <a:spcPts val="0"/>
              </a:spcBef>
              <a:spcAft>
                <a:spcPts val="0"/>
              </a:spcAft>
              <a:buSzPts val="3800"/>
              <a:buFont typeface="Fredoka One"/>
              <a:buNone/>
              <a:defRPr sz="3800">
                <a:latin typeface="Fredoka One"/>
                <a:ea typeface="Fredoka One"/>
                <a:cs typeface="Fredoka One"/>
                <a:sym typeface="Fredoka One"/>
              </a:defRPr>
            </a:lvl5pPr>
            <a:lvl6pPr lvl="5" algn="ctr" rtl="0">
              <a:spcBef>
                <a:spcPts val="0"/>
              </a:spcBef>
              <a:spcAft>
                <a:spcPts val="0"/>
              </a:spcAft>
              <a:buSzPts val="3800"/>
              <a:buFont typeface="Fredoka One"/>
              <a:buNone/>
              <a:defRPr sz="3800">
                <a:latin typeface="Fredoka One"/>
                <a:ea typeface="Fredoka One"/>
                <a:cs typeface="Fredoka One"/>
                <a:sym typeface="Fredoka One"/>
              </a:defRPr>
            </a:lvl6pPr>
            <a:lvl7pPr lvl="6" algn="ctr" rtl="0">
              <a:spcBef>
                <a:spcPts val="0"/>
              </a:spcBef>
              <a:spcAft>
                <a:spcPts val="0"/>
              </a:spcAft>
              <a:buSzPts val="3800"/>
              <a:buFont typeface="Fredoka One"/>
              <a:buNone/>
              <a:defRPr sz="3800">
                <a:latin typeface="Fredoka One"/>
                <a:ea typeface="Fredoka One"/>
                <a:cs typeface="Fredoka One"/>
                <a:sym typeface="Fredoka One"/>
              </a:defRPr>
            </a:lvl7pPr>
            <a:lvl8pPr lvl="7" algn="ctr" rtl="0">
              <a:spcBef>
                <a:spcPts val="0"/>
              </a:spcBef>
              <a:spcAft>
                <a:spcPts val="0"/>
              </a:spcAft>
              <a:buSzPts val="3800"/>
              <a:buFont typeface="Fredoka One"/>
              <a:buNone/>
              <a:defRPr sz="3800">
                <a:latin typeface="Fredoka One"/>
                <a:ea typeface="Fredoka One"/>
                <a:cs typeface="Fredoka One"/>
                <a:sym typeface="Fredoka One"/>
              </a:defRPr>
            </a:lvl8pPr>
            <a:lvl9pPr lvl="8" algn="ctr" rtl="0">
              <a:spcBef>
                <a:spcPts val="0"/>
              </a:spcBef>
              <a:spcAft>
                <a:spcPts val="0"/>
              </a:spcAft>
              <a:buSzPts val="3800"/>
              <a:buFont typeface="Fredoka One"/>
              <a:buNone/>
              <a:defRPr sz="3800">
                <a:latin typeface="Fredoka One"/>
                <a:ea typeface="Fredoka One"/>
                <a:cs typeface="Fredoka One"/>
                <a:sym typeface="Fredoka One"/>
              </a:defRPr>
            </a:lvl9pPr>
          </a:lstStyle>
          <a:p>
            <a:endParaRPr/>
          </a:p>
        </p:txBody>
      </p:sp>
      <p:sp>
        <p:nvSpPr>
          <p:cNvPr id="142" name="Google Shape;142;p11"/>
          <p:cNvSpPr txBox="1">
            <a:spLocks noGrp="1"/>
          </p:cNvSpPr>
          <p:nvPr>
            <p:ph type="subTitle" idx="6"/>
          </p:nvPr>
        </p:nvSpPr>
        <p:spPr>
          <a:xfrm>
            <a:off x="3447282" y="2891844"/>
            <a:ext cx="2248800" cy="92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Nunito"/>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ITLE_ONLY_3">
    <p:bg>
      <p:bgPr>
        <a:solidFill>
          <a:schemeClr val="dk2"/>
        </a:solidFill>
        <a:effectLst/>
      </p:bgPr>
    </p:bg>
    <p:spTree>
      <p:nvGrpSpPr>
        <p:cNvPr id="1" name="Shape 186"/>
        <p:cNvGrpSpPr/>
        <p:nvPr/>
      </p:nvGrpSpPr>
      <p:grpSpPr>
        <a:xfrm>
          <a:off x="0" y="0"/>
          <a:ext cx="0" cy="0"/>
          <a:chOff x="0" y="0"/>
          <a:chExt cx="0" cy="0"/>
        </a:xfrm>
      </p:grpSpPr>
      <p:grpSp>
        <p:nvGrpSpPr>
          <p:cNvPr id="187" name="Google Shape;187;p15"/>
          <p:cNvGrpSpPr/>
          <p:nvPr/>
        </p:nvGrpSpPr>
        <p:grpSpPr>
          <a:xfrm>
            <a:off x="806813" y="451781"/>
            <a:ext cx="7927775" cy="4512168"/>
            <a:chOff x="843688" y="378031"/>
            <a:chExt cx="7927775" cy="4512168"/>
          </a:xfrm>
        </p:grpSpPr>
        <p:sp>
          <p:nvSpPr>
            <p:cNvPr id="188" name="Google Shape;188;p15"/>
            <p:cNvSpPr/>
            <p:nvPr/>
          </p:nvSpPr>
          <p:spPr>
            <a:xfrm>
              <a:off x="8604663" y="2047956"/>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5"/>
            <p:cNvSpPr/>
            <p:nvPr/>
          </p:nvSpPr>
          <p:spPr>
            <a:xfrm>
              <a:off x="8126763" y="4377344"/>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5"/>
            <p:cNvSpPr/>
            <p:nvPr/>
          </p:nvSpPr>
          <p:spPr>
            <a:xfrm>
              <a:off x="2506138" y="378031"/>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5"/>
            <p:cNvSpPr/>
            <p:nvPr/>
          </p:nvSpPr>
          <p:spPr>
            <a:xfrm>
              <a:off x="843688" y="3650556"/>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5"/>
            <p:cNvSpPr/>
            <p:nvPr/>
          </p:nvSpPr>
          <p:spPr>
            <a:xfrm>
              <a:off x="2642150" y="4793300"/>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193;p15"/>
          <p:cNvSpPr/>
          <p:nvPr/>
        </p:nvSpPr>
        <p:spPr>
          <a:xfrm rot="4262482" flipH="1">
            <a:off x="5874033" y="-2050372"/>
            <a:ext cx="5316284" cy="3506938"/>
          </a:xfrm>
          <a:custGeom>
            <a:avLst/>
            <a:gdLst/>
            <a:ahLst/>
            <a:cxnLst/>
            <a:rect l="l" t="t" r="r" b="b"/>
            <a:pathLst>
              <a:path w="46668" h="30785" extrusionOk="0">
                <a:moveTo>
                  <a:pt x="29061" y="0"/>
                </a:moveTo>
                <a:cubicBezTo>
                  <a:pt x="21998" y="0"/>
                  <a:pt x="14546" y="4270"/>
                  <a:pt x="9774" y="9559"/>
                </a:cubicBezTo>
                <a:cubicBezTo>
                  <a:pt x="7773" y="11794"/>
                  <a:pt x="0" y="19633"/>
                  <a:pt x="6905" y="20567"/>
                </a:cubicBezTo>
                <a:cubicBezTo>
                  <a:pt x="7056" y="20589"/>
                  <a:pt x="7206" y="20600"/>
                  <a:pt x="7356" y="20600"/>
                </a:cubicBezTo>
                <a:cubicBezTo>
                  <a:pt x="10462" y="20600"/>
                  <a:pt x="13550" y="16119"/>
                  <a:pt x="16275" y="16119"/>
                </a:cubicBezTo>
                <a:cubicBezTo>
                  <a:pt x="17017" y="16119"/>
                  <a:pt x="17732" y="16452"/>
                  <a:pt x="18414" y="17298"/>
                </a:cubicBezTo>
                <a:cubicBezTo>
                  <a:pt x="21082" y="20567"/>
                  <a:pt x="17313" y="29007"/>
                  <a:pt x="21115" y="29574"/>
                </a:cubicBezTo>
                <a:cubicBezTo>
                  <a:pt x="21386" y="29616"/>
                  <a:pt x="21645" y="29636"/>
                  <a:pt x="21893" y="29636"/>
                </a:cubicBezTo>
                <a:cubicBezTo>
                  <a:pt x="25720" y="29636"/>
                  <a:pt x="27031" y="24882"/>
                  <a:pt x="30670" y="24882"/>
                </a:cubicBezTo>
                <a:cubicBezTo>
                  <a:pt x="31419" y="24882"/>
                  <a:pt x="32268" y="25084"/>
                  <a:pt x="33257" y="25571"/>
                </a:cubicBezTo>
                <a:cubicBezTo>
                  <a:pt x="36025" y="26944"/>
                  <a:pt x="37778" y="30785"/>
                  <a:pt x="39932" y="30785"/>
                </a:cubicBezTo>
                <a:cubicBezTo>
                  <a:pt x="41023" y="30785"/>
                  <a:pt x="42218" y="29799"/>
                  <a:pt x="43698" y="27005"/>
                </a:cubicBezTo>
                <a:cubicBezTo>
                  <a:pt x="46667" y="21568"/>
                  <a:pt x="45299" y="11728"/>
                  <a:pt x="41930" y="6891"/>
                </a:cubicBezTo>
                <a:cubicBezTo>
                  <a:pt x="38455" y="1960"/>
                  <a:pt x="33847" y="0"/>
                  <a:pt x="290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5"/>
          <p:cNvSpPr/>
          <p:nvPr/>
        </p:nvSpPr>
        <p:spPr>
          <a:xfrm rot="-6537518" flipH="1">
            <a:off x="-2045494" y="3689497"/>
            <a:ext cx="5316284" cy="3506938"/>
          </a:xfrm>
          <a:custGeom>
            <a:avLst/>
            <a:gdLst/>
            <a:ahLst/>
            <a:cxnLst/>
            <a:rect l="l" t="t" r="r" b="b"/>
            <a:pathLst>
              <a:path w="46668" h="30785" extrusionOk="0">
                <a:moveTo>
                  <a:pt x="29061" y="0"/>
                </a:moveTo>
                <a:cubicBezTo>
                  <a:pt x="21998" y="0"/>
                  <a:pt x="14546" y="4270"/>
                  <a:pt x="9774" y="9559"/>
                </a:cubicBezTo>
                <a:cubicBezTo>
                  <a:pt x="7773" y="11794"/>
                  <a:pt x="0" y="19633"/>
                  <a:pt x="6905" y="20567"/>
                </a:cubicBezTo>
                <a:cubicBezTo>
                  <a:pt x="7056" y="20589"/>
                  <a:pt x="7206" y="20600"/>
                  <a:pt x="7356" y="20600"/>
                </a:cubicBezTo>
                <a:cubicBezTo>
                  <a:pt x="10462" y="20600"/>
                  <a:pt x="13550" y="16119"/>
                  <a:pt x="16275" y="16119"/>
                </a:cubicBezTo>
                <a:cubicBezTo>
                  <a:pt x="17017" y="16119"/>
                  <a:pt x="17732" y="16452"/>
                  <a:pt x="18414" y="17298"/>
                </a:cubicBezTo>
                <a:cubicBezTo>
                  <a:pt x="21082" y="20567"/>
                  <a:pt x="17313" y="29007"/>
                  <a:pt x="21115" y="29574"/>
                </a:cubicBezTo>
                <a:cubicBezTo>
                  <a:pt x="21386" y="29616"/>
                  <a:pt x="21645" y="29636"/>
                  <a:pt x="21893" y="29636"/>
                </a:cubicBezTo>
                <a:cubicBezTo>
                  <a:pt x="25720" y="29636"/>
                  <a:pt x="27031" y="24882"/>
                  <a:pt x="30670" y="24882"/>
                </a:cubicBezTo>
                <a:cubicBezTo>
                  <a:pt x="31419" y="24882"/>
                  <a:pt x="32268" y="25084"/>
                  <a:pt x="33257" y="25571"/>
                </a:cubicBezTo>
                <a:cubicBezTo>
                  <a:pt x="36025" y="26944"/>
                  <a:pt x="37778" y="30785"/>
                  <a:pt x="39932" y="30785"/>
                </a:cubicBezTo>
                <a:cubicBezTo>
                  <a:pt x="41023" y="30785"/>
                  <a:pt x="42218" y="29799"/>
                  <a:pt x="43698" y="27005"/>
                </a:cubicBezTo>
                <a:cubicBezTo>
                  <a:pt x="46667" y="21568"/>
                  <a:pt x="45299" y="11728"/>
                  <a:pt x="41930" y="6891"/>
                </a:cubicBezTo>
                <a:cubicBezTo>
                  <a:pt x="38455" y="1960"/>
                  <a:pt x="33847" y="0"/>
                  <a:pt x="290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5"/>
          <p:cNvSpPr txBox="1">
            <a:spLocks noGrp="1"/>
          </p:cNvSpPr>
          <p:nvPr>
            <p:ph type="ctrTitle"/>
          </p:nvPr>
        </p:nvSpPr>
        <p:spPr>
          <a:xfrm>
            <a:off x="713225" y="539500"/>
            <a:ext cx="7708500" cy="65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Fredoka One"/>
              <a:buNone/>
              <a:defRPr sz="3000">
                <a:latin typeface="Fredoka One"/>
                <a:ea typeface="Fredoka One"/>
                <a:cs typeface="Fredoka One"/>
                <a:sym typeface="Fredoka One"/>
              </a:defRPr>
            </a:lvl1pPr>
            <a:lvl2pPr lvl="1" algn="ctr" rtl="0">
              <a:spcBef>
                <a:spcPts val="0"/>
              </a:spcBef>
              <a:spcAft>
                <a:spcPts val="0"/>
              </a:spcAft>
              <a:buSzPts val="3000"/>
              <a:buFont typeface="Fredoka One"/>
              <a:buNone/>
              <a:defRPr sz="3000">
                <a:latin typeface="Fredoka One"/>
                <a:ea typeface="Fredoka One"/>
                <a:cs typeface="Fredoka One"/>
                <a:sym typeface="Fredoka One"/>
              </a:defRPr>
            </a:lvl2pPr>
            <a:lvl3pPr lvl="2" algn="ctr" rtl="0">
              <a:spcBef>
                <a:spcPts val="0"/>
              </a:spcBef>
              <a:spcAft>
                <a:spcPts val="0"/>
              </a:spcAft>
              <a:buSzPts val="3000"/>
              <a:buFont typeface="Fredoka One"/>
              <a:buNone/>
              <a:defRPr sz="3000">
                <a:latin typeface="Fredoka One"/>
                <a:ea typeface="Fredoka One"/>
                <a:cs typeface="Fredoka One"/>
                <a:sym typeface="Fredoka One"/>
              </a:defRPr>
            </a:lvl3pPr>
            <a:lvl4pPr lvl="3" algn="ctr" rtl="0">
              <a:spcBef>
                <a:spcPts val="0"/>
              </a:spcBef>
              <a:spcAft>
                <a:spcPts val="0"/>
              </a:spcAft>
              <a:buSzPts val="3000"/>
              <a:buFont typeface="Fredoka One"/>
              <a:buNone/>
              <a:defRPr sz="3000">
                <a:latin typeface="Fredoka One"/>
                <a:ea typeface="Fredoka One"/>
                <a:cs typeface="Fredoka One"/>
                <a:sym typeface="Fredoka One"/>
              </a:defRPr>
            </a:lvl4pPr>
            <a:lvl5pPr lvl="4" algn="ctr" rtl="0">
              <a:spcBef>
                <a:spcPts val="0"/>
              </a:spcBef>
              <a:spcAft>
                <a:spcPts val="0"/>
              </a:spcAft>
              <a:buSzPts val="3000"/>
              <a:buFont typeface="Fredoka One"/>
              <a:buNone/>
              <a:defRPr sz="3000">
                <a:latin typeface="Fredoka One"/>
                <a:ea typeface="Fredoka One"/>
                <a:cs typeface="Fredoka One"/>
                <a:sym typeface="Fredoka One"/>
              </a:defRPr>
            </a:lvl5pPr>
            <a:lvl6pPr lvl="5" algn="ctr" rtl="0">
              <a:spcBef>
                <a:spcPts val="0"/>
              </a:spcBef>
              <a:spcAft>
                <a:spcPts val="0"/>
              </a:spcAft>
              <a:buSzPts val="3000"/>
              <a:buFont typeface="Fredoka One"/>
              <a:buNone/>
              <a:defRPr sz="3000">
                <a:latin typeface="Fredoka One"/>
                <a:ea typeface="Fredoka One"/>
                <a:cs typeface="Fredoka One"/>
                <a:sym typeface="Fredoka One"/>
              </a:defRPr>
            </a:lvl6pPr>
            <a:lvl7pPr lvl="6" algn="ctr" rtl="0">
              <a:spcBef>
                <a:spcPts val="0"/>
              </a:spcBef>
              <a:spcAft>
                <a:spcPts val="0"/>
              </a:spcAft>
              <a:buSzPts val="3000"/>
              <a:buFont typeface="Fredoka One"/>
              <a:buNone/>
              <a:defRPr sz="3000">
                <a:latin typeface="Fredoka One"/>
                <a:ea typeface="Fredoka One"/>
                <a:cs typeface="Fredoka One"/>
                <a:sym typeface="Fredoka One"/>
              </a:defRPr>
            </a:lvl7pPr>
            <a:lvl8pPr lvl="7" algn="ctr" rtl="0">
              <a:spcBef>
                <a:spcPts val="0"/>
              </a:spcBef>
              <a:spcAft>
                <a:spcPts val="0"/>
              </a:spcAft>
              <a:buSzPts val="3000"/>
              <a:buFont typeface="Fredoka One"/>
              <a:buNone/>
              <a:defRPr sz="3000">
                <a:latin typeface="Fredoka One"/>
                <a:ea typeface="Fredoka One"/>
                <a:cs typeface="Fredoka One"/>
                <a:sym typeface="Fredoka One"/>
              </a:defRPr>
            </a:lvl8pPr>
            <a:lvl9pPr lvl="8" algn="ctr" rtl="0">
              <a:spcBef>
                <a:spcPts val="0"/>
              </a:spcBef>
              <a:spcAft>
                <a:spcPts val="0"/>
              </a:spcAft>
              <a:buSzPts val="3000"/>
              <a:buFont typeface="Fredoka One"/>
              <a:buNone/>
              <a:defRPr sz="3000">
                <a:latin typeface="Fredoka One"/>
                <a:ea typeface="Fredoka One"/>
                <a:cs typeface="Fredoka One"/>
                <a:sym typeface="Fredoka One"/>
              </a:defRPr>
            </a:lvl9pPr>
          </a:lstStyle>
          <a:p>
            <a:endParaRPr/>
          </a:p>
        </p:txBody>
      </p:sp>
      <p:sp>
        <p:nvSpPr>
          <p:cNvPr id="196" name="Google Shape;196;p15"/>
          <p:cNvSpPr txBox="1">
            <a:spLocks noGrp="1"/>
          </p:cNvSpPr>
          <p:nvPr>
            <p:ph type="ctrTitle" idx="2"/>
          </p:nvPr>
        </p:nvSpPr>
        <p:spPr>
          <a:xfrm>
            <a:off x="847775" y="2021919"/>
            <a:ext cx="2286000" cy="35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Fredoka One"/>
              <a:buNone/>
              <a:defRPr sz="2300">
                <a:latin typeface="Fredoka One"/>
                <a:ea typeface="Fredoka One"/>
                <a:cs typeface="Fredoka One"/>
                <a:sym typeface="Fredoka One"/>
              </a:defRPr>
            </a:lvl1pPr>
            <a:lvl2pPr lvl="1" algn="ctr" rtl="0">
              <a:spcBef>
                <a:spcPts val="0"/>
              </a:spcBef>
              <a:spcAft>
                <a:spcPts val="0"/>
              </a:spcAft>
              <a:buSzPts val="3800"/>
              <a:buFont typeface="Fredoka One"/>
              <a:buNone/>
              <a:defRPr sz="3800">
                <a:latin typeface="Fredoka One"/>
                <a:ea typeface="Fredoka One"/>
                <a:cs typeface="Fredoka One"/>
                <a:sym typeface="Fredoka One"/>
              </a:defRPr>
            </a:lvl2pPr>
            <a:lvl3pPr lvl="2" algn="ctr" rtl="0">
              <a:spcBef>
                <a:spcPts val="0"/>
              </a:spcBef>
              <a:spcAft>
                <a:spcPts val="0"/>
              </a:spcAft>
              <a:buSzPts val="3800"/>
              <a:buFont typeface="Fredoka One"/>
              <a:buNone/>
              <a:defRPr sz="3800">
                <a:latin typeface="Fredoka One"/>
                <a:ea typeface="Fredoka One"/>
                <a:cs typeface="Fredoka One"/>
                <a:sym typeface="Fredoka One"/>
              </a:defRPr>
            </a:lvl3pPr>
            <a:lvl4pPr lvl="3" algn="ctr" rtl="0">
              <a:spcBef>
                <a:spcPts val="0"/>
              </a:spcBef>
              <a:spcAft>
                <a:spcPts val="0"/>
              </a:spcAft>
              <a:buSzPts val="3800"/>
              <a:buFont typeface="Fredoka One"/>
              <a:buNone/>
              <a:defRPr sz="3800">
                <a:latin typeface="Fredoka One"/>
                <a:ea typeface="Fredoka One"/>
                <a:cs typeface="Fredoka One"/>
                <a:sym typeface="Fredoka One"/>
              </a:defRPr>
            </a:lvl4pPr>
            <a:lvl5pPr lvl="4" algn="ctr" rtl="0">
              <a:spcBef>
                <a:spcPts val="0"/>
              </a:spcBef>
              <a:spcAft>
                <a:spcPts val="0"/>
              </a:spcAft>
              <a:buSzPts val="3800"/>
              <a:buFont typeface="Fredoka One"/>
              <a:buNone/>
              <a:defRPr sz="3800">
                <a:latin typeface="Fredoka One"/>
                <a:ea typeface="Fredoka One"/>
                <a:cs typeface="Fredoka One"/>
                <a:sym typeface="Fredoka One"/>
              </a:defRPr>
            </a:lvl5pPr>
            <a:lvl6pPr lvl="5" algn="ctr" rtl="0">
              <a:spcBef>
                <a:spcPts val="0"/>
              </a:spcBef>
              <a:spcAft>
                <a:spcPts val="0"/>
              </a:spcAft>
              <a:buSzPts val="3800"/>
              <a:buFont typeface="Fredoka One"/>
              <a:buNone/>
              <a:defRPr sz="3800">
                <a:latin typeface="Fredoka One"/>
                <a:ea typeface="Fredoka One"/>
                <a:cs typeface="Fredoka One"/>
                <a:sym typeface="Fredoka One"/>
              </a:defRPr>
            </a:lvl6pPr>
            <a:lvl7pPr lvl="6" algn="ctr" rtl="0">
              <a:spcBef>
                <a:spcPts val="0"/>
              </a:spcBef>
              <a:spcAft>
                <a:spcPts val="0"/>
              </a:spcAft>
              <a:buSzPts val="3800"/>
              <a:buFont typeface="Fredoka One"/>
              <a:buNone/>
              <a:defRPr sz="3800">
                <a:latin typeface="Fredoka One"/>
                <a:ea typeface="Fredoka One"/>
                <a:cs typeface="Fredoka One"/>
                <a:sym typeface="Fredoka One"/>
              </a:defRPr>
            </a:lvl7pPr>
            <a:lvl8pPr lvl="7" algn="ctr" rtl="0">
              <a:spcBef>
                <a:spcPts val="0"/>
              </a:spcBef>
              <a:spcAft>
                <a:spcPts val="0"/>
              </a:spcAft>
              <a:buSzPts val="3800"/>
              <a:buFont typeface="Fredoka One"/>
              <a:buNone/>
              <a:defRPr sz="3800">
                <a:latin typeface="Fredoka One"/>
                <a:ea typeface="Fredoka One"/>
                <a:cs typeface="Fredoka One"/>
                <a:sym typeface="Fredoka One"/>
              </a:defRPr>
            </a:lvl8pPr>
            <a:lvl9pPr lvl="8" algn="ctr" rtl="0">
              <a:spcBef>
                <a:spcPts val="0"/>
              </a:spcBef>
              <a:spcAft>
                <a:spcPts val="0"/>
              </a:spcAft>
              <a:buSzPts val="3800"/>
              <a:buFont typeface="Fredoka One"/>
              <a:buNone/>
              <a:defRPr sz="3800">
                <a:latin typeface="Fredoka One"/>
                <a:ea typeface="Fredoka One"/>
                <a:cs typeface="Fredoka One"/>
                <a:sym typeface="Fredoka One"/>
              </a:defRPr>
            </a:lvl9pPr>
          </a:lstStyle>
          <a:p>
            <a:endParaRPr/>
          </a:p>
        </p:txBody>
      </p:sp>
      <p:sp>
        <p:nvSpPr>
          <p:cNvPr id="197" name="Google Shape;197;p15"/>
          <p:cNvSpPr txBox="1">
            <a:spLocks noGrp="1"/>
          </p:cNvSpPr>
          <p:nvPr>
            <p:ph type="subTitle" idx="1"/>
          </p:nvPr>
        </p:nvSpPr>
        <p:spPr>
          <a:xfrm>
            <a:off x="713225" y="2235144"/>
            <a:ext cx="2555100" cy="65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Nunito"/>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198" name="Google Shape;198;p15"/>
          <p:cNvSpPr txBox="1">
            <a:spLocks noGrp="1"/>
          </p:cNvSpPr>
          <p:nvPr>
            <p:ph type="ctrTitle" idx="3"/>
          </p:nvPr>
        </p:nvSpPr>
        <p:spPr>
          <a:xfrm>
            <a:off x="3429000" y="2021932"/>
            <a:ext cx="2286000" cy="35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Fredoka One"/>
              <a:buNone/>
              <a:defRPr sz="2300">
                <a:latin typeface="Fredoka One"/>
                <a:ea typeface="Fredoka One"/>
                <a:cs typeface="Fredoka One"/>
                <a:sym typeface="Fredoka One"/>
              </a:defRPr>
            </a:lvl1pPr>
            <a:lvl2pPr lvl="1" algn="ctr" rtl="0">
              <a:spcBef>
                <a:spcPts val="0"/>
              </a:spcBef>
              <a:spcAft>
                <a:spcPts val="0"/>
              </a:spcAft>
              <a:buSzPts val="3800"/>
              <a:buFont typeface="Fredoka One"/>
              <a:buNone/>
              <a:defRPr sz="3800">
                <a:latin typeface="Fredoka One"/>
                <a:ea typeface="Fredoka One"/>
                <a:cs typeface="Fredoka One"/>
                <a:sym typeface="Fredoka One"/>
              </a:defRPr>
            </a:lvl2pPr>
            <a:lvl3pPr lvl="2" algn="ctr" rtl="0">
              <a:spcBef>
                <a:spcPts val="0"/>
              </a:spcBef>
              <a:spcAft>
                <a:spcPts val="0"/>
              </a:spcAft>
              <a:buSzPts val="3800"/>
              <a:buFont typeface="Fredoka One"/>
              <a:buNone/>
              <a:defRPr sz="3800">
                <a:latin typeface="Fredoka One"/>
                <a:ea typeface="Fredoka One"/>
                <a:cs typeface="Fredoka One"/>
                <a:sym typeface="Fredoka One"/>
              </a:defRPr>
            </a:lvl3pPr>
            <a:lvl4pPr lvl="3" algn="ctr" rtl="0">
              <a:spcBef>
                <a:spcPts val="0"/>
              </a:spcBef>
              <a:spcAft>
                <a:spcPts val="0"/>
              </a:spcAft>
              <a:buSzPts val="3800"/>
              <a:buFont typeface="Fredoka One"/>
              <a:buNone/>
              <a:defRPr sz="3800">
                <a:latin typeface="Fredoka One"/>
                <a:ea typeface="Fredoka One"/>
                <a:cs typeface="Fredoka One"/>
                <a:sym typeface="Fredoka One"/>
              </a:defRPr>
            </a:lvl4pPr>
            <a:lvl5pPr lvl="4" algn="ctr" rtl="0">
              <a:spcBef>
                <a:spcPts val="0"/>
              </a:spcBef>
              <a:spcAft>
                <a:spcPts val="0"/>
              </a:spcAft>
              <a:buSzPts val="3800"/>
              <a:buFont typeface="Fredoka One"/>
              <a:buNone/>
              <a:defRPr sz="3800">
                <a:latin typeface="Fredoka One"/>
                <a:ea typeface="Fredoka One"/>
                <a:cs typeface="Fredoka One"/>
                <a:sym typeface="Fredoka One"/>
              </a:defRPr>
            </a:lvl5pPr>
            <a:lvl6pPr lvl="5" algn="ctr" rtl="0">
              <a:spcBef>
                <a:spcPts val="0"/>
              </a:spcBef>
              <a:spcAft>
                <a:spcPts val="0"/>
              </a:spcAft>
              <a:buSzPts val="3800"/>
              <a:buFont typeface="Fredoka One"/>
              <a:buNone/>
              <a:defRPr sz="3800">
                <a:latin typeface="Fredoka One"/>
                <a:ea typeface="Fredoka One"/>
                <a:cs typeface="Fredoka One"/>
                <a:sym typeface="Fredoka One"/>
              </a:defRPr>
            </a:lvl6pPr>
            <a:lvl7pPr lvl="6" algn="ctr" rtl="0">
              <a:spcBef>
                <a:spcPts val="0"/>
              </a:spcBef>
              <a:spcAft>
                <a:spcPts val="0"/>
              </a:spcAft>
              <a:buSzPts val="3800"/>
              <a:buFont typeface="Fredoka One"/>
              <a:buNone/>
              <a:defRPr sz="3800">
                <a:latin typeface="Fredoka One"/>
                <a:ea typeface="Fredoka One"/>
                <a:cs typeface="Fredoka One"/>
                <a:sym typeface="Fredoka One"/>
              </a:defRPr>
            </a:lvl7pPr>
            <a:lvl8pPr lvl="7" algn="ctr" rtl="0">
              <a:spcBef>
                <a:spcPts val="0"/>
              </a:spcBef>
              <a:spcAft>
                <a:spcPts val="0"/>
              </a:spcAft>
              <a:buSzPts val="3800"/>
              <a:buFont typeface="Fredoka One"/>
              <a:buNone/>
              <a:defRPr sz="3800">
                <a:latin typeface="Fredoka One"/>
                <a:ea typeface="Fredoka One"/>
                <a:cs typeface="Fredoka One"/>
                <a:sym typeface="Fredoka One"/>
              </a:defRPr>
            </a:lvl8pPr>
            <a:lvl9pPr lvl="8" algn="ctr" rtl="0">
              <a:spcBef>
                <a:spcPts val="0"/>
              </a:spcBef>
              <a:spcAft>
                <a:spcPts val="0"/>
              </a:spcAft>
              <a:buSzPts val="3800"/>
              <a:buFont typeface="Fredoka One"/>
              <a:buNone/>
              <a:defRPr sz="3800">
                <a:latin typeface="Fredoka One"/>
                <a:ea typeface="Fredoka One"/>
                <a:cs typeface="Fredoka One"/>
                <a:sym typeface="Fredoka One"/>
              </a:defRPr>
            </a:lvl9pPr>
          </a:lstStyle>
          <a:p>
            <a:endParaRPr/>
          </a:p>
        </p:txBody>
      </p:sp>
      <p:sp>
        <p:nvSpPr>
          <p:cNvPr id="199" name="Google Shape;199;p15"/>
          <p:cNvSpPr txBox="1">
            <a:spLocks noGrp="1"/>
          </p:cNvSpPr>
          <p:nvPr>
            <p:ph type="subTitle" idx="4"/>
          </p:nvPr>
        </p:nvSpPr>
        <p:spPr>
          <a:xfrm>
            <a:off x="3294450" y="2235157"/>
            <a:ext cx="2555100" cy="65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Nunito"/>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200" name="Google Shape;200;p15"/>
          <p:cNvSpPr txBox="1">
            <a:spLocks noGrp="1"/>
          </p:cNvSpPr>
          <p:nvPr>
            <p:ph type="ctrTitle" idx="5"/>
          </p:nvPr>
        </p:nvSpPr>
        <p:spPr>
          <a:xfrm>
            <a:off x="6010225" y="2021919"/>
            <a:ext cx="2286000" cy="35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Fredoka One"/>
              <a:buNone/>
              <a:defRPr sz="2300">
                <a:latin typeface="Fredoka One"/>
                <a:ea typeface="Fredoka One"/>
                <a:cs typeface="Fredoka One"/>
                <a:sym typeface="Fredoka One"/>
              </a:defRPr>
            </a:lvl1pPr>
            <a:lvl2pPr lvl="1" algn="ctr" rtl="0">
              <a:spcBef>
                <a:spcPts val="0"/>
              </a:spcBef>
              <a:spcAft>
                <a:spcPts val="0"/>
              </a:spcAft>
              <a:buSzPts val="3800"/>
              <a:buFont typeface="Fredoka One"/>
              <a:buNone/>
              <a:defRPr sz="3800">
                <a:latin typeface="Fredoka One"/>
                <a:ea typeface="Fredoka One"/>
                <a:cs typeface="Fredoka One"/>
                <a:sym typeface="Fredoka One"/>
              </a:defRPr>
            </a:lvl2pPr>
            <a:lvl3pPr lvl="2" algn="ctr" rtl="0">
              <a:spcBef>
                <a:spcPts val="0"/>
              </a:spcBef>
              <a:spcAft>
                <a:spcPts val="0"/>
              </a:spcAft>
              <a:buSzPts val="3800"/>
              <a:buFont typeface="Fredoka One"/>
              <a:buNone/>
              <a:defRPr sz="3800">
                <a:latin typeface="Fredoka One"/>
                <a:ea typeface="Fredoka One"/>
                <a:cs typeface="Fredoka One"/>
                <a:sym typeface="Fredoka One"/>
              </a:defRPr>
            </a:lvl3pPr>
            <a:lvl4pPr lvl="3" algn="ctr" rtl="0">
              <a:spcBef>
                <a:spcPts val="0"/>
              </a:spcBef>
              <a:spcAft>
                <a:spcPts val="0"/>
              </a:spcAft>
              <a:buSzPts val="3800"/>
              <a:buFont typeface="Fredoka One"/>
              <a:buNone/>
              <a:defRPr sz="3800">
                <a:latin typeface="Fredoka One"/>
                <a:ea typeface="Fredoka One"/>
                <a:cs typeface="Fredoka One"/>
                <a:sym typeface="Fredoka One"/>
              </a:defRPr>
            </a:lvl4pPr>
            <a:lvl5pPr lvl="4" algn="ctr" rtl="0">
              <a:spcBef>
                <a:spcPts val="0"/>
              </a:spcBef>
              <a:spcAft>
                <a:spcPts val="0"/>
              </a:spcAft>
              <a:buSzPts val="3800"/>
              <a:buFont typeface="Fredoka One"/>
              <a:buNone/>
              <a:defRPr sz="3800">
                <a:latin typeface="Fredoka One"/>
                <a:ea typeface="Fredoka One"/>
                <a:cs typeface="Fredoka One"/>
                <a:sym typeface="Fredoka One"/>
              </a:defRPr>
            </a:lvl5pPr>
            <a:lvl6pPr lvl="5" algn="ctr" rtl="0">
              <a:spcBef>
                <a:spcPts val="0"/>
              </a:spcBef>
              <a:spcAft>
                <a:spcPts val="0"/>
              </a:spcAft>
              <a:buSzPts val="3800"/>
              <a:buFont typeface="Fredoka One"/>
              <a:buNone/>
              <a:defRPr sz="3800">
                <a:latin typeface="Fredoka One"/>
                <a:ea typeface="Fredoka One"/>
                <a:cs typeface="Fredoka One"/>
                <a:sym typeface="Fredoka One"/>
              </a:defRPr>
            </a:lvl6pPr>
            <a:lvl7pPr lvl="6" algn="ctr" rtl="0">
              <a:spcBef>
                <a:spcPts val="0"/>
              </a:spcBef>
              <a:spcAft>
                <a:spcPts val="0"/>
              </a:spcAft>
              <a:buSzPts val="3800"/>
              <a:buFont typeface="Fredoka One"/>
              <a:buNone/>
              <a:defRPr sz="3800">
                <a:latin typeface="Fredoka One"/>
                <a:ea typeface="Fredoka One"/>
                <a:cs typeface="Fredoka One"/>
                <a:sym typeface="Fredoka One"/>
              </a:defRPr>
            </a:lvl7pPr>
            <a:lvl8pPr lvl="7" algn="ctr" rtl="0">
              <a:spcBef>
                <a:spcPts val="0"/>
              </a:spcBef>
              <a:spcAft>
                <a:spcPts val="0"/>
              </a:spcAft>
              <a:buSzPts val="3800"/>
              <a:buFont typeface="Fredoka One"/>
              <a:buNone/>
              <a:defRPr sz="3800">
                <a:latin typeface="Fredoka One"/>
                <a:ea typeface="Fredoka One"/>
                <a:cs typeface="Fredoka One"/>
                <a:sym typeface="Fredoka One"/>
              </a:defRPr>
            </a:lvl8pPr>
            <a:lvl9pPr lvl="8" algn="ctr" rtl="0">
              <a:spcBef>
                <a:spcPts val="0"/>
              </a:spcBef>
              <a:spcAft>
                <a:spcPts val="0"/>
              </a:spcAft>
              <a:buSzPts val="3800"/>
              <a:buFont typeface="Fredoka One"/>
              <a:buNone/>
              <a:defRPr sz="3800">
                <a:latin typeface="Fredoka One"/>
                <a:ea typeface="Fredoka One"/>
                <a:cs typeface="Fredoka One"/>
                <a:sym typeface="Fredoka One"/>
              </a:defRPr>
            </a:lvl9pPr>
          </a:lstStyle>
          <a:p>
            <a:endParaRPr/>
          </a:p>
        </p:txBody>
      </p:sp>
      <p:sp>
        <p:nvSpPr>
          <p:cNvPr id="201" name="Google Shape;201;p15"/>
          <p:cNvSpPr txBox="1">
            <a:spLocks noGrp="1"/>
          </p:cNvSpPr>
          <p:nvPr>
            <p:ph type="subTitle" idx="6"/>
          </p:nvPr>
        </p:nvSpPr>
        <p:spPr>
          <a:xfrm>
            <a:off x="5875675" y="2235144"/>
            <a:ext cx="2555100" cy="65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Nunito"/>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202" name="Google Shape;202;p15"/>
          <p:cNvSpPr txBox="1">
            <a:spLocks noGrp="1"/>
          </p:cNvSpPr>
          <p:nvPr>
            <p:ph type="ctrTitle" idx="7"/>
          </p:nvPr>
        </p:nvSpPr>
        <p:spPr>
          <a:xfrm>
            <a:off x="2139696" y="3679426"/>
            <a:ext cx="2286000" cy="35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Fredoka One"/>
              <a:buNone/>
              <a:defRPr sz="2300">
                <a:latin typeface="Fredoka One"/>
                <a:ea typeface="Fredoka One"/>
                <a:cs typeface="Fredoka One"/>
                <a:sym typeface="Fredoka One"/>
              </a:defRPr>
            </a:lvl1pPr>
            <a:lvl2pPr lvl="1" algn="ctr" rtl="0">
              <a:spcBef>
                <a:spcPts val="0"/>
              </a:spcBef>
              <a:spcAft>
                <a:spcPts val="0"/>
              </a:spcAft>
              <a:buSzPts val="3800"/>
              <a:buFont typeface="Fredoka One"/>
              <a:buNone/>
              <a:defRPr sz="3800">
                <a:latin typeface="Fredoka One"/>
                <a:ea typeface="Fredoka One"/>
                <a:cs typeface="Fredoka One"/>
                <a:sym typeface="Fredoka One"/>
              </a:defRPr>
            </a:lvl2pPr>
            <a:lvl3pPr lvl="2" algn="ctr" rtl="0">
              <a:spcBef>
                <a:spcPts val="0"/>
              </a:spcBef>
              <a:spcAft>
                <a:spcPts val="0"/>
              </a:spcAft>
              <a:buSzPts val="3800"/>
              <a:buFont typeface="Fredoka One"/>
              <a:buNone/>
              <a:defRPr sz="3800">
                <a:latin typeface="Fredoka One"/>
                <a:ea typeface="Fredoka One"/>
                <a:cs typeface="Fredoka One"/>
                <a:sym typeface="Fredoka One"/>
              </a:defRPr>
            </a:lvl3pPr>
            <a:lvl4pPr lvl="3" algn="ctr" rtl="0">
              <a:spcBef>
                <a:spcPts val="0"/>
              </a:spcBef>
              <a:spcAft>
                <a:spcPts val="0"/>
              </a:spcAft>
              <a:buSzPts val="3800"/>
              <a:buFont typeface="Fredoka One"/>
              <a:buNone/>
              <a:defRPr sz="3800">
                <a:latin typeface="Fredoka One"/>
                <a:ea typeface="Fredoka One"/>
                <a:cs typeface="Fredoka One"/>
                <a:sym typeface="Fredoka One"/>
              </a:defRPr>
            </a:lvl4pPr>
            <a:lvl5pPr lvl="4" algn="ctr" rtl="0">
              <a:spcBef>
                <a:spcPts val="0"/>
              </a:spcBef>
              <a:spcAft>
                <a:spcPts val="0"/>
              </a:spcAft>
              <a:buSzPts val="3800"/>
              <a:buFont typeface="Fredoka One"/>
              <a:buNone/>
              <a:defRPr sz="3800">
                <a:latin typeface="Fredoka One"/>
                <a:ea typeface="Fredoka One"/>
                <a:cs typeface="Fredoka One"/>
                <a:sym typeface="Fredoka One"/>
              </a:defRPr>
            </a:lvl5pPr>
            <a:lvl6pPr lvl="5" algn="ctr" rtl="0">
              <a:spcBef>
                <a:spcPts val="0"/>
              </a:spcBef>
              <a:spcAft>
                <a:spcPts val="0"/>
              </a:spcAft>
              <a:buSzPts val="3800"/>
              <a:buFont typeface="Fredoka One"/>
              <a:buNone/>
              <a:defRPr sz="3800">
                <a:latin typeface="Fredoka One"/>
                <a:ea typeface="Fredoka One"/>
                <a:cs typeface="Fredoka One"/>
                <a:sym typeface="Fredoka One"/>
              </a:defRPr>
            </a:lvl6pPr>
            <a:lvl7pPr lvl="6" algn="ctr" rtl="0">
              <a:spcBef>
                <a:spcPts val="0"/>
              </a:spcBef>
              <a:spcAft>
                <a:spcPts val="0"/>
              </a:spcAft>
              <a:buSzPts val="3800"/>
              <a:buFont typeface="Fredoka One"/>
              <a:buNone/>
              <a:defRPr sz="3800">
                <a:latin typeface="Fredoka One"/>
                <a:ea typeface="Fredoka One"/>
                <a:cs typeface="Fredoka One"/>
                <a:sym typeface="Fredoka One"/>
              </a:defRPr>
            </a:lvl7pPr>
            <a:lvl8pPr lvl="7" algn="ctr" rtl="0">
              <a:spcBef>
                <a:spcPts val="0"/>
              </a:spcBef>
              <a:spcAft>
                <a:spcPts val="0"/>
              </a:spcAft>
              <a:buSzPts val="3800"/>
              <a:buFont typeface="Fredoka One"/>
              <a:buNone/>
              <a:defRPr sz="3800">
                <a:latin typeface="Fredoka One"/>
                <a:ea typeface="Fredoka One"/>
                <a:cs typeface="Fredoka One"/>
                <a:sym typeface="Fredoka One"/>
              </a:defRPr>
            </a:lvl8pPr>
            <a:lvl9pPr lvl="8" algn="ctr" rtl="0">
              <a:spcBef>
                <a:spcPts val="0"/>
              </a:spcBef>
              <a:spcAft>
                <a:spcPts val="0"/>
              </a:spcAft>
              <a:buSzPts val="3800"/>
              <a:buFont typeface="Fredoka One"/>
              <a:buNone/>
              <a:defRPr sz="3800">
                <a:latin typeface="Fredoka One"/>
                <a:ea typeface="Fredoka One"/>
                <a:cs typeface="Fredoka One"/>
                <a:sym typeface="Fredoka One"/>
              </a:defRPr>
            </a:lvl9pPr>
          </a:lstStyle>
          <a:p>
            <a:endParaRPr/>
          </a:p>
        </p:txBody>
      </p:sp>
      <p:sp>
        <p:nvSpPr>
          <p:cNvPr id="203" name="Google Shape;203;p15"/>
          <p:cNvSpPr txBox="1">
            <a:spLocks noGrp="1"/>
          </p:cNvSpPr>
          <p:nvPr>
            <p:ph type="subTitle" idx="8"/>
          </p:nvPr>
        </p:nvSpPr>
        <p:spPr>
          <a:xfrm>
            <a:off x="2005146" y="3892651"/>
            <a:ext cx="2555100" cy="65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Nunito"/>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204" name="Google Shape;204;p15"/>
          <p:cNvSpPr txBox="1">
            <a:spLocks noGrp="1"/>
          </p:cNvSpPr>
          <p:nvPr>
            <p:ph type="ctrTitle" idx="9"/>
          </p:nvPr>
        </p:nvSpPr>
        <p:spPr>
          <a:xfrm>
            <a:off x="4718304" y="3679426"/>
            <a:ext cx="2286000" cy="35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Fredoka One"/>
              <a:buNone/>
              <a:defRPr sz="2300">
                <a:latin typeface="Fredoka One"/>
                <a:ea typeface="Fredoka One"/>
                <a:cs typeface="Fredoka One"/>
                <a:sym typeface="Fredoka One"/>
              </a:defRPr>
            </a:lvl1pPr>
            <a:lvl2pPr lvl="1" algn="ctr" rtl="0">
              <a:spcBef>
                <a:spcPts val="0"/>
              </a:spcBef>
              <a:spcAft>
                <a:spcPts val="0"/>
              </a:spcAft>
              <a:buSzPts val="3800"/>
              <a:buFont typeface="Fredoka One"/>
              <a:buNone/>
              <a:defRPr sz="3800">
                <a:latin typeface="Fredoka One"/>
                <a:ea typeface="Fredoka One"/>
                <a:cs typeface="Fredoka One"/>
                <a:sym typeface="Fredoka One"/>
              </a:defRPr>
            </a:lvl2pPr>
            <a:lvl3pPr lvl="2" algn="ctr" rtl="0">
              <a:spcBef>
                <a:spcPts val="0"/>
              </a:spcBef>
              <a:spcAft>
                <a:spcPts val="0"/>
              </a:spcAft>
              <a:buSzPts val="3800"/>
              <a:buFont typeface="Fredoka One"/>
              <a:buNone/>
              <a:defRPr sz="3800">
                <a:latin typeface="Fredoka One"/>
                <a:ea typeface="Fredoka One"/>
                <a:cs typeface="Fredoka One"/>
                <a:sym typeface="Fredoka One"/>
              </a:defRPr>
            </a:lvl3pPr>
            <a:lvl4pPr lvl="3" algn="ctr" rtl="0">
              <a:spcBef>
                <a:spcPts val="0"/>
              </a:spcBef>
              <a:spcAft>
                <a:spcPts val="0"/>
              </a:spcAft>
              <a:buSzPts val="3800"/>
              <a:buFont typeface="Fredoka One"/>
              <a:buNone/>
              <a:defRPr sz="3800">
                <a:latin typeface="Fredoka One"/>
                <a:ea typeface="Fredoka One"/>
                <a:cs typeface="Fredoka One"/>
                <a:sym typeface="Fredoka One"/>
              </a:defRPr>
            </a:lvl4pPr>
            <a:lvl5pPr lvl="4" algn="ctr" rtl="0">
              <a:spcBef>
                <a:spcPts val="0"/>
              </a:spcBef>
              <a:spcAft>
                <a:spcPts val="0"/>
              </a:spcAft>
              <a:buSzPts val="3800"/>
              <a:buFont typeface="Fredoka One"/>
              <a:buNone/>
              <a:defRPr sz="3800">
                <a:latin typeface="Fredoka One"/>
                <a:ea typeface="Fredoka One"/>
                <a:cs typeface="Fredoka One"/>
                <a:sym typeface="Fredoka One"/>
              </a:defRPr>
            </a:lvl5pPr>
            <a:lvl6pPr lvl="5" algn="ctr" rtl="0">
              <a:spcBef>
                <a:spcPts val="0"/>
              </a:spcBef>
              <a:spcAft>
                <a:spcPts val="0"/>
              </a:spcAft>
              <a:buSzPts val="3800"/>
              <a:buFont typeface="Fredoka One"/>
              <a:buNone/>
              <a:defRPr sz="3800">
                <a:latin typeface="Fredoka One"/>
                <a:ea typeface="Fredoka One"/>
                <a:cs typeface="Fredoka One"/>
                <a:sym typeface="Fredoka One"/>
              </a:defRPr>
            </a:lvl6pPr>
            <a:lvl7pPr lvl="6" algn="ctr" rtl="0">
              <a:spcBef>
                <a:spcPts val="0"/>
              </a:spcBef>
              <a:spcAft>
                <a:spcPts val="0"/>
              </a:spcAft>
              <a:buSzPts val="3800"/>
              <a:buFont typeface="Fredoka One"/>
              <a:buNone/>
              <a:defRPr sz="3800">
                <a:latin typeface="Fredoka One"/>
                <a:ea typeface="Fredoka One"/>
                <a:cs typeface="Fredoka One"/>
                <a:sym typeface="Fredoka One"/>
              </a:defRPr>
            </a:lvl7pPr>
            <a:lvl8pPr lvl="7" algn="ctr" rtl="0">
              <a:spcBef>
                <a:spcPts val="0"/>
              </a:spcBef>
              <a:spcAft>
                <a:spcPts val="0"/>
              </a:spcAft>
              <a:buSzPts val="3800"/>
              <a:buFont typeface="Fredoka One"/>
              <a:buNone/>
              <a:defRPr sz="3800">
                <a:latin typeface="Fredoka One"/>
                <a:ea typeface="Fredoka One"/>
                <a:cs typeface="Fredoka One"/>
                <a:sym typeface="Fredoka One"/>
              </a:defRPr>
            </a:lvl8pPr>
            <a:lvl9pPr lvl="8" algn="ctr" rtl="0">
              <a:spcBef>
                <a:spcPts val="0"/>
              </a:spcBef>
              <a:spcAft>
                <a:spcPts val="0"/>
              </a:spcAft>
              <a:buSzPts val="3800"/>
              <a:buFont typeface="Fredoka One"/>
              <a:buNone/>
              <a:defRPr sz="3800">
                <a:latin typeface="Fredoka One"/>
                <a:ea typeface="Fredoka One"/>
                <a:cs typeface="Fredoka One"/>
                <a:sym typeface="Fredoka One"/>
              </a:defRPr>
            </a:lvl9pPr>
          </a:lstStyle>
          <a:p>
            <a:endParaRPr/>
          </a:p>
        </p:txBody>
      </p:sp>
      <p:sp>
        <p:nvSpPr>
          <p:cNvPr id="205" name="Google Shape;205;p15"/>
          <p:cNvSpPr txBox="1">
            <a:spLocks noGrp="1"/>
          </p:cNvSpPr>
          <p:nvPr>
            <p:ph type="subTitle" idx="13"/>
          </p:nvPr>
        </p:nvSpPr>
        <p:spPr>
          <a:xfrm>
            <a:off x="4583754" y="3892651"/>
            <a:ext cx="2555100" cy="65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Nunito"/>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1pPr>
            <a:lvl2pPr marL="914400" lvl="1" indent="-330200">
              <a:lnSpc>
                <a:spcPct val="115000"/>
              </a:lnSpc>
              <a:spcBef>
                <a:spcPts val="1600"/>
              </a:spcBef>
              <a:spcAft>
                <a:spcPts val="0"/>
              </a:spcAft>
              <a:buClr>
                <a:schemeClr val="dk1"/>
              </a:buClr>
              <a:buSzPts val="1600"/>
              <a:buFont typeface="Nunito"/>
              <a:buChar char="○"/>
              <a:defRPr sz="1600">
                <a:solidFill>
                  <a:schemeClr val="dk1"/>
                </a:solidFill>
                <a:latin typeface="Nunito"/>
                <a:ea typeface="Nunito"/>
                <a:cs typeface="Nunito"/>
                <a:sym typeface="Nunito"/>
              </a:defRPr>
            </a:lvl2pPr>
            <a:lvl3pPr marL="1371600" lvl="2" indent="-330200">
              <a:lnSpc>
                <a:spcPct val="115000"/>
              </a:lnSpc>
              <a:spcBef>
                <a:spcPts val="1600"/>
              </a:spcBef>
              <a:spcAft>
                <a:spcPts val="0"/>
              </a:spcAft>
              <a:buClr>
                <a:schemeClr val="dk1"/>
              </a:buClr>
              <a:buSzPts val="1600"/>
              <a:buFont typeface="Nunito"/>
              <a:buChar char="■"/>
              <a:defRPr sz="1600">
                <a:solidFill>
                  <a:schemeClr val="dk1"/>
                </a:solidFill>
                <a:latin typeface="Nunito"/>
                <a:ea typeface="Nunito"/>
                <a:cs typeface="Nunito"/>
                <a:sym typeface="Nunito"/>
              </a:defRPr>
            </a:lvl3pPr>
            <a:lvl4pPr marL="1828800" lvl="3" indent="-330200">
              <a:lnSpc>
                <a:spcPct val="115000"/>
              </a:lnSpc>
              <a:spcBef>
                <a:spcPts val="1600"/>
              </a:spcBef>
              <a:spcAft>
                <a:spcPts val="0"/>
              </a:spcAft>
              <a:buClr>
                <a:schemeClr val="dk1"/>
              </a:buClr>
              <a:buSzPts val="1600"/>
              <a:buFont typeface="Nunito"/>
              <a:buChar char="●"/>
              <a:defRPr sz="1600">
                <a:solidFill>
                  <a:schemeClr val="dk1"/>
                </a:solidFill>
                <a:latin typeface="Nunito"/>
                <a:ea typeface="Nunito"/>
                <a:cs typeface="Nunito"/>
                <a:sym typeface="Nunito"/>
              </a:defRPr>
            </a:lvl4pPr>
            <a:lvl5pPr marL="2286000" lvl="4" indent="-330200">
              <a:lnSpc>
                <a:spcPct val="115000"/>
              </a:lnSpc>
              <a:spcBef>
                <a:spcPts val="1600"/>
              </a:spcBef>
              <a:spcAft>
                <a:spcPts val="0"/>
              </a:spcAft>
              <a:buClr>
                <a:schemeClr val="dk1"/>
              </a:buClr>
              <a:buSzPts val="1600"/>
              <a:buFont typeface="Nunito"/>
              <a:buChar char="○"/>
              <a:defRPr sz="1600">
                <a:solidFill>
                  <a:schemeClr val="dk1"/>
                </a:solidFill>
                <a:latin typeface="Nunito"/>
                <a:ea typeface="Nunito"/>
                <a:cs typeface="Nunito"/>
                <a:sym typeface="Nunito"/>
              </a:defRPr>
            </a:lvl5pPr>
            <a:lvl6pPr marL="2743200" lvl="5" indent="-330200">
              <a:lnSpc>
                <a:spcPct val="115000"/>
              </a:lnSpc>
              <a:spcBef>
                <a:spcPts val="1600"/>
              </a:spcBef>
              <a:spcAft>
                <a:spcPts val="0"/>
              </a:spcAft>
              <a:buClr>
                <a:schemeClr val="dk1"/>
              </a:buClr>
              <a:buSzPts val="1600"/>
              <a:buFont typeface="Nunito"/>
              <a:buChar char="■"/>
              <a:defRPr sz="1600">
                <a:solidFill>
                  <a:schemeClr val="dk1"/>
                </a:solidFill>
                <a:latin typeface="Nunito"/>
                <a:ea typeface="Nunito"/>
                <a:cs typeface="Nunito"/>
                <a:sym typeface="Nunito"/>
              </a:defRPr>
            </a:lvl6pPr>
            <a:lvl7pPr marL="3200400" lvl="6" indent="-330200">
              <a:lnSpc>
                <a:spcPct val="115000"/>
              </a:lnSpc>
              <a:spcBef>
                <a:spcPts val="1600"/>
              </a:spcBef>
              <a:spcAft>
                <a:spcPts val="0"/>
              </a:spcAft>
              <a:buClr>
                <a:schemeClr val="dk1"/>
              </a:buClr>
              <a:buSzPts val="1600"/>
              <a:buFont typeface="Nunito"/>
              <a:buChar char="●"/>
              <a:defRPr sz="1600">
                <a:solidFill>
                  <a:schemeClr val="dk1"/>
                </a:solidFill>
                <a:latin typeface="Nunito"/>
                <a:ea typeface="Nunito"/>
                <a:cs typeface="Nunito"/>
                <a:sym typeface="Nunito"/>
              </a:defRPr>
            </a:lvl7pPr>
            <a:lvl8pPr marL="3657600" lvl="7" indent="-330200">
              <a:lnSpc>
                <a:spcPct val="115000"/>
              </a:lnSpc>
              <a:spcBef>
                <a:spcPts val="1600"/>
              </a:spcBef>
              <a:spcAft>
                <a:spcPts val="0"/>
              </a:spcAft>
              <a:buClr>
                <a:schemeClr val="dk1"/>
              </a:buClr>
              <a:buSzPts val="1600"/>
              <a:buFont typeface="Nunito"/>
              <a:buChar char="○"/>
              <a:defRPr sz="1600">
                <a:solidFill>
                  <a:schemeClr val="dk1"/>
                </a:solidFill>
                <a:latin typeface="Nunito"/>
                <a:ea typeface="Nunito"/>
                <a:cs typeface="Nunito"/>
                <a:sym typeface="Nunito"/>
              </a:defRPr>
            </a:lvl8pPr>
            <a:lvl9pPr marL="4114800" lvl="8" indent="-330200">
              <a:lnSpc>
                <a:spcPct val="115000"/>
              </a:lnSpc>
              <a:spcBef>
                <a:spcPts val="1600"/>
              </a:spcBef>
              <a:spcAft>
                <a:spcPts val="1600"/>
              </a:spcAft>
              <a:buClr>
                <a:schemeClr val="dk1"/>
              </a:buClr>
              <a:buSzPts val="1600"/>
              <a:buFont typeface="Nunito"/>
              <a:buChar char="■"/>
              <a:defRPr sz="1600">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6" r:id="rId7"/>
    <p:sldLayoutId id="2147483657" r:id="rId8"/>
    <p:sldLayoutId id="2147483661" r:id="rId9"/>
    <p:sldLayoutId id="2147483662" r:id="rId10"/>
    <p:sldLayoutId id="2147483663" r:id="rId11"/>
    <p:sldLayoutId id="2147483664" r:id="rId12"/>
    <p:sldLayoutId id="2147483671" r:id="rId13"/>
    <p:sldLayoutId id="2147483672" r:id="rId14"/>
    <p:sldLayoutId id="2147483674" r:id="rId15"/>
    <p:sldLayoutId id="2147483675" r:id="rId16"/>
    <p:sldLayoutId id="2147483676" r:id="rId17"/>
    <p:sldLayoutId id="2147483678" r:id="rId18"/>
    <p:sldLayoutId id="2147483679"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6"/>
          <p:cNvSpPr/>
          <p:nvPr/>
        </p:nvSpPr>
        <p:spPr>
          <a:xfrm>
            <a:off x="758422" y="873947"/>
            <a:ext cx="7419653" cy="3394228"/>
          </a:xfrm>
          <a:custGeom>
            <a:avLst/>
            <a:gdLst/>
            <a:ahLst/>
            <a:cxnLst/>
            <a:rect l="l" t="t" r="r" b="b"/>
            <a:pathLst>
              <a:path w="19081" h="24216" extrusionOk="0">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36"/>
          <p:cNvGrpSpPr/>
          <p:nvPr/>
        </p:nvGrpSpPr>
        <p:grpSpPr>
          <a:xfrm rot="-1765296">
            <a:off x="2646356" y="4183723"/>
            <a:ext cx="661771" cy="680768"/>
            <a:chOff x="2510200" y="3361463"/>
            <a:chExt cx="488700" cy="510950"/>
          </a:xfrm>
        </p:grpSpPr>
        <p:sp>
          <p:nvSpPr>
            <p:cNvPr id="389" name="Google Shape;389;p36"/>
            <p:cNvSpPr/>
            <p:nvPr/>
          </p:nvSpPr>
          <p:spPr>
            <a:xfrm>
              <a:off x="2696175" y="3569838"/>
              <a:ext cx="95925" cy="92400"/>
            </a:xfrm>
            <a:custGeom>
              <a:avLst/>
              <a:gdLst/>
              <a:ahLst/>
              <a:cxnLst/>
              <a:rect l="l" t="t" r="r" b="b"/>
              <a:pathLst>
                <a:path w="3837" h="3696" extrusionOk="0">
                  <a:moveTo>
                    <a:pt x="1933" y="1"/>
                  </a:moveTo>
                  <a:cubicBezTo>
                    <a:pt x="1676" y="1"/>
                    <a:pt x="1415" y="53"/>
                    <a:pt x="1168" y="160"/>
                  </a:cubicBezTo>
                  <a:cubicBezTo>
                    <a:pt x="400" y="494"/>
                    <a:pt x="0" y="1228"/>
                    <a:pt x="67" y="2028"/>
                  </a:cubicBezTo>
                  <a:cubicBezTo>
                    <a:pt x="67" y="2228"/>
                    <a:pt x="167" y="2462"/>
                    <a:pt x="234" y="2595"/>
                  </a:cubicBezTo>
                  <a:cubicBezTo>
                    <a:pt x="534" y="3296"/>
                    <a:pt x="1201" y="3696"/>
                    <a:pt x="1935" y="3696"/>
                  </a:cubicBezTo>
                  <a:cubicBezTo>
                    <a:pt x="2202" y="3696"/>
                    <a:pt x="2435" y="3663"/>
                    <a:pt x="2702" y="3529"/>
                  </a:cubicBezTo>
                  <a:cubicBezTo>
                    <a:pt x="3169" y="3329"/>
                    <a:pt x="3503" y="2995"/>
                    <a:pt x="3669" y="2495"/>
                  </a:cubicBezTo>
                  <a:cubicBezTo>
                    <a:pt x="3836" y="2061"/>
                    <a:pt x="3836" y="1561"/>
                    <a:pt x="3603" y="1127"/>
                  </a:cubicBezTo>
                  <a:cubicBezTo>
                    <a:pt x="3536" y="961"/>
                    <a:pt x="3436" y="827"/>
                    <a:pt x="3336" y="660"/>
                  </a:cubicBezTo>
                  <a:cubicBezTo>
                    <a:pt x="2997" y="231"/>
                    <a:pt x="2474" y="1"/>
                    <a:pt x="19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6"/>
            <p:cNvSpPr/>
            <p:nvPr/>
          </p:nvSpPr>
          <p:spPr>
            <a:xfrm>
              <a:off x="2630275" y="3361463"/>
              <a:ext cx="229375" cy="510950"/>
            </a:xfrm>
            <a:custGeom>
              <a:avLst/>
              <a:gdLst/>
              <a:ahLst/>
              <a:cxnLst/>
              <a:rect l="l" t="t" r="r" b="b"/>
              <a:pathLst>
                <a:path w="9175" h="20438" extrusionOk="0">
                  <a:moveTo>
                    <a:pt x="7239" y="489"/>
                  </a:moveTo>
                  <a:cubicBezTo>
                    <a:pt x="7339" y="489"/>
                    <a:pt x="7406" y="523"/>
                    <a:pt x="7506" y="556"/>
                  </a:cubicBezTo>
                  <a:cubicBezTo>
                    <a:pt x="7540" y="556"/>
                    <a:pt x="7573" y="623"/>
                    <a:pt x="7640" y="656"/>
                  </a:cubicBezTo>
                  <a:cubicBezTo>
                    <a:pt x="7673" y="690"/>
                    <a:pt x="7706" y="690"/>
                    <a:pt x="7706" y="723"/>
                  </a:cubicBezTo>
                  <a:lnTo>
                    <a:pt x="7973" y="990"/>
                  </a:lnTo>
                  <a:cubicBezTo>
                    <a:pt x="8073" y="1190"/>
                    <a:pt x="8207" y="1357"/>
                    <a:pt x="8307" y="1557"/>
                  </a:cubicBezTo>
                  <a:cubicBezTo>
                    <a:pt x="8474" y="2057"/>
                    <a:pt x="8574" y="2591"/>
                    <a:pt x="8640" y="3158"/>
                  </a:cubicBezTo>
                  <a:lnTo>
                    <a:pt x="8640" y="3058"/>
                  </a:lnTo>
                  <a:cubicBezTo>
                    <a:pt x="8707" y="3825"/>
                    <a:pt x="8707" y="4559"/>
                    <a:pt x="8674" y="5326"/>
                  </a:cubicBezTo>
                  <a:cubicBezTo>
                    <a:pt x="8640" y="6093"/>
                    <a:pt x="8540" y="6927"/>
                    <a:pt x="8373" y="7728"/>
                  </a:cubicBezTo>
                  <a:lnTo>
                    <a:pt x="8373" y="7695"/>
                  </a:lnTo>
                  <a:cubicBezTo>
                    <a:pt x="8173" y="8995"/>
                    <a:pt x="7873" y="10230"/>
                    <a:pt x="7506" y="11497"/>
                  </a:cubicBezTo>
                  <a:cubicBezTo>
                    <a:pt x="7139" y="12732"/>
                    <a:pt x="6672" y="13932"/>
                    <a:pt x="6139" y="15133"/>
                  </a:cubicBezTo>
                  <a:cubicBezTo>
                    <a:pt x="5571" y="16334"/>
                    <a:pt x="4904" y="17502"/>
                    <a:pt x="4070" y="18536"/>
                  </a:cubicBezTo>
                  <a:cubicBezTo>
                    <a:pt x="3737" y="18903"/>
                    <a:pt x="3403" y="19303"/>
                    <a:pt x="3036" y="19570"/>
                  </a:cubicBezTo>
                  <a:cubicBezTo>
                    <a:pt x="2870" y="19703"/>
                    <a:pt x="2703" y="19770"/>
                    <a:pt x="2503" y="19870"/>
                  </a:cubicBezTo>
                  <a:cubicBezTo>
                    <a:pt x="2369" y="19903"/>
                    <a:pt x="2236" y="19937"/>
                    <a:pt x="2136" y="19937"/>
                  </a:cubicBezTo>
                  <a:lnTo>
                    <a:pt x="1869" y="19937"/>
                  </a:lnTo>
                  <a:cubicBezTo>
                    <a:pt x="1802" y="19937"/>
                    <a:pt x="1702" y="19903"/>
                    <a:pt x="1669" y="19870"/>
                  </a:cubicBezTo>
                  <a:cubicBezTo>
                    <a:pt x="1569" y="19837"/>
                    <a:pt x="1502" y="19770"/>
                    <a:pt x="1469" y="19737"/>
                  </a:cubicBezTo>
                  <a:cubicBezTo>
                    <a:pt x="1368" y="19670"/>
                    <a:pt x="1302" y="19570"/>
                    <a:pt x="1202" y="19436"/>
                  </a:cubicBezTo>
                  <a:cubicBezTo>
                    <a:pt x="1068" y="19303"/>
                    <a:pt x="1002" y="19069"/>
                    <a:pt x="901" y="18903"/>
                  </a:cubicBezTo>
                  <a:cubicBezTo>
                    <a:pt x="868" y="18869"/>
                    <a:pt x="868" y="18769"/>
                    <a:pt x="835" y="18736"/>
                  </a:cubicBezTo>
                  <a:cubicBezTo>
                    <a:pt x="668" y="18269"/>
                    <a:pt x="568" y="17768"/>
                    <a:pt x="535" y="17268"/>
                  </a:cubicBezTo>
                  <a:lnTo>
                    <a:pt x="535" y="17368"/>
                  </a:lnTo>
                  <a:cubicBezTo>
                    <a:pt x="468" y="16568"/>
                    <a:pt x="468" y="15834"/>
                    <a:pt x="501" y="15033"/>
                  </a:cubicBezTo>
                  <a:lnTo>
                    <a:pt x="501" y="14766"/>
                  </a:lnTo>
                  <a:lnTo>
                    <a:pt x="501" y="14733"/>
                  </a:lnTo>
                  <a:cubicBezTo>
                    <a:pt x="535" y="14032"/>
                    <a:pt x="635" y="13365"/>
                    <a:pt x="735" y="12665"/>
                  </a:cubicBezTo>
                  <a:lnTo>
                    <a:pt x="735" y="12598"/>
                  </a:lnTo>
                  <a:cubicBezTo>
                    <a:pt x="901" y="11664"/>
                    <a:pt x="1135" y="10730"/>
                    <a:pt x="1368" y="9763"/>
                  </a:cubicBezTo>
                  <a:cubicBezTo>
                    <a:pt x="1368" y="9729"/>
                    <a:pt x="1368" y="9696"/>
                    <a:pt x="1402" y="9663"/>
                  </a:cubicBezTo>
                  <a:lnTo>
                    <a:pt x="1469" y="9563"/>
                  </a:lnTo>
                  <a:lnTo>
                    <a:pt x="1469" y="9529"/>
                  </a:lnTo>
                  <a:lnTo>
                    <a:pt x="1502" y="9429"/>
                  </a:lnTo>
                  <a:lnTo>
                    <a:pt x="1502" y="9396"/>
                  </a:lnTo>
                  <a:cubicBezTo>
                    <a:pt x="1502" y="9362"/>
                    <a:pt x="1502" y="9362"/>
                    <a:pt x="1535" y="9329"/>
                  </a:cubicBezTo>
                  <a:lnTo>
                    <a:pt x="1535" y="9262"/>
                  </a:lnTo>
                  <a:lnTo>
                    <a:pt x="1535" y="9229"/>
                  </a:lnTo>
                  <a:lnTo>
                    <a:pt x="1535" y="9196"/>
                  </a:lnTo>
                  <a:lnTo>
                    <a:pt x="1535" y="9162"/>
                  </a:lnTo>
                  <a:lnTo>
                    <a:pt x="1535" y="9062"/>
                  </a:lnTo>
                  <a:lnTo>
                    <a:pt x="1535" y="9029"/>
                  </a:lnTo>
                  <a:lnTo>
                    <a:pt x="1535" y="8929"/>
                  </a:lnTo>
                  <a:lnTo>
                    <a:pt x="1535" y="8895"/>
                  </a:lnTo>
                  <a:lnTo>
                    <a:pt x="1535" y="8862"/>
                  </a:lnTo>
                  <a:cubicBezTo>
                    <a:pt x="1535" y="8829"/>
                    <a:pt x="1535" y="8829"/>
                    <a:pt x="1569" y="8762"/>
                  </a:cubicBezTo>
                  <a:cubicBezTo>
                    <a:pt x="1702" y="8362"/>
                    <a:pt x="1835" y="7928"/>
                    <a:pt x="2002" y="7528"/>
                  </a:cubicBezTo>
                  <a:cubicBezTo>
                    <a:pt x="2002" y="7494"/>
                    <a:pt x="2036" y="7428"/>
                    <a:pt x="2036" y="7428"/>
                  </a:cubicBezTo>
                  <a:lnTo>
                    <a:pt x="2069" y="7394"/>
                  </a:lnTo>
                  <a:lnTo>
                    <a:pt x="2069" y="7361"/>
                  </a:lnTo>
                  <a:cubicBezTo>
                    <a:pt x="2336" y="6694"/>
                    <a:pt x="2636" y="5993"/>
                    <a:pt x="2903" y="5360"/>
                  </a:cubicBezTo>
                  <a:cubicBezTo>
                    <a:pt x="3470" y="4159"/>
                    <a:pt x="4137" y="2991"/>
                    <a:pt x="4971" y="1990"/>
                  </a:cubicBezTo>
                  <a:cubicBezTo>
                    <a:pt x="5305" y="1590"/>
                    <a:pt x="5638" y="1257"/>
                    <a:pt x="6005" y="990"/>
                  </a:cubicBezTo>
                  <a:cubicBezTo>
                    <a:pt x="6139" y="890"/>
                    <a:pt x="6239" y="823"/>
                    <a:pt x="6372" y="756"/>
                  </a:cubicBezTo>
                  <a:lnTo>
                    <a:pt x="6505" y="756"/>
                  </a:lnTo>
                  <a:cubicBezTo>
                    <a:pt x="6539" y="756"/>
                    <a:pt x="6572" y="723"/>
                    <a:pt x="6639" y="723"/>
                  </a:cubicBezTo>
                  <a:lnTo>
                    <a:pt x="6672" y="723"/>
                  </a:lnTo>
                  <a:cubicBezTo>
                    <a:pt x="6706" y="723"/>
                    <a:pt x="6806" y="690"/>
                    <a:pt x="6839" y="690"/>
                  </a:cubicBezTo>
                  <a:lnTo>
                    <a:pt x="6872" y="690"/>
                  </a:lnTo>
                  <a:cubicBezTo>
                    <a:pt x="7073" y="489"/>
                    <a:pt x="7173" y="489"/>
                    <a:pt x="7239" y="489"/>
                  </a:cubicBezTo>
                  <a:close/>
                  <a:moveTo>
                    <a:pt x="6953" y="0"/>
                  </a:moveTo>
                  <a:cubicBezTo>
                    <a:pt x="6928" y="0"/>
                    <a:pt x="6900" y="9"/>
                    <a:pt x="6872" y="22"/>
                  </a:cubicBezTo>
                  <a:cubicBezTo>
                    <a:pt x="6839" y="22"/>
                    <a:pt x="6739" y="22"/>
                    <a:pt x="6706" y="56"/>
                  </a:cubicBezTo>
                  <a:cubicBezTo>
                    <a:pt x="6572" y="122"/>
                    <a:pt x="6505" y="156"/>
                    <a:pt x="6372" y="189"/>
                  </a:cubicBezTo>
                  <a:cubicBezTo>
                    <a:pt x="6305" y="223"/>
                    <a:pt x="6205" y="289"/>
                    <a:pt x="6172" y="323"/>
                  </a:cubicBezTo>
                  <a:cubicBezTo>
                    <a:pt x="5905" y="489"/>
                    <a:pt x="5672" y="656"/>
                    <a:pt x="5405" y="856"/>
                  </a:cubicBezTo>
                  <a:lnTo>
                    <a:pt x="5238" y="1023"/>
                  </a:lnTo>
                  <a:lnTo>
                    <a:pt x="5205" y="1056"/>
                  </a:lnTo>
                  <a:cubicBezTo>
                    <a:pt x="5004" y="1290"/>
                    <a:pt x="4838" y="1457"/>
                    <a:pt x="4671" y="1657"/>
                  </a:cubicBezTo>
                  <a:cubicBezTo>
                    <a:pt x="4604" y="1690"/>
                    <a:pt x="4571" y="1724"/>
                    <a:pt x="4571" y="1790"/>
                  </a:cubicBezTo>
                  <a:cubicBezTo>
                    <a:pt x="4371" y="2024"/>
                    <a:pt x="4204" y="2291"/>
                    <a:pt x="4004" y="2558"/>
                  </a:cubicBezTo>
                  <a:cubicBezTo>
                    <a:pt x="3737" y="2924"/>
                    <a:pt x="3503" y="3358"/>
                    <a:pt x="3270" y="3758"/>
                  </a:cubicBezTo>
                  <a:cubicBezTo>
                    <a:pt x="3170" y="3992"/>
                    <a:pt x="3070" y="4192"/>
                    <a:pt x="2936" y="4392"/>
                  </a:cubicBezTo>
                  <a:cubicBezTo>
                    <a:pt x="2536" y="5193"/>
                    <a:pt x="2202" y="6027"/>
                    <a:pt x="1869" y="6861"/>
                  </a:cubicBezTo>
                  <a:cubicBezTo>
                    <a:pt x="1569" y="7594"/>
                    <a:pt x="1335" y="8362"/>
                    <a:pt x="1102" y="9096"/>
                  </a:cubicBezTo>
                  <a:cubicBezTo>
                    <a:pt x="1102" y="9162"/>
                    <a:pt x="1102" y="9162"/>
                    <a:pt x="1068" y="9196"/>
                  </a:cubicBezTo>
                  <a:lnTo>
                    <a:pt x="1068" y="9262"/>
                  </a:lnTo>
                  <a:cubicBezTo>
                    <a:pt x="668" y="10763"/>
                    <a:pt x="334" y="12265"/>
                    <a:pt x="168" y="13832"/>
                  </a:cubicBezTo>
                  <a:cubicBezTo>
                    <a:pt x="168" y="13899"/>
                    <a:pt x="168" y="13932"/>
                    <a:pt x="101" y="14032"/>
                  </a:cubicBezTo>
                  <a:cubicBezTo>
                    <a:pt x="34" y="14866"/>
                    <a:pt x="1" y="15700"/>
                    <a:pt x="1" y="16501"/>
                  </a:cubicBezTo>
                  <a:cubicBezTo>
                    <a:pt x="1" y="16901"/>
                    <a:pt x="34" y="17268"/>
                    <a:pt x="68" y="17702"/>
                  </a:cubicBezTo>
                  <a:cubicBezTo>
                    <a:pt x="101" y="18069"/>
                    <a:pt x="201" y="18436"/>
                    <a:pt x="334" y="18836"/>
                  </a:cubicBezTo>
                  <a:lnTo>
                    <a:pt x="334" y="18869"/>
                  </a:lnTo>
                  <a:lnTo>
                    <a:pt x="334" y="18903"/>
                  </a:lnTo>
                  <a:cubicBezTo>
                    <a:pt x="401" y="19169"/>
                    <a:pt x="535" y="19403"/>
                    <a:pt x="668" y="19603"/>
                  </a:cubicBezTo>
                  <a:cubicBezTo>
                    <a:pt x="768" y="19837"/>
                    <a:pt x="1002" y="20037"/>
                    <a:pt x="1202" y="20204"/>
                  </a:cubicBezTo>
                  <a:cubicBezTo>
                    <a:pt x="1268" y="20270"/>
                    <a:pt x="1402" y="20337"/>
                    <a:pt x="1502" y="20370"/>
                  </a:cubicBezTo>
                  <a:cubicBezTo>
                    <a:pt x="1602" y="20404"/>
                    <a:pt x="1702" y="20437"/>
                    <a:pt x="1835" y="20437"/>
                  </a:cubicBezTo>
                  <a:lnTo>
                    <a:pt x="2169" y="20437"/>
                  </a:lnTo>
                  <a:cubicBezTo>
                    <a:pt x="2302" y="20437"/>
                    <a:pt x="2436" y="20404"/>
                    <a:pt x="2569" y="20370"/>
                  </a:cubicBezTo>
                  <a:cubicBezTo>
                    <a:pt x="2836" y="20270"/>
                    <a:pt x="3070" y="20170"/>
                    <a:pt x="3270" y="20003"/>
                  </a:cubicBezTo>
                  <a:cubicBezTo>
                    <a:pt x="3570" y="19770"/>
                    <a:pt x="3870" y="19536"/>
                    <a:pt x="4104" y="19236"/>
                  </a:cubicBezTo>
                  <a:cubicBezTo>
                    <a:pt x="4604" y="18736"/>
                    <a:pt x="5004" y="18169"/>
                    <a:pt x="5371" y="17535"/>
                  </a:cubicBezTo>
                  <a:cubicBezTo>
                    <a:pt x="5738" y="16901"/>
                    <a:pt x="6072" y="16267"/>
                    <a:pt x="6405" y="15600"/>
                  </a:cubicBezTo>
                  <a:cubicBezTo>
                    <a:pt x="6706" y="14933"/>
                    <a:pt x="7006" y="14333"/>
                    <a:pt x="7239" y="13599"/>
                  </a:cubicBezTo>
                  <a:cubicBezTo>
                    <a:pt x="7773" y="12231"/>
                    <a:pt x="8207" y="10763"/>
                    <a:pt x="8540" y="9362"/>
                  </a:cubicBezTo>
                  <a:cubicBezTo>
                    <a:pt x="8874" y="7895"/>
                    <a:pt x="9074" y="6427"/>
                    <a:pt x="9107" y="4993"/>
                  </a:cubicBezTo>
                  <a:cubicBezTo>
                    <a:pt x="9174" y="4259"/>
                    <a:pt x="9107" y="3558"/>
                    <a:pt x="9041" y="2858"/>
                  </a:cubicBezTo>
                  <a:cubicBezTo>
                    <a:pt x="8974" y="2191"/>
                    <a:pt x="8807" y="1523"/>
                    <a:pt x="8440" y="923"/>
                  </a:cubicBezTo>
                  <a:cubicBezTo>
                    <a:pt x="8340" y="723"/>
                    <a:pt x="8173" y="523"/>
                    <a:pt x="7973" y="389"/>
                  </a:cubicBezTo>
                  <a:lnTo>
                    <a:pt x="7906" y="356"/>
                  </a:lnTo>
                  <a:cubicBezTo>
                    <a:pt x="7873" y="356"/>
                    <a:pt x="7873" y="323"/>
                    <a:pt x="7840" y="323"/>
                  </a:cubicBezTo>
                  <a:cubicBezTo>
                    <a:pt x="7740" y="223"/>
                    <a:pt x="7640" y="189"/>
                    <a:pt x="7506" y="156"/>
                  </a:cubicBezTo>
                  <a:cubicBezTo>
                    <a:pt x="7473" y="156"/>
                    <a:pt x="7406" y="89"/>
                    <a:pt x="7373" y="89"/>
                  </a:cubicBezTo>
                  <a:cubicBezTo>
                    <a:pt x="7306" y="89"/>
                    <a:pt x="7239" y="56"/>
                    <a:pt x="7173" y="56"/>
                  </a:cubicBezTo>
                  <a:lnTo>
                    <a:pt x="7039" y="56"/>
                  </a:lnTo>
                  <a:cubicBezTo>
                    <a:pt x="7020" y="17"/>
                    <a:pt x="6989" y="0"/>
                    <a:pt x="6953"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6"/>
            <p:cNvSpPr/>
            <p:nvPr/>
          </p:nvSpPr>
          <p:spPr>
            <a:xfrm>
              <a:off x="2546900" y="3408713"/>
              <a:ext cx="385300" cy="408650"/>
            </a:xfrm>
            <a:custGeom>
              <a:avLst/>
              <a:gdLst/>
              <a:ahLst/>
              <a:cxnLst/>
              <a:rect l="l" t="t" r="r" b="b"/>
              <a:pathLst>
                <a:path w="15412" h="16346" extrusionOk="0">
                  <a:moveTo>
                    <a:pt x="11708" y="15378"/>
                  </a:moveTo>
                  <a:lnTo>
                    <a:pt x="11708" y="15378"/>
                  </a:lnTo>
                  <a:cubicBezTo>
                    <a:pt x="11714" y="15381"/>
                    <a:pt x="11720" y="15384"/>
                    <a:pt x="11725" y="15386"/>
                  </a:cubicBezTo>
                  <a:lnTo>
                    <a:pt x="11725" y="15386"/>
                  </a:lnTo>
                  <a:cubicBezTo>
                    <a:pt x="11717" y="15378"/>
                    <a:pt x="11708" y="15378"/>
                    <a:pt x="11708" y="15378"/>
                  </a:cubicBezTo>
                  <a:close/>
                  <a:moveTo>
                    <a:pt x="13959" y="15882"/>
                  </a:moveTo>
                  <a:cubicBezTo>
                    <a:pt x="13940" y="15882"/>
                    <a:pt x="13910" y="15912"/>
                    <a:pt x="13910" y="15912"/>
                  </a:cubicBezTo>
                  <a:lnTo>
                    <a:pt x="13977" y="15912"/>
                  </a:lnTo>
                  <a:cubicBezTo>
                    <a:pt x="13977" y="15890"/>
                    <a:pt x="13969" y="15882"/>
                    <a:pt x="13959" y="15882"/>
                  </a:cubicBezTo>
                  <a:close/>
                  <a:moveTo>
                    <a:pt x="1568" y="601"/>
                  </a:moveTo>
                  <a:cubicBezTo>
                    <a:pt x="1801" y="601"/>
                    <a:pt x="2035" y="601"/>
                    <a:pt x="2235" y="634"/>
                  </a:cubicBezTo>
                  <a:cubicBezTo>
                    <a:pt x="2777" y="730"/>
                    <a:pt x="3258" y="917"/>
                    <a:pt x="3736" y="1137"/>
                  </a:cubicBezTo>
                  <a:lnTo>
                    <a:pt x="3736" y="1137"/>
                  </a:lnTo>
                  <a:cubicBezTo>
                    <a:pt x="3736" y="1136"/>
                    <a:pt x="3736" y="1135"/>
                    <a:pt x="3736" y="1135"/>
                  </a:cubicBezTo>
                  <a:lnTo>
                    <a:pt x="3736" y="1135"/>
                  </a:lnTo>
                  <a:cubicBezTo>
                    <a:pt x="3757" y="1145"/>
                    <a:pt x="3779" y="1156"/>
                    <a:pt x="3800" y="1166"/>
                  </a:cubicBezTo>
                  <a:lnTo>
                    <a:pt x="3800" y="1166"/>
                  </a:lnTo>
                  <a:cubicBezTo>
                    <a:pt x="3779" y="1157"/>
                    <a:pt x="3757" y="1147"/>
                    <a:pt x="3736" y="1137"/>
                  </a:cubicBezTo>
                  <a:lnTo>
                    <a:pt x="3736" y="1137"/>
                  </a:lnTo>
                  <a:cubicBezTo>
                    <a:pt x="3739" y="1167"/>
                    <a:pt x="3798" y="1168"/>
                    <a:pt x="3803" y="1168"/>
                  </a:cubicBezTo>
                  <a:lnTo>
                    <a:pt x="3803" y="1168"/>
                  </a:lnTo>
                  <a:cubicBezTo>
                    <a:pt x="3802" y="1167"/>
                    <a:pt x="3801" y="1167"/>
                    <a:pt x="3800" y="1166"/>
                  </a:cubicBezTo>
                  <a:lnTo>
                    <a:pt x="3800" y="1166"/>
                  </a:lnTo>
                  <a:cubicBezTo>
                    <a:pt x="3801" y="1167"/>
                    <a:pt x="3802" y="1167"/>
                    <a:pt x="3803" y="1168"/>
                  </a:cubicBezTo>
                  <a:cubicBezTo>
                    <a:pt x="3803" y="1168"/>
                    <a:pt x="3803" y="1168"/>
                    <a:pt x="3803" y="1168"/>
                  </a:cubicBezTo>
                  <a:lnTo>
                    <a:pt x="3803" y="1168"/>
                  </a:lnTo>
                  <a:cubicBezTo>
                    <a:pt x="4448" y="1493"/>
                    <a:pt x="5091" y="1849"/>
                    <a:pt x="5704" y="2269"/>
                  </a:cubicBezTo>
                  <a:cubicBezTo>
                    <a:pt x="6371" y="2736"/>
                    <a:pt x="7005" y="3236"/>
                    <a:pt x="7639" y="3736"/>
                  </a:cubicBezTo>
                  <a:lnTo>
                    <a:pt x="7572" y="3736"/>
                  </a:lnTo>
                  <a:cubicBezTo>
                    <a:pt x="8573" y="4570"/>
                    <a:pt x="9507" y="5471"/>
                    <a:pt x="10374" y="6438"/>
                  </a:cubicBezTo>
                  <a:cubicBezTo>
                    <a:pt x="11241" y="7406"/>
                    <a:pt x="12042" y="8406"/>
                    <a:pt x="12809" y="9474"/>
                  </a:cubicBezTo>
                  <a:cubicBezTo>
                    <a:pt x="13543" y="10575"/>
                    <a:pt x="14210" y="11742"/>
                    <a:pt x="14677" y="12976"/>
                  </a:cubicBezTo>
                  <a:cubicBezTo>
                    <a:pt x="14844" y="13443"/>
                    <a:pt x="14977" y="13910"/>
                    <a:pt x="15011" y="14411"/>
                  </a:cubicBezTo>
                  <a:lnTo>
                    <a:pt x="15011" y="15011"/>
                  </a:lnTo>
                  <a:cubicBezTo>
                    <a:pt x="14977" y="15145"/>
                    <a:pt x="14977" y="15278"/>
                    <a:pt x="14877" y="15378"/>
                  </a:cubicBezTo>
                  <a:cubicBezTo>
                    <a:pt x="14844" y="15478"/>
                    <a:pt x="14811" y="15545"/>
                    <a:pt x="14744" y="15612"/>
                  </a:cubicBezTo>
                  <a:lnTo>
                    <a:pt x="14577" y="15778"/>
                  </a:lnTo>
                  <a:lnTo>
                    <a:pt x="14344" y="15878"/>
                  </a:lnTo>
                  <a:cubicBezTo>
                    <a:pt x="14210" y="15945"/>
                    <a:pt x="14077" y="15945"/>
                    <a:pt x="13977" y="15979"/>
                  </a:cubicBezTo>
                  <a:cubicBezTo>
                    <a:pt x="13743" y="15979"/>
                    <a:pt x="13543" y="15979"/>
                    <a:pt x="13343" y="15945"/>
                  </a:cubicBezTo>
                  <a:cubicBezTo>
                    <a:pt x="13310" y="15945"/>
                    <a:pt x="13210" y="15878"/>
                    <a:pt x="13143" y="15878"/>
                  </a:cubicBezTo>
                  <a:cubicBezTo>
                    <a:pt x="12648" y="15780"/>
                    <a:pt x="12187" y="15616"/>
                    <a:pt x="11725" y="15386"/>
                  </a:cubicBezTo>
                  <a:lnTo>
                    <a:pt x="11725" y="15386"/>
                  </a:lnTo>
                  <a:cubicBezTo>
                    <a:pt x="11733" y="15395"/>
                    <a:pt x="11742" y="15411"/>
                    <a:pt x="11742" y="15445"/>
                  </a:cubicBezTo>
                  <a:cubicBezTo>
                    <a:pt x="11041" y="15111"/>
                    <a:pt x="10374" y="14678"/>
                    <a:pt x="9740" y="14277"/>
                  </a:cubicBezTo>
                  <a:cubicBezTo>
                    <a:pt x="9674" y="14211"/>
                    <a:pt x="9607" y="14177"/>
                    <a:pt x="9540" y="14144"/>
                  </a:cubicBezTo>
                  <a:cubicBezTo>
                    <a:pt x="8940" y="13710"/>
                    <a:pt x="8406" y="13310"/>
                    <a:pt x="7872" y="12843"/>
                  </a:cubicBezTo>
                  <a:cubicBezTo>
                    <a:pt x="7105" y="12209"/>
                    <a:pt x="6438" y="11542"/>
                    <a:pt x="5738" y="10875"/>
                  </a:cubicBezTo>
                  <a:lnTo>
                    <a:pt x="5671" y="10808"/>
                  </a:lnTo>
                  <a:lnTo>
                    <a:pt x="5571" y="10708"/>
                  </a:lnTo>
                  <a:lnTo>
                    <a:pt x="5504" y="10641"/>
                  </a:lnTo>
                  <a:lnTo>
                    <a:pt x="5471" y="10608"/>
                  </a:lnTo>
                  <a:lnTo>
                    <a:pt x="5404" y="10541"/>
                  </a:lnTo>
                  <a:lnTo>
                    <a:pt x="5371" y="10508"/>
                  </a:lnTo>
                  <a:lnTo>
                    <a:pt x="5337" y="10475"/>
                  </a:lnTo>
                  <a:lnTo>
                    <a:pt x="5304" y="10441"/>
                  </a:lnTo>
                  <a:lnTo>
                    <a:pt x="5237" y="10375"/>
                  </a:lnTo>
                  <a:lnTo>
                    <a:pt x="5204" y="10341"/>
                  </a:lnTo>
                  <a:lnTo>
                    <a:pt x="5170" y="10308"/>
                  </a:lnTo>
                  <a:lnTo>
                    <a:pt x="5137" y="10274"/>
                  </a:lnTo>
                  <a:lnTo>
                    <a:pt x="5070" y="10208"/>
                  </a:lnTo>
                  <a:lnTo>
                    <a:pt x="5037" y="10174"/>
                  </a:lnTo>
                  <a:cubicBezTo>
                    <a:pt x="5037" y="10141"/>
                    <a:pt x="5004" y="10141"/>
                    <a:pt x="5004" y="10108"/>
                  </a:cubicBezTo>
                  <a:cubicBezTo>
                    <a:pt x="4703" y="9774"/>
                    <a:pt x="4403" y="9440"/>
                    <a:pt x="4170" y="9107"/>
                  </a:cubicBezTo>
                  <a:lnTo>
                    <a:pt x="4070" y="9007"/>
                  </a:lnTo>
                  <a:lnTo>
                    <a:pt x="4036" y="8973"/>
                  </a:lnTo>
                  <a:cubicBezTo>
                    <a:pt x="4036" y="8973"/>
                    <a:pt x="4036" y="8940"/>
                    <a:pt x="4003" y="8940"/>
                  </a:cubicBezTo>
                  <a:cubicBezTo>
                    <a:pt x="3536" y="8340"/>
                    <a:pt x="3069" y="7806"/>
                    <a:pt x="2702" y="7172"/>
                  </a:cubicBezTo>
                  <a:cubicBezTo>
                    <a:pt x="1968" y="6105"/>
                    <a:pt x="1301" y="4937"/>
                    <a:pt x="834" y="3703"/>
                  </a:cubicBezTo>
                  <a:cubicBezTo>
                    <a:pt x="667" y="3269"/>
                    <a:pt x="534" y="2802"/>
                    <a:pt x="500" y="2302"/>
                  </a:cubicBezTo>
                  <a:lnTo>
                    <a:pt x="500" y="1868"/>
                  </a:lnTo>
                  <a:lnTo>
                    <a:pt x="500" y="1835"/>
                  </a:lnTo>
                  <a:lnTo>
                    <a:pt x="500" y="1802"/>
                  </a:lnTo>
                  <a:lnTo>
                    <a:pt x="500" y="1768"/>
                  </a:lnTo>
                  <a:lnTo>
                    <a:pt x="500" y="1702"/>
                  </a:lnTo>
                  <a:cubicBezTo>
                    <a:pt x="500" y="1668"/>
                    <a:pt x="500" y="1635"/>
                    <a:pt x="534" y="1602"/>
                  </a:cubicBezTo>
                  <a:lnTo>
                    <a:pt x="534" y="1535"/>
                  </a:lnTo>
                  <a:cubicBezTo>
                    <a:pt x="534" y="1501"/>
                    <a:pt x="567" y="1435"/>
                    <a:pt x="567" y="1368"/>
                  </a:cubicBezTo>
                  <a:lnTo>
                    <a:pt x="567" y="1335"/>
                  </a:lnTo>
                  <a:cubicBezTo>
                    <a:pt x="634" y="1101"/>
                    <a:pt x="667" y="1001"/>
                    <a:pt x="734" y="934"/>
                  </a:cubicBezTo>
                  <a:cubicBezTo>
                    <a:pt x="801" y="901"/>
                    <a:pt x="867" y="801"/>
                    <a:pt x="967" y="768"/>
                  </a:cubicBezTo>
                  <a:cubicBezTo>
                    <a:pt x="1001" y="768"/>
                    <a:pt x="1034" y="734"/>
                    <a:pt x="1068" y="734"/>
                  </a:cubicBezTo>
                  <a:cubicBezTo>
                    <a:pt x="1134" y="734"/>
                    <a:pt x="1168" y="668"/>
                    <a:pt x="1201" y="668"/>
                  </a:cubicBezTo>
                  <a:cubicBezTo>
                    <a:pt x="1334" y="634"/>
                    <a:pt x="1468" y="634"/>
                    <a:pt x="1568" y="601"/>
                  </a:cubicBezTo>
                  <a:close/>
                  <a:moveTo>
                    <a:pt x="1668" y="0"/>
                  </a:moveTo>
                  <a:cubicBezTo>
                    <a:pt x="1401" y="0"/>
                    <a:pt x="1168" y="67"/>
                    <a:pt x="967" y="134"/>
                  </a:cubicBezTo>
                  <a:lnTo>
                    <a:pt x="901" y="134"/>
                  </a:lnTo>
                  <a:cubicBezTo>
                    <a:pt x="867" y="134"/>
                    <a:pt x="867" y="167"/>
                    <a:pt x="834" y="167"/>
                  </a:cubicBezTo>
                  <a:cubicBezTo>
                    <a:pt x="701" y="234"/>
                    <a:pt x="634" y="301"/>
                    <a:pt x="534" y="401"/>
                  </a:cubicBezTo>
                  <a:lnTo>
                    <a:pt x="467" y="467"/>
                  </a:lnTo>
                  <a:cubicBezTo>
                    <a:pt x="400" y="501"/>
                    <a:pt x="367" y="601"/>
                    <a:pt x="334" y="634"/>
                  </a:cubicBezTo>
                  <a:cubicBezTo>
                    <a:pt x="334" y="668"/>
                    <a:pt x="300" y="668"/>
                    <a:pt x="300" y="734"/>
                  </a:cubicBezTo>
                  <a:lnTo>
                    <a:pt x="300" y="768"/>
                  </a:lnTo>
                  <a:cubicBezTo>
                    <a:pt x="167" y="901"/>
                    <a:pt x="167" y="968"/>
                    <a:pt x="134" y="1001"/>
                  </a:cubicBezTo>
                  <a:cubicBezTo>
                    <a:pt x="67" y="1068"/>
                    <a:pt x="67" y="1101"/>
                    <a:pt x="67" y="1168"/>
                  </a:cubicBezTo>
                  <a:cubicBezTo>
                    <a:pt x="33" y="1301"/>
                    <a:pt x="33" y="1435"/>
                    <a:pt x="0" y="1501"/>
                  </a:cubicBezTo>
                  <a:lnTo>
                    <a:pt x="0" y="1768"/>
                  </a:lnTo>
                  <a:cubicBezTo>
                    <a:pt x="0" y="2069"/>
                    <a:pt x="33" y="2402"/>
                    <a:pt x="67" y="2669"/>
                  </a:cubicBezTo>
                  <a:cubicBezTo>
                    <a:pt x="67" y="2769"/>
                    <a:pt x="134" y="2836"/>
                    <a:pt x="134" y="2936"/>
                  </a:cubicBezTo>
                  <a:lnTo>
                    <a:pt x="134" y="2969"/>
                  </a:lnTo>
                  <a:lnTo>
                    <a:pt x="367" y="3736"/>
                  </a:lnTo>
                  <a:cubicBezTo>
                    <a:pt x="367" y="3770"/>
                    <a:pt x="400" y="3803"/>
                    <a:pt x="400" y="3903"/>
                  </a:cubicBezTo>
                  <a:lnTo>
                    <a:pt x="801" y="4770"/>
                  </a:lnTo>
                  <a:cubicBezTo>
                    <a:pt x="1001" y="5171"/>
                    <a:pt x="1201" y="5604"/>
                    <a:pt x="1468" y="6005"/>
                  </a:cubicBezTo>
                  <a:lnTo>
                    <a:pt x="1835" y="6638"/>
                  </a:lnTo>
                  <a:cubicBezTo>
                    <a:pt x="2335" y="7406"/>
                    <a:pt x="2835" y="8140"/>
                    <a:pt x="3403" y="8807"/>
                  </a:cubicBezTo>
                  <a:cubicBezTo>
                    <a:pt x="3903" y="9440"/>
                    <a:pt x="4403" y="10008"/>
                    <a:pt x="4970" y="10608"/>
                  </a:cubicBezTo>
                  <a:lnTo>
                    <a:pt x="5037" y="10675"/>
                  </a:lnTo>
                  <a:lnTo>
                    <a:pt x="5070" y="10741"/>
                  </a:lnTo>
                  <a:cubicBezTo>
                    <a:pt x="6104" y="11842"/>
                    <a:pt x="7305" y="12910"/>
                    <a:pt x="8506" y="13844"/>
                  </a:cubicBezTo>
                  <a:cubicBezTo>
                    <a:pt x="8540" y="13910"/>
                    <a:pt x="8573" y="13944"/>
                    <a:pt x="8673" y="13977"/>
                  </a:cubicBezTo>
                  <a:cubicBezTo>
                    <a:pt x="9340" y="14477"/>
                    <a:pt x="10007" y="14944"/>
                    <a:pt x="10741" y="15345"/>
                  </a:cubicBezTo>
                  <a:cubicBezTo>
                    <a:pt x="11075" y="15578"/>
                    <a:pt x="11442" y="15745"/>
                    <a:pt x="11842" y="15912"/>
                  </a:cubicBezTo>
                  <a:cubicBezTo>
                    <a:pt x="12175" y="16079"/>
                    <a:pt x="12542" y="16179"/>
                    <a:pt x="12909" y="16279"/>
                  </a:cubicBezTo>
                  <a:lnTo>
                    <a:pt x="13009" y="16279"/>
                  </a:lnTo>
                  <a:cubicBezTo>
                    <a:pt x="13243" y="16312"/>
                    <a:pt x="13543" y="16345"/>
                    <a:pt x="13777" y="16345"/>
                  </a:cubicBezTo>
                  <a:cubicBezTo>
                    <a:pt x="14043" y="16345"/>
                    <a:pt x="14277" y="16312"/>
                    <a:pt x="14544" y="16179"/>
                  </a:cubicBezTo>
                  <a:cubicBezTo>
                    <a:pt x="14611" y="16145"/>
                    <a:pt x="14744" y="16079"/>
                    <a:pt x="14844" y="16012"/>
                  </a:cubicBezTo>
                  <a:lnTo>
                    <a:pt x="15078" y="15778"/>
                  </a:lnTo>
                  <a:cubicBezTo>
                    <a:pt x="15178" y="15678"/>
                    <a:pt x="15211" y="15578"/>
                    <a:pt x="15244" y="15478"/>
                  </a:cubicBezTo>
                  <a:cubicBezTo>
                    <a:pt x="15278" y="15345"/>
                    <a:pt x="15344" y="15245"/>
                    <a:pt x="15378" y="15078"/>
                  </a:cubicBezTo>
                  <a:cubicBezTo>
                    <a:pt x="15411" y="14811"/>
                    <a:pt x="15411" y="14511"/>
                    <a:pt x="15411" y="14244"/>
                  </a:cubicBezTo>
                  <a:cubicBezTo>
                    <a:pt x="15378" y="13844"/>
                    <a:pt x="15278" y="13510"/>
                    <a:pt x="15211" y="13143"/>
                  </a:cubicBezTo>
                  <a:cubicBezTo>
                    <a:pt x="15011" y="12476"/>
                    <a:pt x="14711" y="11809"/>
                    <a:pt x="14377" y="11175"/>
                  </a:cubicBezTo>
                  <a:cubicBezTo>
                    <a:pt x="14043" y="10508"/>
                    <a:pt x="13677" y="9941"/>
                    <a:pt x="13243" y="9307"/>
                  </a:cubicBezTo>
                  <a:cubicBezTo>
                    <a:pt x="12843" y="8740"/>
                    <a:pt x="12409" y="8140"/>
                    <a:pt x="11942" y="7572"/>
                  </a:cubicBezTo>
                  <a:cubicBezTo>
                    <a:pt x="11041" y="6405"/>
                    <a:pt x="10007" y="5304"/>
                    <a:pt x="8973" y="4270"/>
                  </a:cubicBezTo>
                  <a:cubicBezTo>
                    <a:pt x="7872" y="3269"/>
                    <a:pt x="6738" y="2302"/>
                    <a:pt x="5504" y="1501"/>
                  </a:cubicBezTo>
                  <a:cubicBezTo>
                    <a:pt x="4904" y="1135"/>
                    <a:pt x="4236" y="768"/>
                    <a:pt x="3603" y="501"/>
                  </a:cubicBezTo>
                  <a:cubicBezTo>
                    <a:pt x="3002" y="267"/>
                    <a:pt x="2335" y="0"/>
                    <a:pt x="166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6"/>
            <p:cNvSpPr/>
            <p:nvPr/>
          </p:nvSpPr>
          <p:spPr>
            <a:xfrm>
              <a:off x="2510200" y="3478763"/>
              <a:ext cx="488700" cy="271875"/>
            </a:xfrm>
            <a:custGeom>
              <a:avLst/>
              <a:gdLst/>
              <a:ahLst/>
              <a:cxnLst/>
              <a:rect l="l" t="t" r="r" b="b"/>
              <a:pathLst>
                <a:path w="19548" h="10875" extrusionOk="0">
                  <a:moveTo>
                    <a:pt x="16312" y="401"/>
                  </a:moveTo>
                  <a:cubicBezTo>
                    <a:pt x="16842" y="401"/>
                    <a:pt x="17344" y="409"/>
                    <a:pt x="17846" y="534"/>
                  </a:cubicBezTo>
                  <a:lnTo>
                    <a:pt x="18480" y="801"/>
                  </a:lnTo>
                  <a:cubicBezTo>
                    <a:pt x="18547" y="834"/>
                    <a:pt x="18680" y="934"/>
                    <a:pt x="18780" y="1001"/>
                  </a:cubicBezTo>
                  <a:lnTo>
                    <a:pt x="18847" y="1101"/>
                  </a:lnTo>
                  <a:cubicBezTo>
                    <a:pt x="18881" y="1101"/>
                    <a:pt x="18881" y="1135"/>
                    <a:pt x="18914" y="1168"/>
                  </a:cubicBezTo>
                  <a:cubicBezTo>
                    <a:pt x="18981" y="1201"/>
                    <a:pt x="19014" y="1301"/>
                    <a:pt x="19047" y="1368"/>
                  </a:cubicBezTo>
                  <a:cubicBezTo>
                    <a:pt x="19047" y="1466"/>
                    <a:pt x="19083" y="1528"/>
                    <a:pt x="19011" y="1528"/>
                  </a:cubicBezTo>
                  <a:cubicBezTo>
                    <a:pt x="18984" y="1528"/>
                    <a:pt x="18943" y="1519"/>
                    <a:pt x="18881" y="1501"/>
                  </a:cubicBezTo>
                  <a:lnTo>
                    <a:pt x="18881" y="1535"/>
                  </a:lnTo>
                  <a:lnTo>
                    <a:pt x="18881" y="1702"/>
                  </a:lnTo>
                  <a:lnTo>
                    <a:pt x="18881" y="1735"/>
                  </a:lnTo>
                  <a:lnTo>
                    <a:pt x="18881" y="1868"/>
                  </a:lnTo>
                  <a:lnTo>
                    <a:pt x="18881" y="1902"/>
                  </a:lnTo>
                  <a:lnTo>
                    <a:pt x="18881" y="1968"/>
                  </a:lnTo>
                  <a:lnTo>
                    <a:pt x="18881" y="2002"/>
                  </a:lnTo>
                  <a:cubicBezTo>
                    <a:pt x="18847" y="2169"/>
                    <a:pt x="18814" y="2302"/>
                    <a:pt x="18714" y="2402"/>
                  </a:cubicBezTo>
                  <a:cubicBezTo>
                    <a:pt x="18480" y="2836"/>
                    <a:pt x="18180" y="3203"/>
                    <a:pt x="17846" y="3570"/>
                  </a:cubicBezTo>
                  <a:cubicBezTo>
                    <a:pt x="16912" y="4537"/>
                    <a:pt x="15878" y="5338"/>
                    <a:pt x="14744" y="6038"/>
                  </a:cubicBezTo>
                  <a:cubicBezTo>
                    <a:pt x="14177" y="6405"/>
                    <a:pt x="13510" y="6805"/>
                    <a:pt x="12876" y="7139"/>
                  </a:cubicBezTo>
                  <a:cubicBezTo>
                    <a:pt x="12876" y="7172"/>
                    <a:pt x="12843" y="7172"/>
                    <a:pt x="12843" y="7172"/>
                  </a:cubicBezTo>
                  <a:cubicBezTo>
                    <a:pt x="12843" y="7206"/>
                    <a:pt x="12810" y="7206"/>
                    <a:pt x="12810" y="7206"/>
                  </a:cubicBezTo>
                  <a:cubicBezTo>
                    <a:pt x="12743" y="7206"/>
                    <a:pt x="12743" y="7239"/>
                    <a:pt x="12709" y="7239"/>
                  </a:cubicBezTo>
                  <a:cubicBezTo>
                    <a:pt x="12343" y="7472"/>
                    <a:pt x="11909" y="7673"/>
                    <a:pt x="11542" y="7839"/>
                  </a:cubicBezTo>
                  <a:cubicBezTo>
                    <a:pt x="11509" y="7839"/>
                    <a:pt x="11509" y="7873"/>
                    <a:pt x="11475" y="7873"/>
                  </a:cubicBezTo>
                  <a:cubicBezTo>
                    <a:pt x="11475" y="7906"/>
                    <a:pt x="11409" y="7906"/>
                    <a:pt x="11409" y="7906"/>
                  </a:cubicBezTo>
                  <a:cubicBezTo>
                    <a:pt x="11409" y="7973"/>
                    <a:pt x="11375" y="7973"/>
                    <a:pt x="11375" y="7973"/>
                  </a:cubicBezTo>
                  <a:lnTo>
                    <a:pt x="11308" y="8006"/>
                  </a:lnTo>
                  <a:cubicBezTo>
                    <a:pt x="11308" y="8040"/>
                    <a:pt x="11242" y="8040"/>
                    <a:pt x="11242" y="8040"/>
                  </a:cubicBezTo>
                  <a:cubicBezTo>
                    <a:pt x="11242" y="8073"/>
                    <a:pt x="11208" y="8073"/>
                    <a:pt x="11208" y="8073"/>
                  </a:cubicBezTo>
                  <a:cubicBezTo>
                    <a:pt x="11208" y="8140"/>
                    <a:pt x="11175" y="8140"/>
                    <a:pt x="11175" y="8140"/>
                  </a:cubicBezTo>
                  <a:cubicBezTo>
                    <a:pt x="11175" y="8173"/>
                    <a:pt x="11142" y="8173"/>
                    <a:pt x="11142" y="8173"/>
                  </a:cubicBezTo>
                  <a:cubicBezTo>
                    <a:pt x="11142" y="8206"/>
                    <a:pt x="11075" y="8206"/>
                    <a:pt x="11075" y="8206"/>
                  </a:cubicBezTo>
                  <a:lnTo>
                    <a:pt x="11042" y="8240"/>
                  </a:lnTo>
                  <a:cubicBezTo>
                    <a:pt x="11008" y="8240"/>
                    <a:pt x="11008" y="8306"/>
                    <a:pt x="10975" y="8306"/>
                  </a:cubicBezTo>
                  <a:lnTo>
                    <a:pt x="10908" y="8306"/>
                  </a:lnTo>
                  <a:cubicBezTo>
                    <a:pt x="10875" y="8306"/>
                    <a:pt x="10875" y="8340"/>
                    <a:pt x="10841" y="8340"/>
                  </a:cubicBezTo>
                  <a:lnTo>
                    <a:pt x="10808" y="8340"/>
                  </a:lnTo>
                  <a:cubicBezTo>
                    <a:pt x="10741" y="8340"/>
                    <a:pt x="10741" y="8373"/>
                    <a:pt x="10708" y="8373"/>
                  </a:cubicBezTo>
                  <a:cubicBezTo>
                    <a:pt x="10708" y="8373"/>
                    <a:pt x="10675" y="8406"/>
                    <a:pt x="10641" y="8406"/>
                  </a:cubicBezTo>
                  <a:cubicBezTo>
                    <a:pt x="9774" y="8807"/>
                    <a:pt x="8840" y="9140"/>
                    <a:pt x="7939" y="9407"/>
                  </a:cubicBezTo>
                  <a:lnTo>
                    <a:pt x="7873" y="9407"/>
                  </a:lnTo>
                  <a:cubicBezTo>
                    <a:pt x="7206" y="9641"/>
                    <a:pt x="6538" y="9807"/>
                    <a:pt x="5871" y="9974"/>
                  </a:cubicBezTo>
                  <a:lnTo>
                    <a:pt x="5838" y="9974"/>
                  </a:lnTo>
                  <a:cubicBezTo>
                    <a:pt x="5771" y="9974"/>
                    <a:pt x="5671" y="10008"/>
                    <a:pt x="5604" y="10008"/>
                  </a:cubicBezTo>
                  <a:cubicBezTo>
                    <a:pt x="4837" y="10174"/>
                    <a:pt x="4103" y="10241"/>
                    <a:pt x="3303" y="10308"/>
                  </a:cubicBezTo>
                  <a:lnTo>
                    <a:pt x="3369" y="10308"/>
                  </a:lnTo>
                  <a:cubicBezTo>
                    <a:pt x="3244" y="10316"/>
                    <a:pt x="3119" y="10320"/>
                    <a:pt x="2994" y="10320"/>
                  </a:cubicBezTo>
                  <a:cubicBezTo>
                    <a:pt x="2619" y="10320"/>
                    <a:pt x="2244" y="10283"/>
                    <a:pt x="1868" y="10208"/>
                  </a:cubicBezTo>
                  <a:cubicBezTo>
                    <a:pt x="1802" y="10208"/>
                    <a:pt x="1702" y="10174"/>
                    <a:pt x="1668" y="10174"/>
                  </a:cubicBezTo>
                  <a:cubicBezTo>
                    <a:pt x="1468" y="10141"/>
                    <a:pt x="1301" y="10041"/>
                    <a:pt x="1101" y="9974"/>
                  </a:cubicBezTo>
                  <a:cubicBezTo>
                    <a:pt x="1001" y="9908"/>
                    <a:pt x="868" y="9841"/>
                    <a:pt x="801" y="9741"/>
                  </a:cubicBezTo>
                  <a:cubicBezTo>
                    <a:pt x="768" y="9674"/>
                    <a:pt x="668" y="9641"/>
                    <a:pt x="634" y="9541"/>
                  </a:cubicBezTo>
                  <a:cubicBezTo>
                    <a:pt x="601" y="9474"/>
                    <a:pt x="601" y="9407"/>
                    <a:pt x="534" y="9340"/>
                  </a:cubicBezTo>
                  <a:cubicBezTo>
                    <a:pt x="534" y="9240"/>
                    <a:pt x="501" y="9174"/>
                    <a:pt x="501" y="9074"/>
                  </a:cubicBezTo>
                  <a:cubicBezTo>
                    <a:pt x="501" y="8974"/>
                    <a:pt x="501" y="8840"/>
                    <a:pt x="534" y="8707"/>
                  </a:cubicBezTo>
                  <a:cubicBezTo>
                    <a:pt x="601" y="8507"/>
                    <a:pt x="668" y="8306"/>
                    <a:pt x="768" y="8140"/>
                  </a:cubicBezTo>
                  <a:cubicBezTo>
                    <a:pt x="1001" y="7706"/>
                    <a:pt x="1301" y="7339"/>
                    <a:pt x="1635" y="6972"/>
                  </a:cubicBezTo>
                  <a:cubicBezTo>
                    <a:pt x="2536" y="6005"/>
                    <a:pt x="3603" y="5204"/>
                    <a:pt x="4704" y="4504"/>
                  </a:cubicBezTo>
                  <a:cubicBezTo>
                    <a:pt x="5805" y="3836"/>
                    <a:pt x="6972" y="3203"/>
                    <a:pt x="8140" y="2669"/>
                  </a:cubicBezTo>
                  <a:cubicBezTo>
                    <a:pt x="9307" y="2169"/>
                    <a:pt x="10508" y="1668"/>
                    <a:pt x="11742" y="1301"/>
                  </a:cubicBezTo>
                  <a:lnTo>
                    <a:pt x="11709" y="1301"/>
                  </a:lnTo>
                  <a:cubicBezTo>
                    <a:pt x="12476" y="1068"/>
                    <a:pt x="13243" y="868"/>
                    <a:pt x="14044" y="701"/>
                  </a:cubicBezTo>
                  <a:cubicBezTo>
                    <a:pt x="14811" y="534"/>
                    <a:pt x="15545" y="467"/>
                    <a:pt x="16312" y="401"/>
                  </a:cubicBezTo>
                  <a:close/>
                  <a:moveTo>
                    <a:pt x="16479" y="0"/>
                  </a:moveTo>
                  <a:cubicBezTo>
                    <a:pt x="15778" y="0"/>
                    <a:pt x="15044" y="100"/>
                    <a:pt x="14344" y="201"/>
                  </a:cubicBezTo>
                  <a:cubicBezTo>
                    <a:pt x="12876" y="467"/>
                    <a:pt x="11475" y="868"/>
                    <a:pt x="10108" y="1368"/>
                  </a:cubicBezTo>
                  <a:cubicBezTo>
                    <a:pt x="8707" y="1868"/>
                    <a:pt x="7339" y="2502"/>
                    <a:pt x="6038" y="3203"/>
                  </a:cubicBezTo>
                  <a:cubicBezTo>
                    <a:pt x="5438" y="3536"/>
                    <a:pt x="4804" y="3937"/>
                    <a:pt x="4203" y="4303"/>
                  </a:cubicBezTo>
                  <a:cubicBezTo>
                    <a:pt x="3636" y="4704"/>
                    <a:pt x="3003" y="5137"/>
                    <a:pt x="2469" y="5604"/>
                  </a:cubicBezTo>
                  <a:cubicBezTo>
                    <a:pt x="1935" y="6005"/>
                    <a:pt x="1435" y="6505"/>
                    <a:pt x="968" y="7039"/>
                  </a:cubicBezTo>
                  <a:cubicBezTo>
                    <a:pt x="701" y="7339"/>
                    <a:pt x="501" y="7639"/>
                    <a:pt x="334" y="7973"/>
                  </a:cubicBezTo>
                  <a:cubicBezTo>
                    <a:pt x="201" y="8173"/>
                    <a:pt x="100" y="8473"/>
                    <a:pt x="34" y="8707"/>
                  </a:cubicBezTo>
                  <a:cubicBezTo>
                    <a:pt x="0" y="8840"/>
                    <a:pt x="0" y="9007"/>
                    <a:pt x="0" y="9140"/>
                  </a:cubicBezTo>
                  <a:cubicBezTo>
                    <a:pt x="0" y="9274"/>
                    <a:pt x="0" y="9340"/>
                    <a:pt x="34" y="9474"/>
                  </a:cubicBezTo>
                  <a:cubicBezTo>
                    <a:pt x="100" y="9607"/>
                    <a:pt x="134" y="9707"/>
                    <a:pt x="167" y="9807"/>
                  </a:cubicBezTo>
                  <a:cubicBezTo>
                    <a:pt x="267" y="9941"/>
                    <a:pt x="301" y="10008"/>
                    <a:pt x="367" y="10108"/>
                  </a:cubicBezTo>
                  <a:cubicBezTo>
                    <a:pt x="534" y="10308"/>
                    <a:pt x="768" y="10441"/>
                    <a:pt x="1001" y="10541"/>
                  </a:cubicBezTo>
                  <a:cubicBezTo>
                    <a:pt x="1268" y="10675"/>
                    <a:pt x="1501" y="10775"/>
                    <a:pt x="1768" y="10808"/>
                  </a:cubicBezTo>
                  <a:lnTo>
                    <a:pt x="1835" y="10808"/>
                  </a:lnTo>
                  <a:cubicBezTo>
                    <a:pt x="2202" y="10842"/>
                    <a:pt x="2602" y="10875"/>
                    <a:pt x="2969" y="10875"/>
                  </a:cubicBezTo>
                  <a:cubicBezTo>
                    <a:pt x="3369" y="10875"/>
                    <a:pt x="3770" y="10842"/>
                    <a:pt x="4170" y="10808"/>
                  </a:cubicBezTo>
                  <a:cubicBezTo>
                    <a:pt x="5004" y="10708"/>
                    <a:pt x="5838" y="10541"/>
                    <a:pt x="6638" y="10341"/>
                  </a:cubicBezTo>
                  <a:lnTo>
                    <a:pt x="6805" y="10308"/>
                  </a:lnTo>
                  <a:cubicBezTo>
                    <a:pt x="8306" y="9941"/>
                    <a:pt x="9774" y="9374"/>
                    <a:pt x="11175" y="8773"/>
                  </a:cubicBezTo>
                  <a:cubicBezTo>
                    <a:pt x="11208" y="8707"/>
                    <a:pt x="11208" y="8707"/>
                    <a:pt x="11275" y="8707"/>
                  </a:cubicBezTo>
                  <a:cubicBezTo>
                    <a:pt x="11308" y="8707"/>
                    <a:pt x="11308" y="8673"/>
                    <a:pt x="11342" y="8673"/>
                  </a:cubicBezTo>
                  <a:cubicBezTo>
                    <a:pt x="12042" y="8340"/>
                    <a:pt x="12776" y="8006"/>
                    <a:pt x="13477" y="7639"/>
                  </a:cubicBezTo>
                  <a:cubicBezTo>
                    <a:pt x="14277" y="7172"/>
                    <a:pt x="15011" y="6705"/>
                    <a:pt x="15778" y="6205"/>
                  </a:cubicBezTo>
                  <a:cubicBezTo>
                    <a:pt x="15978" y="6105"/>
                    <a:pt x="16145" y="5938"/>
                    <a:pt x="16345" y="5805"/>
                  </a:cubicBezTo>
                  <a:cubicBezTo>
                    <a:pt x="16712" y="5504"/>
                    <a:pt x="17113" y="5204"/>
                    <a:pt x="17446" y="4937"/>
                  </a:cubicBezTo>
                  <a:cubicBezTo>
                    <a:pt x="17680" y="4704"/>
                    <a:pt x="17947" y="4504"/>
                    <a:pt x="18147" y="4270"/>
                  </a:cubicBezTo>
                  <a:lnTo>
                    <a:pt x="18280" y="4137"/>
                  </a:lnTo>
                  <a:lnTo>
                    <a:pt x="18780" y="3503"/>
                  </a:lnTo>
                  <a:lnTo>
                    <a:pt x="18814" y="3470"/>
                  </a:lnTo>
                  <a:cubicBezTo>
                    <a:pt x="18847" y="3369"/>
                    <a:pt x="18881" y="3336"/>
                    <a:pt x="18947" y="3236"/>
                  </a:cubicBezTo>
                  <a:cubicBezTo>
                    <a:pt x="19114" y="3003"/>
                    <a:pt x="19281" y="2769"/>
                    <a:pt x="19381" y="2469"/>
                  </a:cubicBezTo>
                  <a:cubicBezTo>
                    <a:pt x="19448" y="2369"/>
                    <a:pt x="19448" y="2302"/>
                    <a:pt x="19481" y="2202"/>
                  </a:cubicBezTo>
                  <a:cubicBezTo>
                    <a:pt x="19514" y="2135"/>
                    <a:pt x="19548" y="2002"/>
                    <a:pt x="19548" y="1868"/>
                  </a:cubicBezTo>
                  <a:lnTo>
                    <a:pt x="19548" y="1702"/>
                  </a:lnTo>
                  <a:cubicBezTo>
                    <a:pt x="19548" y="1647"/>
                    <a:pt x="19548" y="1593"/>
                    <a:pt x="19511" y="1593"/>
                  </a:cubicBezTo>
                  <a:cubicBezTo>
                    <a:pt x="19503" y="1593"/>
                    <a:pt x="19493" y="1595"/>
                    <a:pt x="19481" y="1602"/>
                  </a:cubicBezTo>
                  <a:lnTo>
                    <a:pt x="19481" y="1535"/>
                  </a:lnTo>
                  <a:lnTo>
                    <a:pt x="19481" y="1468"/>
                  </a:lnTo>
                  <a:cubicBezTo>
                    <a:pt x="19481" y="1368"/>
                    <a:pt x="19481" y="1335"/>
                    <a:pt x="19448" y="1268"/>
                  </a:cubicBezTo>
                  <a:cubicBezTo>
                    <a:pt x="19448" y="1201"/>
                    <a:pt x="19381" y="1168"/>
                    <a:pt x="19381" y="1135"/>
                  </a:cubicBezTo>
                  <a:cubicBezTo>
                    <a:pt x="19314" y="1034"/>
                    <a:pt x="19281" y="934"/>
                    <a:pt x="19181" y="834"/>
                  </a:cubicBezTo>
                  <a:lnTo>
                    <a:pt x="19147" y="801"/>
                  </a:lnTo>
                  <a:lnTo>
                    <a:pt x="19114" y="768"/>
                  </a:lnTo>
                  <a:cubicBezTo>
                    <a:pt x="18947" y="601"/>
                    <a:pt x="18714" y="434"/>
                    <a:pt x="18480" y="334"/>
                  </a:cubicBezTo>
                  <a:cubicBezTo>
                    <a:pt x="17846" y="34"/>
                    <a:pt x="17146" y="0"/>
                    <a:pt x="16479"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36"/>
          <p:cNvGrpSpPr/>
          <p:nvPr/>
        </p:nvGrpSpPr>
        <p:grpSpPr>
          <a:xfrm rot="1655306">
            <a:off x="7613944" y="2809955"/>
            <a:ext cx="840619" cy="842907"/>
            <a:chOff x="1818025" y="1413863"/>
            <a:chExt cx="507900" cy="585524"/>
          </a:xfrm>
        </p:grpSpPr>
        <p:sp>
          <p:nvSpPr>
            <p:cNvPr id="394" name="Google Shape;394;p36"/>
            <p:cNvSpPr/>
            <p:nvPr/>
          </p:nvSpPr>
          <p:spPr>
            <a:xfrm rot="359476">
              <a:off x="1841080" y="1424291"/>
              <a:ext cx="204991" cy="137830"/>
            </a:xfrm>
            <a:custGeom>
              <a:avLst/>
              <a:gdLst/>
              <a:ahLst/>
              <a:cxnLst/>
              <a:rect l="l" t="t" r="r" b="b"/>
              <a:pathLst>
                <a:path w="6739" h="4571" extrusionOk="0">
                  <a:moveTo>
                    <a:pt x="2669" y="0"/>
                  </a:moveTo>
                  <a:cubicBezTo>
                    <a:pt x="2369" y="0"/>
                    <a:pt x="2069" y="100"/>
                    <a:pt x="1702" y="201"/>
                  </a:cubicBezTo>
                  <a:cubicBezTo>
                    <a:pt x="1502" y="267"/>
                    <a:pt x="1301" y="334"/>
                    <a:pt x="1135" y="434"/>
                  </a:cubicBezTo>
                  <a:cubicBezTo>
                    <a:pt x="1035" y="467"/>
                    <a:pt x="1001" y="467"/>
                    <a:pt x="901" y="501"/>
                  </a:cubicBezTo>
                  <a:cubicBezTo>
                    <a:pt x="801" y="534"/>
                    <a:pt x="634" y="601"/>
                    <a:pt x="501" y="634"/>
                  </a:cubicBezTo>
                  <a:cubicBezTo>
                    <a:pt x="401" y="668"/>
                    <a:pt x="334" y="668"/>
                    <a:pt x="301" y="668"/>
                  </a:cubicBezTo>
                  <a:cubicBezTo>
                    <a:pt x="201" y="701"/>
                    <a:pt x="134" y="701"/>
                    <a:pt x="34" y="701"/>
                  </a:cubicBezTo>
                  <a:cubicBezTo>
                    <a:pt x="34" y="701"/>
                    <a:pt x="1" y="701"/>
                    <a:pt x="1" y="734"/>
                  </a:cubicBezTo>
                  <a:cubicBezTo>
                    <a:pt x="1" y="801"/>
                    <a:pt x="1" y="801"/>
                    <a:pt x="34" y="834"/>
                  </a:cubicBezTo>
                  <a:cubicBezTo>
                    <a:pt x="134" y="868"/>
                    <a:pt x="201" y="968"/>
                    <a:pt x="334" y="1034"/>
                  </a:cubicBezTo>
                  <a:cubicBezTo>
                    <a:pt x="701" y="1368"/>
                    <a:pt x="1001" y="1802"/>
                    <a:pt x="1201" y="2135"/>
                  </a:cubicBezTo>
                  <a:cubicBezTo>
                    <a:pt x="1301" y="2235"/>
                    <a:pt x="1335" y="2335"/>
                    <a:pt x="1402" y="2469"/>
                  </a:cubicBezTo>
                  <a:cubicBezTo>
                    <a:pt x="1635" y="2836"/>
                    <a:pt x="1869" y="3169"/>
                    <a:pt x="2169" y="3503"/>
                  </a:cubicBezTo>
                  <a:cubicBezTo>
                    <a:pt x="2336" y="3703"/>
                    <a:pt x="2536" y="3903"/>
                    <a:pt x="2736" y="4037"/>
                  </a:cubicBezTo>
                  <a:cubicBezTo>
                    <a:pt x="2969" y="4203"/>
                    <a:pt x="3169" y="4337"/>
                    <a:pt x="3403" y="4404"/>
                  </a:cubicBezTo>
                  <a:cubicBezTo>
                    <a:pt x="3636" y="4504"/>
                    <a:pt x="3870" y="4537"/>
                    <a:pt x="4137" y="4570"/>
                  </a:cubicBezTo>
                  <a:lnTo>
                    <a:pt x="4404" y="4570"/>
                  </a:lnTo>
                  <a:cubicBezTo>
                    <a:pt x="4604" y="4570"/>
                    <a:pt x="4704" y="4570"/>
                    <a:pt x="4871" y="4537"/>
                  </a:cubicBezTo>
                  <a:cubicBezTo>
                    <a:pt x="5338" y="4504"/>
                    <a:pt x="5805" y="4337"/>
                    <a:pt x="6138" y="4103"/>
                  </a:cubicBezTo>
                  <a:lnTo>
                    <a:pt x="6172" y="4103"/>
                  </a:lnTo>
                  <a:cubicBezTo>
                    <a:pt x="6205" y="4103"/>
                    <a:pt x="6205" y="4037"/>
                    <a:pt x="6205" y="4037"/>
                  </a:cubicBezTo>
                  <a:cubicBezTo>
                    <a:pt x="6405" y="3870"/>
                    <a:pt x="6639" y="3636"/>
                    <a:pt x="6739" y="3369"/>
                  </a:cubicBezTo>
                  <a:lnTo>
                    <a:pt x="6739" y="3303"/>
                  </a:lnTo>
                  <a:lnTo>
                    <a:pt x="6672" y="3303"/>
                  </a:lnTo>
                  <a:cubicBezTo>
                    <a:pt x="6572" y="3470"/>
                    <a:pt x="6505" y="3603"/>
                    <a:pt x="6372" y="3703"/>
                  </a:cubicBezTo>
                  <a:lnTo>
                    <a:pt x="6238" y="3836"/>
                  </a:lnTo>
                  <a:cubicBezTo>
                    <a:pt x="6338" y="3536"/>
                    <a:pt x="6438" y="3203"/>
                    <a:pt x="6372" y="2869"/>
                  </a:cubicBezTo>
                  <a:cubicBezTo>
                    <a:pt x="6372" y="2602"/>
                    <a:pt x="6305" y="2302"/>
                    <a:pt x="6205" y="1968"/>
                  </a:cubicBezTo>
                  <a:cubicBezTo>
                    <a:pt x="6038" y="1468"/>
                    <a:pt x="5671" y="1034"/>
                    <a:pt x="5204" y="701"/>
                  </a:cubicBezTo>
                  <a:cubicBezTo>
                    <a:pt x="5004" y="601"/>
                    <a:pt x="4804" y="434"/>
                    <a:pt x="4504" y="334"/>
                  </a:cubicBezTo>
                  <a:cubicBezTo>
                    <a:pt x="4237" y="201"/>
                    <a:pt x="4003" y="134"/>
                    <a:pt x="3703" y="100"/>
                  </a:cubicBezTo>
                  <a:cubicBezTo>
                    <a:pt x="3536" y="34"/>
                    <a:pt x="3370" y="0"/>
                    <a:pt x="32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6"/>
            <p:cNvSpPr/>
            <p:nvPr/>
          </p:nvSpPr>
          <p:spPr>
            <a:xfrm>
              <a:off x="2045700" y="1534863"/>
              <a:ext cx="8375" cy="11700"/>
            </a:xfrm>
            <a:custGeom>
              <a:avLst/>
              <a:gdLst/>
              <a:ahLst/>
              <a:cxnLst/>
              <a:rect l="l" t="t" r="r" b="b"/>
              <a:pathLst>
                <a:path w="335" h="468" extrusionOk="0">
                  <a:moveTo>
                    <a:pt x="234" y="1"/>
                  </a:moveTo>
                  <a:lnTo>
                    <a:pt x="0" y="368"/>
                  </a:lnTo>
                  <a:lnTo>
                    <a:pt x="67" y="468"/>
                  </a:lnTo>
                  <a:lnTo>
                    <a:pt x="334" y="67"/>
                  </a:lnTo>
                  <a:lnTo>
                    <a:pt x="334" y="1"/>
                  </a:lnTo>
                  <a:close/>
                </a:path>
              </a:pathLst>
            </a:custGeom>
            <a:solidFill>
              <a:srgbClr val="00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6"/>
            <p:cNvSpPr/>
            <p:nvPr/>
          </p:nvSpPr>
          <p:spPr>
            <a:xfrm>
              <a:off x="2023175" y="1441463"/>
              <a:ext cx="73425" cy="176825"/>
            </a:xfrm>
            <a:custGeom>
              <a:avLst/>
              <a:gdLst/>
              <a:ahLst/>
              <a:cxnLst/>
              <a:rect l="l" t="t" r="r" b="b"/>
              <a:pathLst>
                <a:path w="2937" h="7073" extrusionOk="0">
                  <a:moveTo>
                    <a:pt x="2269" y="1"/>
                  </a:moveTo>
                  <a:cubicBezTo>
                    <a:pt x="2236" y="67"/>
                    <a:pt x="2136" y="67"/>
                    <a:pt x="2102" y="67"/>
                  </a:cubicBezTo>
                  <a:cubicBezTo>
                    <a:pt x="1969" y="67"/>
                    <a:pt x="1802" y="101"/>
                    <a:pt x="1635" y="134"/>
                  </a:cubicBezTo>
                  <a:cubicBezTo>
                    <a:pt x="1502" y="201"/>
                    <a:pt x="1435" y="234"/>
                    <a:pt x="1302" y="301"/>
                  </a:cubicBezTo>
                  <a:cubicBezTo>
                    <a:pt x="1235" y="368"/>
                    <a:pt x="1135" y="434"/>
                    <a:pt x="1068" y="534"/>
                  </a:cubicBezTo>
                  <a:cubicBezTo>
                    <a:pt x="935" y="635"/>
                    <a:pt x="768" y="801"/>
                    <a:pt x="635" y="1035"/>
                  </a:cubicBezTo>
                  <a:cubicBezTo>
                    <a:pt x="401" y="1402"/>
                    <a:pt x="234" y="1802"/>
                    <a:pt x="134" y="2269"/>
                  </a:cubicBezTo>
                  <a:cubicBezTo>
                    <a:pt x="68" y="2736"/>
                    <a:pt x="1" y="3236"/>
                    <a:pt x="68" y="3703"/>
                  </a:cubicBezTo>
                  <a:cubicBezTo>
                    <a:pt x="101" y="4270"/>
                    <a:pt x="334" y="5405"/>
                    <a:pt x="1235" y="6072"/>
                  </a:cubicBezTo>
                  <a:lnTo>
                    <a:pt x="1302" y="6138"/>
                  </a:lnTo>
                  <a:cubicBezTo>
                    <a:pt x="1335" y="6239"/>
                    <a:pt x="1402" y="6372"/>
                    <a:pt x="1435" y="6439"/>
                  </a:cubicBezTo>
                  <a:cubicBezTo>
                    <a:pt x="1502" y="6639"/>
                    <a:pt x="1669" y="6806"/>
                    <a:pt x="1835" y="7039"/>
                  </a:cubicBezTo>
                  <a:cubicBezTo>
                    <a:pt x="1835" y="7039"/>
                    <a:pt x="1902" y="7072"/>
                    <a:pt x="1936" y="7072"/>
                  </a:cubicBezTo>
                  <a:cubicBezTo>
                    <a:pt x="1969" y="7072"/>
                    <a:pt x="1969" y="7072"/>
                    <a:pt x="2002" y="7039"/>
                  </a:cubicBezTo>
                  <a:cubicBezTo>
                    <a:pt x="2069" y="6972"/>
                    <a:pt x="2069" y="6939"/>
                    <a:pt x="2002" y="6906"/>
                  </a:cubicBezTo>
                  <a:lnTo>
                    <a:pt x="1902" y="6772"/>
                  </a:lnTo>
                  <a:cubicBezTo>
                    <a:pt x="1769" y="6639"/>
                    <a:pt x="1669" y="6472"/>
                    <a:pt x="1635" y="6339"/>
                  </a:cubicBezTo>
                  <a:lnTo>
                    <a:pt x="1635" y="6339"/>
                  </a:lnTo>
                  <a:cubicBezTo>
                    <a:pt x="1635" y="6339"/>
                    <a:pt x="1669" y="6405"/>
                    <a:pt x="1735" y="6405"/>
                  </a:cubicBezTo>
                  <a:lnTo>
                    <a:pt x="1769" y="6405"/>
                  </a:lnTo>
                  <a:cubicBezTo>
                    <a:pt x="1802" y="6405"/>
                    <a:pt x="1802" y="6405"/>
                    <a:pt x="1802" y="6339"/>
                  </a:cubicBezTo>
                  <a:lnTo>
                    <a:pt x="1802" y="6305"/>
                  </a:lnTo>
                  <a:cubicBezTo>
                    <a:pt x="1802" y="6305"/>
                    <a:pt x="1802" y="6272"/>
                    <a:pt x="1769" y="6272"/>
                  </a:cubicBezTo>
                  <a:cubicBezTo>
                    <a:pt x="1669" y="6239"/>
                    <a:pt x="1635" y="6205"/>
                    <a:pt x="1569" y="6138"/>
                  </a:cubicBezTo>
                  <a:cubicBezTo>
                    <a:pt x="1502" y="6005"/>
                    <a:pt x="1502" y="5938"/>
                    <a:pt x="1469" y="5805"/>
                  </a:cubicBezTo>
                  <a:cubicBezTo>
                    <a:pt x="1435" y="5605"/>
                    <a:pt x="1469" y="5438"/>
                    <a:pt x="1469" y="5238"/>
                  </a:cubicBezTo>
                  <a:cubicBezTo>
                    <a:pt x="1502" y="4804"/>
                    <a:pt x="1669" y="4404"/>
                    <a:pt x="1802" y="4070"/>
                  </a:cubicBezTo>
                  <a:cubicBezTo>
                    <a:pt x="1936" y="3803"/>
                    <a:pt x="2069" y="3503"/>
                    <a:pt x="2236" y="3170"/>
                  </a:cubicBezTo>
                  <a:lnTo>
                    <a:pt x="2269" y="3103"/>
                  </a:lnTo>
                  <a:cubicBezTo>
                    <a:pt x="2436" y="2803"/>
                    <a:pt x="2569" y="2503"/>
                    <a:pt x="2669" y="2236"/>
                  </a:cubicBezTo>
                  <a:cubicBezTo>
                    <a:pt x="2769" y="2069"/>
                    <a:pt x="2803" y="1902"/>
                    <a:pt x="2836" y="1735"/>
                  </a:cubicBezTo>
                  <a:cubicBezTo>
                    <a:pt x="2903" y="1569"/>
                    <a:pt x="2936" y="1402"/>
                    <a:pt x="2936" y="1235"/>
                  </a:cubicBezTo>
                  <a:cubicBezTo>
                    <a:pt x="2936" y="1068"/>
                    <a:pt x="2936" y="901"/>
                    <a:pt x="2903" y="735"/>
                  </a:cubicBezTo>
                  <a:cubicBezTo>
                    <a:pt x="2836" y="601"/>
                    <a:pt x="2803" y="468"/>
                    <a:pt x="2769" y="401"/>
                  </a:cubicBezTo>
                  <a:cubicBezTo>
                    <a:pt x="2736" y="301"/>
                    <a:pt x="2636" y="234"/>
                    <a:pt x="2569" y="134"/>
                  </a:cubicBezTo>
                  <a:cubicBezTo>
                    <a:pt x="2469" y="101"/>
                    <a:pt x="2403" y="67"/>
                    <a:pt x="2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6"/>
            <p:cNvSpPr/>
            <p:nvPr/>
          </p:nvSpPr>
          <p:spPr>
            <a:xfrm>
              <a:off x="1818025" y="1554888"/>
              <a:ext cx="507900" cy="444500"/>
            </a:xfrm>
            <a:custGeom>
              <a:avLst/>
              <a:gdLst/>
              <a:ahLst/>
              <a:cxnLst/>
              <a:rect l="l" t="t" r="r" b="b"/>
              <a:pathLst>
                <a:path w="20316" h="17780" extrusionOk="0">
                  <a:moveTo>
                    <a:pt x="14011" y="0"/>
                  </a:moveTo>
                  <a:cubicBezTo>
                    <a:pt x="13811" y="0"/>
                    <a:pt x="13611" y="0"/>
                    <a:pt x="13377" y="34"/>
                  </a:cubicBezTo>
                  <a:cubicBezTo>
                    <a:pt x="13110" y="67"/>
                    <a:pt x="12810" y="100"/>
                    <a:pt x="12510" y="200"/>
                  </a:cubicBezTo>
                  <a:cubicBezTo>
                    <a:pt x="12210" y="267"/>
                    <a:pt x="11943" y="401"/>
                    <a:pt x="11609" y="534"/>
                  </a:cubicBezTo>
                  <a:cubicBezTo>
                    <a:pt x="11476" y="567"/>
                    <a:pt x="11309" y="667"/>
                    <a:pt x="11176" y="734"/>
                  </a:cubicBezTo>
                  <a:cubicBezTo>
                    <a:pt x="11042" y="834"/>
                    <a:pt x="10875" y="868"/>
                    <a:pt x="10709" y="934"/>
                  </a:cubicBezTo>
                  <a:lnTo>
                    <a:pt x="10108" y="1201"/>
                  </a:lnTo>
                  <a:cubicBezTo>
                    <a:pt x="9675" y="1235"/>
                    <a:pt x="9274" y="1235"/>
                    <a:pt x="8674" y="1235"/>
                  </a:cubicBezTo>
                  <a:lnTo>
                    <a:pt x="6873" y="1235"/>
                  </a:lnTo>
                  <a:cubicBezTo>
                    <a:pt x="6472" y="1235"/>
                    <a:pt x="6105" y="1235"/>
                    <a:pt x="5772" y="1268"/>
                  </a:cubicBezTo>
                  <a:cubicBezTo>
                    <a:pt x="5205" y="1301"/>
                    <a:pt x="4704" y="1401"/>
                    <a:pt x="4271" y="1535"/>
                  </a:cubicBezTo>
                  <a:cubicBezTo>
                    <a:pt x="4004" y="1568"/>
                    <a:pt x="3770" y="1668"/>
                    <a:pt x="3537" y="1768"/>
                  </a:cubicBezTo>
                  <a:cubicBezTo>
                    <a:pt x="3337" y="1868"/>
                    <a:pt x="3103" y="1968"/>
                    <a:pt x="2870" y="2102"/>
                  </a:cubicBezTo>
                  <a:cubicBezTo>
                    <a:pt x="2436" y="2369"/>
                    <a:pt x="2002" y="2736"/>
                    <a:pt x="1635" y="3169"/>
                  </a:cubicBezTo>
                  <a:cubicBezTo>
                    <a:pt x="1302" y="3536"/>
                    <a:pt x="1035" y="3936"/>
                    <a:pt x="802" y="4403"/>
                  </a:cubicBezTo>
                  <a:cubicBezTo>
                    <a:pt x="601" y="4837"/>
                    <a:pt x="435" y="5271"/>
                    <a:pt x="301" y="5771"/>
                  </a:cubicBezTo>
                  <a:cubicBezTo>
                    <a:pt x="101" y="6705"/>
                    <a:pt x="1" y="7706"/>
                    <a:pt x="168" y="8773"/>
                  </a:cubicBezTo>
                  <a:cubicBezTo>
                    <a:pt x="201" y="9240"/>
                    <a:pt x="335" y="9774"/>
                    <a:pt x="468" y="10274"/>
                  </a:cubicBezTo>
                  <a:cubicBezTo>
                    <a:pt x="601" y="10741"/>
                    <a:pt x="768" y="11242"/>
                    <a:pt x="968" y="11742"/>
                  </a:cubicBezTo>
                  <a:cubicBezTo>
                    <a:pt x="1135" y="12209"/>
                    <a:pt x="1369" y="12609"/>
                    <a:pt x="1635" y="13076"/>
                  </a:cubicBezTo>
                  <a:cubicBezTo>
                    <a:pt x="1869" y="13477"/>
                    <a:pt x="2136" y="13910"/>
                    <a:pt x="2503" y="14311"/>
                  </a:cubicBezTo>
                  <a:cubicBezTo>
                    <a:pt x="2836" y="14744"/>
                    <a:pt x="3203" y="15144"/>
                    <a:pt x="3604" y="15578"/>
                  </a:cubicBezTo>
                  <a:cubicBezTo>
                    <a:pt x="4004" y="15945"/>
                    <a:pt x="4437" y="16345"/>
                    <a:pt x="4838" y="16612"/>
                  </a:cubicBezTo>
                  <a:cubicBezTo>
                    <a:pt x="5305" y="16946"/>
                    <a:pt x="5805" y="17213"/>
                    <a:pt x="6272" y="17379"/>
                  </a:cubicBezTo>
                  <a:cubicBezTo>
                    <a:pt x="6772" y="17580"/>
                    <a:pt x="7306" y="17713"/>
                    <a:pt x="7840" y="17746"/>
                  </a:cubicBezTo>
                  <a:cubicBezTo>
                    <a:pt x="8007" y="17746"/>
                    <a:pt x="8207" y="17780"/>
                    <a:pt x="8374" y="17780"/>
                  </a:cubicBezTo>
                  <a:lnTo>
                    <a:pt x="8674" y="17780"/>
                  </a:lnTo>
                  <a:cubicBezTo>
                    <a:pt x="8941" y="17780"/>
                    <a:pt x="9208" y="17713"/>
                    <a:pt x="9541" y="17613"/>
                  </a:cubicBezTo>
                  <a:cubicBezTo>
                    <a:pt x="9875" y="17546"/>
                    <a:pt x="10275" y="17379"/>
                    <a:pt x="10609" y="17246"/>
                  </a:cubicBezTo>
                  <a:lnTo>
                    <a:pt x="11209" y="17013"/>
                  </a:lnTo>
                  <a:cubicBezTo>
                    <a:pt x="11442" y="16912"/>
                    <a:pt x="11609" y="16879"/>
                    <a:pt x="11776" y="16812"/>
                  </a:cubicBezTo>
                  <a:cubicBezTo>
                    <a:pt x="12010" y="16779"/>
                    <a:pt x="12310" y="16746"/>
                    <a:pt x="12643" y="16746"/>
                  </a:cubicBezTo>
                  <a:lnTo>
                    <a:pt x="12710" y="16746"/>
                  </a:lnTo>
                  <a:cubicBezTo>
                    <a:pt x="13110" y="16746"/>
                    <a:pt x="13444" y="16779"/>
                    <a:pt x="13777" y="16812"/>
                  </a:cubicBezTo>
                  <a:cubicBezTo>
                    <a:pt x="14011" y="16879"/>
                    <a:pt x="14311" y="16912"/>
                    <a:pt x="14611" y="16912"/>
                  </a:cubicBezTo>
                  <a:lnTo>
                    <a:pt x="15012" y="16912"/>
                  </a:lnTo>
                  <a:cubicBezTo>
                    <a:pt x="15212" y="16912"/>
                    <a:pt x="15379" y="16912"/>
                    <a:pt x="15545" y="16879"/>
                  </a:cubicBezTo>
                  <a:cubicBezTo>
                    <a:pt x="15779" y="16812"/>
                    <a:pt x="15979" y="16779"/>
                    <a:pt x="16213" y="16712"/>
                  </a:cubicBezTo>
                  <a:cubicBezTo>
                    <a:pt x="16546" y="16612"/>
                    <a:pt x="16880" y="16445"/>
                    <a:pt x="17180" y="16279"/>
                  </a:cubicBezTo>
                  <a:cubicBezTo>
                    <a:pt x="17480" y="16112"/>
                    <a:pt x="17714" y="15912"/>
                    <a:pt x="18014" y="15645"/>
                  </a:cubicBezTo>
                  <a:cubicBezTo>
                    <a:pt x="18481" y="15211"/>
                    <a:pt x="18881" y="14611"/>
                    <a:pt x="19215" y="13910"/>
                  </a:cubicBezTo>
                  <a:cubicBezTo>
                    <a:pt x="19515" y="13243"/>
                    <a:pt x="19748" y="12543"/>
                    <a:pt x="19982" y="11709"/>
                  </a:cubicBezTo>
                  <a:cubicBezTo>
                    <a:pt x="20149" y="10941"/>
                    <a:pt x="20215" y="10108"/>
                    <a:pt x="20249" y="9274"/>
                  </a:cubicBezTo>
                  <a:cubicBezTo>
                    <a:pt x="20315" y="8473"/>
                    <a:pt x="20249" y="7639"/>
                    <a:pt x="20182" y="6905"/>
                  </a:cubicBezTo>
                  <a:cubicBezTo>
                    <a:pt x="20082" y="6138"/>
                    <a:pt x="19982" y="5438"/>
                    <a:pt x="19748" y="4804"/>
                  </a:cubicBezTo>
                  <a:cubicBezTo>
                    <a:pt x="19682" y="4470"/>
                    <a:pt x="19548" y="4203"/>
                    <a:pt x="19415" y="3903"/>
                  </a:cubicBezTo>
                  <a:cubicBezTo>
                    <a:pt x="19215" y="3436"/>
                    <a:pt x="18981" y="2969"/>
                    <a:pt x="18648" y="2569"/>
                  </a:cubicBezTo>
                  <a:cubicBezTo>
                    <a:pt x="18014" y="1735"/>
                    <a:pt x="17247" y="1068"/>
                    <a:pt x="16379" y="667"/>
                  </a:cubicBezTo>
                  <a:cubicBezTo>
                    <a:pt x="15979" y="434"/>
                    <a:pt x="15479" y="267"/>
                    <a:pt x="15012" y="200"/>
                  </a:cubicBezTo>
                  <a:cubicBezTo>
                    <a:pt x="14611" y="0"/>
                    <a:pt x="14311" y="0"/>
                    <a:pt x="140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 name="Google Shape;398;p36"/>
          <p:cNvGrpSpPr/>
          <p:nvPr/>
        </p:nvGrpSpPr>
        <p:grpSpPr>
          <a:xfrm rot="1060229">
            <a:off x="5744244" y="3640567"/>
            <a:ext cx="2843223" cy="1473517"/>
            <a:chOff x="6535806" y="3518108"/>
            <a:chExt cx="2536111" cy="1314354"/>
          </a:xfrm>
        </p:grpSpPr>
        <p:grpSp>
          <p:nvGrpSpPr>
            <p:cNvPr id="399" name="Google Shape;399;p36"/>
            <p:cNvGrpSpPr/>
            <p:nvPr/>
          </p:nvGrpSpPr>
          <p:grpSpPr>
            <a:xfrm rot="1544990">
              <a:off x="6696980" y="3691243"/>
              <a:ext cx="1021946" cy="968084"/>
              <a:chOff x="3001375" y="1809238"/>
              <a:chExt cx="396975" cy="365275"/>
            </a:xfrm>
          </p:grpSpPr>
          <p:sp>
            <p:nvSpPr>
              <p:cNvPr id="400" name="Google Shape;400;p36"/>
              <p:cNvSpPr/>
              <p:nvPr/>
            </p:nvSpPr>
            <p:spPr>
              <a:xfrm>
                <a:off x="3020550" y="1878438"/>
                <a:ext cx="351125" cy="286900"/>
              </a:xfrm>
              <a:custGeom>
                <a:avLst/>
                <a:gdLst/>
                <a:ahLst/>
                <a:cxnLst/>
                <a:rect l="l" t="t" r="r" b="b"/>
                <a:pathLst>
                  <a:path w="14045" h="11476" extrusionOk="0">
                    <a:moveTo>
                      <a:pt x="9308" y="1"/>
                    </a:moveTo>
                    <a:cubicBezTo>
                      <a:pt x="9274" y="1"/>
                      <a:pt x="1" y="11142"/>
                      <a:pt x="68" y="11242"/>
                    </a:cubicBezTo>
                    <a:cubicBezTo>
                      <a:pt x="101" y="11342"/>
                      <a:pt x="234" y="11476"/>
                      <a:pt x="401" y="11476"/>
                    </a:cubicBezTo>
                    <a:lnTo>
                      <a:pt x="468" y="11476"/>
                    </a:lnTo>
                    <a:lnTo>
                      <a:pt x="6305" y="9908"/>
                    </a:lnTo>
                    <a:lnTo>
                      <a:pt x="12143" y="8307"/>
                    </a:lnTo>
                    <a:lnTo>
                      <a:pt x="13444" y="7973"/>
                    </a:lnTo>
                    <a:cubicBezTo>
                      <a:pt x="13511" y="7706"/>
                      <a:pt x="13611" y="7473"/>
                      <a:pt x="13644" y="7173"/>
                    </a:cubicBezTo>
                    <a:cubicBezTo>
                      <a:pt x="13811" y="6472"/>
                      <a:pt x="13911" y="5805"/>
                      <a:pt x="13978" y="5138"/>
                    </a:cubicBezTo>
                    <a:cubicBezTo>
                      <a:pt x="13978" y="4838"/>
                      <a:pt x="14044" y="4604"/>
                      <a:pt x="14044" y="4304"/>
                    </a:cubicBezTo>
                    <a:cubicBezTo>
                      <a:pt x="14044" y="4171"/>
                      <a:pt x="13944" y="4104"/>
                      <a:pt x="13878" y="4004"/>
                    </a:cubicBezTo>
                    <a:cubicBezTo>
                      <a:pt x="13856" y="3987"/>
                      <a:pt x="13778" y="3979"/>
                      <a:pt x="13657" y="3979"/>
                    </a:cubicBezTo>
                    <a:cubicBezTo>
                      <a:pt x="12825" y="3979"/>
                      <a:pt x="9948" y="4346"/>
                      <a:pt x="9308" y="4638"/>
                    </a:cubicBezTo>
                    <a:cubicBezTo>
                      <a:pt x="9608" y="4104"/>
                      <a:pt x="9808" y="3437"/>
                      <a:pt x="9875" y="2770"/>
                    </a:cubicBezTo>
                    <a:cubicBezTo>
                      <a:pt x="9941" y="2002"/>
                      <a:pt x="9875" y="1235"/>
                      <a:pt x="9641" y="234"/>
                    </a:cubicBezTo>
                    <a:cubicBezTo>
                      <a:pt x="9641" y="134"/>
                      <a:pt x="9574" y="34"/>
                      <a:pt x="9474" y="34"/>
                    </a:cubicBezTo>
                    <a:cubicBezTo>
                      <a:pt x="9441" y="1"/>
                      <a:pt x="9408" y="1"/>
                      <a:pt x="93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6"/>
              <p:cNvSpPr/>
              <p:nvPr/>
            </p:nvSpPr>
            <p:spPr>
              <a:xfrm>
                <a:off x="3001375" y="1809238"/>
                <a:ext cx="396975" cy="365275"/>
              </a:xfrm>
              <a:custGeom>
                <a:avLst/>
                <a:gdLst/>
                <a:ahLst/>
                <a:cxnLst/>
                <a:rect l="l" t="t" r="r" b="b"/>
                <a:pathLst>
                  <a:path w="15879" h="14611" extrusionOk="0">
                    <a:moveTo>
                      <a:pt x="7339" y="0"/>
                    </a:moveTo>
                    <a:cubicBezTo>
                      <a:pt x="7306" y="0"/>
                      <a:pt x="7206" y="0"/>
                      <a:pt x="7173" y="34"/>
                    </a:cubicBezTo>
                    <a:cubicBezTo>
                      <a:pt x="7139" y="34"/>
                      <a:pt x="7072" y="34"/>
                      <a:pt x="7072" y="67"/>
                    </a:cubicBezTo>
                    <a:cubicBezTo>
                      <a:pt x="6972" y="100"/>
                      <a:pt x="6872" y="234"/>
                      <a:pt x="6839" y="300"/>
                    </a:cubicBezTo>
                    <a:lnTo>
                      <a:pt x="3803" y="6338"/>
                    </a:lnTo>
                    <a:lnTo>
                      <a:pt x="735" y="12342"/>
                    </a:lnTo>
                    <a:lnTo>
                      <a:pt x="301" y="13276"/>
                    </a:lnTo>
                    <a:lnTo>
                      <a:pt x="34" y="13743"/>
                    </a:lnTo>
                    <a:cubicBezTo>
                      <a:pt x="1" y="13844"/>
                      <a:pt x="1" y="13944"/>
                      <a:pt x="1" y="14044"/>
                    </a:cubicBezTo>
                    <a:cubicBezTo>
                      <a:pt x="1" y="14177"/>
                      <a:pt x="34" y="14277"/>
                      <a:pt x="134" y="14377"/>
                    </a:cubicBezTo>
                    <a:cubicBezTo>
                      <a:pt x="168" y="14411"/>
                      <a:pt x="168" y="14444"/>
                      <a:pt x="201" y="14511"/>
                    </a:cubicBezTo>
                    <a:cubicBezTo>
                      <a:pt x="234" y="14544"/>
                      <a:pt x="301" y="14544"/>
                      <a:pt x="334" y="14577"/>
                    </a:cubicBezTo>
                    <a:cubicBezTo>
                      <a:pt x="368" y="14611"/>
                      <a:pt x="401" y="14611"/>
                      <a:pt x="468" y="14611"/>
                    </a:cubicBezTo>
                    <a:lnTo>
                      <a:pt x="534" y="14611"/>
                    </a:lnTo>
                    <a:cubicBezTo>
                      <a:pt x="635" y="14611"/>
                      <a:pt x="701" y="14577"/>
                      <a:pt x="801" y="14544"/>
                    </a:cubicBezTo>
                    <a:cubicBezTo>
                      <a:pt x="968" y="14444"/>
                      <a:pt x="1068" y="14377"/>
                      <a:pt x="1235" y="14277"/>
                    </a:cubicBezTo>
                    <a:cubicBezTo>
                      <a:pt x="1569" y="14110"/>
                      <a:pt x="1902" y="13944"/>
                      <a:pt x="2202" y="13777"/>
                    </a:cubicBezTo>
                    <a:lnTo>
                      <a:pt x="4204" y="12743"/>
                    </a:lnTo>
                    <a:lnTo>
                      <a:pt x="7006" y="11275"/>
                    </a:lnTo>
                    <a:lnTo>
                      <a:pt x="12576" y="8406"/>
                    </a:lnTo>
                    <a:lnTo>
                      <a:pt x="13811" y="7773"/>
                    </a:lnTo>
                    <a:lnTo>
                      <a:pt x="15645" y="6872"/>
                    </a:lnTo>
                    <a:cubicBezTo>
                      <a:pt x="15812" y="6772"/>
                      <a:pt x="15879" y="6672"/>
                      <a:pt x="15879" y="6505"/>
                    </a:cubicBezTo>
                    <a:cubicBezTo>
                      <a:pt x="15879" y="6405"/>
                      <a:pt x="15845" y="6238"/>
                      <a:pt x="15812" y="6171"/>
                    </a:cubicBezTo>
                    <a:cubicBezTo>
                      <a:pt x="15412" y="5604"/>
                      <a:pt x="14911" y="5071"/>
                      <a:pt x="14344" y="4604"/>
                    </a:cubicBezTo>
                    <a:cubicBezTo>
                      <a:pt x="13744" y="4170"/>
                      <a:pt x="13177" y="3770"/>
                      <a:pt x="12510" y="3536"/>
                    </a:cubicBezTo>
                    <a:cubicBezTo>
                      <a:pt x="12476" y="3503"/>
                      <a:pt x="12376" y="3503"/>
                      <a:pt x="12343" y="3503"/>
                    </a:cubicBezTo>
                    <a:lnTo>
                      <a:pt x="12209" y="3503"/>
                    </a:lnTo>
                    <a:cubicBezTo>
                      <a:pt x="12043" y="3503"/>
                      <a:pt x="11976" y="3569"/>
                      <a:pt x="11876" y="3603"/>
                    </a:cubicBezTo>
                    <a:cubicBezTo>
                      <a:pt x="9774" y="5437"/>
                      <a:pt x="7673" y="7272"/>
                      <a:pt x="5571" y="9174"/>
                    </a:cubicBezTo>
                    <a:lnTo>
                      <a:pt x="5571" y="9174"/>
                    </a:lnTo>
                    <a:cubicBezTo>
                      <a:pt x="7439" y="7005"/>
                      <a:pt x="9107" y="4937"/>
                      <a:pt x="10742" y="2936"/>
                    </a:cubicBezTo>
                    <a:cubicBezTo>
                      <a:pt x="10842" y="2836"/>
                      <a:pt x="10875" y="2669"/>
                      <a:pt x="10775" y="2535"/>
                    </a:cubicBezTo>
                    <a:cubicBezTo>
                      <a:pt x="10775" y="2502"/>
                      <a:pt x="10742" y="2435"/>
                      <a:pt x="10708" y="2369"/>
                    </a:cubicBezTo>
                    <a:cubicBezTo>
                      <a:pt x="10308" y="1868"/>
                      <a:pt x="9808" y="1401"/>
                      <a:pt x="9241" y="1001"/>
                    </a:cubicBezTo>
                    <a:cubicBezTo>
                      <a:pt x="8674" y="567"/>
                      <a:pt x="8073" y="234"/>
                      <a:pt x="7506" y="34"/>
                    </a:cubicBezTo>
                    <a:cubicBezTo>
                      <a:pt x="7473" y="34"/>
                      <a:pt x="7406" y="0"/>
                      <a:pt x="7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 name="Google Shape;402;p36"/>
            <p:cNvGrpSpPr/>
            <p:nvPr/>
          </p:nvGrpSpPr>
          <p:grpSpPr>
            <a:xfrm rot="7155519" flipH="1">
              <a:off x="8090673" y="3471178"/>
              <a:ext cx="511016" cy="1377443"/>
              <a:chOff x="3369975" y="1311388"/>
              <a:chExt cx="211000" cy="568750"/>
            </a:xfrm>
          </p:grpSpPr>
          <p:sp>
            <p:nvSpPr>
              <p:cNvPr id="403" name="Google Shape;403;p36"/>
              <p:cNvSpPr/>
              <p:nvPr/>
            </p:nvSpPr>
            <p:spPr>
              <a:xfrm>
                <a:off x="3540925" y="1311388"/>
                <a:ext cx="32550" cy="60900"/>
              </a:xfrm>
              <a:custGeom>
                <a:avLst/>
                <a:gdLst/>
                <a:ahLst/>
                <a:cxnLst/>
                <a:rect l="l" t="t" r="r" b="b"/>
                <a:pathLst>
                  <a:path w="1302" h="2436" extrusionOk="0">
                    <a:moveTo>
                      <a:pt x="568" y="0"/>
                    </a:moveTo>
                    <a:cubicBezTo>
                      <a:pt x="434" y="0"/>
                      <a:pt x="301" y="100"/>
                      <a:pt x="168" y="167"/>
                    </a:cubicBezTo>
                    <a:cubicBezTo>
                      <a:pt x="101" y="267"/>
                      <a:pt x="1" y="434"/>
                      <a:pt x="34" y="567"/>
                    </a:cubicBezTo>
                    <a:cubicBezTo>
                      <a:pt x="134" y="1001"/>
                      <a:pt x="168" y="1468"/>
                      <a:pt x="201" y="1935"/>
                    </a:cubicBezTo>
                    <a:cubicBezTo>
                      <a:pt x="201" y="2235"/>
                      <a:pt x="501" y="2435"/>
                      <a:pt x="801" y="2435"/>
                    </a:cubicBezTo>
                    <a:cubicBezTo>
                      <a:pt x="1102" y="2402"/>
                      <a:pt x="1302" y="2135"/>
                      <a:pt x="1302" y="1835"/>
                    </a:cubicBezTo>
                    <a:cubicBezTo>
                      <a:pt x="1268" y="1401"/>
                      <a:pt x="1235" y="934"/>
                      <a:pt x="1135" y="467"/>
                    </a:cubicBezTo>
                    <a:cubicBezTo>
                      <a:pt x="1102" y="334"/>
                      <a:pt x="1035" y="234"/>
                      <a:pt x="968" y="133"/>
                    </a:cubicBezTo>
                    <a:cubicBezTo>
                      <a:pt x="868" y="67"/>
                      <a:pt x="768" y="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6"/>
              <p:cNvSpPr/>
              <p:nvPr/>
            </p:nvSpPr>
            <p:spPr>
              <a:xfrm>
                <a:off x="3555100" y="1410613"/>
                <a:ext cx="25875" cy="64100"/>
              </a:xfrm>
              <a:custGeom>
                <a:avLst/>
                <a:gdLst/>
                <a:ahLst/>
                <a:cxnLst/>
                <a:rect l="l" t="t" r="r" b="b"/>
                <a:pathLst>
                  <a:path w="1035" h="2564" extrusionOk="0">
                    <a:moveTo>
                      <a:pt x="34" y="1635"/>
                    </a:moveTo>
                    <a:lnTo>
                      <a:pt x="34" y="1702"/>
                    </a:lnTo>
                    <a:cubicBezTo>
                      <a:pt x="1" y="1702"/>
                      <a:pt x="1" y="1668"/>
                      <a:pt x="34" y="1635"/>
                    </a:cubicBezTo>
                    <a:close/>
                    <a:moveTo>
                      <a:pt x="501" y="1"/>
                    </a:moveTo>
                    <a:cubicBezTo>
                      <a:pt x="201" y="34"/>
                      <a:pt x="1" y="301"/>
                      <a:pt x="1" y="601"/>
                    </a:cubicBezTo>
                    <a:lnTo>
                      <a:pt x="1" y="1768"/>
                    </a:lnTo>
                    <a:lnTo>
                      <a:pt x="1" y="1969"/>
                    </a:lnTo>
                    <a:cubicBezTo>
                      <a:pt x="1" y="2102"/>
                      <a:pt x="1" y="2202"/>
                      <a:pt x="68" y="2336"/>
                    </a:cubicBezTo>
                    <a:cubicBezTo>
                      <a:pt x="168" y="2469"/>
                      <a:pt x="268" y="2536"/>
                      <a:pt x="401" y="2536"/>
                    </a:cubicBezTo>
                    <a:cubicBezTo>
                      <a:pt x="440" y="2555"/>
                      <a:pt x="482" y="2563"/>
                      <a:pt x="524" y="2563"/>
                    </a:cubicBezTo>
                    <a:cubicBezTo>
                      <a:pt x="624" y="2563"/>
                      <a:pt x="721" y="2516"/>
                      <a:pt x="768" y="2469"/>
                    </a:cubicBezTo>
                    <a:cubicBezTo>
                      <a:pt x="902" y="2369"/>
                      <a:pt x="1002" y="2269"/>
                      <a:pt x="1002" y="2135"/>
                    </a:cubicBezTo>
                    <a:cubicBezTo>
                      <a:pt x="1035" y="1602"/>
                      <a:pt x="1035" y="1035"/>
                      <a:pt x="1035" y="468"/>
                    </a:cubicBezTo>
                    <a:cubicBezTo>
                      <a:pt x="1035" y="201"/>
                      <a:pt x="768" y="1"/>
                      <a:pt x="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6"/>
              <p:cNvSpPr/>
              <p:nvPr/>
            </p:nvSpPr>
            <p:spPr>
              <a:xfrm>
                <a:off x="3540925" y="1510688"/>
                <a:ext cx="36725" cy="73725"/>
              </a:xfrm>
              <a:custGeom>
                <a:avLst/>
                <a:gdLst/>
                <a:ahLst/>
                <a:cxnLst/>
                <a:rect l="l" t="t" r="r" b="b"/>
                <a:pathLst>
                  <a:path w="1469" h="2949" extrusionOk="0">
                    <a:moveTo>
                      <a:pt x="935" y="0"/>
                    </a:moveTo>
                    <a:cubicBezTo>
                      <a:pt x="668" y="34"/>
                      <a:pt x="468" y="201"/>
                      <a:pt x="434" y="467"/>
                    </a:cubicBezTo>
                    <a:cubicBezTo>
                      <a:pt x="301" y="1101"/>
                      <a:pt x="234" y="1702"/>
                      <a:pt x="68" y="2335"/>
                    </a:cubicBezTo>
                    <a:cubicBezTo>
                      <a:pt x="1" y="2469"/>
                      <a:pt x="68" y="2636"/>
                      <a:pt x="134" y="2702"/>
                    </a:cubicBezTo>
                    <a:cubicBezTo>
                      <a:pt x="201" y="2836"/>
                      <a:pt x="334" y="2936"/>
                      <a:pt x="468" y="2936"/>
                    </a:cubicBezTo>
                    <a:cubicBezTo>
                      <a:pt x="501" y="2944"/>
                      <a:pt x="537" y="2948"/>
                      <a:pt x="572" y="2948"/>
                    </a:cubicBezTo>
                    <a:cubicBezTo>
                      <a:pt x="678" y="2948"/>
                      <a:pt x="785" y="2911"/>
                      <a:pt x="835" y="2836"/>
                    </a:cubicBezTo>
                    <a:cubicBezTo>
                      <a:pt x="968" y="2769"/>
                      <a:pt x="1002" y="2636"/>
                      <a:pt x="1068" y="2502"/>
                    </a:cubicBezTo>
                    <a:cubicBezTo>
                      <a:pt x="1268" y="1868"/>
                      <a:pt x="1335" y="1268"/>
                      <a:pt x="1435" y="634"/>
                    </a:cubicBezTo>
                    <a:cubicBezTo>
                      <a:pt x="1469" y="334"/>
                      <a:pt x="1302" y="100"/>
                      <a:pt x="1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6"/>
              <p:cNvSpPr/>
              <p:nvPr/>
            </p:nvSpPr>
            <p:spPr>
              <a:xfrm>
                <a:off x="3498400" y="1623063"/>
                <a:ext cx="47550" cy="66425"/>
              </a:xfrm>
              <a:custGeom>
                <a:avLst/>
                <a:gdLst/>
                <a:ahLst/>
                <a:cxnLst/>
                <a:rect l="l" t="t" r="r" b="b"/>
                <a:pathLst>
                  <a:path w="1902" h="2657" extrusionOk="0">
                    <a:moveTo>
                      <a:pt x="1299" y="0"/>
                    </a:moveTo>
                    <a:cubicBezTo>
                      <a:pt x="1082" y="0"/>
                      <a:pt x="952" y="74"/>
                      <a:pt x="868" y="242"/>
                    </a:cubicBezTo>
                    <a:cubicBezTo>
                      <a:pt x="668" y="809"/>
                      <a:pt x="434" y="1376"/>
                      <a:pt x="134" y="1877"/>
                    </a:cubicBezTo>
                    <a:cubicBezTo>
                      <a:pt x="1" y="2143"/>
                      <a:pt x="134" y="2477"/>
                      <a:pt x="368" y="2577"/>
                    </a:cubicBezTo>
                    <a:cubicBezTo>
                      <a:pt x="465" y="2626"/>
                      <a:pt x="563" y="2657"/>
                      <a:pt x="674" y="2657"/>
                    </a:cubicBezTo>
                    <a:cubicBezTo>
                      <a:pt x="714" y="2657"/>
                      <a:pt x="756" y="2653"/>
                      <a:pt x="801" y="2644"/>
                    </a:cubicBezTo>
                    <a:cubicBezTo>
                      <a:pt x="935" y="2577"/>
                      <a:pt x="1001" y="2510"/>
                      <a:pt x="1068" y="2377"/>
                    </a:cubicBezTo>
                    <a:cubicBezTo>
                      <a:pt x="1368" y="1877"/>
                      <a:pt x="1568" y="1310"/>
                      <a:pt x="1835" y="742"/>
                    </a:cubicBezTo>
                    <a:cubicBezTo>
                      <a:pt x="1869" y="642"/>
                      <a:pt x="1902" y="509"/>
                      <a:pt x="1869" y="342"/>
                    </a:cubicBezTo>
                    <a:cubicBezTo>
                      <a:pt x="1835" y="209"/>
                      <a:pt x="1735" y="75"/>
                      <a:pt x="1635" y="42"/>
                    </a:cubicBezTo>
                    <a:cubicBezTo>
                      <a:pt x="1535" y="9"/>
                      <a:pt x="1468" y="9"/>
                      <a:pt x="1435" y="9"/>
                    </a:cubicBezTo>
                    <a:cubicBezTo>
                      <a:pt x="1386" y="3"/>
                      <a:pt x="1341"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6"/>
              <p:cNvSpPr/>
              <p:nvPr/>
            </p:nvSpPr>
            <p:spPr>
              <a:xfrm>
                <a:off x="3444200" y="1725838"/>
                <a:ext cx="53400" cy="59775"/>
              </a:xfrm>
              <a:custGeom>
                <a:avLst/>
                <a:gdLst/>
                <a:ahLst/>
                <a:cxnLst/>
                <a:rect l="l" t="t" r="r" b="b"/>
                <a:pathLst>
                  <a:path w="2136" h="2391" extrusionOk="0">
                    <a:moveTo>
                      <a:pt x="1535" y="1"/>
                    </a:moveTo>
                    <a:cubicBezTo>
                      <a:pt x="1335" y="1"/>
                      <a:pt x="1135" y="101"/>
                      <a:pt x="1034" y="267"/>
                    </a:cubicBezTo>
                    <a:cubicBezTo>
                      <a:pt x="968" y="401"/>
                      <a:pt x="868" y="568"/>
                      <a:pt x="801" y="701"/>
                    </a:cubicBezTo>
                    <a:cubicBezTo>
                      <a:pt x="601" y="968"/>
                      <a:pt x="367" y="1268"/>
                      <a:pt x="167" y="1535"/>
                    </a:cubicBezTo>
                    <a:cubicBezTo>
                      <a:pt x="0" y="1735"/>
                      <a:pt x="0" y="2069"/>
                      <a:pt x="201" y="2269"/>
                    </a:cubicBezTo>
                    <a:cubicBezTo>
                      <a:pt x="312" y="2348"/>
                      <a:pt x="454" y="2390"/>
                      <a:pt x="590" y="2390"/>
                    </a:cubicBezTo>
                    <a:cubicBezTo>
                      <a:pt x="739" y="2390"/>
                      <a:pt x="881" y="2340"/>
                      <a:pt x="968" y="2235"/>
                    </a:cubicBezTo>
                    <a:cubicBezTo>
                      <a:pt x="1335" y="1735"/>
                      <a:pt x="1702" y="1268"/>
                      <a:pt x="2002" y="734"/>
                    </a:cubicBezTo>
                    <a:cubicBezTo>
                      <a:pt x="2135" y="501"/>
                      <a:pt x="2002" y="167"/>
                      <a:pt x="1768" y="34"/>
                    </a:cubicBezTo>
                    <a:cubicBezTo>
                      <a:pt x="1668" y="1"/>
                      <a:pt x="1602" y="1"/>
                      <a:pt x="15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6"/>
              <p:cNvSpPr/>
              <p:nvPr/>
            </p:nvSpPr>
            <p:spPr>
              <a:xfrm>
                <a:off x="3369975" y="1814238"/>
                <a:ext cx="60900" cy="65900"/>
              </a:xfrm>
              <a:custGeom>
                <a:avLst/>
                <a:gdLst/>
                <a:ahLst/>
                <a:cxnLst/>
                <a:rect l="l" t="t" r="r" b="b"/>
                <a:pathLst>
                  <a:path w="2436" h="2636" extrusionOk="0">
                    <a:moveTo>
                      <a:pt x="1902" y="0"/>
                    </a:moveTo>
                    <a:cubicBezTo>
                      <a:pt x="1769" y="0"/>
                      <a:pt x="1602" y="67"/>
                      <a:pt x="1568" y="167"/>
                    </a:cubicBezTo>
                    <a:cubicBezTo>
                      <a:pt x="1135" y="734"/>
                      <a:pt x="634" y="1235"/>
                      <a:pt x="134" y="1735"/>
                    </a:cubicBezTo>
                    <a:cubicBezTo>
                      <a:pt x="67" y="1835"/>
                      <a:pt x="1" y="2002"/>
                      <a:pt x="1" y="2135"/>
                    </a:cubicBezTo>
                    <a:cubicBezTo>
                      <a:pt x="1" y="2235"/>
                      <a:pt x="101" y="2369"/>
                      <a:pt x="167" y="2502"/>
                    </a:cubicBezTo>
                    <a:cubicBezTo>
                      <a:pt x="301" y="2569"/>
                      <a:pt x="434" y="2636"/>
                      <a:pt x="568" y="2636"/>
                    </a:cubicBezTo>
                    <a:cubicBezTo>
                      <a:pt x="668" y="2636"/>
                      <a:pt x="801" y="2536"/>
                      <a:pt x="901" y="2469"/>
                    </a:cubicBezTo>
                    <a:cubicBezTo>
                      <a:pt x="1402" y="1968"/>
                      <a:pt x="1902" y="1468"/>
                      <a:pt x="2302" y="868"/>
                    </a:cubicBezTo>
                    <a:cubicBezTo>
                      <a:pt x="2402" y="734"/>
                      <a:pt x="2436" y="634"/>
                      <a:pt x="2436" y="501"/>
                    </a:cubicBezTo>
                    <a:cubicBezTo>
                      <a:pt x="2436" y="367"/>
                      <a:pt x="2336" y="234"/>
                      <a:pt x="2269" y="134"/>
                    </a:cubicBezTo>
                    <a:cubicBezTo>
                      <a:pt x="2169" y="34"/>
                      <a:pt x="2069" y="0"/>
                      <a:pt x="19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9" name="Google Shape;409;p36"/>
          <p:cNvGrpSpPr/>
          <p:nvPr/>
        </p:nvGrpSpPr>
        <p:grpSpPr>
          <a:xfrm>
            <a:off x="6761627" y="344556"/>
            <a:ext cx="1982407" cy="1651335"/>
            <a:chOff x="6260538" y="192100"/>
            <a:chExt cx="2221932" cy="1850857"/>
          </a:xfrm>
        </p:grpSpPr>
        <p:sp>
          <p:nvSpPr>
            <p:cNvPr id="410" name="Google Shape;410;p36"/>
            <p:cNvSpPr/>
            <p:nvPr/>
          </p:nvSpPr>
          <p:spPr>
            <a:xfrm rot="1050147">
              <a:off x="6417762" y="447935"/>
              <a:ext cx="1907485" cy="1339187"/>
            </a:xfrm>
            <a:custGeom>
              <a:avLst/>
              <a:gdLst/>
              <a:ahLst/>
              <a:cxnLst/>
              <a:rect l="l" t="t" r="r" b="b"/>
              <a:pathLst>
                <a:path w="43198" h="30328" extrusionOk="0">
                  <a:moveTo>
                    <a:pt x="21526" y="0"/>
                  </a:moveTo>
                  <a:cubicBezTo>
                    <a:pt x="15938" y="0"/>
                    <a:pt x="9543" y="411"/>
                    <a:pt x="5904" y="3875"/>
                  </a:cubicBezTo>
                  <a:cubicBezTo>
                    <a:pt x="1401" y="8211"/>
                    <a:pt x="0" y="19186"/>
                    <a:pt x="5337" y="23389"/>
                  </a:cubicBezTo>
                  <a:cubicBezTo>
                    <a:pt x="8864" y="26197"/>
                    <a:pt x="14236" y="26811"/>
                    <a:pt x="19274" y="26811"/>
                  </a:cubicBezTo>
                  <a:cubicBezTo>
                    <a:pt x="21717" y="26811"/>
                    <a:pt x="24082" y="26667"/>
                    <a:pt x="26119" y="26558"/>
                  </a:cubicBezTo>
                  <a:lnTo>
                    <a:pt x="26119" y="26558"/>
                  </a:lnTo>
                  <a:cubicBezTo>
                    <a:pt x="25719" y="27492"/>
                    <a:pt x="23550" y="30227"/>
                    <a:pt x="24584" y="30327"/>
                  </a:cubicBezTo>
                  <a:cubicBezTo>
                    <a:pt x="24594" y="30328"/>
                    <a:pt x="24604" y="30328"/>
                    <a:pt x="24614" y="30328"/>
                  </a:cubicBezTo>
                  <a:cubicBezTo>
                    <a:pt x="26048" y="30328"/>
                    <a:pt x="32757" y="25724"/>
                    <a:pt x="32757" y="25724"/>
                  </a:cubicBezTo>
                  <a:cubicBezTo>
                    <a:pt x="32757" y="25724"/>
                    <a:pt x="34558" y="25324"/>
                    <a:pt x="35192" y="25057"/>
                  </a:cubicBezTo>
                  <a:cubicBezTo>
                    <a:pt x="41230" y="22655"/>
                    <a:pt x="43198" y="16217"/>
                    <a:pt x="42597" y="10246"/>
                  </a:cubicBezTo>
                  <a:cubicBezTo>
                    <a:pt x="42230" y="6744"/>
                    <a:pt x="41063" y="3174"/>
                    <a:pt x="37727" y="1473"/>
                  </a:cubicBezTo>
                  <a:cubicBezTo>
                    <a:pt x="35247" y="194"/>
                    <a:pt x="32092" y="18"/>
                    <a:pt x="29159" y="18"/>
                  </a:cubicBezTo>
                  <a:cubicBezTo>
                    <a:pt x="28344" y="18"/>
                    <a:pt x="27547" y="32"/>
                    <a:pt x="26786" y="39"/>
                  </a:cubicBezTo>
                  <a:cubicBezTo>
                    <a:pt x="26657" y="40"/>
                    <a:pt x="26526" y="40"/>
                    <a:pt x="26394" y="40"/>
                  </a:cubicBezTo>
                  <a:cubicBezTo>
                    <a:pt x="24920" y="40"/>
                    <a:pt x="23262" y="0"/>
                    <a:pt x="215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1" name="Google Shape;411;p36"/>
            <p:cNvGrpSpPr/>
            <p:nvPr/>
          </p:nvGrpSpPr>
          <p:grpSpPr>
            <a:xfrm rot="1339852">
              <a:off x="6850204" y="754040"/>
              <a:ext cx="1171851" cy="555272"/>
              <a:chOff x="1425538" y="2323664"/>
              <a:chExt cx="427837" cy="131258"/>
            </a:xfrm>
          </p:grpSpPr>
          <p:sp>
            <p:nvSpPr>
              <p:cNvPr id="412" name="Google Shape;412;p36"/>
              <p:cNvSpPr/>
              <p:nvPr/>
            </p:nvSpPr>
            <p:spPr>
              <a:xfrm rot="-298630">
                <a:off x="1426277" y="2342092"/>
                <a:ext cx="426359" cy="35677"/>
              </a:xfrm>
              <a:custGeom>
                <a:avLst/>
                <a:gdLst/>
                <a:ahLst/>
                <a:cxnLst/>
                <a:rect l="l" t="t" r="r" b="b"/>
                <a:pathLst>
                  <a:path w="2269" h="1427" extrusionOk="0">
                    <a:moveTo>
                      <a:pt x="326" y="1"/>
                    </a:moveTo>
                    <a:cubicBezTo>
                      <a:pt x="276" y="1"/>
                      <a:pt x="234" y="17"/>
                      <a:pt x="201" y="51"/>
                    </a:cubicBezTo>
                    <a:cubicBezTo>
                      <a:pt x="101" y="84"/>
                      <a:pt x="67" y="117"/>
                      <a:pt x="67" y="151"/>
                    </a:cubicBezTo>
                    <a:cubicBezTo>
                      <a:pt x="1" y="284"/>
                      <a:pt x="34" y="484"/>
                      <a:pt x="201" y="718"/>
                    </a:cubicBezTo>
                    <a:cubicBezTo>
                      <a:pt x="368" y="918"/>
                      <a:pt x="568" y="1085"/>
                      <a:pt x="868" y="1218"/>
                    </a:cubicBezTo>
                    <a:cubicBezTo>
                      <a:pt x="1146" y="1357"/>
                      <a:pt x="1424" y="1427"/>
                      <a:pt x="1644" y="1427"/>
                    </a:cubicBezTo>
                    <a:cubicBezTo>
                      <a:pt x="1688" y="1427"/>
                      <a:pt x="1730" y="1424"/>
                      <a:pt x="1769" y="1418"/>
                    </a:cubicBezTo>
                    <a:cubicBezTo>
                      <a:pt x="1869" y="1418"/>
                      <a:pt x="1935" y="1385"/>
                      <a:pt x="2035" y="1385"/>
                    </a:cubicBezTo>
                    <a:cubicBezTo>
                      <a:pt x="2102" y="1318"/>
                      <a:pt x="2135" y="1285"/>
                      <a:pt x="2202" y="1251"/>
                    </a:cubicBezTo>
                    <a:cubicBezTo>
                      <a:pt x="2269" y="1118"/>
                      <a:pt x="2236" y="918"/>
                      <a:pt x="2069" y="751"/>
                    </a:cubicBezTo>
                    <a:cubicBezTo>
                      <a:pt x="1902" y="551"/>
                      <a:pt x="1702" y="384"/>
                      <a:pt x="1402" y="251"/>
                    </a:cubicBezTo>
                    <a:cubicBezTo>
                      <a:pt x="1139" y="120"/>
                      <a:pt x="877" y="30"/>
                      <a:pt x="663" y="30"/>
                    </a:cubicBezTo>
                    <a:cubicBezTo>
                      <a:pt x="605" y="30"/>
                      <a:pt x="551" y="36"/>
                      <a:pt x="501" y="51"/>
                    </a:cubicBezTo>
                    <a:cubicBezTo>
                      <a:pt x="434" y="17"/>
                      <a:pt x="376"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6"/>
              <p:cNvSpPr/>
              <p:nvPr/>
            </p:nvSpPr>
            <p:spPr>
              <a:xfrm rot="-298630">
                <a:off x="1426277" y="2400817"/>
                <a:ext cx="426359" cy="35677"/>
              </a:xfrm>
              <a:custGeom>
                <a:avLst/>
                <a:gdLst/>
                <a:ahLst/>
                <a:cxnLst/>
                <a:rect l="l" t="t" r="r" b="b"/>
                <a:pathLst>
                  <a:path w="2269" h="1427" extrusionOk="0">
                    <a:moveTo>
                      <a:pt x="326" y="1"/>
                    </a:moveTo>
                    <a:cubicBezTo>
                      <a:pt x="276" y="1"/>
                      <a:pt x="234" y="17"/>
                      <a:pt x="201" y="51"/>
                    </a:cubicBezTo>
                    <a:cubicBezTo>
                      <a:pt x="101" y="84"/>
                      <a:pt x="67" y="117"/>
                      <a:pt x="67" y="151"/>
                    </a:cubicBezTo>
                    <a:cubicBezTo>
                      <a:pt x="1" y="284"/>
                      <a:pt x="34" y="484"/>
                      <a:pt x="201" y="718"/>
                    </a:cubicBezTo>
                    <a:cubicBezTo>
                      <a:pt x="368" y="918"/>
                      <a:pt x="568" y="1085"/>
                      <a:pt x="868" y="1218"/>
                    </a:cubicBezTo>
                    <a:cubicBezTo>
                      <a:pt x="1146" y="1357"/>
                      <a:pt x="1424" y="1427"/>
                      <a:pt x="1644" y="1427"/>
                    </a:cubicBezTo>
                    <a:cubicBezTo>
                      <a:pt x="1688" y="1427"/>
                      <a:pt x="1730" y="1424"/>
                      <a:pt x="1769" y="1418"/>
                    </a:cubicBezTo>
                    <a:cubicBezTo>
                      <a:pt x="1869" y="1418"/>
                      <a:pt x="1935" y="1385"/>
                      <a:pt x="2035" y="1385"/>
                    </a:cubicBezTo>
                    <a:cubicBezTo>
                      <a:pt x="2102" y="1318"/>
                      <a:pt x="2135" y="1285"/>
                      <a:pt x="2202" y="1251"/>
                    </a:cubicBezTo>
                    <a:cubicBezTo>
                      <a:pt x="2269" y="1118"/>
                      <a:pt x="2236" y="918"/>
                      <a:pt x="2069" y="751"/>
                    </a:cubicBezTo>
                    <a:cubicBezTo>
                      <a:pt x="1902" y="551"/>
                      <a:pt x="1702" y="384"/>
                      <a:pt x="1402" y="251"/>
                    </a:cubicBezTo>
                    <a:cubicBezTo>
                      <a:pt x="1139" y="120"/>
                      <a:pt x="877" y="30"/>
                      <a:pt x="663" y="30"/>
                    </a:cubicBezTo>
                    <a:cubicBezTo>
                      <a:pt x="605" y="30"/>
                      <a:pt x="551" y="36"/>
                      <a:pt x="501" y="51"/>
                    </a:cubicBezTo>
                    <a:cubicBezTo>
                      <a:pt x="434" y="17"/>
                      <a:pt x="376"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6" name="Google Shape;416;p36"/>
          <p:cNvGrpSpPr/>
          <p:nvPr/>
        </p:nvGrpSpPr>
        <p:grpSpPr>
          <a:xfrm rot="-762978" flipH="1">
            <a:off x="606816" y="2101913"/>
            <a:ext cx="568060" cy="591305"/>
            <a:chOff x="2079900" y="3077638"/>
            <a:chExt cx="367775" cy="382800"/>
          </a:xfrm>
        </p:grpSpPr>
        <p:sp>
          <p:nvSpPr>
            <p:cNvPr id="417" name="Google Shape;417;p36"/>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6"/>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6"/>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6"/>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36"/>
          <p:cNvGrpSpPr/>
          <p:nvPr/>
        </p:nvGrpSpPr>
        <p:grpSpPr>
          <a:xfrm rot="1362545" flipH="1">
            <a:off x="4527336" y="4320801"/>
            <a:ext cx="390589" cy="406616"/>
            <a:chOff x="2079900" y="3077638"/>
            <a:chExt cx="367775" cy="382800"/>
          </a:xfrm>
        </p:grpSpPr>
        <p:sp>
          <p:nvSpPr>
            <p:cNvPr id="422" name="Google Shape;422;p36"/>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6"/>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6"/>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6"/>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36"/>
          <p:cNvGrpSpPr/>
          <p:nvPr/>
        </p:nvGrpSpPr>
        <p:grpSpPr>
          <a:xfrm rot="834706">
            <a:off x="7945408" y="2133602"/>
            <a:ext cx="312053" cy="323641"/>
            <a:chOff x="2079900" y="3077638"/>
            <a:chExt cx="367775" cy="382800"/>
          </a:xfrm>
        </p:grpSpPr>
        <p:sp>
          <p:nvSpPr>
            <p:cNvPr id="427" name="Google Shape;427;p36"/>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6"/>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6"/>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6"/>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431;p36"/>
          <p:cNvGrpSpPr/>
          <p:nvPr/>
        </p:nvGrpSpPr>
        <p:grpSpPr>
          <a:xfrm rot="-1365263">
            <a:off x="5894362" y="508766"/>
            <a:ext cx="312072" cy="323661"/>
            <a:chOff x="2079900" y="3077638"/>
            <a:chExt cx="367775" cy="382800"/>
          </a:xfrm>
        </p:grpSpPr>
        <p:sp>
          <p:nvSpPr>
            <p:cNvPr id="432" name="Google Shape;432;p36"/>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6"/>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6"/>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6"/>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36"/>
          <p:cNvGrpSpPr/>
          <p:nvPr/>
        </p:nvGrpSpPr>
        <p:grpSpPr>
          <a:xfrm rot="533694">
            <a:off x="1355678" y="294603"/>
            <a:ext cx="968195" cy="1570552"/>
            <a:chOff x="3035825" y="238150"/>
            <a:chExt cx="3118850" cy="5059225"/>
          </a:xfrm>
        </p:grpSpPr>
        <p:sp>
          <p:nvSpPr>
            <p:cNvPr id="437" name="Google Shape;437;p36"/>
            <p:cNvSpPr/>
            <p:nvPr/>
          </p:nvSpPr>
          <p:spPr>
            <a:xfrm>
              <a:off x="3085775" y="1392075"/>
              <a:ext cx="2680425" cy="2875025"/>
            </a:xfrm>
            <a:custGeom>
              <a:avLst/>
              <a:gdLst/>
              <a:ahLst/>
              <a:cxnLst/>
              <a:rect l="l" t="t" r="r" b="b"/>
              <a:pathLst>
                <a:path w="107217" h="115001" extrusionOk="0">
                  <a:moveTo>
                    <a:pt x="30714" y="1"/>
                  </a:moveTo>
                  <a:cubicBezTo>
                    <a:pt x="30665" y="1"/>
                    <a:pt x="30638" y="5"/>
                    <a:pt x="30634" y="14"/>
                  </a:cubicBezTo>
                  <a:lnTo>
                    <a:pt x="30634" y="236"/>
                  </a:lnTo>
                  <a:cubicBezTo>
                    <a:pt x="30190" y="458"/>
                    <a:pt x="1" y="88806"/>
                    <a:pt x="1" y="89028"/>
                  </a:cubicBezTo>
                  <a:cubicBezTo>
                    <a:pt x="847" y="87879"/>
                    <a:pt x="2666" y="87406"/>
                    <a:pt x="4905" y="87406"/>
                  </a:cubicBezTo>
                  <a:cubicBezTo>
                    <a:pt x="10883" y="87406"/>
                    <a:pt x="19857" y="90783"/>
                    <a:pt x="21311" y="93690"/>
                  </a:cubicBezTo>
                  <a:cubicBezTo>
                    <a:pt x="21533" y="94356"/>
                    <a:pt x="21533" y="94800"/>
                    <a:pt x="21755" y="95022"/>
                  </a:cubicBezTo>
                  <a:cubicBezTo>
                    <a:pt x="22199" y="95466"/>
                    <a:pt x="22199" y="95688"/>
                    <a:pt x="22421" y="95910"/>
                  </a:cubicBezTo>
                  <a:lnTo>
                    <a:pt x="22643" y="96132"/>
                  </a:lnTo>
                  <a:lnTo>
                    <a:pt x="22865" y="96132"/>
                  </a:lnTo>
                  <a:lnTo>
                    <a:pt x="23530" y="95688"/>
                  </a:lnTo>
                  <a:cubicBezTo>
                    <a:pt x="23752" y="95244"/>
                    <a:pt x="24196" y="95022"/>
                    <a:pt x="24418" y="94578"/>
                  </a:cubicBezTo>
                  <a:cubicBezTo>
                    <a:pt x="24627" y="93951"/>
                    <a:pt x="30934" y="87620"/>
                    <a:pt x="35747" y="87620"/>
                  </a:cubicBezTo>
                  <a:cubicBezTo>
                    <a:pt x="36047" y="87620"/>
                    <a:pt x="36341" y="87644"/>
                    <a:pt x="36627" y="87697"/>
                  </a:cubicBezTo>
                  <a:cubicBezTo>
                    <a:pt x="43731" y="88584"/>
                    <a:pt x="49280" y="94578"/>
                    <a:pt x="50168" y="101681"/>
                  </a:cubicBezTo>
                  <a:lnTo>
                    <a:pt x="51056" y="105899"/>
                  </a:lnTo>
                  <a:cubicBezTo>
                    <a:pt x="52610" y="104567"/>
                    <a:pt x="54164" y="103235"/>
                    <a:pt x="55940" y="102125"/>
                  </a:cubicBezTo>
                  <a:cubicBezTo>
                    <a:pt x="58775" y="100442"/>
                    <a:pt x="61434" y="99572"/>
                    <a:pt x="63704" y="99572"/>
                  </a:cubicBezTo>
                  <a:cubicBezTo>
                    <a:pt x="67120" y="99572"/>
                    <a:pt x="69657" y="101543"/>
                    <a:pt x="70590" y="105677"/>
                  </a:cubicBezTo>
                  <a:lnTo>
                    <a:pt x="72810" y="115000"/>
                  </a:lnTo>
                  <a:lnTo>
                    <a:pt x="87683" y="78817"/>
                  </a:lnTo>
                  <a:lnTo>
                    <a:pt x="106995" y="28428"/>
                  </a:lnTo>
                  <a:cubicBezTo>
                    <a:pt x="107217" y="27984"/>
                    <a:pt x="92788" y="13777"/>
                    <a:pt x="88571" y="11779"/>
                  </a:cubicBezTo>
                  <a:cubicBezTo>
                    <a:pt x="85526" y="10257"/>
                    <a:pt x="33060" y="1"/>
                    <a:pt x="307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6"/>
            <p:cNvSpPr/>
            <p:nvPr/>
          </p:nvSpPr>
          <p:spPr>
            <a:xfrm>
              <a:off x="4450950" y="1351100"/>
              <a:ext cx="9900" cy="2500"/>
            </a:xfrm>
            <a:custGeom>
              <a:avLst/>
              <a:gdLst/>
              <a:ahLst/>
              <a:cxnLst/>
              <a:rect l="l" t="t" r="r" b="b"/>
              <a:pathLst>
                <a:path w="396" h="100" extrusionOk="0">
                  <a:moveTo>
                    <a:pt x="297" y="1"/>
                  </a:moveTo>
                  <a:cubicBezTo>
                    <a:pt x="247" y="1"/>
                    <a:pt x="149" y="25"/>
                    <a:pt x="1" y="99"/>
                  </a:cubicBezTo>
                  <a:cubicBezTo>
                    <a:pt x="297" y="99"/>
                    <a:pt x="395" y="1"/>
                    <a:pt x="297" y="1"/>
                  </a:cubicBezTo>
                  <a:close/>
                </a:path>
              </a:pathLst>
            </a:custGeom>
            <a:solidFill>
              <a:srgbClr val="FE9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6"/>
            <p:cNvSpPr/>
            <p:nvPr/>
          </p:nvSpPr>
          <p:spPr>
            <a:xfrm>
              <a:off x="3674025" y="1364675"/>
              <a:ext cx="1526125" cy="2547250"/>
            </a:xfrm>
            <a:custGeom>
              <a:avLst/>
              <a:gdLst/>
              <a:ahLst/>
              <a:cxnLst/>
              <a:rect l="l" t="t" r="r" b="b"/>
              <a:pathLst>
                <a:path w="61045" h="101890" extrusionOk="0">
                  <a:moveTo>
                    <a:pt x="31078" y="0"/>
                  </a:moveTo>
                  <a:lnTo>
                    <a:pt x="25306" y="18203"/>
                  </a:lnTo>
                  <a:lnTo>
                    <a:pt x="24418" y="20422"/>
                  </a:lnTo>
                  <a:lnTo>
                    <a:pt x="19091" y="36183"/>
                  </a:lnTo>
                  <a:lnTo>
                    <a:pt x="11543" y="58603"/>
                  </a:lnTo>
                  <a:lnTo>
                    <a:pt x="5328" y="77471"/>
                  </a:lnTo>
                  <a:lnTo>
                    <a:pt x="0" y="92344"/>
                  </a:lnTo>
                  <a:cubicBezTo>
                    <a:pt x="0" y="92344"/>
                    <a:pt x="7992" y="89458"/>
                    <a:pt x="9324" y="88793"/>
                  </a:cubicBezTo>
                  <a:cubicBezTo>
                    <a:pt x="10656" y="88571"/>
                    <a:pt x="11987" y="88349"/>
                    <a:pt x="13319" y="88349"/>
                  </a:cubicBezTo>
                  <a:cubicBezTo>
                    <a:pt x="14651" y="88349"/>
                    <a:pt x="15983" y="88571"/>
                    <a:pt x="17093" y="88793"/>
                  </a:cubicBezTo>
                  <a:cubicBezTo>
                    <a:pt x="18425" y="89014"/>
                    <a:pt x="19757" y="89680"/>
                    <a:pt x="20867" y="90568"/>
                  </a:cubicBezTo>
                  <a:cubicBezTo>
                    <a:pt x="21311" y="90790"/>
                    <a:pt x="21977" y="91456"/>
                    <a:pt x="22420" y="91900"/>
                  </a:cubicBezTo>
                  <a:cubicBezTo>
                    <a:pt x="23086" y="92566"/>
                    <a:pt x="30190" y="101889"/>
                    <a:pt x="30190" y="101889"/>
                  </a:cubicBezTo>
                  <a:cubicBezTo>
                    <a:pt x="38403" y="77915"/>
                    <a:pt x="45950" y="54829"/>
                    <a:pt x="54386" y="30634"/>
                  </a:cubicBezTo>
                  <a:lnTo>
                    <a:pt x="57715" y="20422"/>
                  </a:lnTo>
                  <a:lnTo>
                    <a:pt x="61045" y="9989"/>
                  </a:lnTo>
                  <a:cubicBezTo>
                    <a:pt x="59269" y="9101"/>
                    <a:pt x="57493" y="8657"/>
                    <a:pt x="55052" y="7769"/>
                  </a:cubicBezTo>
                  <a:cubicBezTo>
                    <a:pt x="51500" y="6216"/>
                    <a:pt x="47726" y="4662"/>
                    <a:pt x="44175" y="3552"/>
                  </a:cubicBezTo>
                  <a:cubicBezTo>
                    <a:pt x="39957" y="1998"/>
                    <a:pt x="35517" y="666"/>
                    <a:pt x="310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6"/>
            <p:cNvSpPr/>
            <p:nvPr/>
          </p:nvSpPr>
          <p:spPr>
            <a:xfrm>
              <a:off x="4861625" y="3651100"/>
              <a:ext cx="5575" cy="16650"/>
            </a:xfrm>
            <a:custGeom>
              <a:avLst/>
              <a:gdLst/>
              <a:ahLst/>
              <a:cxnLst/>
              <a:rect l="l" t="t" r="r" b="b"/>
              <a:pathLst>
                <a:path w="223" h="666" extrusionOk="0">
                  <a:moveTo>
                    <a:pt x="222" y="1"/>
                  </a:moveTo>
                  <a:cubicBezTo>
                    <a:pt x="221" y="221"/>
                    <a:pt x="0" y="222"/>
                    <a:pt x="0" y="665"/>
                  </a:cubicBezTo>
                  <a:cubicBezTo>
                    <a:pt x="0" y="444"/>
                    <a:pt x="221" y="222"/>
                    <a:pt x="222" y="1"/>
                  </a:cubicBezTo>
                  <a:close/>
                </a:path>
              </a:pathLst>
            </a:custGeom>
            <a:solidFill>
              <a:srgbClr val="EC9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6"/>
            <p:cNvSpPr/>
            <p:nvPr/>
          </p:nvSpPr>
          <p:spPr>
            <a:xfrm>
              <a:off x="3873800" y="238150"/>
              <a:ext cx="2280875" cy="1737000"/>
            </a:xfrm>
            <a:custGeom>
              <a:avLst/>
              <a:gdLst/>
              <a:ahLst/>
              <a:cxnLst/>
              <a:rect l="l" t="t" r="r" b="b"/>
              <a:pathLst>
                <a:path w="91235" h="69480" extrusionOk="0">
                  <a:moveTo>
                    <a:pt x="29799" y="1"/>
                  </a:moveTo>
                  <a:cubicBezTo>
                    <a:pt x="25151" y="1"/>
                    <a:pt x="21193" y="634"/>
                    <a:pt x="18425" y="1997"/>
                  </a:cubicBezTo>
                  <a:cubicBezTo>
                    <a:pt x="1" y="11098"/>
                    <a:pt x="1111" y="39512"/>
                    <a:pt x="1111" y="39512"/>
                  </a:cubicBezTo>
                  <a:cubicBezTo>
                    <a:pt x="1111" y="39512"/>
                    <a:pt x="68815" y="69479"/>
                    <a:pt x="71034" y="69479"/>
                  </a:cubicBezTo>
                  <a:cubicBezTo>
                    <a:pt x="84353" y="69479"/>
                    <a:pt x="91235" y="37736"/>
                    <a:pt x="88349" y="28191"/>
                  </a:cubicBezTo>
                  <a:cubicBezTo>
                    <a:pt x="83651" y="12110"/>
                    <a:pt x="50131" y="1"/>
                    <a:pt x="29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6"/>
            <p:cNvSpPr/>
            <p:nvPr/>
          </p:nvSpPr>
          <p:spPr>
            <a:xfrm>
              <a:off x="3746175" y="1092750"/>
              <a:ext cx="2136575" cy="1176525"/>
            </a:xfrm>
            <a:custGeom>
              <a:avLst/>
              <a:gdLst/>
              <a:ahLst/>
              <a:cxnLst/>
              <a:rect l="l" t="t" r="r" b="b"/>
              <a:pathLst>
                <a:path w="85463" h="47061" extrusionOk="0">
                  <a:moveTo>
                    <a:pt x="5106" y="0"/>
                  </a:moveTo>
                  <a:lnTo>
                    <a:pt x="4884" y="222"/>
                  </a:lnTo>
                  <a:cubicBezTo>
                    <a:pt x="2664" y="2442"/>
                    <a:pt x="1332" y="5328"/>
                    <a:pt x="666" y="8213"/>
                  </a:cubicBezTo>
                  <a:cubicBezTo>
                    <a:pt x="222" y="9767"/>
                    <a:pt x="222" y="11321"/>
                    <a:pt x="0" y="12653"/>
                  </a:cubicBezTo>
                  <a:cubicBezTo>
                    <a:pt x="0" y="14207"/>
                    <a:pt x="444" y="15761"/>
                    <a:pt x="888" y="17093"/>
                  </a:cubicBezTo>
                  <a:cubicBezTo>
                    <a:pt x="1110" y="17759"/>
                    <a:pt x="1554" y="17981"/>
                    <a:pt x="1776" y="17981"/>
                  </a:cubicBezTo>
                  <a:lnTo>
                    <a:pt x="2664" y="17981"/>
                  </a:lnTo>
                  <a:cubicBezTo>
                    <a:pt x="10877" y="18203"/>
                    <a:pt x="18869" y="19312"/>
                    <a:pt x="26860" y="21310"/>
                  </a:cubicBezTo>
                  <a:cubicBezTo>
                    <a:pt x="32631" y="22864"/>
                    <a:pt x="38181" y="24640"/>
                    <a:pt x="43508" y="26638"/>
                  </a:cubicBezTo>
                  <a:cubicBezTo>
                    <a:pt x="54829" y="31521"/>
                    <a:pt x="65706" y="37737"/>
                    <a:pt x="75695" y="44840"/>
                  </a:cubicBezTo>
                  <a:cubicBezTo>
                    <a:pt x="76139" y="45506"/>
                    <a:pt x="76805" y="45728"/>
                    <a:pt x="77249" y="46394"/>
                  </a:cubicBezTo>
                  <a:lnTo>
                    <a:pt x="78137" y="47060"/>
                  </a:lnTo>
                  <a:cubicBezTo>
                    <a:pt x="78581" y="46616"/>
                    <a:pt x="79247" y="45950"/>
                    <a:pt x="79691" y="45284"/>
                  </a:cubicBezTo>
                  <a:cubicBezTo>
                    <a:pt x="82799" y="40623"/>
                    <a:pt x="85463" y="36183"/>
                    <a:pt x="85463" y="30411"/>
                  </a:cubicBezTo>
                  <a:lnTo>
                    <a:pt x="85463" y="29746"/>
                  </a:lnTo>
                  <a:cubicBezTo>
                    <a:pt x="85019" y="29080"/>
                    <a:pt x="75029" y="21532"/>
                    <a:pt x="71034" y="19312"/>
                  </a:cubicBezTo>
                  <a:cubicBezTo>
                    <a:pt x="66594" y="16649"/>
                    <a:pt x="61933" y="14207"/>
                    <a:pt x="57271" y="12209"/>
                  </a:cubicBezTo>
                  <a:cubicBezTo>
                    <a:pt x="41067" y="4440"/>
                    <a:pt x="23308" y="222"/>
                    <a:pt x="5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6"/>
            <p:cNvSpPr/>
            <p:nvPr/>
          </p:nvSpPr>
          <p:spPr>
            <a:xfrm>
              <a:off x="3674025" y="2428875"/>
              <a:ext cx="233100" cy="330050"/>
            </a:xfrm>
            <a:custGeom>
              <a:avLst/>
              <a:gdLst/>
              <a:ahLst/>
              <a:cxnLst/>
              <a:rect l="l" t="t" r="r" b="b"/>
              <a:pathLst>
                <a:path w="9324" h="13202" extrusionOk="0">
                  <a:moveTo>
                    <a:pt x="6225" y="0"/>
                  </a:moveTo>
                  <a:cubicBezTo>
                    <a:pt x="4474" y="0"/>
                    <a:pt x="2133" y="2330"/>
                    <a:pt x="1110" y="5602"/>
                  </a:cubicBezTo>
                  <a:cubicBezTo>
                    <a:pt x="0" y="9154"/>
                    <a:pt x="666" y="12483"/>
                    <a:pt x="2664" y="13149"/>
                  </a:cubicBezTo>
                  <a:cubicBezTo>
                    <a:pt x="2804" y="13184"/>
                    <a:pt x="2950" y="13201"/>
                    <a:pt x="3100" y="13201"/>
                  </a:cubicBezTo>
                  <a:cubicBezTo>
                    <a:pt x="4850" y="13201"/>
                    <a:pt x="7191" y="10872"/>
                    <a:pt x="8214" y="7600"/>
                  </a:cubicBezTo>
                  <a:cubicBezTo>
                    <a:pt x="9324" y="4048"/>
                    <a:pt x="8658" y="718"/>
                    <a:pt x="6660" y="52"/>
                  </a:cubicBezTo>
                  <a:cubicBezTo>
                    <a:pt x="6520" y="17"/>
                    <a:pt x="6374" y="0"/>
                    <a:pt x="6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6"/>
            <p:cNvSpPr/>
            <p:nvPr/>
          </p:nvSpPr>
          <p:spPr>
            <a:xfrm>
              <a:off x="4972600" y="2789600"/>
              <a:ext cx="227550" cy="330050"/>
            </a:xfrm>
            <a:custGeom>
              <a:avLst/>
              <a:gdLst/>
              <a:ahLst/>
              <a:cxnLst/>
              <a:rect l="l" t="t" r="r" b="b"/>
              <a:pathLst>
                <a:path w="9102" h="13202" extrusionOk="0">
                  <a:moveTo>
                    <a:pt x="6180" y="0"/>
                  </a:moveTo>
                  <a:cubicBezTo>
                    <a:pt x="4286" y="0"/>
                    <a:pt x="2133" y="2330"/>
                    <a:pt x="1111" y="5602"/>
                  </a:cubicBezTo>
                  <a:cubicBezTo>
                    <a:pt x="1" y="9153"/>
                    <a:pt x="667" y="12483"/>
                    <a:pt x="2443" y="13149"/>
                  </a:cubicBezTo>
                  <a:cubicBezTo>
                    <a:pt x="2600" y="13184"/>
                    <a:pt x="2760" y="13201"/>
                    <a:pt x="2922" y="13201"/>
                  </a:cubicBezTo>
                  <a:cubicBezTo>
                    <a:pt x="4817" y="13201"/>
                    <a:pt x="6970" y="10871"/>
                    <a:pt x="7992" y="7600"/>
                  </a:cubicBezTo>
                  <a:cubicBezTo>
                    <a:pt x="9102" y="4048"/>
                    <a:pt x="8658" y="718"/>
                    <a:pt x="6660" y="52"/>
                  </a:cubicBezTo>
                  <a:cubicBezTo>
                    <a:pt x="6503" y="17"/>
                    <a:pt x="6342" y="0"/>
                    <a:pt x="6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6"/>
            <p:cNvSpPr/>
            <p:nvPr/>
          </p:nvSpPr>
          <p:spPr>
            <a:xfrm>
              <a:off x="3918200" y="2705775"/>
              <a:ext cx="810250" cy="516625"/>
            </a:xfrm>
            <a:custGeom>
              <a:avLst/>
              <a:gdLst/>
              <a:ahLst/>
              <a:cxnLst/>
              <a:rect l="l" t="t" r="r" b="b"/>
              <a:pathLst>
                <a:path w="32410" h="20665" extrusionOk="0">
                  <a:moveTo>
                    <a:pt x="10142" y="0"/>
                  </a:moveTo>
                  <a:cubicBezTo>
                    <a:pt x="8531" y="0"/>
                    <a:pt x="6915" y="452"/>
                    <a:pt x="5550" y="1407"/>
                  </a:cubicBezTo>
                  <a:cubicBezTo>
                    <a:pt x="1" y="5625"/>
                    <a:pt x="3996" y="14504"/>
                    <a:pt x="8214" y="17834"/>
                  </a:cubicBezTo>
                  <a:cubicBezTo>
                    <a:pt x="10989" y="19721"/>
                    <a:pt x="14207" y="20664"/>
                    <a:pt x="17426" y="20664"/>
                  </a:cubicBezTo>
                  <a:cubicBezTo>
                    <a:pt x="20645" y="20664"/>
                    <a:pt x="23863" y="19721"/>
                    <a:pt x="26638" y="17834"/>
                  </a:cubicBezTo>
                  <a:cubicBezTo>
                    <a:pt x="31300" y="14504"/>
                    <a:pt x="32410" y="6069"/>
                    <a:pt x="25750" y="4071"/>
                  </a:cubicBezTo>
                  <a:cubicBezTo>
                    <a:pt x="25195" y="3960"/>
                    <a:pt x="24585" y="3905"/>
                    <a:pt x="23974" y="3905"/>
                  </a:cubicBezTo>
                  <a:cubicBezTo>
                    <a:pt x="23364" y="3905"/>
                    <a:pt x="22754" y="3960"/>
                    <a:pt x="22199" y="4071"/>
                  </a:cubicBezTo>
                  <a:cubicBezTo>
                    <a:pt x="20867" y="4515"/>
                    <a:pt x="19313" y="4515"/>
                    <a:pt x="17981" y="4515"/>
                  </a:cubicBezTo>
                  <a:cubicBezTo>
                    <a:pt x="15761" y="4071"/>
                    <a:pt x="14873" y="1629"/>
                    <a:pt x="13097" y="519"/>
                  </a:cubicBezTo>
                  <a:cubicBezTo>
                    <a:pt x="12157" y="177"/>
                    <a:pt x="11151" y="0"/>
                    <a:pt x="10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6"/>
            <p:cNvSpPr/>
            <p:nvPr/>
          </p:nvSpPr>
          <p:spPr>
            <a:xfrm>
              <a:off x="4384350" y="2768700"/>
              <a:ext cx="25" cy="25"/>
            </a:xfrm>
            <a:custGeom>
              <a:avLst/>
              <a:gdLst/>
              <a:ahLst/>
              <a:cxnLst/>
              <a:rect l="l" t="t" r="r" b="b"/>
              <a:pathLst>
                <a:path w="1" h="1" extrusionOk="0">
                  <a:moveTo>
                    <a:pt x="1" y="0"/>
                  </a:moveTo>
                  <a:lnTo>
                    <a:pt x="1" y="0"/>
                  </a:lnTo>
                  <a:close/>
                </a:path>
              </a:pathLst>
            </a:custGeom>
            <a:solidFill>
              <a:srgbClr val="1B2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6"/>
            <p:cNvSpPr/>
            <p:nvPr/>
          </p:nvSpPr>
          <p:spPr>
            <a:xfrm>
              <a:off x="4384350" y="2768700"/>
              <a:ext cx="25" cy="25"/>
            </a:xfrm>
            <a:custGeom>
              <a:avLst/>
              <a:gdLst/>
              <a:ahLst/>
              <a:cxnLst/>
              <a:rect l="l" t="t" r="r" b="b"/>
              <a:pathLst>
                <a:path w="1" h="1" extrusionOk="0">
                  <a:moveTo>
                    <a:pt x="1" y="0"/>
                  </a:moveTo>
                  <a:lnTo>
                    <a:pt x="1" y="0"/>
                  </a:lnTo>
                  <a:close/>
                </a:path>
              </a:pathLst>
            </a:custGeom>
            <a:solidFill>
              <a:srgbClr val="1B2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6"/>
            <p:cNvSpPr/>
            <p:nvPr/>
          </p:nvSpPr>
          <p:spPr>
            <a:xfrm>
              <a:off x="3696225" y="2124950"/>
              <a:ext cx="355200" cy="223425"/>
            </a:xfrm>
            <a:custGeom>
              <a:avLst/>
              <a:gdLst/>
              <a:ahLst/>
              <a:cxnLst/>
              <a:rect l="l" t="t" r="r" b="b"/>
              <a:pathLst>
                <a:path w="14208" h="8937" extrusionOk="0">
                  <a:moveTo>
                    <a:pt x="6882" y="1"/>
                  </a:moveTo>
                  <a:cubicBezTo>
                    <a:pt x="6438" y="1"/>
                    <a:pt x="5772" y="223"/>
                    <a:pt x="5106" y="223"/>
                  </a:cubicBezTo>
                  <a:cubicBezTo>
                    <a:pt x="1998" y="888"/>
                    <a:pt x="0" y="2886"/>
                    <a:pt x="0" y="4662"/>
                  </a:cubicBezTo>
                  <a:cubicBezTo>
                    <a:pt x="222" y="5994"/>
                    <a:pt x="1110" y="7326"/>
                    <a:pt x="2220" y="7770"/>
                  </a:cubicBezTo>
                  <a:cubicBezTo>
                    <a:pt x="3507" y="8505"/>
                    <a:pt x="4947" y="8936"/>
                    <a:pt x="6413" y="8936"/>
                  </a:cubicBezTo>
                  <a:cubicBezTo>
                    <a:pt x="6716" y="8936"/>
                    <a:pt x="7021" y="8918"/>
                    <a:pt x="7326" y="8880"/>
                  </a:cubicBezTo>
                  <a:cubicBezTo>
                    <a:pt x="7992" y="8880"/>
                    <a:pt x="8658" y="8880"/>
                    <a:pt x="9102" y="8658"/>
                  </a:cubicBezTo>
                  <a:cubicBezTo>
                    <a:pt x="12209" y="7992"/>
                    <a:pt x="14207" y="6216"/>
                    <a:pt x="14207" y="4218"/>
                  </a:cubicBezTo>
                  <a:cubicBezTo>
                    <a:pt x="14207" y="3330"/>
                    <a:pt x="13763" y="2442"/>
                    <a:pt x="13097" y="1998"/>
                  </a:cubicBezTo>
                  <a:cubicBezTo>
                    <a:pt x="11321" y="666"/>
                    <a:pt x="9102" y="1"/>
                    <a:pt x="68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6"/>
            <p:cNvSpPr/>
            <p:nvPr/>
          </p:nvSpPr>
          <p:spPr>
            <a:xfrm>
              <a:off x="5044750" y="2479050"/>
              <a:ext cx="349650" cy="265350"/>
            </a:xfrm>
            <a:custGeom>
              <a:avLst/>
              <a:gdLst/>
              <a:ahLst/>
              <a:cxnLst/>
              <a:rect l="l" t="t" r="r" b="b"/>
              <a:pathLst>
                <a:path w="13986" h="10614" extrusionOk="0">
                  <a:moveTo>
                    <a:pt x="4189" y="1"/>
                  </a:moveTo>
                  <a:cubicBezTo>
                    <a:pt x="3904" y="1"/>
                    <a:pt x="3617" y="15"/>
                    <a:pt x="3330" y="43"/>
                  </a:cubicBezTo>
                  <a:cubicBezTo>
                    <a:pt x="2442" y="265"/>
                    <a:pt x="1554" y="487"/>
                    <a:pt x="1332" y="1153"/>
                  </a:cubicBezTo>
                  <a:cubicBezTo>
                    <a:pt x="1" y="3151"/>
                    <a:pt x="1332" y="6703"/>
                    <a:pt x="4440" y="8923"/>
                  </a:cubicBezTo>
                  <a:cubicBezTo>
                    <a:pt x="5845" y="9976"/>
                    <a:pt x="7529" y="10613"/>
                    <a:pt x="9270" y="10613"/>
                  </a:cubicBezTo>
                  <a:cubicBezTo>
                    <a:pt x="9729" y="10613"/>
                    <a:pt x="10192" y="10569"/>
                    <a:pt x="10656" y="10476"/>
                  </a:cubicBezTo>
                  <a:cubicBezTo>
                    <a:pt x="11543" y="10254"/>
                    <a:pt x="12431" y="10032"/>
                    <a:pt x="12653" y="9366"/>
                  </a:cubicBezTo>
                  <a:cubicBezTo>
                    <a:pt x="13985" y="7591"/>
                    <a:pt x="12653" y="3817"/>
                    <a:pt x="9546" y="1597"/>
                  </a:cubicBezTo>
                  <a:cubicBezTo>
                    <a:pt x="7999" y="631"/>
                    <a:pt x="6116" y="1"/>
                    <a:pt x="41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6"/>
            <p:cNvSpPr/>
            <p:nvPr/>
          </p:nvSpPr>
          <p:spPr>
            <a:xfrm>
              <a:off x="4068050" y="2888700"/>
              <a:ext cx="488375" cy="276625"/>
            </a:xfrm>
            <a:custGeom>
              <a:avLst/>
              <a:gdLst/>
              <a:ahLst/>
              <a:cxnLst/>
              <a:rect l="l" t="t" r="r" b="b"/>
              <a:pathLst>
                <a:path w="19535" h="11065" extrusionOk="0">
                  <a:moveTo>
                    <a:pt x="8551" y="1"/>
                  </a:moveTo>
                  <a:cubicBezTo>
                    <a:pt x="6097" y="1"/>
                    <a:pt x="3671" y="792"/>
                    <a:pt x="1554" y="2304"/>
                  </a:cubicBezTo>
                  <a:cubicBezTo>
                    <a:pt x="444" y="2748"/>
                    <a:pt x="0" y="3858"/>
                    <a:pt x="0" y="4967"/>
                  </a:cubicBezTo>
                  <a:cubicBezTo>
                    <a:pt x="0" y="6299"/>
                    <a:pt x="1554" y="7409"/>
                    <a:pt x="2664" y="8075"/>
                  </a:cubicBezTo>
                  <a:cubicBezTo>
                    <a:pt x="3996" y="8963"/>
                    <a:pt x="5328" y="9629"/>
                    <a:pt x="6659" y="10073"/>
                  </a:cubicBezTo>
                  <a:cubicBezTo>
                    <a:pt x="8599" y="10720"/>
                    <a:pt x="10539" y="11065"/>
                    <a:pt x="12479" y="11065"/>
                  </a:cubicBezTo>
                  <a:cubicBezTo>
                    <a:pt x="13869" y="11065"/>
                    <a:pt x="15259" y="10888"/>
                    <a:pt x="16649" y="10517"/>
                  </a:cubicBezTo>
                  <a:cubicBezTo>
                    <a:pt x="17315" y="10295"/>
                    <a:pt x="17980" y="10073"/>
                    <a:pt x="18424" y="9629"/>
                  </a:cubicBezTo>
                  <a:cubicBezTo>
                    <a:pt x="19312" y="8741"/>
                    <a:pt x="19534" y="7631"/>
                    <a:pt x="19312" y="6521"/>
                  </a:cubicBezTo>
                  <a:cubicBezTo>
                    <a:pt x="17980" y="3414"/>
                    <a:pt x="15317" y="1194"/>
                    <a:pt x="11987" y="528"/>
                  </a:cubicBezTo>
                  <a:cubicBezTo>
                    <a:pt x="10855" y="174"/>
                    <a:pt x="9699" y="1"/>
                    <a:pt x="8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6"/>
            <p:cNvSpPr/>
            <p:nvPr/>
          </p:nvSpPr>
          <p:spPr>
            <a:xfrm>
              <a:off x="3035825" y="3334225"/>
              <a:ext cx="1903500" cy="1615450"/>
            </a:xfrm>
            <a:custGeom>
              <a:avLst/>
              <a:gdLst/>
              <a:ahLst/>
              <a:cxnLst/>
              <a:rect l="l" t="t" r="r" b="b"/>
              <a:pathLst>
                <a:path w="76140" h="64618" extrusionOk="0">
                  <a:moveTo>
                    <a:pt x="15873" y="0"/>
                  </a:moveTo>
                  <a:cubicBezTo>
                    <a:pt x="10236" y="0"/>
                    <a:pt x="3933" y="6400"/>
                    <a:pt x="1999" y="11342"/>
                  </a:cubicBezTo>
                  <a:cubicBezTo>
                    <a:pt x="1111" y="14894"/>
                    <a:pt x="667" y="18224"/>
                    <a:pt x="889" y="21775"/>
                  </a:cubicBezTo>
                  <a:cubicBezTo>
                    <a:pt x="1" y="30655"/>
                    <a:pt x="667" y="39756"/>
                    <a:pt x="2221" y="48857"/>
                  </a:cubicBezTo>
                  <a:cubicBezTo>
                    <a:pt x="2887" y="48191"/>
                    <a:pt x="3552" y="47969"/>
                    <a:pt x="4440" y="47747"/>
                  </a:cubicBezTo>
                  <a:cubicBezTo>
                    <a:pt x="5550" y="47081"/>
                    <a:pt x="6882" y="46637"/>
                    <a:pt x="8214" y="46193"/>
                  </a:cubicBezTo>
                  <a:cubicBezTo>
                    <a:pt x="8880" y="46193"/>
                    <a:pt x="9102" y="45971"/>
                    <a:pt x="9546" y="45971"/>
                  </a:cubicBezTo>
                  <a:cubicBezTo>
                    <a:pt x="10656" y="45749"/>
                    <a:pt x="11766" y="45527"/>
                    <a:pt x="12876" y="45527"/>
                  </a:cubicBezTo>
                  <a:cubicBezTo>
                    <a:pt x="14651" y="45305"/>
                    <a:pt x="16205" y="45083"/>
                    <a:pt x="17981" y="45083"/>
                  </a:cubicBezTo>
                  <a:cubicBezTo>
                    <a:pt x="19757" y="45305"/>
                    <a:pt x="21755" y="45305"/>
                    <a:pt x="23531" y="45749"/>
                  </a:cubicBezTo>
                  <a:cubicBezTo>
                    <a:pt x="25307" y="45971"/>
                    <a:pt x="27304" y="46415"/>
                    <a:pt x="29080" y="46859"/>
                  </a:cubicBezTo>
                  <a:cubicBezTo>
                    <a:pt x="31078" y="47303"/>
                    <a:pt x="32854" y="47969"/>
                    <a:pt x="34630" y="48857"/>
                  </a:cubicBezTo>
                  <a:cubicBezTo>
                    <a:pt x="36406" y="49523"/>
                    <a:pt x="38181" y="50411"/>
                    <a:pt x="39957" y="51521"/>
                  </a:cubicBezTo>
                  <a:cubicBezTo>
                    <a:pt x="41289" y="52409"/>
                    <a:pt x="42843" y="53297"/>
                    <a:pt x="43953" y="54407"/>
                  </a:cubicBezTo>
                  <a:cubicBezTo>
                    <a:pt x="45507" y="55295"/>
                    <a:pt x="46839" y="56627"/>
                    <a:pt x="47948" y="57958"/>
                  </a:cubicBezTo>
                  <a:cubicBezTo>
                    <a:pt x="48836" y="59068"/>
                    <a:pt x="49502" y="59956"/>
                    <a:pt x="50390" y="61066"/>
                  </a:cubicBezTo>
                  <a:cubicBezTo>
                    <a:pt x="51278" y="61954"/>
                    <a:pt x="51944" y="63064"/>
                    <a:pt x="52610" y="64396"/>
                  </a:cubicBezTo>
                  <a:lnTo>
                    <a:pt x="52832" y="64618"/>
                  </a:lnTo>
                  <a:cubicBezTo>
                    <a:pt x="59269" y="59068"/>
                    <a:pt x="65041" y="52853"/>
                    <a:pt x="70146" y="46193"/>
                  </a:cubicBezTo>
                  <a:cubicBezTo>
                    <a:pt x="72366" y="43530"/>
                    <a:pt x="74142" y="40644"/>
                    <a:pt x="75030" y="37314"/>
                  </a:cubicBezTo>
                  <a:cubicBezTo>
                    <a:pt x="75918" y="32875"/>
                    <a:pt x="76140" y="28213"/>
                    <a:pt x="75252" y="23773"/>
                  </a:cubicBezTo>
                  <a:cubicBezTo>
                    <a:pt x="74392" y="19474"/>
                    <a:pt x="72075" y="16215"/>
                    <a:pt x="67091" y="16215"/>
                  </a:cubicBezTo>
                  <a:cubicBezTo>
                    <a:pt x="66929" y="16215"/>
                    <a:pt x="66763" y="16219"/>
                    <a:pt x="66595" y="16226"/>
                  </a:cubicBezTo>
                  <a:cubicBezTo>
                    <a:pt x="63265" y="16670"/>
                    <a:pt x="60379" y="18224"/>
                    <a:pt x="58160" y="20444"/>
                  </a:cubicBezTo>
                  <a:cubicBezTo>
                    <a:pt x="56788" y="21913"/>
                    <a:pt x="56195" y="22647"/>
                    <a:pt x="55941" y="22647"/>
                  </a:cubicBezTo>
                  <a:cubicBezTo>
                    <a:pt x="55619" y="22647"/>
                    <a:pt x="55842" y="21469"/>
                    <a:pt x="55718" y="19112"/>
                  </a:cubicBezTo>
                  <a:cubicBezTo>
                    <a:pt x="55274" y="12674"/>
                    <a:pt x="50834" y="6903"/>
                    <a:pt x="44397" y="5349"/>
                  </a:cubicBezTo>
                  <a:cubicBezTo>
                    <a:pt x="42848" y="4952"/>
                    <a:pt x="41405" y="4768"/>
                    <a:pt x="40050" y="4768"/>
                  </a:cubicBezTo>
                  <a:cubicBezTo>
                    <a:pt x="33833" y="4768"/>
                    <a:pt x="29459" y="8641"/>
                    <a:pt x="25085" y="13562"/>
                  </a:cubicBezTo>
                  <a:cubicBezTo>
                    <a:pt x="25085" y="12008"/>
                    <a:pt x="22199" y="243"/>
                    <a:pt x="16427" y="21"/>
                  </a:cubicBezTo>
                  <a:cubicBezTo>
                    <a:pt x="16243" y="7"/>
                    <a:pt x="16059" y="0"/>
                    <a:pt x="158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6"/>
            <p:cNvSpPr/>
            <p:nvPr/>
          </p:nvSpPr>
          <p:spPr>
            <a:xfrm>
              <a:off x="3085775" y="4461300"/>
              <a:ext cx="1265325" cy="836075"/>
            </a:xfrm>
            <a:custGeom>
              <a:avLst/>
              <a:gdLst/>
              <a:ahLst/>
              <a:cxnLst/>
              <a:rect l="l" t="t" r="r" b="b"/>
              <a:pathLst>
                <a:path w="50613" h="33443" extrusionOk="0">
                  <a:moveTo>
                    <a:pt x="15761" y="0"/>
                  </a:moveTo>
                  <a:cubicBezTo>
                    <a:pt x="14207" y="0"/>
                    <a:pt x="12432" y="222"/>
                    <a:pt x="10878" y="444"/>
                  </a:cubicBezTo>
                  <a:cubicBezTo>
                    <a:pt x="9768" y="444"/>
                    <a:pt x="8658" y="666"/>
                    <a:pt x="7548" y="888"/>
                  </a:cubicBezTo>
                  <a:cubicBezTo>
                    <a:pt x="6882" y="888"/>
                    <a:pt x="6660" y="1110"/>
                    <a:pt x="6216" y="1110"/>
                  </a:cubicBezTo>
                  <a:cubicBezTo>
                    <a:pt x="4884" y="1554"/>
                    <a:pt x="3552" y="1998"/>
                    <a:pt x="2220" y="2664"/>
                  </a:cubicBezTo>
                  <a:cubicBezTo>
                    <a:pt x="1333" y="2886"/>
                    <a:pt x="667" y="3108"/>
                    <a:pt x="1" y="3774"/>
                  </a:cubicBezTo>
                  <a:cubicBezTo>
                    <a:pt x="223" y="5328"/>
                    <a:pt x="667" y="7104"/>
                    <a:pt x="1111" y="8658"/>
                  </a:cubicBezTo>
                  <a:lnTo>
                    <a:pt x="1111" y="9102"/>
                  </a:lnTo>
                  <a:cubicBezTo>
                    <a:pt x="1554" y="10878"/>
                    <a:pt x="2220" y="12653"/>
                    <a:pt x="2664" y="14429"/>
                  </a:cubicBezTo>
                  <a:cubicBezTo>
                    <a:pt x="4662" y="19757"/>
                    <a:pt x="7326" y="24862"/>
                    <a:pt x="10878" y="29302"/>
                  </a:cubicBezTo>
                  <a:cubicBezTo>
                    <a:pt x="11910" y="30747"/>
                    <a:pt x="13710" y="33344"/>
                    <a:pt x="15563" y="33344"/>
                  </a:cubicBezTo>
                  <a:cubicBezTo>
                    <a:pt x="15703" y="33344"/>
                    <a:pt x="15843" y="33329"/>
                    <a:pt x="15983" y="33298"/>
                  </a:cubicBezTo>
                  <a:cubicBezTo>
                    <a:pt x="16197" y="33389"/>
                    <a:pt x="16703" y="33443"/>
                    <a:pt x="17449" y="33443"/>
                  </a:cubicBezTo>
                  <a:cubicBezTo>
                    <a:pt x="22135" y="33443"/>
                    <a:pt x="36276" y="31321"/>
                    <a:pt x="46616" y="23087"/>
                  </a:cubicBezTo>
                  <a:cubicBezTo>
                    <a:pt x="47948" y="21977"/>
                    <a:pt x="49280" y="20645"/>
                    <a:pt x="50612" y="19535"/>
                  </a:cubicBezTo>
                  <a:lnTo>
                    <a:pt x="50390" y="19313"/>
                  </a:lnTo>
                  <a:cubicBezTo>
                    <a:pt x="49724" y="17981"/>
                    <a:pt x="49058" y="16871"/>
                    <a:pt x="48392" y="15983"/>
                  </a:cubicBezTo>
                  <a:cubicBezTo>
                    <a:pt x="47504" y="14873"/>
                    <a:pt x="46616" y="13985"/>
                    <a:pt x="45728" y="12875"/>
                  </a:cubicBezTo>
                  <a:cubicBezTo>
                    <a:pt x="44619" y="11544"/>
                    <a:pt x="43287" y="10212"/>
                    <a:pt x="41955" y="9324"/>
                  </a:cubicBezTo>
                  <a:cubicBezTo>
                    <a:pt x="40623" y="8214"/>
                    <a:pt x="39291" y="7326"/>
                    <a:pt x="37737" y="6438"/>
                  </a:cubicBezTo>
                  <a:cubicBezTo>
                    <a:pt x="36183" y="5328"/>
                    <a:pt x="34408" y="4440"/>
                    <a:pt x="32410" y="3774"/>
                  </a:cubicBezTo>
                  <a:cubicBezTo>
                    <a:pt x="30634" y="2886"/>
                    <a:pt x="28858" y="2220"/>
                    <a:pt x="26860" y="1776"/>
                  </a:cubicBezTo>
                  <a:cubicBezTo>
                    <a:pt x="25084" y="1332"/>
                    <a:pt x="23309" y="888"/>
                    <a:pt x="21311" y="666"/>
                  </a:cubicBezTo>
                  <a:cubicBezTo>
                    <a:pt x="19535" y="222"/>
                    <a:pt x="17759" y="222"/>
                    <a:pt x="15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453;p36"/>
          <p:cNvGrpSpPr/>
          <p:nvPr/>
        </p:nvGrpSpPr>
        <p:grpSpPr>
          <a:xfrm rot="-873701">
            <a:off x="892027" y="3049644"/>
            <a:ext cx="1345528" cy="1593878"/>
            <a:chOff x="3607650" y="2243663"/>
            <a:chExt cx="969050" cy="1147550"/>
          </a:xfrm>
        </p:grpSpPr>
        <p:sp>
          <p:nvSpPr>
            <p:cNvPr id="454" name="Google Shape;454;p36"/>
            <p:cNvSpPr/>
            <p:nvPr/>
          </p:nvSpPr>
          <p:spPr>
            <a:xfrm>
              <a:off x="3607650" y="2372963"/>
              <a:ext cx="857300" cy="979900"/>
            </a:xfrm>
            <a:custGeom>
              <a:avLst/>
              <a:gdLst/>
              <a:ahLst/>
              <a:cxnLst/>
              <a:rect l="l" t="t" r="r" b="b"/>
              <a:pathLst>
                <a:path w="34292" h="39196" extrusionOk="0">
                  <a:moveTo>
                    <a:pt x="25952" y="1"/>
                  </a:moveTo>
                  <a:cubicBezTo>
                    <a:pt x="25719" y="1"/>
                    <a:pt x="25519" y="34"/>
                    <a:pt x="25318" y="34"/>
                  </a:cubicBezTo>
                  <a:lnTo>
                    <a:pt x="25152" y="34"/>
                  </a:lnTo>
                  <a:cubicBezTo>
                    <a:pt x="25018" y="34"/>
                    <a:pt x="24851" y="34"/>
                    <a:pt x="24685" y="67"/>
                  </a:cubicBezTo>
                  <a:cubicBezTo>
                    <a:pt x="24551" y="67"/>
                    <a:pt x="24485" y="134"/>
                    <a:pt x="24351" y="134"/>
                  </a:cubicBezTo>
                  <a:cubicBezTo>
                    <a:pt x="24184" y="134"/>
                    <a:pt x="24051" y="168"/>
                    <a:pt x="23884" y="168"/>
                  </a:cubicBezTo>
                  <a:lnTo>
                    <a:pt x="20382" y="768"/>
                  </a:lnTo>
                  <a:lnTo>
                    <a:pt x="4003" y="3737"/>
                  </a:lnTo>
                  <a:cubicBezTo>
                    <a:pt x="3636" y="3837"/>
                    <a:pt x="3303" y="3904"/>
                    <a:pt x="2969" y="4070"/>
                  </a:cubicBezTo>
                  <a:lnTo>
                    <a:pt x="2936" y="4104"/>
                  </a:lnTo>
                  <a:lnTo>
                    <a:pt x="2869" y="4170"/>
                  </a:lnTo>
                  <a:lnTo>
                    <a:pt x="2702" y="4170"/>
                  </a:lnTo>
                  <a:lnTo>
                    <a:pt x="2669" y="4204"/>
                  </a:lnTo>
                  <a:lnTo>
                    <a:pt x="2636" y="4237"/>
                  </a:lnTo>
                  <a:lnTo>
                    <a:pt x="2302" y="4237"/>
                  </a:lnTo>
                  <a:lnTo>
                    <a:pt x="2202" y="4270"/>
                  </a:lnTo>
                  <a:cubicBezTo>
                    <a:pt x="934" y="5104"/>
                    <a:pt x="134" y="6505"/>
                    <a:pt x="34" y="8006"/>
                  </a:cubicBezTo>
                  <a:lnTo>
                    <a:pt x="34" y="7906"/>
                  </a:lnTo>
                  <a:lnTo>
                    <a:pt x="34" y="7906"/>
                  </a:lnTo>
                  <a:cubicBezTo>
                    <a:pt x="0" y="8273"/>
                    <a:pt x="0" y="8674"/>
                    <a:pt x="100" y="9041"/>
                  </a:cubicBezTo>
                  <a:lnTo>
                    <a:pt x="4871" y="35359"/>
                  </a:lnTo>
                  <a:cubicBezTo>
                    <a:pt x="4971" y="35760"/>
                    <a:pt x="5104" y="36127"/>
                    <a:pt x="5271" y="36460"/>
                  </a:cubicBezTo>
                  <a:cubicBezTo>
                    <a:pt x="6005" y="38028"/>
                    <a:pt x="7539" y="39095"/>
                    <a:pt x="9307" y="39195"/>
                  </a:cubicBezTo>
                  <a:lnTo>
                    <a:pt x="9574" y="39195"/>
                  </a:lnTo>
                  <a:cubicBezTo>
                    <a:pt x="9807" y="39195"/>
                    <a:pt x="10108" y="39129"/>
                    <a:pt x="10341" y="39095"/>
                  </a:cubicBezTo>
                  <a:lnTo>
                    <a:pt x="30189" y="35459"/>
                  </a:lnTo>
                  <a:cubicBezTo>
                    <a:pt x="30556" y="35393"/>
                    <a:pt x="30889" y="35326"/>
                    <a:pt x="31256" y="35126"/>
                  </a:cubicBezTo>
                  <a:lnTo>
                    <a:pt x="31289" y="35093"/>
                  </a:lnTo>
                  <a:lnTo>
                    <a:pt x="31423" y="35093"/>
                  </a:lnTo>
                  <a:lnTo>
                    <a:pt x="31490" y="35059"/>
                  </a:lnTo>
                  <a:lnTo>
                    <a:pt x="31523" y="35026"/>
                  </a:lnTo>
                  <a:lnTo>
                    <a:pt x="31790" y="35026"/>
                  </a:lnTo>
                  <a:lnTo>
                    <a:pt x="31823" y="34959"/>
                  </a:lnTo>
                  <a:lnTo>
                    <a:pt x="31856" y="34926"/>
                  </a:lnTo>
                  <a:lnTo>
                    <a:pt x="31923" y="34892"/>
                  </a:lnTo>
                  <a:lnTo>
                    <a:pt x="31957" y="34859"/>
                  </a:lnTo>
                  <a:cubicBezTo>
                    <a:pt x="33257" y="34025"/>
                    <a:pt x="34091" y="32624"/>
                    <a:pt x="34125" y="31090"/>
                  </a:cubicBezTo>
                  <a:cubicBezTo>
                    <a:pt x="34225" y="31323"/>
                    <a:pt x="34225" y="31357"/>
                    <a:pt x="34225" y="31390"/>
                  </a:cubicBezTo>
                  <a:cubicBezTo>
                    <a:pt x="34292" y="31023"/>
                    <a:pt x="34292" y="30656"/>
                    <a:pt x="34191" y="30256"/>
                  </a:cubicBezTo>
                  <a:lnTo>
                    <a:pt x="29388" y="3970"/>
                  </a:lnTo>
                  <a:cubicBezTo>
                    <a:pt x="29378" y="3909"/>
                    <a:pt x="29445" y="3883"/>
                    <a:pt x="29566" y="3883"/>
                  </a:cubicBezTo>
                  <a:cubicBezTo>
                    <a:pt x="30231" y="3883"/>
                    <a:pt x="32524" y="4671"/>
                    <a:pt x="32524" y="4671"/>
                  </a:cubicBezTo>
                  <a:cubicBezTo>
                    <a:pt x="32557" y="4671"/>
                    <a:pt x="32557" y="4704"/>
                    <a:pt x="32624" y="4704"/>
                  </a:cubicBezTo>
                  <a:cubicBezTo>
                    <a:pt x="32657" y="4704"/>
                    <a:pt x="32690" y="4704"/>
                    <a:pt x="32690" y="4671"/>
                  </a:cubicBezTo>
                  <a:cubicBezTo>
                    <a:pt x="32690" y="4637"/>
                    <a:pt x="32724" y="4637"/>
                    <a:pt x="32724" y="4571"/>
                  </a:cubicBezTo>
                  <a:cubicBezTo>
                    <a:pt x="32657" y="4304"/>
                    <a:pt x="32557" y="4037"/>
                    <a:pt x="32457" y="3803"/>
                  </a:cubicBezTo>
                  <a:cubicBezTo>
                    <a:pt x="32323" y="3537"/>
                    <a:pt x="32190" y="3303"/>
                    <a:pt x="32023" y="3036"/>
                  </a:cubicBezTo>
                  <a:cubicBezTo>
                    <a:pt x="31723" y="2569"/>
                    <a:pt x="31356" y="2169"/>
                    <a:pt x="30956" y="1735"/>
                  </a:cubicBezTo>
                  <a:cubicBezTo>
                    <a:pt x="30522" y="1368"/>
                    <a:pt x="30055" y="1035"/>
                    <a:pt x="29521" y="735"/>
                  </a:cubicBezTo>
                  <a:cubicBezTo>
                    <a:pt x="29021" y="501"/>
                    <a:pt x="28521" y="301"/>
                    <a:pt x="27954" y="168"/>
                  </a:cubicBezTo>
                  <a:cubicBezTo>
                    <a:pt x="27653" y="67"/>
                    <a:pt x="27353" y="34"/>
                    <a:pt x="26986" y="34"/>
                  </a:cubicBezTo>
                  <a:cubicBezTo>
                    <a:pt x="26786" y="34"/>
                    <a:pt x="26553" y="1"/>
                    <a:pt x="26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6"/>
            <p:cNvSpPr/>
            <p:nvPr/>
          </p:nvSpPr>
          <p:spPr>
            <a:xfrm>
              <a:off x="3635175" y="2385738"/>
              <a:ext cx="906500" cy="980075"/>
            </a:xfrm>
            <a:custGeom>
              <a:avLst/>
              <a:gdLst/>
              <a:ahLst/>
              <a:cxnLst/>
              <a:rect l="l" t="t" r="r" b="b"/>
              <a:pathLst>
                <a:path w="36260" h="39203" extrusionOk="0">
                  <a:moveTo>
                    <a:pt x="25558" y="1"/>
                  </a:moveTo>
                  <a:cubicBezTo>
                    <a:pt x="25423" y="1"/>
                    <a:pt x="25287" y="8"/>
                    <a:pt x="25151" y="23"/>
                  </a:cubicBezTo>
                  <a:cubicBezTo>
                    <a:pt x="21315" y="390"/>
                    <a:pt x="12276" y="2225"/>
                    <a:pt x="5871" y="3359"/>
                  </a:cubicBezTo>
                  <a:cubicBezTo>
                    <a:pt x="4737" y="3559"/>
                    <a:pt x="3636" y="3726"/>
                    <a:pt x="2635" y="4226"/>
                  </a:cubicBezTo>
                  <a:cubicBezTo>
                    <a:pt x="1635" y="4727"/>
                    <a:pt x="701" y="5527"/>
                    <a:pt x="334" y="6595"/>
                  </a:cubicBezTo>
                  <a:cubicBezTo>
                    <a:pt x="0" y="7662"/>
                    <a:pt x="200" y="8730"/>
                    <a:pt x="367" y="9830"/>
                  </a:cubicBezTo>
                  <a:cubicBezTo>
                    <a:pt x="1902" y="17936"/>
                    <a:pt x="3503" y="26075"/>
                    <a:pt x="5037" y="34215"/>
                  </a:cubicBezTo>
                  <a:cubicBezTo>
                    <a:pt x="5337" y="35682"/>
                    <a:pt x="5671" y="37250"/>
                    <a:pt x="6772" y="38217"/>
                  </a:cubicBezTo>
                  <a:cubicBezTo>
                    <a:pt x="7618" y="38970"/>
                    <a:pt x="8719" y="39203"/>
                    <a:pt x="9872" y="39203"/>
                  </a:cubicBezTo>
                  <a:cubicBezTo>
                    <a:pt x="10763" y="39203"/>
                    <a:pt x="11684" y="39063"/>
                    <a:pt x="12542" y="38918"/>
                  </a:cubicBezTo>
                  <a:cubicBezTo>
                    <a:pt x="18747" y="37851"/>
                    <a:pt x="24918" y="36783"/>
                    <a:pt x="31122" y="35716"/>
                  </a:cubicBezTo>
                  <a:cubicBezTo>
                    <a:pt x="32457" y="35516"/>
                    <a:pt x="33858" y="35215"/>
                    <a:pt x="34792" y="34248"/>
                  </a:cubicBezTo>
                  <a:cubicBezTo>
                    <a:pt x="36259" y="32780"/>
                    <a:pt x="35993" y="30379"/>
                    <a:pt x="35559" y="28344"/>
                  </a:cubicBezTo>
                  <a:cubicBezTo>
                    <a:pt x="34091" y="20805"/>
                    <a:pt x="32690" y="13200"/>
                    <a:pt x="31222" y="5661"/>
                  </a:cubicBezTo>
                  <a:cubicBezTo>
                    <a:pt x="31056" y="4693"/>
                    <a:pt x="30856" y="3693"/>
                    <a:pt x="30389" y="2825"/>
                  </a:cubicBezTo>
                  <a:cubicBezTo>
                    <a:pt x="29917" y="1976"/>
                    <a:pt x="27785" y="1"/>
                    <a:pt x="25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6"/>
            <p:cNvSpPr/>
            <p:nvPr/>
          </p:nvSpPr>
          <p:spPr>
            <a:xfrm>
              <a:off x="4303975" y="2393813"/>
              <a:ext cx="1700" cy="25"/>
            </a:xfrm>
            <a:custGeom>
              <a:avLst/>
              <a:gdLst/>
              <a:ahLst/>
              <a:cxnLst/>
              <a:rect l="l" t="t" r="r" b="b"/>
              <a:pathLst>
                <a:path w="68" h="1" extrusionOk="0">
                  <a:moveTo>
                    <a:pt x="1" y="1"/>
                  </a:moveTo>
                  <a:lnTo>
                    <a:pt x="67" y="1"/>
                  </a:ln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6"/>
            <p:cNvSpPr/>
            <p:nvPr/>
          </p:nvSpPr>
          <p:spPr>
            <a:xfrm>
              <a:off x="3701875" y="2411338"/>
              <a:ext cx="851475" cy="979875"/>
            </a:xfrm>
            <a:custGeom>
              <a:avLst/>
              <a:gdLst/>
              <a:ahLst/>
              <a:cxnLst/>
              <a:rect l="l" t="t" r="r" b="b"/>
              <a:pathLst>
                <a:path w="34059" h="39195" extrusionOk="0">
                  <a:moveTo>
                    <a:pt x="24818" y="0"/>
                  </a:moveTo>
                  <a:cubicBezTo>
                    <a:pt x="24985" y="200"/>
                    <a:pt x="24885" y="200"/>
                    <a:pt x="24818" y="200"/>
                  </a:cubicBezTo>
                  <a:cubicBezTo>
                    <a:pt x="24552" y="200"/>
                    <a:pt x="24251" y="267"/>
                    <a:pt x="24018" y="300"/>
                  </a:cubicBezTo>
                  <a:lnTo>
                    <a:pt x="20515" y="901"/>
                  </a:lnTo>
                  <a:lnTo>
                    <a:pt x="4137" y="3870"/>
                  </a:lnTo>
                  <a:cubicBezTo>
                    <a:pt x="3737" y="3970"/>
                    <a:pt x="3403" y="4036"/>
                    <a:pt x="3070" y="4203"/>
                  </a:cubicBezTo>
                  <a:lnTo>
                    <a:pt x="2736" y="4203"/>
                  </a:lnTo>
                  <a:lnTo>
                    <a:pt x="2703" y="4237"/>
                  </a:lnTo>
                  <a:lnTo>
                    <a:pt x="2302" y="4237"/>
                  </a:lnTo>
                  <a:lnTo>
                    <a:pt x="2202" y="4303"/>
                  </a:lnTo>
                  <a:cubicBezTo>
                    <a:pt x="901" y="5137"/>
                    <a:pt x="134" y="6505"/>
                    <a:pt x="34" y="8006"/>
                  </a:cubicBezTo>
                  <a:lnTo>
                    <a:pt x="34" y="7872"/>
                  </a:lnTo>
                  <a:lnTo>
                    <a:pt x="34" y="7872"/>
                  </a:lnTo>
                  <a:cubicBezTo>
                    <a:pt x="1" y="8239"/>
                    <a:pt x="34" y="8673"/>
                    <a:pt x="67" y="9040"/>
                  </a:cubicBezTo>
                  <a:lnTo>
                    <a:pt x="4871" y="35359"/>
                  </a:lnTo>
                  <a:cubicBezTo>
                    <a:pt x="4971" y="35726"/>
                    <a:pt x="5071" y="36159"/>
                    <a:pt x="5238" y="36493"/>
                  </a:cubicBezTo>
                  <a:cubicBezTo>
                    <a:pt x="6005" y="38027"/>
                    <a:pt x="7539" y="39061"/>
                    <a:pt x="9241" y="39195"/>
                  </a:cubicBezTo>
                  <a:lnTo>
                    <a:pt x="9508" y="39195"/>
                  </a:lnTo>
                  <a:cubicBezTo>
                    <a:pt x="9741" y="39195"/>
                    <a:pt x="10041" y="39162"/>
                    <a:pt x="10308" y="39128"/>
                  </a:cubicBezTo>
                  <a:lnTo>
                    <a:pt x="30156" y="35492"/>
                  </a:lnTo>
                  <a:cubicBezTo>
                    <a:pt x="30523" y="35392"/>
                    <a:pt x="30856" y="35325"/>
                    <a:pt x="31190" y="35159"/>
                  </a:cubicBezTo>
                  <a:lnTo>
                    <a:pt x="31390" y="35159"/>
                  </a:lnTo>
                  <a:lnTo>
                    <a:pt x="31490" y="35092"/>
                  </a:lnTo>
                  <a:lnTo>
                    <a:pt x="31523" y="35059"/>
                  </a:lnTo>
                  <a:lnTo>
                    <a:pt x="31723" y="35059"/>
                  </a:lnTo>
                  <a:lnTo>
                    <a:pt x="31757" y="35025"/>
                  </a:lnTo>
                  <a:cubicBezTo>
                    <a:pt x="31757" y="35025"/>
                    <a:pt x="31823" y="35025"/>
                    <a:pt x="31823" y="34992"/>
                  </a:cubicBezTo>
                  <a:lnTo>
                    <a:pt x="31857" y="34925"/>
                  </a:lnTo>
                  <a:cubicBezTo>
                    <a:pt x="33158" y="34091"/>
                    <a:pt x="33992" y="32724"/>
                    <a:pt x="34025" y="31189"/>
                  </a:cubicBezTo>
                  <a:lnTo>
                    <a:pt x="34025" y="31323"/>
                  </a:lnTo>
                  <a:cubicBezTo>
                    <a:pt x="34058" y="30922"/>
                    <a:pt x="34025" y="30522"/>
                    <a:pt x="33992" y="30155"/>
                  </a:cubicBezTo>
                  <a:lnTo>
                    <a:pt x="29188" y="3836"/>
                  </a:lnTo>
                  <a:cubicBezTo>
                    <a:pt x="29088" y="3469"/>
                    <a:pt x="28988" y="3036"/>
                    <a:pt x="28821" y="2702"/>
                  </a:cubicBezTo>
                  <a:cubicBezTo>
                    <a:pt x="28054" y="1168"/>
                    <a:pt x="26520" y="134"/>
                    <a:pt x="24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6"/>
            <p:cNvSpPr/>
            <p:nvPr/>
          </p:nvSpPr>
          <p:spPr>
            <a:xfrm>
              <a:off x="3798625" y="2522238"/>
              <a:ext cx="559575" cy="355275"/>
            </a:xfrm>
            <a:custGeom>
              <a:avLst/>
              <a:gdLst/>
              <a:ahLst/>
              <a:cxnLst/>
              <a:rect l="l" t="t" r="r" b="b"/>
              <a:pathLst>
                <a:path w="22383" h="14211" extrusionOk="0">
                  <a:moveTo>
                    <a:pt x="19881" y="1"/>
                  </a:moveTo>
                  <a:cubicBezTo>
                    <a:pt x="19814" y="1"/>
                    <a:pt x="19781" y="1"/>
                    <a:pt x="19681" y="34"/>
                  </a:cubicBezTo>
                  <a:lnTo>
                    <a:pt x="19281" y="101"/>
                  </a:lnTo>
                  <a:lnTo>
                    <a:pt x="534" y="3570"/>
                  </a:lnTo>
                  <a:cubicBezTo>
                    <a:pt x="334" y="3603"/>
                    <a:pt x="167" y="3770"/>
                    <a:pt x="100" y="3903"/>
                  </a:cubicBezTo>
                  <a:cubicBezTo>
                    <a:pt x="0" y="4037"/>
                    <a:pt x="0" y="4170"/>
                    <a:pt x="0" y="4270"/>
                  </a:cubicBezTo>
                  <a:cubicBezTo>
                    <a:pt x="0" y="4337"/>
                    <a:pt x="0" y="4404"/>
                    <a:pt x="34" y="4504"/>
                  </a:cubicBezTo>
                  <a:lnTo>
                    <a:pt x="300" y="5938"/>
                  </a:lnTo>
                  <a:lnTo>
                    <a:pt x="601" y="7406"/>
                  </a:lnTo>
                  <a:lnTo>
                    <a:pt x="1201" y="10875"/>
                  </a:lnTo>
                  <a:lnTo>
                    <a:pt x="1701" y="13677"/>
                  </a:lnTo>
                  <a:cubicBezTo>
                    <a:pt x="1768" y="13877"/>
                    <a:pt x="1935" y="14044"/>
                    <a:pt x="2035" y="14111"/>
                  </a:cubicBezTo>
                  <a:cubicBezTo>
                    <a:pt x="2168" y="14211"/>
                    <a:pt x="2302" y="14211"/>
                    <a:pt x="2402" y="14211"/>
                  </a:cubicBezTo>
                  <a:lnTo>
                    <a:pt x="2635" y="14211"/>
                  </a:lnTo>
                  <a:lnTo>
                    <a:pt x="2869" y="14178"/>
                  </a:lnTo>
                  <a:lnTo>
                    <a:pt x="13009" y="12276"/>
                  </a:lnTo>
                  <a:lnTo>
                    <a:pt x="13143" y="12276"/>
                  </a:lnTo>
                  <a:cubicBezTo>
                    <a:pt x="16012" y="11742"/>
                    <a:pt x="18880" y="11209"/>
                    <a:pt x="21816" y="10675"/>
                  </a:cubicBezTo>
                  <a:cubicBezTo>
                    <a:pt x="22016" y="10608"/>
                    <a:pt x="22183" y="10441"/>
                    <a:pt x="22283" y="10341"/>
                  </a:cubicBezTo>
                  <a:cubicBezTo>
                    <a:pt x="22349" y="10175"/>
                    <a:pt x="22383" y="10008"/>
                    <a:pt x="22349" y="9741"/>
                  </a:cubicBezTo>
                  <a:lnTo>
                    <a:pt x="21516" y="5171"/>
                  </a:lnTo>
                  <a:lnTo>
                    <a:pt x="20682" y="568"/>
                  </a:lnTo>
                  <a:cubicBezTo>
                    <a:pt x="20648" y="368"/>
                    <a:pt x="20481" y="201"/>
                    <a:pt x="20348" y="101"/>
                  </a:cubicBezTo>
                  <a:cubicBezTo>
                    <a:pt x="20148" y="1"/>
                    <a:pt x="20048" y="1"/>
                    <a:pt x="198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6"/>
            <p:cNvSpPr/>
            <p:nvPr/>
          </p:nvSpPr>
          <p:spPr>
            <a:xfrm>
              <a:off x="3706875" y="2243663"/>
              <a:ext cx="265225" cy="244425"/>
            </a:xfrm>
            <a:custGeom>
              <a:avLst/>
              <a:gdLst/>
              <a:ahLst/>
              <a:cxnLst/>
              <a:rect l="l" t="t" r="r" b="b"/>
              <a:pathLst>
                <a:path w="10609" h="9777" extrusionOk="0">
                  <a:moveTo>
                    <a:pt x="3022" y="0"/>
                  </a:moveTo>
                  <a:cubicBezTo>
                    <a:pt x="3018" y="0"/>
                    <a:pt x="3011" y="2"/>
                    <a:pt x="3003" y="2"/>
                  </a:cubicBezTo>
                  <a:cubicBezTo>
                    <a:pt x="2970" y="2"/>
                    <a:pt x="2970" y="36"/>
                    <a:pt x="2970" y="69"/>
                  </a:cubicBezTo>
                  <a:lnTo>
                    <a:pt x="2970" y="169"/>
                  </a:lnTo>
                  <a:cubicBezTo>
                    <a:pt x="3136" y="403"/>
                    <a:pt x="3303" y="703"/>
                    <a:pt x="3503" y="1036"/>
                  </a:cubicBezTo>
                  <a:cubicBezTo>
                    <a:pt x="3804" y="1604"/>
                    <a:pt x="4004" y="2204"/>
                    <a:pt x="4137" y="2838"/>
                  </a:cubicBezTo>
                  <a:lnTo>
                    <a:pt x="4271" y="3705"/>
                  </a:lnTo>
                  <a:cubicBezTo>
                    <a:pt x="4271" y="3872"/>
                    <a:pt x="4304" y="4005"/>
                    <a:pt x="4304" y="4172"/>
                  </a:cubicBezTo>
                  <a:cubicBezTo>
                    <a:pt x="4137" y="4005"/>
                    <a:pt x="3937" y="3838"/>
                    <a:pt x="3704" y="3705"/>
                  </a:cubicBezTo>
                  <a:cubicBezTo>
                    <a:pt x="3370" y="3438"/>
                    <a:pt x="2970" y="3238"/>
                    <a:pt x="2603" y="3071"/>
                  </a:cubicBezTo>
                  <a:cubicBezTo>
                    <a:pt x="1869" y="2804"/>
                    <a:pt x="1202" y="2604"/>
                    <a:pt x="535" y="2604"/>
                  </a:cubicBezTo>
                  <a:cubicBezTo>
                    <a:pt x="435" y="2604"/>
                    <a:pt x="268" y="2604"/>
                    <a:pt x="134" y="2671"/>
                  </a:cubicBezTo>
                  <a:cubicBezTo>
                    <a:pt x="101" y="2671"/>
                    <a:pt x="101" y="2671"/>
                    <a:pt x="34" y="2704"/>
                  </a:cubicBezTo>
                  <a:lnTo>
                    <a:pt x="1" y="2738"/>
                  </a:lnTo>
                  <a:cubicBezTo>
                    <a:pt x="1" y="2771"/>
                    <a:pt x="1" y="2838"/>
                    <a:pt x="34" y="2871"/>
                  </a:cubicBezTo>
                  <a:lnTo>
                    <a:pt x="101" y="2904"/>
                  </a:lnTo>
                  <a:lnTo>
                    <a:pt x="134" y="2938"/>
                  </a:lnTo>
                  <a:cubicBezTo>
                    <a:pt x="768" y="3371"/>
                    <a:pt x="1335" y="3872"/>
                    <a:pt x="1869" y="4506"/>
                  </a:cubicBezTo>
                  <a:cubicBezTo>
                    <a:pt x="2469" y="5173"/>
                    <a:pt x="3003" y="5940"/>
                    <a:pt x="3437" y="6774"/>
                  </a:cubicBezTo>
                  <a:cubicBezTo>
                    <a:pt x="3804" y="7574"/>
                    <a:pt x="4037" y="8275"/>
                    <a:pt x="4204" y="9042"/>
                  </a:cubicBezTo>
                  <a:cubicBezTo>
                    <a:pt x="4271" y="9176"/>
                    <a:pt x="4271" y="9342"/>
                    <a:pt x="4304" y="9442"/>
                  </a:cubicBezTo>
                  <a:cubicBezTo>
                    <a:pt x="4304" y="9576"/>
                    <a:pt x="4337" y="9676"/>
                    <a:pt x="4337" y="9776"/>
                  </a:cubicBezTo>
                  <a:cubicBezTo>
                    <a:pt x="4671" y="9743"/>
                    <a:pt x="5004" y="9676"/>
                    <a:pt x="5338" y="9609"/>
                  </a:cubicBezTo>
                  <a:cubicBezTo>
                    <a:pt x="7073" y="9342"/>
                    <a:pt x="8841" y="9009"/>
                    <a:pt x="10608" y="8709"/>
                  </a:cubicBezTo>
                  <a:cubicBezTo>
                    <a:pt x="10475" y="8208"/>
                    <a:pt x="10308" y="7741"/>
                    <a:pt x="10141" y="7374"/>
                  </a:cubicBezTo>
                  <a:cubicBezTo>
                    <a:pt x="9975" y="6907"/>
                    <a:pt x="9708" y="6474"/>
                    <a:pt x="9408" y="5873"/>
                  </a:cubicBezTo>
                  <a:cubicBezTo>
                    <a:pt x="9141" y="5373"/>
                    <a:pt x="8841" y="4873"/>
                    <a:pt x="8540" y="4472"/>
                  </a:cubicBezTo>
                  <a:cubicBezTo>
                    <a:pt x="8407" y="4239"/>
                    <a:pt x="8207" y="4005"/>
                    <a:pt x="8040" y="3805"/>
                  </a:cubicBezTo>
                  <a:cubicBezTo>
                    <a:pt x="7873" y="3572"/>
                    <a:pt x="7673" y="3371"/>
                    <a:pt x="7506" y="3138"/>
                  </a:cubicBezTo>
                  <a:cubicBezTo>
                    <a:pt x="6839" y="2371"/>
                    <a:pt x="6172" y="1737"/>
                    <a:pt x="5471" y="1237"/>
                  </a:cubicBezTo>
                  <a:cubicBezTo>
                    <a:pt x="5105" y="1003"/>
                    <a:pt x="4704" y="803"/>
                    <a:pt x="4337" y="569"/>
                  </a:cubicBezTo>
                  <a:cubicBezTo>
                    <a:pt x="3970" y="403"/>
                    <a:pt x="3570" y="236"/>
                    <a:pt x="3136" y="169"/>
                  </a:cubicBezTo>
                  <a:lnTo>
                    <a:pt x="3003" y="169"/>
                  </a:lnTo>
                  <a:cubicBezTo>
                    <a:pt x="3028" y="19"/>
                    <a:pt x="3034" y="0"/>
                    <a:pt x="30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6"/>
            <p:cNvSpPr/>
            <p:nvPr/>
          </p:nvSpPr>
          <p:spPr>
            <a:xfrm>
              <a:off x="4353175" y="2574788"/>
              <a:ext cx="81750" cy="106750"/>
            </a:xfrm>
            <a:custGeom>
              <a:avLst/>
              <a:gdLst/>
              <a:ahLst/>
              <a:cxnLst/>
              <a:rect l="l" t="t" r="r" b="b"/>
              <a:pathLst>
                <a:path w="3270" h="4270" extrusionOk="0">
                  <a:moveTo>
                    <a:pt x="1302" y="0"/>
                  </a:moveTo>
                  <a:cubicBezTo>
                    <a:pt x="501" y="134"/>
                    <a:pt x="1" y="1168"/>
                    <a:pt x="167" y="2335"/>
                  </a:cubicBezTo>
                  <a:cubicBezTo>
                    <a:pt x="334" y="3436"/>
                    <a:pt x="1035" y="4270"/>
                    <a:pt x="1802" y="4270"/>
                  </a:cubicBezTo>
                  <a:lnTo>
                    <a:pt x="1969" y="4270"/>
                  </a:lnTo>
                  <a:cubicBezTo>
                    <a:pt x="2736" y="4136"/>
                    <a:pt x="3270" y="3102"/>
                    <a:pt x="3103" y="1935"/>
                  </a:cubicBezTo>
                  <a:cubicBezTo>
                    <a:pt x="2936" y="834"/>
                    <a:pt x="2202" y="0"/>
                    <a:pt x="1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6"/>
            <p:cNvSpPr/>
            <p:nvPr/>
          </p:nvSpPr>
          <p:spPr>
            <a:xfrm>
              <a:off x="4374025" y="2523913"/>
              <a:ext cx="120125" cy="130950"/>
            </a:xfrm>
            <a:custGeom>
              <a:avLst/>
              <a:gdLst/>
              <a:ahLst/>
              <a:cxnLst/>
              <a:rect l="l" t="t" r="r" b="b"/>
              <a:pathLst>
                <a:path w="4805" h="5238" extrusionOk="0">
                  <a:moveTo>
                    <a:pt x="2869" y="0"/>
                  </a:moveTo>
                  <a:cubicBezTo>
                    <a:pt x="2803" y="0"/>
                    <a:pt x="2703" y="0"/>
                    <a:pt x="2636" y="34"/>
                  </a:cubicBezTo>
                  <a:cubicBezTo>
                    <a:pt x="2636" y="134"/>
                    <a:pt x="2669" y="201"/>
                    <a:pt x="2669" y="301"/>
                  </a:cubicBezTo>
                  <a:cubicBezTo>
                    <a:pt x="2669" y="367"/>
                    <a:pt x="2703" y="467"/>
                    <a:pt x="2703" y="501"/>
                  </a:cubicBezTo>
                  <a:lnTo>
                    <a:pt x="2703" y="701"/>
                  </a:lnTo>
                  <a:lnTo>
                    <a:pt x="2703" y="768"/>
                  </a:lnTo>
                  <a:cubicBezTo>
                    <a:pt x="2703" y="934"/>
                    <a:pt x="2703" y="1101"/>
                    <a:pt x="2669" y="1201"/>
                  </a:cubicBezTo>
                  <a:cubicBezTo>
                    <a:pt x="2636" y="1335"/>
                    <a:pt x="2602" y="1401"/>
                    <a:pt x="2536" y="1501"/>
                  </a:cubicBezTo>
                  <a:cubicBezTo>
                    <a:pt x="2502" y="1635"/>
                    <a:pt x="2402" y="1702"/>
                    <a:pt x="2336" y="1802"/>
                  </a:cubicBezTo>
                  <a:cubicBezTo>
                    <a:pt x="2202" y="1902"/>
                    <a:pt x="2035" y="2035"/>
                    <a:pt x="1869" y="2135"/>
                  </a:cubicBezTo>
                  <a:cubicBezTo>
                    <a:pt x="1735" y="2202"/>
                    <a:pt x="1635" y="2302"/>
                    <a:pt x="1502" y="2335"/>
                  </a:cubicBezTo>
                  <a:cubicBezTo>
                    <a:pt x="1235" y="2469"/>
                    <a:pt x="1001" y="2569"/>
                    <a:pt x="801" y="2736"/>
                  </a:cubicBezTo>
                  <a:cubicBezTo>
                    <a:pt x="634" y="2869"/>
                    <a:pt x="468" y="3036"/>
                    <a:pt x="334" y="3169"/>
                  </a:cubicBezTo>
                  <a:cubicBezTo>
                    <a:pt x="234" y="3236"/>
                    <a:pt x="201" y="3336"/>
                    <a:pt x="167" y="3403"/>
                  </a:cubicBezTo>
                  <a:cubicBezTo>
                    <a:pt x="134" y="3503"/>
                    <a:pt x="101" y="3636"/>
                    <a:pt x="34" y="3736"/>
                  </a:cubicBezTo>
                  <a:cubicBezTo>
                    <a:pt x="1" y="3970"/>
                    <a:pt x="1" y="4203"/>
                    <a:pt x="101" y="4404"/>
                  </a:cubicBezTo>
                  <a:cubicBezTo>
                    <a:pt x="167" y="4670"/>
                    <a:pt x="334" y="4837"/>
                    <a:pt x="468" y="4904"/>
                  </a:cubicBezTo>
                  <a:cubicBezTo>
                    <a:pt x="601" y="5037"/>
                    <a:pt x="801" y="5137"/>
                    <a:pt x="1001" y="5171"/>
                  </a:cubicBezTo>
                  <a:cubicBezTo>
                    <a:pt x="1201" y="5204"/>
                    <a:pt x="1435" y="5237"/>
                    <a:pt x="1668" y="5237"/>
                  </a:cubicBezTo>
                  <a:cubicBezTo>
                    <a:pt x="1935" y="5237"/>
                    <a:pt x="2102" y="5204"/>
                    <a:pt x="2302" y="5171"/>
                  </a:cubicBezTo>
                  <a:cubicBezTo>
                    <a:pt x="2502" y="5137"/>
                    <a:pt x="2703" y="5037"/>
                    <a:pt x="2969" y="4904"/>
                  </a:cubicBezTo>
                  <a:cubicBezTo>
                    <a:pt x="3503" y="4637"/>
                    <a:pt x="3970" y="4203"/>
                    <a:pt x="4304" y="3703"/>
                  </a:cubicBezTo>
                  <a:cubicBezTo>
                    <a:pt x="4637" y="3203"/>
                    <a:pt x="4804" y="2569"/>
                    <a:pt x="4771" y="2035"/>
                  </a:cubicBezTo>
                  <a:cubicBezTo>
                    <a:pt x="4771" y="1835"/>
                    <a:pt x="4671" y="1635"/>
                    <a:pt x="4604" y="1368"/>
                  </a:cubicBezTo>
                  <a:cubicBezTo>
                    <a:pt x="4504" y="1168"/>
                    <a:pt x="4370" y="901"/>
                    <a:pt x="4204" y="701"/>
                  </a:cubicBezTo>
                  <a:cubicBezTo>
                    <a:pt x="4003" y="367"/>
                    <a:pt x="3703" y="167"/>
                    <a:pt x="3370" y="0"/>
                  </a:cubicBezTo>
                  <a:cubicBezTo>
                    <a:pt x="3336" y="12"/>
                    <a:pt x="3296" y="15"/>
                    <a:pt x="3247" y="15"/>
                  </a:cubicBezTo>
                  <a:cubicBezTo>
                    <a:pt x="3151" y="15"/>
                    <a:pt x="3025" y="0"/>
                    <a:pt x="2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6"/>
            <p:cNvSpPr/>
            <p:nvPr/>
          </p:nvSpPr>
          <p:spPr>
            <a:xfrm>
              <a:off x="4469100" y="2533088"/>
              <a:ext cx="25" cy="25"/>
            </a:xfrm>
            <a:custGeom>
              <a:avLst/>
              <a:gdLst/>
              <a:ahLst/>
              <a:cxnLst/>
              <a:rect l="l" t="t" r="r" b="b"/>
              <a:pathLst>
                <a:path w="1" h="1" extrusionOk="0">
                  <a:moveTo>
                    <a:pt x="0" y="0"/>
                  </a:moveTo>
                  <a:lnTo>
                    <a:pt x="0" y="0"/>
                  </a:lnTo>
                  <a:lnTo>
                    <a:pt x="0" y="0"/>
                  </a:lnTo>
                  <a:lnTo>
                    <a:pt x="0" y="0"/>
                  </a:lnTo>
                  <a:close/>
                </a:path>
              </a:pathLst>
            </a:custGeom>
            <a:solidFill>
              <a:srgbClr val="0B5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6"/>
            <p:cNvSpPr/>
            <p:nvPr/>
          </p:nvSpPr>
          <p:spPr>
            <a:xfrm>
              <a:off x="4469100" y="2533088"/>
              <a:ext cx="25" cy="25"/>
            </a:xfrm>
            <a:custGeom>
              <a:avLst/>
              <a:gdLst/>
              <a:ahLst/>
              <a:cxnLst/>
              <a:rect l="l" t="t" r="r" b="b"/>
              <a:pathLst>
                <a:path w="1" h="1" extrusionOk="0">
                  <a:moveTo>
                    <a:pt x="0" y="0"/>
                  </a:moveTo>
                  <a:lnTo>
                    <a:pt x="0" y="0"/>
                  </a:lnTo>
                  <a:lnTo>
                    <a:pt x="0" y="0"/>
                  </a:lnTo>
                  <a:lnTo>
                    <a:pt x="0" y="0"/>
                  </a:lnTo>
                  <a:close/>
                </a:path>
              </a:pathLst>
            </a:custGeom>
            <a:solidFill>
              <a:srgbClr val="0B5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6"/>
            <p:cNvSpPr/>
            <p:nvPr/>
          </p:nvSpPr>
          <p:spPr>
            <a:xfrm>
              <a:off x="4469100" y="2533088"/>
              <a:ext cx="25" cy="25"/>
            </a:xfrm>
            <a:custGeom>
              <a:avLst/>
              <a:gdLst/>
              <a:ahLst/>
              <a:cxnLst/>
              <a:rect l="l" t="t" r="r" b="b"/>
              <a:pathLst>
                <a:path w="1" h="1" extrusionOk="0">
                  <a:moveTo>
                    <a:pt x="0" y="0"/>
                  </a:moveTo>
                  <a:lnTo>
                    <a:pt x="0" y="0"/>
                  </a:lnTo>
                  <a:lnTo>
                    <a:pt x="0" y="0"/>
                  </a:lnTo>
                  <a:lnTo>
                    <a:pt x="0" y="0"/>
                  </a:lnTo>
                  <a:close/>
                </a:path>
              </a:pathLst>
            </a:custGeom>
            <a:solidFill>
              <a:srgbClr val="0B5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6"/>
            <p:cNvSpPr/>
            <p:nvPr/>
          </p:nvSpPr>
          <p:spPr>
            <a:xfrm>
              <a:off x="4442400" y="2623988"/>
              <a:ext cx="25" cy="25"/>
            </a:xfrm>
            <a:custGeom>
              <a:avLst/>
              <a:gdLst/>
              <a:ahLst/>
              <a:cxnLst/>
              <a:rect l="l" t="t" r="r" b="b"/>
              <a:pathLst>
                <a:path w="1" h="1" extrusionOk="0">
                  <a:moveTo>
                    <a:pt x="1" y="0"/>
                  </a:moveTo>
                  <a:close/>
                </a:path>
              </a:pathLst>
            </a:custGeom>
            <a:solidFill>
              <a:srgbClr val="0B5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6"/>
            <p:cNvSpPr/>
            <p:nvPr/>
          </p:nvSpPr>
          <p:spPr>
            <a:xfrm>
              <a:off x="4442400" y="2623988"/>
              <a:ext cx="25" cy="25"/>
            </a:xfrm>
            <a:custGeom>
              <a:avLst/>
              <a:gdLst/>
              <a:ahLst/>
              <a:cxnLst/>
              <a:rect l="l" t="t" r="r" b="b"/>
              <a:pathLst>
                <a:path w="1" h="1" extrusionOk="0">
                  <a:moveTo>
                    <a:pt x="1" y="0"/>
                  </a:moveTo>
                  <a:lnTo>
                    <a:pt x="1" y="0"/>
                  </a:lnTo>
                  <a:lnTo>
                    <a:pt x="1" y="0"/>
                  </a:lnTo>
                  <a:lnTo>
                    <a:pt x="1" y="0"/>
                  </a:lnTo>
                  <a:lnTo>
                    <a:pt x="1" y="0"/>
                  </a:lnTo>
                  <a:lnTo>
                    <a:pt x="1" y="0"/>
                  </a:lnTo>
                  <a:close/>
                </a:path>
              </a:pathLst>
            </a:custGeom>
            <a:solidFill>
              <a:srgbClr val="0B5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6"/>
            <p:cNvSpPr/>
            <p:nvPr/>
          </p:nvSpPr>
          <p:spPr>
            <a:xfrm>
              <a:off x="4379025" y="2719038"/>
              <a:ext cx="81750" cy="105950"/>
            </a:xfrm>
            <a:custGeom>
              <a:avLst/>
              <a:gdLst/>
              <a:ahLst/>
              <a:cxnLst/>
              <a:rect l="l" t="t" r="r" b="b"/>
              <a:pathLst>
                <a:path w="3270" h="4238" extrusionOk="0">
                  <a:moveTo>
                    <a:pt x="1302" y="1"/>
                  </a:moveTo>
                  <a:cubicBezTo>
                    <a:pt x="501" y="134"/>
                    <a:pt x="1" y="1168"/>
                    <a:pt x="168" y="2336"/>
                  </a:cubicBezTo>
                  <a:cubicBezTo>
                    <a:pt x="334" y="3403"/>
                    <a:pt x="1068" y="4237"/>
                    <a:pt x="1802" y="4237"/>
                  </a:cubicBezTo>
                  <a:lnTo>
                    <a:pt x="1969" y="4237"/>
                  </a:lnTo>
                  <a:cubicBezTo>
                    <a:pt x="2769" y="4104"/>
                    <a:pt x="3270" y="3070"/>
                    <a:pt x="3103" y="1902"/>
                  </a:cubicBezTo>
                  <a:cubicBezTo>
                    <a:pt x="2936" y="835"/>
                    <a:pt x="2236" y="1"/>
                    <a:pt x="1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6"/>
            <p:cNvSpPr/>
            <p:nvPr/>
          </p:nvSpPr>
          <p:spPr>
            <a:xfrm>
              <a:off x="4399875" y="2668188"/>
              <a:ext cx="120125" cy="130950"/>
            </a:xfrm>
            <a:custGeom>
              <a:avLst/>
              <a:gdLst/>
              <a:ahLst/>
              <a:cxnLst/>
              <a:rect l="l" t="t" r="r" b="b"/>
              <a:pathLst>
                <a:path w="4805" h="5238" extrusionOk="0">
                  <a:moveTo>
                    <a:pt x="2903" y="0"/>
                  </a:moveTo>
                  <a:cubicBezTo>
                    <a:pt x="2803" y="0"/>
                    <a:pt x="2736" y="0"/>
                    <a:pt x="2636" y="34"/>
                  </a:cubicBezTo>
                  <a:cubicBezTo>
                    <a:pt x="2636" y="100"/>
                    <a:pt x="2669" y="200"/>
                    <a:pt x="2669" y="267"/>
                  </a:cubicBezTo>
                  <a:cubicBezTo>
                    <a:pt x="2669" y="367"/>
                    <a:pt x="2736" y="434"/>
                    <a:pt x="2736" y="501"/>
                  </a:cubicBezTo>
                  <a:lnTo>
                    <a:pt x="2736" y="701"/>
                  </a:lnTo>
                  <a:lnTo>
                    <a:pt x="2736" y="734"/>
                  </a:lnTo>
                  <a:cubicBezTo>
                    <a:pt x="2736" y="901"/>
                    <a:pt x="2736" y="1068"/>
                    <a:pt x="2669" y="1201"/>
                  </a:cubicBezTo>
                  <a:cubicBezTo>
                    <a:pt x="2636" y="1334"/>
                    <a:pt x="2603" y="1401"/>
                    <a:pt x="2536" y="1468"/>
                  </a:cubicBezTo>
                  <a:cubicBezTo>
                    <a:pt x="2502" y="1601"/>
                    <a:pt x="2436" y="1701"/>
                    <a:pt x="2336" y="1768"/>
                  </a:cubicBezTo>
                  <a:cubicBezTo>
                    <a:pt x="2202" y="1902"/>
                    <a:pt x="2069" y="2035"/>
                    <a:pt x="1869" y="2102"/>
                  </a:cubicBezTo>
                  <a:cubicBezTo>
                    <a:pt x="1769" y="2202"/>
                    <a:pt x="1635" y="2268"/>
                    <a:pt x="1502" y="2302"/>
                  </a:cubicBezTo>
                  <a:cubicBezTo>
                    <a:pt x="1268" y="2435"/>
                    <a:pt x="1001" y="2569"/>
                    <a:pt x="801" y="2735"/>
                  </a:cubicBezTo>
                  <a:cubicBezTo>
                    <a:pt x="634" y="2869"/>
                    <a:pt x="468" y="3036"/>
                    <a:pt x="334" y="3136"/>
                  </a:cubicBezTo>
                  <a:cubicBezTo>
                    <a:pt x="268" y="3236"/>
                    <a:pt x="201" y="3336"/>
                    <a:pt x="167" y="3403"/>
                  </a:cubicBezTo>
                  <a:cubicBezTo>
                    <a:pt x="134" y="3469"/>
                    <a:pt x="101" y="3603"/>
                    <a:pt x="34" y="3736"/>
                  </a:cubicBezTo>
                  <a:cubicBezTo>
                    <a:pt x="1" y="3936"/>
                    <a:pt x="1" y="4203"/>
                    <a:pt x="101" y="4403"/>
                  </a:cubicBezTo>
                  <a:cubicBezTo>
                    <a:pt x="167" y="4637"/>
                    <a:pt x="334" y="4804"/>
                    <a:pt x="468" y="4904"/>
                  </a:cubicBezTo>
                  <a:cubicBezTo>
                    <a:pt x="601" y="5037"/>
                    <a:pt x="801" y="5104"/>
                    <a:pt x="1001" y="5137"/>
                  </a:cubicBezTo>
                  <a:cubicBezTo>
                    <a:pt x="1235" y="5204"/>
                    <a:pt x="1435" y="5237"/>
                    <a:pt x="1669" y="5237"/>
                  </a:cubicBezTo>
                  <a:cubicBezTo>
                    <a:pt x="1935" y="5237"/>
                    <a:pt x="2102" y="5204"/>
                    <a:pt x="2302" y="5137"/>
                  </a:cubicBezTo>
                  <a:cubicBezTo>
                    <a:pt x="2502" y="5104"/>
                    <a:pt x="2736" y="5037"/>
                    <a:pt x="2969" y="4904"/>
                  </a:cubicBezTo>
                  <a:cubicBezTo>
                    <a:pt x="3503" y="4603"/>
                    <a:pt x="3970" y="4203"/>
                    <a:pt x="4304" y="3703"/>
                  </a:cubicBezTo>
                  <a:cubicBezTo>
                    <a:pt x="4637" y="3202"/>
                    <a:pt x="4804" y="2569"/>
                    <a:pt x="4771" y="2035"/>
                  </a:cubicBezTo>
                  <a:cubicBezTo>
                    <a:pt x="4771" y="1801"/>
                    <a:pt x="4671" y="1601"/>
                    <a:pt x="4604" y="1368"/>
                  </a:cubicBezTo>
                  <a:cubicBezTo>
                    <a:pt x="4504" y="1134"/>
                    <a:pt x="4404" y="901"/>
                    <a:pt x="4237" y="701"/>
                  </a:cubicBezTo>
                  <a:cubicBezTo>
                    <a:pt x="4004" y="367"/>
                    <a:pt x="3737" y="134"/>
                    <a:pt x="3403" y="0"/>
                  </a:cubicBezTo>
                  <a:cubicBezTo>
                    <a:pt x="3359" y="11"/>
                    <a:pt x="3310" y="15"/>
                    <a:pt x="3259" y="15"/>
                  </a:cubicBezTo>
                  <a:cubicBezTo>
                    <a:pt x="3155" y="15"/>
                    <a:pt x="3036" y="0"/>
                    <a:pt x="2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6"/>
            <p:cNvSpPr/>
            <p:nvPr/>
          </p:nvSpPr>
          <p:spPr>
            <a:xfrm>
              <a:off x="4494950" y="2677363"/>
              <a:ext cx="25" cy="25"/>
            </a:xfrm>
            <a:custGeom>
              <a:avLst/>
              <a:gdLst/>
              <a:ahLst/>
              <a:cxnLst/>
              <a:rect l="l" t="t" r="r" b="b"/>
              <a:pathLst>
                <a:path w="1" h="1" extrusionOk="0">
                  <a:moveTo>
                    <a:pt x="0" y="0"/>
                  </a:moveTo>
                  <a:lnTo>
                    <a:pt x="0" y="0"/>
                  </a:lnTo>
                  <a:lnTo>
                    <a:pt x="0" y="0"/>
                  </a:lnTo>
                  <a:lnTo>
                    <a:pt x="0" y="0"/>
                  </a:lnTo>
                  <a:close/>
                </a:path>
              </a:pathLst>
            </a:custGeom>
            <a:solidFill>
              <a:srgbClr val="0B5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6"/>
            <p:cNvSpPr/>
            <p:nvPr/>
          </p:nvSpPr>
          <p:spPr>
            <a:xfrm>
              <a:off x="4494950" y="2677363"/>
              <a:ext cx="850" cy="25"/>
            </a:xfrm>
            <a:custGeom>
              <a:avLst/>
              <a:gdLst/>
              <a:ahLst/>
              <a:cxnLst/>
              <a:rect l="l" t="t" r="r" b="b"/>
              <a:pathLst>
                <a:path w="34" h="1" extrusionOk="0">
                  <a:moveTo>
                    <a:pt x="0" y="0"/>
                  </a:moveTo>
                  <a:lnTo>
                    <a:pt x="34" y="0"/>
                  </a:lnTo>
                  <a:lnTo>
                    <a:pt x="0" y="0"/>
                  </a:lnTo>
                  <a:lnTo>
                    <a:pt x="0" y="0"/>
                  </a:lnTo>
                  <a:close/>
                </a:path>
              </a:pathLst>
            </a:custGeom>
            <a:solidFill>
              <a:srgbClr val="0B5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6"/>
            <p:cNvSpPr/>
            <p:nvPr/>
          </p:nvSpPr>
          <p:spPr>
            <a:xfrm>
              <a:off x="4495775" y="2677363"/>
              <a:ext cx="25" cy="25"/>
            </a:xfrm>
            <a:custGeom>
              <a:avLst/>
              <a:gdLst/>
              <a:ahLst/>
              <a:cxnLst/>
              <a:rect l="l" t="t" r="r" b="b"/>
              <a:pathLst>
                <a:path w="1" h="1" extrusionOk="0">
                  <a:moveTo>
                    <a:pt x="1" y="0"/>
                  </a:moveTo>
                  <a:lnTo>
                    <a:pt x="1" y="0"/>
                  </a:lnTo>
                  <a:lnTo>
                    <a:pt x="1" y="0"/>
                  </a:lnTo>
                  <a:lnTo>
                    <a:pt x="1" y="0"/>
                  </a:lnTo>
                  <a:close/>
                </a:path>
              </a:pathLst>
            </a:custGeom>
            <a:solidFill>
              <a:srgbClr val="0B5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6"/>
            <p:cNvSpPr/>
            <p:nvPr/>
          </p:nvSpPr>
          <p:spPr>
            <a:xfrm>
              <a:off x="4469100" y="2768263"/>
              <a:ext cx="25" cy="25"/>
            </a:xfrm>
            <a:custGeom>
              <a:avLst/>
              <a:gdLst/>
              <a:ahLst/>
              <a:cxnLst/>
              <a:rect l="l" t="t" r="r" b="b"/>
              <a:pathLst>
                <a:path w="1" h="1" extrusionOk="0">
                  <a:moveTo>
                    <a:pt x="0" y="0"/>
                  </a:moveTo>
                  <a:close/>
                </a:path>
              </a:pathLst>
            </a:custGeom>
            <a:solidFill>
              <a:srgbClr val="0B5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6"/>
            <p:cNvSpPr/>
            <p:nvPr/>
          </p:nvSpPr>
          <p:spPr>
            <a:xfrm>
              <a:off x="4469100" y="2768263"/>
              <a:ext cx="25" cy="25"/>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0B5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6"/>
            <p:cNvSpPr/>
            <p:nvPr/>
          </p:nvSpPr>
          <p:spPr>
            <a:xfrm>
              <a:off x="4407375" y="2872488"/>
              <a:ext cx="81750" cy="105950"/>
            </a:xfrm>
            <a:custGeom>
              <a:avLst/>
              <a:gdLst/>
              <a:ahLst/>
              <a:cxnLst/>
              <a:rect l="l" t="t" r="r" b="b"/>
              <a:pathLst>
                <a:path w="3270" h="4238" extrusionOk="0">
                  <a:moveTo>
                    <a:pt x="1302" y="1"/>
                  </a:moveTo>
                  <a:cubicBezTo>
                    <a:pt x="501" y="101"/>
                    <a:pt x="1" y="1168"/>
                    <a:pt x="168" y="2336"/>
                  </a:cubicBezTo>
                  <a:cubicBezTo>
                    <a:pt x="334" y="3403"/>
                    <a:pt x="1035" y="4237"/>
                    <a:pt x="1802" y="4237"/>
                  </a:cubicBezTo>
                  <a:lnTo>
                    <a:pt x="1969" y="4237"/>
                  </a:lnTo>
                  <a:cubicBezTo>
                    <a:pt x="2736" y="4104"/>
                    <a:pt x="3270" y="3070"/>
                    <a:pt x="3070" y="1902"/>
                  </a:cubicBezTo>
                  <a:cubicBezTo>
                    <a:pt x="2936" y="768"/>
                    <a:pt x="2202" y="1"/>
                    <a:pt x="1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6"/>
            <p:cNvSpPr/>
            <p:nvPr/>
          </p:nvSpPr>
          <p:spPr>
            <a:xfrm>
              <a:off x="4523300" y="2829138"/>
              <a:ext cx="25" cy="1675"/>
            </a:xfrm>
            <a:custGeom>
              <a:avLst/>
              <a:gdLst/>
              <a:ahLst/>
              <a:cxnLst/>
              <a:rect l="l" t="t" r="r" b="b"/>
              <a:pathLst>
                <a:path w="1" h="67" extrusionOk="0">
                  <a:moveTo>
                    <a:pt x="1" y="0"/>
                  </a:moveTo>
                  <a:lnTo>
                    <a:pt x="1" y="67"/>
                  </a:lnTo>
                  <a:lnTo>
                    <a:pt x="1" y="0"/>
                  </a:lnTo>
                  <a:lnTo>
                    <a:pt x="1" y="0"/>
                  </a:lnTo>
                  <a:close/>
                </a:path>
              </a:pathLst>
            </a:custGeom>
            <a:solidFill>
              <a:srgbClr val="0B5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6"/>
            <p:cNvSpPr/>
            <p:nvPr/>
          </p:nvSpPr>
          <p:spPr>
            <a:xfrm>
              <a:off x="4523300" y="2830788"/>
              <a:ext cx="25" cy="25"/>
            </a:xfrm>
            <a:custGeom>
              <a:avLst/>
              <a:gdLst/>
              <a:ahLst/>
              <a:cxnLst/>
              <a:rect l="l" t="t" r="r" b="b"/>
              <a:pathLst>
                <a:path w="1" h="1" extrusionOk="0">
                  <a:moveTo>
                    <a:pt x="1" y="1"/>
                  </a:moveTo>
                  <a:lnTo>
                    <a:pt x="1" y="1"/>
                  </a:lnTo>
                  <a:lnTo>
                    <a:pt x="1" y="1"/>
                  </a:lnTo>
                  <a:lnTo>
                    <a:pt x="1" y="1"/>
                  </a:lnTo>
                  <a:close/>
                </a:path>
              </a:pathLst>
            </a:custGeom>
            <a:solidFill>
              <a:srgbClr val="0B5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6"/>
            <p:cNvSpPr/>
            <p:nvPr/>
          </p:nvSpPr>
          <p:spPr>
            <a:xfrm>
              <a:off x="4523300" y="2830788"/>
              <a:ext cx="850" cy="25"/>
            </a:xfrm>
            <a:custGeom>
              <a:avLst/>
              <a:gdLst/>
              <a:ahLst/>
              <a:cxnLst/>
              <a:rect l="l" t="t" r="r" b="b"/>
              <a:pathLst>
                <a:path w="34" h="1" extrusionOk="0">
                  <a:moveTo>
                    <a:pt x="34" y="1"/>
                  </a:moveTo>
                  <a:lnTo>
                    <a:pt x="34" y="1"/>
                  </a:lnTo>
                  <a:lnTo>
                    <a:pt x="1" y="1"/>
                  </a:lnTo>
                  <a:lnTo>
                    <a:pt x="34" y="1"/>
                  </a:lnTo>
                  <a:close/>
                </a:path>
              </a:pathLst>
            </a:custGeom>
            <a:solidFill>
              <a:srgbClr val="0B5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6"/>
            <p:cNvSpPr/>
            <p:nvPr/>
          </p:nvSpPr>
          <p:spPr>
            <a:xfrm>
              <a:off x="4435750" y="3024263"/>
              <a:ext cx="80900" cy="106775"/>
            </a:xfrm>
            <a:custGeom>
              <a:avLst/>
              <a:gdLst/>
              <a:ahLst/>
              <a:cxnLst/>
              <a:rect l="l" t="t" r="r" b="b"/>
              <a:pathLst>
                <a:path w="3236" h="4271" extrusionOk="0">
                  <a:moveTo>
                    <a:pt x="1301" y="1"/>
                  </a:moveTo>
                  <a:cubicBezTo>
                    <a:pt x="500" y="134"/>
                    <a:pt x="0" y="1168"/>
                    <a:pt x="167" y="2336"/>
                  </a:cubicBezTo>
                  <a:cubicBezTo>
                    <a:pt x="334" y="3437"/>
                    <a:pt x="1034" y="4270"/>
                    <a:pt x="1801" y="4270"/>
                  </a:cubicBezTo>
                  <a:lnTo>
                    <a:pt x="1935" y="4270"/>
                  </a:lnTo>
                  <a:cubicBezTo>
                    <a:pt x="2735" y="4137"/>
                    <a:pt x="3236" y="3103"/>
                    <a:pt x="3069" y="1935"/>
                  </a:cubicBezTo>
                  <a:cubicBezTo>
                    <a:pt x="2869" y="835"/>
                    <a:pt x="2202" y="1"/>
                    <a:pt x="1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6"/>
            <p:cNvSpPr/>
            <p:nvPr/>
          </p:nvSpPr>
          <p:spPr>
            <a:xfrm>
              <a:off x="4456575" y="2973388"/>
              <a:ext cx="120125" cy="130975"/>
            </a:xfrm>
            <a:custGeom>
              <a:avLst/>
              <a:gdLst/>
              <a:ahLst/>
              <a:cxnLst/>
              <a:rect l="l" t="t" r="r" b="b"/>
              <a:pathLst>
                <a:path w="4805" h="5239" extrusionOk="0">
                  <a:moveTo>
                    <a:pt x="2870" y="1"/>
                  </a:moveTo>
                  <a:cubicBezTo>
                    <a:pt x="2803" y="1"/>
                    <a:pt x="2703" y="1"/>
                    <a:pt x="2636" y="34"/>
                  </a:cubicBezTo>
                  <a:cubicBezTo>
                    <a:pt x="2636" y="134"/>
                    <a:pt x="2670" y="201"/>
                    <a:pt x="2670" y="301"/>
                  </a:cubicBezTo>
                  <a:cubicBezTo>
                    <a:pt x="2670" y="368"/>
                    <a:pt x="2703" y="468"/>
                    <a:pt x="2703" y="501"/>
                  </a:cubicBezTo>
                  <a:lnTo>
                    <a:pt x="2703" y="701"/>
                  </a:lnTo>
                  <a:lnTo>
                    <a:pt x="2703" y="735"/>
                  </a:lnTo>
                  <a:cubicBezTo>
                    <a:pt x="2703" y="902"/>
                    <a:pt x="2703" y="1068"/>
                    <a:pt x="2670" y="1202"/>
                  </a:cubicBezTo>
                  <a:cubicBezTo>
                    <a:pt x="2636" y="1335"/>
                    <a:pt x="2569" y="1402"/>
                    <a:pt x="2536" y="1502"/>
                  </a:cubicBezTo>
                  <a:cubicBezTo>
                    <a:pt x="2503" y="1635"/>
                    <a:pt x="2403" y="1702"/>
                    <a:pt x="2336" y="1802"/>
                  </a:cubicBezTo>
                  <a:cubicBezTo>
                    <a:pt x="2203" y="1902"/>
                    <a:pt x="2036" y="2036"/>
                    <a:pt x="1869" y="2136"/>
                  </a:cubicBezTo>
                  <a:cubicBezTo>
                    <a:pt x="1736" y="2203"/>
                    <a:pt x="1602" y="2303"/>
                    <a:pt x="1502" y="2336"/>
                  </a:cubicBezTo>
                  <a:cubicBezTo>
                    <a:pt x="1235" y="2469"/>
                    <a:pt x="1002" y="2569"/>
                    <a:pt x="802" y="2736"/>
                  </a:cubicBezTo>
                  <a:cubicBezTo>
                    <a:pt x="635" y="2870"/>
                    <a:pt x="468" y="3036"/>
                    <a:pt x="335" y="3170"/>
                  </a:cubicBezTo>
                  <a:cubicBezTo>
                    <a:pt x="234" y="3237"/>
                    <a:pt x="201" y="3337"/>
                    <a:pt x="168" y="3403"/>
                  </a:cubicBezTo>
                  <a:cubicBezTo>
                    <a:pt x="134" y="3503"/>
                    <a:pt x="68" y="3637"/>
                    <a:pt x="34" y="3737"/>
                  </a:cubicBezTo>
                  <a:cubicBezTo>
                    <a:pt x="1" y="3970"/>
                    <a:pt x="1" y="4204"/>
                    <a:pt x="68" y="4404"/>
                  </a:cubicBezTo>
                  <a:cubicBezTo>
                    <a:pt x="168" y="4671"/>
                    <a:pt x="335" y="4838"/>
                    <a:pt x="468" y="4904"/>
                  </a:cubicBezTo>
                  <a:cubicBezTo>
                    <a:pt x="568" y="5038"/>
                    <a:pt x="802" y="5138"/>
                    <a:pt x="1002" y="5171"/>
                  </a:cubicBezTo>
                  <a:cubicBezTo>
                    <a:pt x="1202" y="5205"/>
                    <a:pt x="1402" y="5238"/>
                    <a:pt x="1669" y="5238"/>
                  </a:cubicBezTo>
                  <a:cubicBezTo>
                    <a:pt x="1902" y="5238"/>
                    <a:pt x="2069" y="5205"/>
                    <a:pt x="2303" y="5171"/>
                  </a:cubicBezTo>
                  <a:cubicBezTo>
                    <a:pt x="2503" y="5138"/>
                    <a:pt x="2703" y="5038"/>
                    <a:pt x="2970" y="4904"/>
                  </a:cubicBezTo>
                  <a:cubicBezTo>
                    <a:pt x="3503" y="4638"/>
                    <a:pt x="3970" y="4204"/>
                    <a:pt x="4304" y="3704"/>
                  </a:cubicBezTo>
                  <a:cubicBezTo>
                    <a:pt x="4638" y="3203"/>
                    <a:pt x="4804" y="2569"/>
                    <a:pt x="4738" y="2036"/>
                  </a:cubicBezTo>
                  <a:cubicBezTo>
                    <a:pt x="4738" y="1836"/>
                    <a:pt x="4671" y="1635"/>
                    <a:pt x="4571" y="1369"/>
                  </a:cubicBezTo>
                  <a:cubicBezTo>
                    <a:pt x="4504" y="1168"/>
                    <a:pt x="4371" y="902"/>
                    <a:pt x="4204" y="701"/>
                  </a:cubicBezTo>
                  <a:cubicBezTo>
                    <a:pt x="4004" y="368"/>
                    <a:pt x="3704" y="168"/>
                    <a:pt x="3370" y="1"/>
                  </a:cubicBezTo>
                  <a:cubicBezTo>
                    <a:pt x="3326" y="12"/>
                    <a:pt x="3277" y="16"/>
                    <a:pt x="3226" y="16"/>
                  </a:cubicBezTo>
                  <a:cubicBezTo>
                    <a:pt x="3122" y="16"/>
                    <a:pt x="3003" y="1"/>
                    <a:pt x="2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6"/>
            <p:cNvSpPr/>
            <p:nvPr/>
          </p:nvSpPr>
          <p:spPr>
            <a:xfrm>
              <a:off x="4551650" y="2982563"/>
              <a:ext cx="25" cy="25"/>
            </a:xfrm>
            <a:custGeom>
              <a:avLst/>
              <a:gdLst/>
              <a:ahLst/>
              <a:cxnLst/>
              <a:rect l="l" t="t" r="r" b="b"/>
              <a:pathLst>
                <a:path w="1" h="1" extrusionOk="0">
                  <a:moveTo>
                    <a:pt x="1" y="1"/>
                  </a:moveTo>
                  <a:lnTo>
                    <a:pt x="1" y="1"/>
                  </a:lnTo>
                  <a:lnTo>
                    <a:pt x="1" y="1"/>
                  </a:lnTo>
                  <a:lnTo>
                    <a:pt x="1" y="1"/>
                  </a:lnTo>
                  <a:close/>
                </a:path>
              </a:pathLst>
            </a:custGeom>
            <a:solidFill>
              <a:srgbClr val="0B5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6"/>
            <p:cNvSpPr/>
            <p:nvPr/>
          </p:nvSpPr>
          <p:spPr>
            <a:xfrm>
              <a:off x="4551650" y="2982563"/>
              <a:ext cx="25" cy="25"/>
            </a:xfrm>
            <a:custGeom>
              <a:avLst/>
              <a:gdLst/>
              <a:ahLst/>
              <a:cxnLst/>
              <a:rect l="l" t="t" r="r" b="b"/>
              <a:pathLst>
                <a:path w="1" h="1" extrusionOk="0">
                  <a:moveTo>
                    <a:pt x="1" y="1"/>
                  </a:moveTo>
                  <a:lnTo>
                    <a:pt x="1" y="1"/>
                  </a:lnTo>
                  <a:lnTo>
                    <a:pt x="1" y="1"/>
                  </a:lnTo>
                  <a:lnTo>
                    <a:pt x="1" y="1"/>
                  </a:lnTo>
                  <a:close/>
                </a:path>
              </a:pathLst>
            </a:custGeom>
            <a:solidFill>
              <a:srgbClr val="0B5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6"/>
            <p:cNvSpPr/>
            <p:nvPr/>
          </p:nvSpPr>
          <p:spPr>
            <a:xfrm>
              <a:off x="4551650" y="2982563"/>
              <a:ext cx="25" cy="25"/>
            </a:xfrm>
            <a:custGeom>
              <a:avLst/>
              <a:gdLst/>
              <a:ahLst/>
              <a:cxnLst/>
              <a:rect l="l" t="t" r="r" b="b"/>
              <a:pathLst>
                <a:path w="1" h="1" extrusionOk="0">
                  <a:moveTo>
                    <a:pt x="1" y="1"/>
                  </a:moveTo>
                  <a:lnTo>
                    <a:pt x="1" y="1"/>
                  </a:lnTo>
                  <a:lnTo>
                    <a:pt x="1" y="1"/>
                  </a:lnTo>
                  <a:lnTo>
                    <a:pt x="1" y="1"/>
                  </a:lnTo>
                  <a:close/>
                </a:path>
              </a:pathLst>
            </a:custGeom>
            <a:solidFill>
              <a:srgbClr val="0B5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6"/>
            <p:cNvSpPr/>
            <p:nvPr/>
          </p:nvSpPr>
          <p:spPr>
            <a:xfrm>
              <a:off x="4524975" y="3072638"/>
              <a:ext cx="25" cy="25"/>
            </a:xfrm>
            <a:custGeom>
              <a:avLst/>
              <a:gdLst/>
              <a:ahLst/>
              <a:cxnLst/>
              <a:rect l="l" t="t" r="r" b="b"/>
              <a:pathLst>
                <a:path w="1" h="1" extrusionOk="0">
                  <a:moveTo>
                    <a:pt x="0" y="0"/>
                  </a:moveTo>
                  <a:close/>
                </a:path>
              </a:pathLst>
            </a:custGeom>
            <a:solidFill>
              <a:srgbClr val="0B5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6"/>
            <p:cNvSpPr/>
            <p:nvPr/>
          </p:nvSpPr>
          <p:spPr>
            <a:xfrm>
              <a:off x="4188900" y="3191888"/>
              <a:ext cx="35050" cy="5875"/>
            </a:xfrm>
            <a:custGeom>
              <a:avLst/>
              <a:gdLst/>
              <a:ahLst/>
              <a:cxnLst/>
              <a:rect l="l" t="t" r="r" b="b"/>
              <a:pathLst>
                <a:path w="1402" h="235" extrusionOk="0">
                  <a:moveTo>
                    <a:pt x="1168" y="1"/>
                  </a:moveTo>
                  <a:cubicBezTo>
                    <a:pt x="1101" y="1"/>
                    <a:pt x="1101" y="1"/>
                    <a:pt x="1168" y="1"/>
                  </a:cubicBezTo>
                  <a:cubicBezTo>
                    <a:pt x="1101" y="1"/>
                    <a:pt x="1101" y="1"/>
                    <a:pt x="1168" y="1"/>
                  </a:cubicBezTo>
                  <a:close/>
                  <a:moveTo>
                    <a:pt x="1101" y="1"/>
                  </a:moveTo>
                  <a:lnTo>
                    <a:pt x="1101" y="1"/>
                  </a:lnTo>
                  <a:lnTo>
                    <a:pt x="1101" y="1"/>
                  </a:lnTo>
                  <a:close/>
                  <a:moveTo>
                    <a:pt x="1401" y="101"/>
                  </a:moveTo>
                  <a:cubicBezTo>
                    <a:pt x="1401" y="101"/>
                    <a:pt x="1401" y="134"/>
                    <a:pt x="1401" y="101"/>
                  </a:cubicBezTo>
                  <a:cubicBezTo>
                    <a:pt x="1401" y="134"/>
                    <a:pt x="1401" y="101"/>
                    <a:pt x="1401" y="101"/>
                  </a:cubicBezTo>
                  <a:close/>
                  <a:moveTo>
                    <a:pt x="34" y="234"/>
                  </a:moveTo>
                  <a:cubicBezTo>
                    <a:pt x="34" y="234"/>
                    <a:pt x="0" y="234"/>
                    <a:pt x="34" y="234"/>
                  </a:cubicBezTo>
                  <a:cubicBezTo>
                    <a:pt x="0" y="234"/>
                    <a:pt x="34" y="234"/>
                    <a:pt x="34" y="234"/>
                  </a:cubicBezTo>
                  <a:close/>
                </a:path>
              </a:pathLst>
            </a:custGeom>
            <a:solidFill>
              <a:srgbClr val="002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6"/>
            <p:cNvSpPr/>
            <p:nvPr/>
          </p:nvSpPr>
          <p:spPr>
            <a:xfrm>
              <a:off x="4428225" y="2819963"/>
              <a:ext cx="120125" cy="131775"/>
            </a:xfrm>
            <a:custGeom>
              <a:avLst/>
              <a:gdLst/>
              <a:ahLst/>
              <a:cxnLst/>
              <a:rect l="l" t="t" r="r" b="b"/>
              <a:pathLst>
                <a:path w="4805" h="5271" extrusionOk="0">
                  <a:moveTo>
                    <a:pt x="2870" y="0"/>
                  </a:moveTo>
                  <a:cubicBezTo>
                    <a:pt x="2803" y="0"/>
                    <a:pt x="2703" y="0"/>
                    <a:pt x="2636" y="34"/>
                  </a:cubicBezTo>
                  <a:cubicBezTo>
                    <a:pt x="2636" y="134"/>
                    <a:pt x="2669" y="200"/>
                    <a:pt x="2669" y="300"/>
                  </a:cubicBezTo>
                  <a:cubicBezTo>
                    <a:pt x="2669" y="367"/>
                    <a:pt x="2703" y="467"/>
                    <a:pt x="2703" y="501"/>
                  </a:cubicBezTo>
                  <a:lnTo>
                    <a:pt x="2703" y="701"/>
                  </a:lnTo>
                  <a:lnTo>
                    <a:pt x="2703" y="767"/>
                  </a:lnTo>
                  <a:cubicBezTo>
                    <a:pt x="2703" y="934"/>
                    <a:pt x="2703" y="1101"/>
                    <a:pt x="2669" y="1201"/>
                  </a:cubicBezTo>
                  <a:cubicBezTo>
                    <a:pt x="2636" y="1335"/>
                    <a:pt x="2603" y="1435"/>
                    <a:pt x="2536" y="1501"/>
                  </a:cubicBezTo>
                  <a:cubicBezTo>
                    <a:pt x="2503" y="1635"/>
                    <a:pt x="2403" y="1701"/>
                    <a:pt x="2336" y="1802"/>
                  </a:cubicBezTo>
                  <a:cubicBezTo>
                    <a:pt x="2202" y="1902"/>
                    <a:pt x="2036" y="2035"/>
                    <a:pt x="1869" y="2135"/>
                  </a:cubicBezTo>
                  <a:cubicBezTo>
                    <a:pt x="1735" y="2202"/>
                    <a:pt x="1635" y="2302"/>
                    <a:pt x="1502" y="2335"/>
                  </a:cubicBezTo>
                  <a:cubicBezTo>
                    <a:pt x="1235" y="2469"/>
                    <a:pt x="1002" y="2569"/>
                    <a:pt x="801" y="2736"/>
                  </a:cubicBezTo>
                  <a:cubicBezTo>
                    <a:pt x="635" y="2869"/>
                    <a:pt x="468" y="3036"/>
                    <a:pt x="334" y="3169"/>
                  </a:cubicBezTo>
                  <a:cubicBezTo>
                    <a:pt x="234" y="3236"/>
                    <a:pt x="201" y="3336"/>
                    <a:pt x="168" y="3403"/>
                  </a:cubicBezTo>
                  <a:cubicBezTo>
                    <a:pt x="134" y="3503"/>
                    <a:pt x="101" y="3636"/>
                    <a:pt x="34" y="3736"/>
                  </a:cubicBezTo>
                  <a:cubicBezTo>
                    <a:pt x="1" y="3970"/>
                    <a:pt x="1" y="4203"/>
                    <a:pt x="101" y="4437"/>
                  </a:cubicBezTo>
                  <a:cubicBezTo>
                    <a:pt x="168" y="4670"/>
                    <a:pt x="334" y="4837"/>
                    <a:pt x="468" y="4937"/>
                  </a:cubicBezTo>
                  <a:cubicBezTo>
                    <a:pt x="568" y="5037"/>
                    <a:pt x="801" y="5137"/>
                    <a:pt x="1002" y="5171"/>
                  </a:cubicBezTo>
                  <a:cubicBezTo>
                    <a:pt x="1202" y="5204"/>
                    <a:pt x="1402" y="5271"/>
                    <a:pt x="1669" y="5271"/>
                  </a:cubicBezTo>
                  <a:cubicBezTo>
                    <a:pt x="1936" y="5271"/>
                    <a:pt x="2102" y="5204"/>
                    <a:pt x="2302" y="5171"/>
                  </a:cubicBezTo>
                  <a:cubicBezTo>
                    <a:pt x="2503" y="5137"/>
                    <a:pt x="2703" y="5037"/>
                    <a:pt x="2970" y="4937"/>
                  </a:cubicBezTo>
                  <a:cubicBezTo>
                    <a:pt x="3503" y="4637"/>
                    <a:pt x="3970" y="4203"/>
                    <a:pt x="4304" y="3703"/>
                  </a:cubicBezTo>
                  <a:cubicBezTo>
                    <a:pt x="4637" y="3203"/>
                    <a:pt x="4804" y="2602"/>
                    <a:pt x="4771" y="2035"/>
                  </a:cubicBezTo>
                  <a:cubicBezTo>
                    <a:pt x="4771" y="1835"/>
                    <a:pt x="4671" y="1635"/>
                    <a:pt x="4604" y="1368"/>
                  </a:cubicBezTo>
                  <a:cubicBezTo>
                    <a:pt x="4504" y="1168"/>
                    <a:pt x="4371" y="934"/>
                    <a:pt x="4204" y="701"/>
                  </a:cubicBezTo>
                  <a:cubicBezTo>
                    <a:pt x="4004" y="367"/>
                    <a:pt x="3703" y="167"/>
                    <a:pt x="3370" y="0"/>
                  </a:cubicBezTo>
                  <a:cubicBezTo>
                    <a:pt x="3320" y="17"/>
                    <a:pt x="3245" y="25"/>
                    <a:pt x="3157" y="25"/>
                  </a:cubicBezTo>
                  <a:cubicBezTo>
                    <a:pt x="3070" y="25"/>
                    <a:pt x="2970" y="17"/>
                    <a:pt x="2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a:extLst>
              <a:ext uri="{FF2B5EF4-FFF2-40B4-BE49-F238E27FC236}">
                <a16:creationId xmlns:a16="http://schemas.microsoft.com/office/drawing/2014/main" id="{05D5C1FD-1006-A84C-BFC5-2B10DE217FF8}"/>
              </a:ext>
            </a:extLst>
          </p:cNvPr>
          <p:cNvPicPr>
            <a:picLocks noChangeAspect="1"/>
          </p:cNvPicPr>
          <p:nvPr/>
        </p:nvPicPr>
        <p:blipFill>
          <a:blip r:embed="rId3"/>
          <a:stretch>
            <a:fillRect/>
          </a:stretch>
        </p:blipFill>
        <p:spPr>
          <a:xfrm>
            <a:off x="1390422" y="1207954"/>
            <a:ext cx="6680200" cy="3200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42"/>
          <p:cNvSpPr/>
          <p:nvPr/>
        </p:nvSpPr>
        <p:spPr>
          <a:xfrm>
            <a:off x="1641222" y="987324"/>
            <a:ext cx="5688714" cy="3005750"/>
          </a:xfrm>
          <a:custGeom>
            <a:avLst/>
            <a:gdLst/>
            <a:ahLst/>
            <a:cxnLst/>
            <a:rect l="l" t="t" r="r" b="b"/>
            <a:pathLst>
              <a:path w="19081" h="24216" extrusionOk="0">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2"/>
          <p:cNvSpPr txBox="1">
            <a:spLocks noGrp="1"/>
          </p:cNvSpPr>
          <p:nvPr>
            <p:ph type="ctrTitle"/>
          </p:nvPr>
        </p:nvSpPr>
        <p:spPr>
          <a:xfrm>
            <a:off x="1749450" y="2059425"/>
            <a:ext cx="5645100" cy="925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b="1">
                <a:latin typeface="Bahnschrift SemiBold Condensed" panose="020B0502040204020203" pitchFamily="34" charset="0"/>
              </a:rPr>
              <a:t>TRÁCH NHIỆM CỦA NHÀ NƯỚC</a:t>
            </a:r>
            <a:endParaRPr sz="4000" b="1">
              <a:latin typeface="Bahnschrift SemiBold Condensed" panose="020B0502040204020203" pitchFamily="34" charset="0"/>
            </a:endParaRPr>
          </a:p>
        </p:txBody>
      </p:sp>
      <p:sp>
        <p:nvSpPr>
          <p:cNvPr id="677" name="Google Shape;677;p42"/>
          <p:cNvSpPr txBox="1">
            <a:spLocks noGrp="1"/>
          </p:cNvSpPr>
          <p:nvPr>
            <p:ph type="subTitle" idx="1"/>
          </p:nvPr>
        </p:nvSpPr>
        <p:spPr>
          <a:xfrm>
            <a:off x="2982150" y="2999950"/>
            <a:ext cx="31797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ĐỐI VỚI QUYỀN SỞ HỮU TÀI SẢN CỦA CÔNG DÂN</a:t>
            </a:r>
            <a:endParaRPr sz="1600"/>
          </a:p>
        </p:txBody>
      </p:sp>
      <p:sp>
        <p:nvSpPr>
          <p:cNvPr id="678" name="Google Shape;678;p42"/>
          <p:cNvSpPr txBox="1">
            <a:spLocks noGrp="1"/>
          </p:cNvSpPr>
          <p:nvPr>
            <p:ph type="title" idx="2"/>
          </p:nvPr>
        </p:nvSpPr>
        <p:spPr>
          <a:xfrm>
            <a:off x="2227950" y="1462125"/>
            <a:ext cx="4688100" cy="735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02</a:t>
            </a:r>
            <a:endParaRPr/>
          </a:p>
        </p:txBody>
      </p:sp>
      <p:grpSp>
        <p:nvGrpSpPr>
          <p:cNvPr id="679" name="Google Shape;679;p42"/>
          <p:cNvGrpSpPr/>
          <p:nvPr/>
        </p:nvGrpSpPr>
        <p:grpSpPr>
          <a:xfrm rot="1765296" flipH="1">
            <a:off x="7554477" y="2769473"/>
            <a:ext cx="661771" cy="680768"/>
            <a:chOff x="2510200" y="3361463"/>
            <a:chExt cx="488700" cy="510950"/>
          </a:xfrm>
        </p:grpSpPr>
        <p:sp>
          <p:nvSpPr>
            <p:cNvPr id="680" name="Google Shape;680;p42"/>
            <p:cNvSpPr/>
            <p:nvPr/>
          </p:nvSpPr>
          <p:spPr>
            <a:xfrm>
              <a:off x="2696175" y="3569838"/>
              <a:ext cx="95925" cy="92400"/>
            </a:xfrm>
            <a:custGeom>
              <a:avLst/>
              <a:gdLst/>
              <a:ahLst/>
              <a:cxnLst/>
              <a:rect l="l" t="t" r="r" b="b"/>
              <a:pathLst>
                <a:path w="3837" h="3696" extrusionOk="0">
                  <a:moveTo>
                    <a:pt x="1933" y="1"/>
                  </a:moveTo>
                  <a:cubicBezTo>
                    <a:pt x="1676" y="1"/>
                    <a:pt x="1415" y="53"/>
                    <a:pt x="1168" y="160"/>
                  </a:cubicBezTo>
                  <a:cubicBezTo>
                    <a:pt x="400" y="494"/>
                    <a:pt x="0" y="1228"/>
                    <a:pt x="67" y="2028"/>
                  </a:cubicBezTo>
                  <a:cubicBezTo>
                    <a:pt x="67" y="2228"/>
                    <a:pt x="167" y="2462"/>
                    <a:pt x="234" y="2595"/>
                  </a:cubicBezTo>
                  <a:cubicBezTo>
                    <a:pt x="534" y="3296"/>
                    <a:pt x="1201" y="3696"/>
                    <a:pt x="1935" y="3696"/>
                  </a:cubicBezTo>
                  <a:cubicBezTo>
                    <a:pt x="2202" y="3696"/>
                    <a:pt x="2435" y="3663"/>
                    <a:pt x="2702" y="3529"/>
                  </a:cubicBezTo>
                  <a:cubicBezTo>
                    <a:pt x="3169" y="3329"/>
                    <a:pt x="3503" y="2995"/>
                    <a:pt x="3669" y="2495"/>
                  </a:cubicBezTo>
                  <a:cubicBezTo>
                    <a:pt x="3836" y="2061"/>
                    <a:pt x="3836" y="1561"/>
                    <a:pt x="3603" y="1127"/>
                  </a:cubicBezTo>
                  <a:cubicBezTo>
                    <a:pt x="3536" y="961"/>
                    <a:pt x="3436" y="827"/>
                    <a:pt x="3336" y="660"/>
                  </a:cubicBezTo>
                  <a:cubicBezTo>
                    <a:pt x="2997" y="231"/>
                    <a:pt x="2474" y="1"/>
                    <a:pt x="19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2"/>
            <p:cNvSpPr/>
            <p:nvPr/>
          </p:nvSpPr>
          <p:spPr>
            <a:xfrm>
              <a:off x="2630275" y="3361463"/>
              <a:ext cx="229375" cy="510950"/>
            </a:xfrm>
            <a:custGeom>
              <a:avLst/>
              <a:gdLst/>
              <a:ahLst/>
              <a:cxnLst/>
              <a:rect l="l" t="t" r="r" b="b"/>
              <a:pathLst>
                <a:path w="9175" h="20438" extrusionOk="0">
                  <a:moveTo>
                    <a:pt x="7239" y="489"/>
                  </a:moveTo>
                  <a:cubicBezTo>
                    <a:pt x="7339" y="489"/>
                    <a:pt x="7406" y="523"/>
                    <a:pt x="7506" y="556"/>
                  </a:cubicBezTo>
                  <a:cubicBezTo>
                    <a:pt x="7540" y="556"/>
                    <a:pt x="7573" y="623"/>
                    <a:pt x="7640" y="656"/>
                  </a:cubicBezTo>
                  <a:cubicBezTo>
                    <a:pt x="7673" y="690"/>
                    <a:pt x="7706" y="690"/>
                    <a:pt x="7706" y="723"/>
                  </a:cubicBezTo>
                  <a:lnTo>
                    <a:pt x="7973" y="990"/>
                  </a:lnTo>
                  <a:cubicBezTo>
                    <a:pt x="8073" y="1190"/>
                    <a:pt x="8207" y="1357"/>
                    <a:pt x="8307" y="1557"/>
                  </a:cubicBezTo>
                  <a:cubicBezTo>
                    <a:pt x="8474" y="2057"/>
                    <a:pt x="8574" y="2591"/>
                    <a:pt x="8640" y="3158"/>
                  </a:cubicBezTo>
                  <a:lnTo>
                    <a:pt x="8640" y="3058"/>
                  </a:lnTo>
                  <a:cubicBezTo>
                    <a:pt x="8707" y="3825"/>
                    <a:pt x="8707" y="4559"/>
                    <a:pt x="8674" y="5326"/>
                  </a:cubicBezTo>
                  <a:cubicBezTo>
                    <a:pt x="8640" y="6093"/>
                    <a:pt x="8540" y="6927"/>
                    <a:pt x="8373" y="7728"/>
                  </a:cubicBezTo>
                  <a:lnTo>
                    <a:pt x="8373" y="7695"/>
                  </a:lnTo>
                  <a:cubicBezTo>
                    <a:pt x="8173" y="8995"/>
                    <a:pt x="7873" y="10230"/>
                    <a:pt x="7506" y="11497"/>
                  </a:cubicBezTo>
                  <a:cubicBezTo>
                    <a:pt x="7139" y="12732"/>
                    <a:pt x="6672" y="13932"/>
                    <a:pt x="6139" y="15133"/>
                  </a:cubicBezTo>
                  <a:cubicBezTo>
                    <a:pt x="5571" y="16334"/>
                    <a:pt x="4904" y="17502"/>
                    <a:pt x="4070" y="18536"/>
                  </a:cubicBezTo>
                  <a:cubicBezTo>
                    <a:pt x="3737" y="18903"/>
                    <a:pt x="3403" y="19303"/>
                    <a:pt x="3036" y="19570"/>
                  </a:cubicBezTo>
                  <a:cubicBezTo>
                    <a:pt x="2870" y="19703"/>
                    <a:pt x="2703" y="19770"/>
                    <a:pt x="2503" y="19870"/>
                  </a:cubicBezTo>
                  <a:cubicBezTo>
                    <a:pt x="2369" y="19903"/>
                    <a:pt x="2236" y="19937"/>
                    <a:pt x="2136" y="19937"/>
                  </a:cubicBezTo>
                  <a:lnTo>
                    <a:pt x="1869" y="19937"/>
                  </a:lnTo>
                  <a:cubicBezTo>
                    <a:pt x="1802" y="19937"/>
                    <a:pt x="1702" y="19903"/>
                    <a:pt x="1669" y="19870"/>
                  </a:cubicBezTo>
                  <a:cubicBezTo>
                    <a:pt x="1569" y="19837"/>
                    <a:pt x="1502" y="19770"/>
                    <a:pt x="1469" y="19737"/>
                  </a:cubicBezTo>
                  <a:cubicBezTo>
                    <a:pt x="1368" y="19670"/>
                    <a:pt x="1302" y="19570"/>
                    <a:pt x="1202" y="19436"/>
                  </a:cubicBezTo>
                  <a:cubicBezTo>
                    <a:pt x="1068" y="19303"/>
                    <a:pt x="1002" y="19069"/>
                    <a:pt x="901" y="18903"/>
                  </a:cubicBezTo>
                  <a:cubicBezTo>
                    <a:pt x="868" y="18869"/>
                    <a:pt x="868" y="18769"/>
                    <a:pt x="835" y="18736"/>
                  </a:cubicBezTo>
                  <a:cubicBezTo>
                    <a:pt x="668" y="18269"/>
                    <a:pt x="568" y="17768"/>
                    <a:pt x="535" y="17268"/>
                  </a:cubicBezTo>
                  <a:lnTo>
                    <a:pt x="535" y="17368"/>
                  </a:lnTo>
                  <a:cubicBezTo>
                    <a:pt x="468" y="16568"/>
                    <a:pt x="468" y="15834"/>
                    <a:pt x="501" y="15033"/>
                  </a:cubicBezTo>
                  <a:lnTo>
                    <a:pt x="501" y="14766"/>
                  </a:lnTo>
                  <a:lnTo>
                    <a:pt x="501" y="14733"/>
                  </a:lnTo>
                  <a:cubicBezTo>
                    <a:pt x="535" y="14032"/>
                    <a:pt x="635" y="13365"/>
                    <a:pt x="735" y="12665"/>
                  </a:cubicBezTo>
                  <a:lnTo>
                    <a:pt x="735" y="12598"/>
                  </a:lnTo>
                  <a:cubicBezTo>
                    <a:pt x="901" y="11664"/>
                    <a:pt x="1135" y="10730"/>
                    <a:pt x="1368" y="9763"/>
                  </a:cubicBezTo>
                  <a:cubicBezTo>
                    <a:pt x="1368" y="9729"/>
                    <a:pt x="1368" y="9696"/>
                    <a:pt x="1402" y="9663"/>
                  </a:cubicBezTo>
                  <a:lnTo>
                    <a:pt x="1469" y="9563"/>
                  </a:lnTo>
                  <a:lnTo>
                    <a:pt x="1469" y="9529"/>
                  </a:lnTo>
                  <a:lnTo>
                    <a:pt x="1502" y="9429"/>
                  </a:lnTo>
                  <a:lnTo>
                    <a:pt x="1502" y="9396"/>
                  </a:lnTo>
                  <a:cubicBezTo>
                    <a:pt x="1502" y="9362"/>
                    <a:pt x="1502" y="9362"/>
                    <a:pt x="1535" y="9329"/>
                  </a:cubicBezTo>
                  <a:lnTo>
                    <a:pt x="1535" y="9262"/>
                  </a:lnTo>
                  <a:lnTo>
                    <a:pt x="1535" y="9229"/>
                  </a:lnTo>
                  <a:lnTo>
                    <a:pt x="1535" y="9196"/>
                  </a:lnTo>
                  <a:lnTo>
                    <a:pt x="1535" y="9162"/>
                  </a:lnTo>
                  <a:lnTo>
                    <a:pt x="1535" y="9062"/>
                  </a:lnTo>
                  <a:lnTo>
                    <a:pt x="1535" y="9029"/>
                  </a:lnTo>
                  <a:lnTo>
                    <a:pt x="1535" y="8929"/>
                  </a:lnTo>
                  <a:lnTo>
                    <a:pt x="1535" y="8895"/>
                  </a:lnTo>
                  <a:lnTo>
                    <a:pt x="1535" y="8862"/>
                  </a:lnTo>
                  <a:cubicBezTo>
                    <a:pt x="1535" y="8829"/>
                    <a:pt x="1535" y="8829"/>
                    <a:pt x="1569" y="8762"/>
                  </a:cubicBezTo>
                  <a:cubicBezTo>
                    <a:pt x="1702" y="8362"/>
                    <a:pt x="1835" y="7928"/>
                    <a:pt x="2002" y="7528"/>
                  </a:cubicBezTo>
                  <a:cubicBezTo>
                    <a:pt x="2002" y="7494"/>
                    <a:pt x="2036" y="7428"/>
                    <a:pt x="2036" y="7428"/>
                  </a:cubicBezTo>
                  <a:lnTo>
                    <a:pt x="2069" y="7394"/>
                  </a:lnTo>
                  <a:lnTo>
                    <a:pt x="2069" y="7361"/>
                  </a:lnTo>
                  <a:cubicBezTo>
                    <a:pt x="2336" y="6694"/>
                    <a:pt x="2636" y="5993"/>
                    <a:pt x="2903" y="5360"/>
                  </a:cubicBezTo>
                  <a:cubicBezTo>
                    <a:pt x="3470" y="4159"/>
                    <a:pt x="4137" y="2991"/>
                    <a:pt x="4971" y="1990"/>
                  </a:cubicBezTo>
                  <a:cubicBezTo>
                    <a:pt x="5305" y="1590"/>
                    <a:pt x="5638" y="1257"/>
                    <a:pt x="6005" y="990"/>
                  </a:cubicBezTo>
                  <a:cubicBezTo>
                    <a:pt x="6139" y="890"/>
                    <a:pt x="6239" y="823"/>
                    <a:pt x="6372" y="756"/>
                  </a:cubicBezTo>
                  <a:lnTo>
                    <a:pt x="6505" y="756"/>
                  </a:lnTo>
                  <a:cubicBezTo>
                    <a:pt x="6539" y="756"/>
                    <a:pt x="6572" y="723"/>
                    <a:pt x="6639" y="723"/>
                  </a:cubicBezTo>
                  <a:lnTo>
                    <a:pt x="6672" y="723"/>
                  </a:lnTo>
                  <a:cubicBezTo>
                    <a:pt x="6706" y="723"/>
                    <a:pt x="6806" y="690"/>
                    <a:pt x="6839" y="690"/>
                  </a:cubicBezTo>
                  <a:lnTo>
                    <a:pt x="6872" y="690"/>
                  </a:lnTo>
                  <a:cubicBezTo>
                    <a:pt x="7073" y="489"/>
                    <a:pt x="7173" y="489"/>
                    <a:pt x="7239" y="489"/>
                  </a:cubicBezTo>
                  <a:close/>
                  <a:moveTo>
                    <a:pt x="6953" y="0"/>
                  </a:moveTo>
                  <a:cubicBezTo>
                    <a:pt x="6928" y="0"/>
                    <a:pt x="6900" y="9"/>
                    <a:pt x="6872" y="22"/>
                  </a:cubicBezTo>
                  <a:cubicBezTo>
                    <a:pt x="6839" y="22"/>
                    <a:pt x="6739" y="22"/>
                    <a:pt x="6706" y="56"/>
                  </a:cubicBezTo>
                  <a:cubicBezTo>
                    <a:pt x="6572" y="122"/>
                    <a:pt x="6505" y="156"/>
                    <a:pt x="6372" y="189"/>
                  </a:cubicBezTo>
                  <a:cubicBezTo>
                    <a:pt x="6305" y="223"/>
                    <a:pt x="6205" y="289"/>
                    <a:pt x="6172" y="323"/>
                  </a:cubicBezTo>
                  <a:cubicBezTo>
                    <a:pt x="5905" y="489"/>
                    <a:pt x="5672" y="656"/>
                    <a:pt x="5405" y="856"/>
                  </a:cubicBezTo>
                  <a:lnTo>
                    <a:pt x="5238" y="1023"/>
                  </a:lnTo>
                  <a:lnTo>
                    <a:pt x="5205" y="1056"/>
                  </a:lnTo>
                  <a:cubicBezTo>
                    <a:pt x="5004" y="1290"/>
                    <a:pt x="4838" y="1457"/>
                    <a:pt x="4671" y="1657"/>
                  </a:cubicBezTo>
                  <a:cubicBezTo>
                    <a:pt x="4604" y="1690"/>
                    <a:pt x="4571" y="1724"/>
                    <a:pt x="4571" y="1790"/>
                  </a:cubicBezTo>
                  <a:cubicBezTo>
                    <a:pt x="4371" y="2024"/>
                    <a:pt x="4204" y="2291"/>
                    <a:pt x="4004" y="2558"/>
                  </a:cubicBezTo>
                  <a:cubicBezTo>
                    <a:pt x="3737" y="2924"/>
                    <a:pt x="3503" y="3358"/>
                    <a:pt x="3270" y="3758"/>
                  </a:cubicBezTo>
                  <a:cubicBezTo>
                    <a:pt x="3170" y="3992"/>
                    <a:pt x="3070" y="4192"/>
                    <a:pt x="2936" y="4392"/>
                  </a:cubicBezTo>
                  <a:cubicBezTo>
                    <a:pt x="2536" y="5193"/>
                    <a:pt x="2202" y="6027"/>
                    <a:pt x="1869" y="6861"/>
                  </a:cubicBezTo>
                  <a:cubicBezTo>
                    <a:pt x="1569" y="7594"/>
                    <a:pt x="1335" y="8362"/>
                    <a:pt x="1102" y="9096"/>
                  </a:cubicBezTo>
                  <a:cubicBezTo>
                    <a:pt x="1102" y="9162"/>
                    <a:pt x="1102" y="9162"/>
                    <a:pt x="1068" y="9196"/>
                  </a:cubicBezTo>
                  <a:lnTo>
                    <a:pt x="1068" y="9262"/>
                  </a:lnTo>
                  <a:cubicBezTo>
                    <a:pt x="668" y="10763"/>
                    <a:pt x="334" y="12265"/>
                    <a:pt x="168" y="13832"/>
                  </a:cubicBezTo>
                  <a:cubicBezTo>
                    <a:pt x="168" y="13899"/>
                    <a:pt x="168" y="13932"/>
                    <a:pt x="101" y="14032"/>
                  </a:cubicBezTo>
                  <a:cubicBezTo>
                    <a:pt x="34" y="14866"/>
                    <a:pt x="1" y="15700"/>
                    <a:pt x="1" y="16501"/>
                  </a:cubicBezTo>
                  <a:cubicBezTo>
                    <a:pt x="1" y="16901"/>
                    <a:pt x="34" y="17268"/>
                    <a:pt x="68" y="17702"/>
                  </a:cubicBezTo>
                  <a:cubicBezTo>
                    <a:pt x="101" y="18069"/>
                    <a:pt x="201" y="18436"/>
                    <a:pt x="334" y="18836"/>
                  </a:cubicBezTo>
                  <a:lnTo>
                    <a:pt x="334" y="18869"/>
                  </a:lnTo>
                  <a:lnTo>
                    <a:pt x="334" y="18903"/>
                  </a:lnTo>
                  <a:cubicBezTo>
                    <a:pt x="401" y="19169"/>
                    <a:pt x="535" y="19403"/>
                    <a:pt x="668" y="19603"/>
                  </a:cubicBezTo>
                  <a:cubicBezTo>
                    <a:pt x="768" y="19837"/>
                    <a:pt x="1002" y="20037"/>
                    <a:pt x="1202" y="20204"/>
                  </a:cubicBezTo>
                  <a:cubicBezTo>
                    <a:pt x="1268" y="20270"/>
                    <a:pt x="1402" y="20337"/>
                    <a:pt x="1502" y="20370"/>
                  </a:cubicBezTo>
                  <a:cubicBezTo>
                    <a:pt x="1602" y="20404"/>
                    <a:pt x="1702" y="20437"/>
                    <a:pt x="1835" y="20437"/>
                  </a:cubicBezTo>
                  <a:lnTo>
                    <a:pt x="2169" y="20437"/>
                  </a:lnTo>
                  <a:cubicBezTo>
                    <a:pt x="2302" y="20437"/>
                    <a:pt x="2436" y="20404"/>
                    <a:pt x="2569" y="20370"/>
                  </a:cubicBezTo>
                  <a:cubicBezTo>
                    <a:pt x="2836" y="20270"/>
                    <a:pt x="3070" y="20170"/>
                    <a:pt x="3270" y="20003"/>
                  </a:cubicBezTo>
                  <a:cubicBezTo>
                    <a:pt x="3570" y="19770"/>
                    <a:pt x="3870" y="19536"/>
                    <a:pt x="4104" y="19236"/>
                  </a:cubicBezTo>
                  <a:cubicBezTo>
                    <a:pt x="4604" y="18736"/>
                    <a:pt x="5004" y="18169"/>
                    <a:pt x="5371" y="17535"/>
                  </a:cubicBezTo>
                  <a:cubicBezTo>
                    <a:pt x="5738" y="16901"/>
                    <a:pt x="6072" y="16267"/>
                    <a:pt x="6405" y="15600"/>
                  </a:cubicBezTo>
                  <a:cubicBezTo>
                    <a:pt x="6706" y="14933"/>
                    <a:pt x="7006" y="14333"/>
                    <a:pt x="7239" y="13599"/>
                  </a:cubicBezTo>
                  <a:cubicBezTo>
                    <a:pt x="7773" y="12231"/>
                    <a:pt x="8207" y="10763"/>
                    <a:pt x="8540" y="9362"/>
                  </a:cubicBezTo>
                  <a:cubicBezTo>
                    <a:pt x="8874" y="7895"/>
                    <a:pt x="9074" y="6427"/>
                    <a:pt x="9107" y="4993"/>
                  </a:cubicBezTo>
                  <a:cubicBezTo>
                    <a:pt x="9174" y="4259"/>
                    <a:pt x="9107" y="3558"/>
                    <a:pt x="9041" y="2858"/>
                  </a:cubicBezTo>
                  <a:cubicBezTo>
                    <a:pt x="8974" y="2191"/>
                    <a:pt x="8807" y="1523"/>
                    <a:pt x="8440" y="923"/>
                  </a:cubicBezTo>
                  <a:cubicBezTo>
                    <a:pt x="8340" y="723"/>
                    <a:pt x="8173" y="523"/>
                    <a:pt x="7973" y="389"/>
                  </a:cubicBezTo>
                  <a:lnTo>
                    <a:pt x="7906" y="356"/>
                  </a:lnTo>
                  <a:cubicBezTo>
                    <a:pt x="7873" y="356"/>
                    <a:pt x="7873" y="323"/>
                    <a:pt x="7840" y="323"/>
                  </a:cubicBezTo>
                  <a:cubicBezTo>
                    <a:pt x="7740" y="223"/>
                    <a:pt x="7640" y="189"/>
                    <a:pt x="7506" y="156"/>
                  </a:cubicBezTo>
                  <a:cubicBezTo>
                    <a:pt x="7473" y="156"/>
                    <a:pt x="7406" y="89"/>
                    <a:pt x="7373" y="89"/>
                  </a:cubicBezTo>
                  <a:cubicBezTo>
                    <a:pt x="7306" y="89"/>
                    <a:pt x="7239" y="56"/>
                    <a:pt x="7173" y="56"/>
                  </a:cubicBezTo>
                  <a:lnTo>
                    <a:pt x="7039" y="56"/>
                  </a:lnTo>
                  <a:cubicBezTo>
                    <a:pt x="7020" y="17"/>
                    <a:pt x="6989" y="0"/>
                    <a:pt x="6953"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2"/>
            <p:cNvSpPr/>
            <p:nvPr/>
          </p:nvSpPr>
          <p:spPr>
            <a:xfrm>
              <a:off x="2546900" y="3408713"/>
              <a:ext cx="385300" cy="408650"/>
            </a:xfrm>
            <a:custGeom>
              <a:avLst/>
              <a:gdLst/>
              <a:ahLst/>
              <a:cxnLst/>
              <a:rect l="l" t="t" r="r" b="b"/>
              <a:pathLst>
                <a:path w="15412" h="16346" extrusionOk="0">
                  <a:moveTo>
                    <a:pt x="11708" y="15378"/>
                  </a:moveTo>
                  <a:lnTo>
                    <a:pt x="11708" y="15378"/>
                  </a:lnTo>
                  <a:cubicBezTo>
                    <a:pt x="11714" y="15381"/>
                    <a:pt x="11720" y="15384"/>
                    <a:pt x="11725" y="15386"/>
                  </a:cubicBezTo>
                  <a:lnTo>
                    <a:pt x="11725" y="15386"/>
                  </a:lnTo>
                  <a:cubicBezTo>
                    <a:pt x="11717" y="15378"/>
                    <a:pt x="11708" y="15378"/>
                    <a:pt x="11708" y="15378"/>
                  </a:cubicBezTo>
                  <a:close/>
                  <a:moveTo>
                    <a:pt x="13959" y="15882"/>
                  </a:moveTo>
                  <a:cubicBezTo>
                    <a:pt x="13940" y="15882"/>
                    <a:pt x="13910" y="15912"/>
                    <a:pt x="13910" y="15912"/>
                  </a:cubicBezTo>
                  <a:lnTo>
                    <a:pt x="13977" y="15912"/>
                  </a:lnTo>
                  <a:cubicBezTo>
                    <a:pt x="13977" y="15890"/>
                    <a:pt x="13969" y="15882"/>
                    <a:pt x="13959" y="15882"/>
                  </a:cubicBezTo>
                  <a:close/>
                  <a:moveTo>
                    <a:pt x="1568" y="601"/>
                  </a:moveTo>
                  <a:cubicBezTo>
                    <a:pt x="1801" y="601"/>
                    <a:pt x="2035" y="601"/>
                    <a:pt x="2235" y="634"/>
                  </a:cubicBezTo>
                  <a:cubicBezTo>
                    <a:pt x="2777" y="730"/>
                    <a:pt x="3258" y="917"/>
                    <a:pt x="3736" y="1137"/>
                  </a:cubicBezTo>
                  <a:lnTo>
                    <a:pt x="3736" y="1137"/>
                  </a:lnTo>
                  <a:cubicBezTo>
                    <a:pt x="3736" y="1136"/>
                    <a:pt x="3736" y="1135"/>
                    <a:pt x="3736" y="1135"/>
                  </a:cubicBezTo>
                  <a:lnTo>
                    <a:pt x="3736" y="1135"/>
                  </a:lnTo>
                  <a:cubicBezTo>
                    <a:pt x="3757" y="1145"/>
                    <a:pt x="3779" y="1156"/>
                    <a:pt x="3800" y="1166"/>
                  </a:cubicBezTo>
                  <a:lnTo>
                    <a:pt x="3800" y="1166"/>
                  </a:lnTo>
                  <a:cubicBezTo>
                    <a:pt x="3779" y="1157"/>
                    <a:pt x="3757" y="1147"/>
                    <a:pt x="3736" y="1137"/>
                  </a:cubicBezTo>
                  <a:lnTo>
                    <a:pt x="3736" y="1137"/>
                  </a:lnTo>
                  <a:cubicBezTo>
                    <a:pt x="3739" y="1167"/>
                    <a:pt x="3798" y="1168"/>
                    <a:pt x="3803" y="1168"/>
                  </a:cubicBezTo>
                  <a:lnTo>
                    <a:pt x="3803" y="1168"/>
                  </a:lnTo>
                  <a:cubicBezTo>
                    <a:pt x="3802" y="1167"/>
                    <a:pt x="3801" y="1167"/>
                    <a:pt x="3800" y="1166"/>
                  </a:cubicBezTo>
                  <a:lnTo>
                    <a:pt x="3800" y="1166"/>
                  </a:lnTo>
                  <a:cubicBezTo>
                    <a:pt x="3801" y="1167"/>
                    <a:pt x="3802" y="1167"/>
                    <a:pt x="3803" y="1168"/>
                  </a:cubicBezTo>
                  <a:cubicBezTo>
                    <a:pt x="3803" y="1168"/>
                    <a:pt x="3803" y="1168"/>
                    <a:pt x="3803" y="1168"/>
                  </a:cubicBezTo>
                  <a:lnTo>
                    <a:pt x="3803" y="1168"/>
                  </a:lnTo>
                  <a:cubicBezTo>
                    <a:pt x="4448" y="1493"/>
                    <a:pt x="5091" y="1849"/>
                    <a:pt x="5704" y="2269"/>
                  </a:cubicBezTo>
                  <a:cubicBezTo>
                    <a:pt x="6371" y="2736"/>
                    <a:pt x="7005" y="3236"/>
                    <a:pt x="7639" y="3736"/>
                  </a:cubicBezTo>
                  <a:lnTo>
                    <a:pt x="7572" y="3736"/>
                  </a:lnTo>
                  <a:cubicBezTo>
                    <a:pt x="8573" y="4570"/>
                    <a:pt x="9507" y="5471"/>
                    <a:pt x="10374" y="6438"/>
                  </a:cubicBezTo>
                  <a:cubicBezTo>
                    <a:pt x="11241" y="7406"/>
                    <a:pt x="12042" y="8406"/>
                    <a:pt x="12809" y="9474"/>
                  </a:cubicBezTo>
                  <a:cubicBezTo>
                    <a:pt x="13543" y="10575"/>
                    <a:pt x="14210" y="11742"/>
                    <a:pt x="14677" y="12976"/>
                  </a:cubicBezTo>
                  <a:cubicBezTo>
                    <a:pt x="14844" y="13443"/>
                    <a:pt x="14977" y="13910"/>
                    <a:pt x="15011" y="14411"/>
                  </a:cubicBezTo>
                  <a:lnTo>
                    <a:pt x="15011" y="15011"/>
                  </a:lnTo>
                  <a:cubicBezTo>
                    <a:pt x="14977" y="15145"/>
                    <a:pt x="14977" y="15278"/>
                    <a:pt x="14877" y="15378"/>
                  </a:cubicBezTo>
                  <a:cubicBezTo>
                    <a:pt x="14844" y="15478"/>
                    <a:pt x="14811" y="15545"/>
                    <a:pt x="14744" y="15612"/>
                  </a:cubicBezTo>
                  <a:lnTo>
                    <a:pt x="14577" y="15778"/>
                  </a:lnTo>
                  <a:lnTo>
                    <a:pt x="14344" y="15878"/>
                  </a:lnTo>
                  <a:cubicBezTo>
                    <a:pt x="14210" y="15945"/>
                    <a:pt x="14077" y="15945"/>
                    <a:pt x="13977" y="15979"/>
                  </a:cubicBezTo>
                  <a:cubicBezTo>
                    <a:pt x="13743" y="15979"/>
                    <a:pt x="13543" y="15979"/>
                    <a:pt x="13343" y="15945"/>
                  </a:cubicBezTo>
                  <a:cubicBezTo>
                    <a:pt x="13310" y="15945"/>
                    <a:pt x="13210" y="15878"/>
                    <a:pt x="13143" y="15878"/>
                  </a:cubicBezTo>
                  <a:cubicBezTo>
                    <a:pt x="12648" y="15780"/>
                    <a:pt x="12187" y="15616"/>
                    <a:pt x="11725" y="15386"/>
                  </a:cubicBezTo>
                  <a:lnTo>
                    <a:pt x="11725" y="15386"/>
                  </a:lnTo>
                  <a:cubicBezTo>
                    <a:pt x="11733" y="15395"/>
                    <a:pt x="11742" y="15411"/>
                    <a:pt x="11742" y="15445"/>
                  </a:cubicBezTo>
                  <a:cubicBezTo>
                    <a:pt x="11041" y="15111"/>
                    <a:pt x="10374" y="14678"/>
                    <a:pt x="9740" y="14277"/>
                  </a:cubicBezTo>
                  <a:cubicBezTo>
                    <a:pt x="9674" y="14211"/>
                    <a:pt x="9607" y="14177"/>
                    <a:pt x="9540" y="14144"/>
                  </a:cubicBezTo>
                  <a:cubicBezTo>
                    <a:pt x="8940" y="13710"/>
                    <a:pt x="8406" y="13310"/>
                    <a:pt x="7872" y="12843"/>
                  </a:cubicBezTo>
                  <a:cubicBezTo>
                    <a:pt x="7105" y="12209"/>
                    <a:pt x="6438" y="11542"/>
                    <a:pt x="5738" y="10875"/>
                  </a:cubicBezTo>
                  <a:lnTo>
                    <a:pt x="5671" y="10808"/>
                  </a:lnTo>
                  <a:lnTo>
                    <a:pt x="5571" y="10708"/>
                  </a:lnTo>
                  <a:lnTo>
                    <a:pt x="5504" y="10641"/>
                  </a:lnTo>
                  <a:lnTo>
                    <a:pt x="5471" y="10608"/>
                  </a:lnTo>
                  <a:lnTo>
                    <a:pt x="5404" y="10541"/>
                  </a:lnTo>
                  <a:lnTo>
                    <a:pt x="5371" y="10508"/>
                  </a:lnTo>
                  <a:lnTo>
                    <a:pt x="5337" y="10475"/>
                  </a:lnTo>
                  <a:lnTo>
                    <a:pt x="5304" y="10441"/>
                  </a:lnTo>
                  <a:lnTo>
                    <a:pt x="5237" y="10375"/>
                  </a:lnTo>
                  <a:lnTo>
                    <a:pt x="5204" y="10341"/>
                  </a:lnTo>
                  <a:lnTo>
                    <a:pt x="5170" y="10308"/>
                  </a:lnTo>
                  <a:lnTo>
                    <a:pt x="5137" y="10274"/>
                  </a:lnTo>
                  <a:lnTo>
                    <a:pt x="5070" y="10208"/>
                  </a:lnTo>
                  <a:lnTo>
                    <a:pt x="5037" y="10174"/>
                  </a:lnTo>
                  <a:cubicBezTo>
                    <a:pt x="5037" y="10141"/>
                    <a:pt x="5004" y="10141"/>
                    <a:pt x="5004" y="10108"/>
                  </a:cubicBezTo>
                  <a:cubicBezTo>
                    <a:pt x="4703" y="9774"/>
                    <a:pt x="4403" y="9440"/>
                    <a:pt x="4170" y="9107"/>
                  </a:cubicBezTo>
                  <a:lnTo>
                    <a:pt x="4070" y="9007"/>
                  </a:lnTo>
                  <a:lnTo>
                    <a:pt x="4036" y="8973"/>
                  </a:lnTo>
                  <a:cubicBezTo>
                    <a:pt x="4036" y="8973"/>
                    <a:pt x="4036" y="8940"/>
                    <a:pt x="4003" y="8940"/>
                  </a:cubicBezTo>
                  <a:cubicBezTo>
                    <a:pt x="3536" y="8340"/>
                    <a:pt x="3069" y="7806"/>
                    <a:pt x="2702" y="7172"/>
                  </a:cubicBezTo>
                  <a:cubicBezTo>
                    <a:pt x="1968" y="6105"/>
                    <a:pt x="1301" y="4937"/>
                    <a:pt x="834" y="3703"/>
                  </a:cubicBezTo>
                  <a:cubicBezTo>
                    <a:pt x="667" y="3269"/>
                    <a:pt x="534" y="2802"/>
                    <a:pt x="500" y="2302"/>
                  </a:cubicBezTo>
                  <a:lnTo>
                    <a:pt x="500" y="1868"/>
                  </a:lnTo>
                  <a:lnTo>
                    <a:pt x="500" y="1835"/>
                  </a:lnTo>
                  <a:lnTo>
                    <a:pt x="500" y="1802"/>
                  </a:lnTo>
                  <a:lnTo>
                    <a:pt x="500" y="1768"/>
                  </a:lnTo>
                  <a:lnTo>
                    <a:pt x="500" y="1702"/>
                  </a:lnTo>
                  <a:cubicBezTo>
                    <a:pt x="500" y="1668"/>
                    <a:pt x="500" y="1635"/>
                    <a:pt x="534" y="1602"/>
                  </a:cubicBezTo>
                  <a:lnTo>
                    <a:pt x="534" y="1535"/>
                  </a:lnTo>
                  <a:cubicBezTo>
                    <a:pt x="534" y="1501"/>
                    <a:pt x="567" y="1435"/>
                    <a:pt x="567" y="1368"/>
                  </a:cubicBezTo>
                  <a:lnTo>
                    <a:pt x="567" y="1335"/>
                  </a:lnTo>
                  <a:cubicBezTo>
                    <a:pt x="634" y="1101"/>
                    <a:pt x="667" y="1001"/>
                    <a:pt x="734" y="934"/>
                  </a:cubicBezTo>
                  <a:cubicBezTo>
                    <a:pt x="801" y="901"/>
                    <a:pt x="867" y="801"/>
                    <a:pt x="967" y="768"/>
                  </a:cubicBezTo>
                  <a:cubicBezTo>
                    <a:pt x="1001" y="768"/>
                    <a:pt x="1034" y="734"/>
                    <a:pt x="1068" y="734"/>
                  </a:cubicBezTo>
                  <a:cubicBezTo>
                    <a:pt x="1134" y="734"/>
                    <a:pt x="1168" y="668"/>
                    <a:pt x="1201" y="668"/>
                  </a:cubicBezTo>
                  <a:cubicBezTo>
                    <a:pt x="1334" y="634"/>
                    <a:pt x="1468" y="634"/>
                    <a:pt x="1568" y="601"/>
                  </a:cubicBezTo>
                  <a:close/>
                  <a:moveTo>
                    <a:pt x="1668" y="0"/>
                  </a:moveTo>
                  <a:cubicBezTo>
                    <a:pt x="1401" y="0"/>
                    <a:pt x="1168" y="67"/>
                    <a:pt x="967" y="134"/>
                  </a:cubicBezTo>
                  <a:lnTo>
                    <a:pt x="901" y="134"/>
                  </a:lnTo>
                  <a:cubicBezTo>
                    <a:pt x="867" y="134"/>
                    <a:pt x="867" y="167"/>
                    <a:pt x="834" y="167"/>
                  </a:cubicBezTo>
                  <a:cubicBezTo>
                    <a:pt x="701" y="234"/>
                    <a:pt x="634" y="301"/>
                    <a:pt x="534" y="401"/>
                  </a:cubicBezTo>
                  <a:lnTo>
                    <a:pt x="467" y="467"/>
                  </a:lnTo>
                  <a:cubicBezTo>
                    <a:pt x="400" y="501"/>
                    <a:pt x="367" y="601"/>
                    <a:pt x="334" y="634"/>
                  </a:cubicBezTo>
                  <a:cubicBezTo>
                    <a:pt x="334" y="668"/>
                    <a:pt x="300" y="668"/>
                    <a:pt x="300" y="734"/>
                  </a:cubicBezTo>
                  <a:lnTo>
                    <a:pt x="300" y="768"/>
                  </a:lnTo>
                  <a:cubicBezTo>
                    <a:pt x="167" y="901"/>
                    <a:pt x="167" y="968"/>
                    <a:pt x="134" y="1001"/>
                  </a:cubicBezTo>
                  <a:cubicBezTo>
                    <a:pt x="67" y="1068"/>
                    <a:pt x="67" y="1101"/>
                    <a:pt x="67" y="1168"/>
                  </a:cubicBezTo>
                  <a:cubicBezTo>
                    <a:pt x="33" y="1301"/>
                    <a:pt x="33" y="1435"/>
                    <a:pt x="0" y="1501"/>
                  </a:cubicBezTo>
                  <a:lnTo>
                    <a:pt x="0" y="1768"/>
                  </a:lnTo>
                  <a:cubicBezTo>
                    <a:pt x="0" y="2069"/>
                    <a:pt x="33" y="2402"/>
                    <a:pt x="67" y="2669"/>
                  </a:cubicBezTo>
                  <a:cubicBezTo>
                    <a:pt x="67" y="2769"/>
                    <a:pt x="134" y="2836"/>
                    <a:pt x="134" y="2936"/>
                  </a:cubicBezTo>
                  <a:lnTo>
                    <a:pt x="134" y="2969"/>
                  </a:lnTo>
                  <a:lnTo>
                    <a:pt x="367" y="3736"/>
                  </a:lnTo>
                  <a:cubicBezTo>
                    <a:pt x="367" y="3770"/>
                    <a:pt x="400" y="3803"/>
                    <a:pt x="400" y="3903"/>
                  </a:cubicBezTo>
                  <a:lnTo>
                    <a:pt x="801" y="4770"/>
                  </a:lnTo>
                  <a:cubicBezTo>
                    <a:pt x="1001" y="5171"/>
                    <a:pt x="1201" y="5604"/>
                    <a:pt x="1468" y="6005"/>
                  </a:cubicBezTo>
                  <a:lnTo>
                    <a:pt x="1835" y="6638"/>
                  </a:lnTo>
                  <a:cubicBezTo>
                    <a:pt x="2335" y="7406"/>
                    <a:pt x="2835" y="8140"/>
                    <a:pt x="3403" y="8807"/>
                  </a:cubicBezTo>
                  <a:cubicBezTo>
                    <a:pt x="3903" y="9440"/>
                    <a:pt x="4403" y="10008"/>
                    <a:pt x="4970" y="10608"/>
                  </a:cubicBezTo>
                  <a:lnTo>
                    <a:pt x="5037" y="10675"/>
                  </a:lnTo>
                  <a:lnTo>
                    <a:pt x="5070" y="10741"/>
                  </a:lnTo>
                  <a:cubicBezTo>
                    <a:pt x="6104" y="11842"/>
                    <a:pt x="7305" y="12910"/>
                    <a:pt x="8506" y="13844"/>
                  </a:cubicBezTo>
                  <a:cubicBezTo>
                    <a:pt x="8540" y="13910"/>
                    <a:pt x="8573" y="13944"/>
                    <a:pt x="8673" y="13977"/>
                  </a:cubicBezTo>
                  <a:cubicBezTo>
                    <a:pt x="9340" y="14477"/>
                    <a:pt x="10007" y="14944"/>
                    <a:pt x="10741" y="15345"/>
                  </a:cubicBezTo>
                  <a:cubicBezTo>
                    <a:pt x="11075" y="15578"/>
                    <a:pt x="11442" y="15745"/>
                    <a:pt x="11842" y="15912"/>
                  </a:cubicBezTo>
                  <a:cubicBezTo>
                    <a:pt x="12175" y="16079"/>
                    <a:pt x="12542" y="16179"/>
                    <a:pt x="12909" y="16279"/>
                  </a:cubicBezTo>
                  <a:lnTo>
                    <a:pt x="13009" y="16279"/>
                  </a:lnTo>
                  <a:cubicBezTo>
                    <a:pt x="13243" y="16312"/>
                    <a:pt x="13543" y="16345"/>
                    <a:pt x="13777" y="16345"/>
                  </a:cubicBezTo>
                  <a:cubicBezTo>
                    <a:pt x="14043" y="16345"/>
                    <a:pt x="14277" y="16312"/>
                    <a:pt x="14544" y="16179"/>
                  </a:cubicBezTo>
                  <a:cubicBezTo>
                    <a:pt x="14611" y="16145"/>
                    <a:pt x="14744" y="16079"/>
                    <a:pt x="14844" y="16012"/>
                  </a:cubicBezTo>
                  <a:lnTo>
                    <a:pt x="15078" y="15778"/>
                  </a:lnTo>
                  <a:cubicBezTo>
                    <a:pt x="15178" y="15678"/>
                    <a:pt x="15211" y="15578"/>
                    <a:pt x="15244" y="15478"/>
                  </a:cubicBezTo>
                  <a:cubicBezTo>
                    <a:pt x="15278" y="15345"/>
                    <a:pt x="15344" y="15245"/>
                    <a:pt x="15378" y="15078"/>
                  </a:cubicBezTo>
                  <a:cubicBezTo>
                    <a:pt x="15411" y="14811"/>
                    <a:pt x="15411" y="14511"/>
                    <a:pt x="15411" y="14244"/>
                  </a:cubicBezTo>
                  <a:cubicBezTo>
                    <a:pt x="15378" y="13844"/>
                    <a:pt x="15278" y="13510"/>
                    <a:pt x="15211" y="13143"/>
                  </a:cubicBezTo>
                  <a:cubicBezTo>
                    <a:pt x="15011" y="12476"/>
                    <a:pt x="14711" y="11809"/>
                    <a:pt x="14377" y="11175"/>
                  </a:cubicBezTo>
                  <a:cubicBezTo>
                    <a:pt x="14043" y="10508"/>
                    <a:pt x="13677" y="9941"/>
                    <a:pt x="13243" y="9307"/>
                  </a:cubicBezTo>
                  <a:cubicBezTo>
                    <a:pt x="12843" y="8740"/>
                    <a:pt x="12409" y="8140"/>
                    <a:pt x="11942" y="7572"/>
                  </a:cubicBezTo>
                  <a:cubicBezTo>
                    <a:pt x="11041" y="6405"/>
                    <a:pt x="10007" y="5304"/>
                    <a:pt x="8973" y="4270"/>
                  </a:cubicBezTo>
                  <a:cubicBezTo>
                    <a:pt x="7872" y="3269"/>
                    <a:pt x="6738" y="2302"/>
                    <a:pt x="5504" y="1501"/>
                  </a:cubicBezTo>
                  <a:cubicBezTo>
                    <a:pt x="4904" y="1135"/>
                    <a:pt x="4236" y="768"/>
                    <a:pt x="3603" y="501"/>
                  </a:cubicBezTo>
                  <a:cubicBezTo>
                    <a:pt x="3002" y="267"/>
                    <a:pt x="2335" y="0"/>
                    <a:pt x="166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2"/>
            <p:cNvSpPr/>
            <p:nvPr/>
          </p:nvSpPr>
          <p:spPr>
            <a:xfrm>
              <a:off x="2510200" y="3478763"/>
              <a:ext cx="488700" cy="271875"/>
            </a:xfrm>
            <a:custGeom>
              <a:avLst/>
              <a:gdLst/>
              <a:ahLst/>
              <a:cxnLst/>
              <a:rect l="l" t="t" r="r" b="b"/>
              <a:pathLst>
                <a:path w="19548" h="10875" extrusionOk="0">
                  <a:moveTo>
                    <a:pt x="16312" y="401"/>
                  </a:moveTo>
                  <a:cubicBezTo>
                    <a:pt x="16842" y="401"/>
                    <a:pt x="17344" y="409"/>
                    <a:pt x="17846" y="534"/>
                  </a:cubicBezTo>
                  <a:lnTo>
                    <a:pt x="18480" y="801"/>
                  </a:lnTo>
                  <a:cubicBezTo>
                    <a:pt x="18547" y="834"/>
                    <a:pt x="18680" y="934"/>
                    <a:pt x="18780" y="1001"/>
                  </a:cubicBezTo>
                  <a:lnTo>
                    <a:pt x="18847" y="1101"/>
                  </a:lnTo>
                  <a:cubicBezTo>
                    <a:pt x="18881" y="1101"/>
                    <a:pt x="18881" y="1135"/>
                    <a:pt x="18914" y="1168"/>
                  </a:cubicBezTo>
                  <a:cubicBezTo>
                    <a:pt x="18981" y="1201"/>
                    <a:pt x="19014" y="1301"/>
                    <a:pt x="19047" y="1368"/>
                  </a:cubicBezTo>
                  <a:cubicBezTo>
                    <a:pt x="19047" y="1466"/>
                    <a:pt x="19083" y="1528"/>
                    <a:pt x="19011" y="1528"/>
                  </a:cubicBezTo>
                  <a:cubicBezTo>
                    <a:pt x="18984" y="1528"/>
                    <a:pt x="18943" y="1519"/>
                    <a:pt x="18881" y="1501"/>
                  </a:cubicBezTo>
                  <a:lnTo>
                    <a:pt x="18881" y="1535"/>
                  </a:lnTo>
                  <a:lnTo>
                    <a:pt x="18881" y="1702"/>
                  </a:lnTo>
                  <a:lnTo>
                    <a:pt x="18881" y="1735"/>
                  </a:lnTo>
                  <a:lnTo>
                    <a:pt x="18881" y="1868"/>
                  </a:lnTo>
                  <a:lnTo>
                    <a:pt x="18881" y="1902"/>
                  </a:lnTo>
                  <a:lnTo>
                    <a:pt x="18881" y="1968"/>
                  </a:lnTo>
                  <a:lnTo>
                    <a:pt x="18881" y="2002"/>
                  </a:lnTo>
                  <a:cubicBezTo>
                    <a:pt x="18847" y="2169"/>
                    <a:pt x="18814" y="2302"/>
                    <a:pt x="18714" y="2402"/>
                  </a:cubicBezTo>
                  <a:cubicBezTo>
                    <a:pt x="18480" y="2836"/>
                    <a:pt x="18180" y="3203"/>
                    <a:pt x="17846" y="3570"/>
                  </a:cubicBezTo>
                  <a:cubicBezTo>
                    <a:pt x="16912" y="4537"/>
                    <a:pt x="15878" y="5338"/>
                    <a:pt x="14744" y="6038"/>
                  </a:cubicBezTo>
                  <a:cubicBezTo>
                    <a:pt x="14177" y="6405"/>
                    <a:pt x="13510" y="6805"/>
                    <a:pt x="12876" y="7139"/>
                  </a:cubicBezTo>
                  <a:cubicBezTo>
                    <a:pt x="12876" y="7172"/>
                    <a:pt x="12843" y="7172"/>
                    <a:pt x="12843" y="7172"/>
                  </a:cubicBezTo>
                  <a:cubicBezTo>
                    <a:pt x="12843" y="7206"/>
                    <a:pt x="12810" y="7206"/>
                    <a:pt x="12810" y="7206"/>
                  </a:cubicBezTo>
                  <a:cubicBezTo>
                    <a:pt x="12743" y="7206"/>
                    <a:pt x="12743" y="7239"/>
                    <a:pt x="12709" y="7239"/>
                  </a:cubicBezTo>
                  <a:cubicBezTo>
                    <a:pt x="12343" y="7472"/>
                    <a:pt x="11909" y="7673"/>
                    <a:pt x="11542" y="7839"/>
                  </a:cubicBezTo>
                  <a:cubicBezTo>
                    <a:pt x="11509" y="7839"/>
                    <a:pt x="11509" y="7873"/>
                    <a:pt x="11475" y="7873"/>
                  </a:cubicBezTo>
                  <a:cubicBezTo>
                    <a:pt x="11475" y="7906"/>
                    <a:pt x="11409" y="7906"/>
                    <a:pt x="11409" y="7906"/>
                  </a:cubicBezTo>
                  <a:cubicBezTo>
                    <a:pt x="11409" y="7973"/>
                    <a:pt x="11375" y="7973"/>
                    <a:pt x="11375" y="7973"/>
                  </a:cubicBezTo>
                  <a:lnTo>
                    <a:pt x="11308" y="8006"/>
                  </a:lnTo>
                  <a:cubicBezTo>
                    <a:pt x="11308" y="8040"/>
                    <a:pt x="11242" y="8040"/>
                    <a:pt x="11242" y="8040"/>
                  </a:cubicBezTo>
                  <a:cubicBezTo>
                    <a:pt x="11242" y="8073"/>
                    <a:pt x="11208" y="8073"/>
                    <a:pt x="11208" y="8073"/>
                  </a:cubicBezTo>
                  <a:cubicBezTo>
                    <a:pt x="11208" y="8140"/>
                    <a:pt x="11175" y="8140"/>
                    <a:pt x="11175" y="8140"/>
                  </a:cubicBezTo>
                  <a:cubicBezTo>
                    <a:pt x="11175" y="8173"/>
                    <a:pt x="11142" y="8173"/>
                    <a:pt x="11142" y="8173"/>
                  </a:cubicBezTo>
                  <a:cubicBezTo>
                    <a:pt x="11142" y="8206"/>
                    <a:pt x="11075" y="8206"/>
                    <a:pt x="11075" y="8206"/>
                  </a:cubicBezTo>
                  <a:lnTo>
                    <a:pt x="11042" y="8240"/>
                  </a:lnTo>
                  <a:cubicBezTo>
                    <a:pt x="11008" y="8240"/>
                    <a:pt x="11008" y="8306"/>
                    <a:pt x="10975" y="8306"/>
                  </a:cubicBezTo>
                  <a:lnTo>
                    <a:pt x="10908" y="8306"/>
                  </a:lnTo>
                  <a:cubicBezTo>
                    <a:pt x="10875" y="8306"/>
                    <a:pt x="10875" y="8340"/>
                    <a:pt x="10841" y="8340"/>
                  </a:cubicBezTo>
                  <a:lnTo>
                    <a:pt x="10808" y="8340"/>
                  </a:lnTo>
                  <a:cubicBezTo>
                    <a:pt x="10741" y="8340"/>
                    <a:pt x="10741" y="8373"/>
                    <a:pt x="10708" y="8373"/>
                  </a:cubicBezTo>
                  <a:cubicBezTo>
                    <a:pt x="10708" y="8373"/>
                    <a:pt x="10675" y="8406"/>
                    <a:pt x="10641" y="8406"/>
                  </a:cubicBezTo>
                  <a:cubicBezTo>
                    <a:pt x="9774" y="8807"/>
                    <a:pt x="8840" y="9140"/>
                    <a:pt x="7939" y="9407"/>
                  </a:cubicBezTo>
                  <a:lnTo>
                    <a:pt x="7873" y="9407"/>
                  </a:lnTo>
                  <a:cubicBezTo>
                    <a:pt x="7206" y="9641"/>
                    <a:pt x="6538" y="9807"/>
                    <a:pt x="5871" y="9974"/>
                  </a:cubicBezTo>
                  <a:lnTo>
                    <a:pt x="5838" y="9974"/>
                  </a:lnTo>
                  <a:cubicBezTo>
                    <a:pt x="5771" y="9974"/>
                    <a:pt x="5671" y="10008"/>
                    <a:pt x="5604" y="10008"/>
                  </a:cubicBezTo>
                  <a:cubicBezTo>
                    <a:pt x="4837" y="10174"/>
                    <a:pt x="4103" y="10241"/>
                    <a:pt x="3303" y="10308"/>
                  </a:cubicBezTo>
                  <a:lnTo>
                    <a:pt x="3369" y="10308"/>
                  </a:lnTo>
                  <a:cubicBezTo>
                    <a:pt x="3244" y="10316"/>
                    <a:pt x="3119" y="10320"/>
                    <a:pt x="2994" y="10320"/>
                  </a:cubicBezTo>
                  <a:cubicBezTo>
                    <a:pt x="2619" y="10320"/>
                    <a:pt x="2244" y="10283"/>
                    <a:pt x="1868" y="10208"/>
                  </a:cubicBezTo>
                  <a:cubicBezTo>
                    <a:pt x="1802" y="10208"/>
                    <a:pt x="1702" y="10174"/>
                    <a:pt x="1668" y="10174"/>
                  </a:cubicBezTo>
                  <a:cubicBezTo>
                    <a:pt x="1468" y="10141"/>
                    <a:pt x="1301" y="10041"/>
                    <a:pt x="1101" y="9974"/>
                  </a:cubicBezTo>
                  <a:cubicBezTo>
                    <a:pt x="1001" y="9908"/>
                    <a:pt x="868" y="9841"/>
                    <a:pt x="801" y="9741"/>
                  </a:cubicBezTo>
                  <a:cubicBezTo>
                    <a:pt x="768" y="9674"/>
                    <a:pt x="668" y="9641"/>
                    <a:pt x="634" y="9541"/>
                  </a:cubicBezTo>
                  <a:cubicBezTo>
                    <a:pt x="601" y="9474"/>
                    <a:pt x="601" y="9407"/>
                    <a:pt x="534" y="9340"/>
                  </a:cubicBezTo>
                  <a:cubicBezTo>
                    <a:pt x="534" y="9240"/>
                    <a:pt x="501" y="9174"/>
                    <a:pt x="501" y="9074"/>
                  </a:cubicBezTo>
                  <a:cubicBezTo>
                    <a:pt x="501" y="8974"/>
                    <a:pt x="501" y="8840"/>
                    <a:pt x="534" y="8707"/>
                  </a:cubicBezTo>
                  <a:cubicBezTo>
                    <a:pt x="601" y="8507"/>
                    <a:pt x="668" y="8306"/>
                    <a:pt x="768" y="8140"/>
                  </a:cubicBezTo>
                  <a:cubicBezTo>
                    <a:pt x="1001" y="7706"/>
                    <a:pt x="1301" y="7339"/>
                    <a:pt x="1635" y="6972"/>
                  </a:cubicBezTo>
                  <a:cubicBezTo>
                    <a:pt x="2536" y="6005"/>
                    <a:pt x="3603" y="5204"/>
                    <a:pt x="4704" y="4504"/>
                  </a:cubicBezTo>
                  <a:cubicBezTo>
                    <a:pt x="5805" y="3836"/>
                    <a:pt x="6972" y="3203"/>
                    <a:pt x="8140" y="2669"/>
                  </a:cubicBezTo>
                  <a:cubicBezTo>
                    <a:pt x="9307" y="2169"/>
                    <a:pt x="10508" y="1668"/>
                    <a:pt x="11742" y="1301"/>
                  </a:cubicBezTo>
                  <a:lnTo>
                    <a:pt x="11709" y="1301"/>
                  </a:lnTo>
                  <a:cubicBezTo>
                    <a:pt x="12476" y="1068"/>
                    <a:pt x="13243" y="868"/>
                    <a:pt x="14044" y="701"/>
                  </a:cubicBezTo>
                  <a:cubicBezTo>
                    <a:pt x="14811" y="534"/>
                    <a:pt x="15545" y="467"/>
                    <a:pt x="16312" y="401"/>
                  </a:cubicBezTo>
                  <a:close/>
                  <a:moveTo>
                    <a:pt x="16479" y="0"/>
                  </a:moveTo>
                  <a:cubicBezTo>
                    <a:pt x="15778" y="0"/>
                    <a:pt x="15044" y="100"/>
                    <a:pt x="14344" y="201"/>
                  </a:cubicBezTo>
                  <a:cubicBezTo>
                    <a:pt x="12876" y="467"/>
                    <a:pt x="11475" y="868"/>
                    <a:pt x="10108" y="1368"/>
                  </a:cubicBezTo>
                  <a:cubicBezTo>
                    <a:pt x="8707" y="1868"/>
                    <a:pt x="7339" y="2502"/>
                    <a:pt x="6038" y="3203"/>
                  </a:cubicBezTo>
                  <a:cubicBezTo>
                    <a:pt x="5438" y="3536"/>
                    <a:pt x="4804" y="3937"/>
                    <a:pt x="4203" y="4303"/>
                  </a:cubicBezTo>
                  <a:cubicBezTo>
                    <a:pt x="3636" y="4704"/>
                    <a:pt x="3003" y="5137"/>
                    <a:pt x="2469" y="5604"/>
                  </a:cubicBezTo>
                  <a:cubicBezTo>
                    <a:pt x="1935" y="6005"/>
                    <a:pt x="1435" y="6505"/>
                    <a:pt x="968" y="7039"/>
                  </a:cubicBezTo>
                  <a:cubicBezTo>
                    <a:pt x="701" y="7339"/>
                    <a:pt x="501" y="7639"/>
                    <a:pt x="334" y="7973"/>
                  </a:cubicBezTo>
                  <a:cubicBezTo>
                    <a:pt x="201" y="8173"/>
                    <a:pt x="100" y="8473"/>
                    <a:pt x="34" y="8707"/>
                  </a:cubicBezTo>
                  <a:cubicBezTo>
                    <a:pt x="0" y="8840"/>
                    <a:pt x="0" y="9007"/>
                    <a:pt x="0" y="9140"/>
                  </a:cubicBezTo>
                  <a:cubicBezTo>
                    <a:pt x="0" y="9274"/>
                    <a:pt x="0" y="9340"/>
                    <a:pt x="34" y="9474"/>
                  </a:cubicBezTo>
                  <a:cubicBezTo>
                    <a:pt x="100" y="9607"/>
                    <a:pt x="134" y="9707"/>
                    <a:pt x="167" y="9807"/>
                  </a:cubicBezTo>
                  <a:cubicBezTo>
                    <a:pt x="267" y="9941"/>
                    <a:pt x="301" y="10008"/>
                    <a:pt x="367" y="10108"/>
                  </a:cubicBezTo>
                  <a:cubicBezTo>
                    <a:pt x="534" y="10308"/>
                    <a:pt x="768" y="10441"/>
                    <a:pt x="1001" y="10541"/>
                  </a:cubicBezTo>
                  <a:cubicBezTo>
                    <a:pt x="1268" y="10675"/>
                    <a:pt x="1501" y="10775"/>
                    <a:pt x="1768" y="10808"/>
                  </a:cubicBezTo>
                  <a:lnTo>
                    <a:pt x="1835" y="10808"/>
                  </a:lnTo>
                  <a:cubicBezTo>
                    <a:pt x="2202" y="10842"/>
                    <a:pt x="2602" y="10875"/>
                    <a:pt x="2969" y="10875"/>
                  </a:cubicBezTo>
                  <a:cubicBezTo>
                    <a:pt x="3369" y="10875"/>
                    <a:pt x="3770" y="10842"/>
                    <a:pt x="4170" y="10808"/>
                  </a:cubicBezTo>
                  <a:cubicBezTo>
                    <a:pt x="5004" y="10708"/>
                    <a:pt x="5838" y="10541"/>
                    <a:pt x="6638" y="10341"/>
                  </a:cubicBezTo>
                  <a:lnTo>
                    <a:pt x="6805" y="10308"/>
                  </a:lnTo>
                  <a:cubicBezTo>
                    <a:pt x="8306" y="9941"/>
                    <a:pt x="9774" y="9374"/>
                    <a:pt x="11175" y="8773"/>
                  </a:cubicBezTo>
                  <a:cubicBezTo>
                    <a:pt x="11208" y="8707"/>
                    <a:pt x="11208" y="8707"/>
                    <a:pt x="11275" y="8707"/>
                  </a:cubicBezTo>
                  <a:cubicBezTo>
                    <a:pt x="11308" y="8707"/>
                    <a:pt x="11308" y="8673"/>
                    <a:pt x="11342" y="8673"/>
                  </a:cubicBezTo>
                  <a:cubicBezTo>
                    <a:pt x="12042" y="8340"/>
                    <a:pt x="12776" y="8006"/>
                    <a:pt x="13477" y="7639"/>
                  </a:cubicBezTo>
                  <a:cubicBezTo>
                    <a:pt x="14277" y="7172"/>
                    <a:pt x="15011" y="6705"/>
                    <a:pt x="15778" y="6205"/>
                  </a:cubicBezTo>
                  <a:cubicBezTo>
                    <a:pt x="15978" y="6105"/>
                    <a:pt x="16145" y="5938"/>
                    <a:pt x="16345" y="5805"/>
                  </a:cubicBezTo>
                  <a:cubicBezTo>
                    <a:pt x="16712" y="5504"/>
                    <a:pt x="17113" y="5204"/>
                    <a:pt x="17446" y="4937"/>
                  </a:cubicBezTo>
                  <a:cubicBezTo>
                    <a:pt x="17680" y="4704"/>
                    <a:pt x="17947" y="4504"/>
                    <a:pt x="18147" y="4270"/>
                  </a:cubicBezTo>
                  <a:lnTo>
                    <a:pt x="18280" y="4137"/>
                  </a:lnTo>
                  <a:lnTo>
                    <a:pt x="18780" y="3503"/>
                  </a:lnTo>
                  <a:lnTo>
                    <a:pt x="18814" y="3470"/>
                  </a:lnTo>
                  <a:cubicBezTo>
                    <a:pt x="18847" y="3369"/>
                    <a:pt x="18881" y="3336"/>
                    <a:pt x="18947" y="3236"/>
                  </a:cubicBezTo>
                  <a:cubicBezTo>
                    <a:pt x="19114" y="3003"/>
                    <a:pt x="19281" y="2769"/>
                    <a:pt x="19381" y="2469"/>
                  </a:cubicBezTo>
                  <a:cubicBezTo>
                    <a:pt x="19448" y="2369"/>
                    <a:pt x="19448" y="2302"/>
                    <a:pt x="19481" y="2202"/>
                  </a:cubicBezTo>
                  <a:cubicBezTo>
                    <a:pt x="19514" y="2135"/>
                    <a:pt x="19548" y="2002"/>
                    <a:pt x="19548" y="1868"/>
                  </a:cubicBezTo>
                  <a:lnTo>
                    <a:pt x="19548" y="1702"/>
                  </a:lnTo>
                  <a:cubicBezTo>
                    <a:pt x="19548" y="1647"/>
                    <a:pt x="19548" y="1593"/>
                    <a:pt x="19511" y="1593"/>
                  </a:cubicBezTo>
                  <a:cubicBezTo>
                    <a:pt x="19503" y="1593"/>
                    <a:pt x="19493" y="1595"/>
                    <a:pt x="19481" y="1602"/>
                  </a:cubicBezTo>
                  <a:lnTo>
                    <a:pt x="19481" y="1535"/>
                  </a:lnTo>
                  <a:lnTo>
                    <a:pt x="19481" y="1468"/>
                  </a:lnTo>
                  <a:cubicBezTo>
                    <a:pt x="19481" y="1368"/>
                    <a:pt x="19481" y="1335"/>
                    <a:pt x="19448" y="1268"/>
                  </a:cubicBezTo>
                  <a:cubicBezTo>
                    <a:pt x="19448" y="1201"/>
                    <a:pt x="19381" y="1168"/>
                    <a:pt x="19381" y="1135"/>
                  </a:cubicBezTo>
                  <a:cubicBezTo>
                    <a:pt x="19314" y="1034"/>
                    <a:pt x="19281" y="934"/>
                    <a:pt x="19181" y="834"/>
                  </a:cubicBezTo>
                  <a:lnTo>
                    <a:pt x="19147" y="801"/>
                  </a:lnTo>
                  <a:lnTo>
                    <a:pt x="19114" y="768"/>
                  </a:lnTo>
                  <a:cubicBezTo>
                    <a:pt x="18947" y="601"/>
                    <a:pt x="18714" y="434"/>
                    <a:pt x="18480" y="334"/>
                  </a:cubicBezTo>
                  <a:cubicBezTo>
                    <a:pt x="17846" y="34"/>
                    <a:pt x="17146" y="0"/>
                    <a:pt x="16479"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42"/>
          <p:cNvGrpSpPr/>
          <p:nvPr/>
        </p:nvGrpSpPr>
        <p:grpSpPr>
          <a:xfrm rot="-632919" flipH="1">
            <a:off x="665356" y="852037"/>
            <a:ext cx="641652" cy="668105"/>
            <a:chOff x="2079900" y="3077638"/>
            <a:chExt cx="367775" cy="382800"/>
          </a:xfrm>
        </p:grpSpPr>
        <p:sp>
          <p:nvSpPr>
            <p:cNvPr id="685" name="Google Shape;685;p42"/>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2"/>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2"/>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2"/>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 name="Google Shape;689;p42"/>
          <p:cNvGrpSpPr/>
          <p:nvPr/>
        </p:nvGrpSpPr>
        <p:grpSpPr>
          <a:xfrm rot="148811">
            <a:off x="8357294" y="4411704"/>
            <a:ext cx="371396" cy="375435"/>
            <a:chOff x="2079900" y="3077638"/>
            <a:chExt cx="367775" cy="382800"/>
          </a:xfrm>
        </p:grpSpPr>
        <p:sp>
          <p:nvSpPr>
            <p:cNvPr id="690" name="Google Shape;690;p42"/>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2"/>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2"/>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2"/>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 name="Google Shape;694;p42"/>
          <p:cNvGrpSpPr/>
          <p:nvPr/>
        </p:nvGrpSpPr>
        <p:grpSpPr>
          <a:xfrm rot="437061">
            <a:off x="1003105" y="3077140"/>
            <a:ext cx="1551998" cy="1504911"/>
            <a:chOff x="3499575" y="2364313"/>
            <a:chExt cx="805500" cy="774350"/>
          </a:xfrm>
        </p:grpSpPr>
        <p:sp>
          <p:nvSpPr>
            <p:cNvPr id="695" name="Google Shape;695;p42"/>
            <p:cNvSpPr/>
            <p:nvPr/>
          </p:nvSpPr>
          <p:spPr>
            <a:xfrm>
              <a:off x="3499575" y="2364313"/>
              <a:ext cx="805500" cy="774350"/>
            </a:xfrm>
            <a:custGeom>
              <a:avLst/>
              <a:gdLst/>
              <a:ahLst/>
              <a:cxnLst/>
              <a:rect l="l" t="t" r="r" b="b"/>
              <a:pathLst>
                <a:path w="32220" h="30974" extrusionOk="0">
                  <a:moveTo>
                    <a:pt x="14925" y="1824"/>
                  </a:moveTo>
                  <a:cubicBezTo>
                    <a:pt x="4073" y="4347"/>
                    <a:pt x="0" y="12219"/>
                    <a:pt x="152" y="18390"/>
                  </a:cubicBezTo>
                  <a:cubicBezTo>
                    <a:pt x="335" y="25563"/>
                    <a:pt x="8085" y="30974"/>
                    <a:pt x="13891" y="28876"/>
                  </a:cubicBezTo>
                  <a:cubicBezTo>
                    <a:pt x="17630" y="27569"/>
                    <a:pt x="17934" y="24378"/>
                    <a:pt x="18906" y="21551"/>
                  </a:cubicBezTo>
                  <a:cubicBezTo>
                    <a:pt x="20639" y="16688"/>
                    <a:pt x="25046" y="17113"/>
                    <a:pt x="27691" y="12432"/>
                  </a:cubicBezTo>
                  <a:cubicBezTo>
                    <a:pt x="32220" y="4408"/>
                    <a:pt x="22827" y="0"/>
                    <a:pt x="14925" y="182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2"/>
            <p:cNvSpPr/>
            <p:nvPr/>
          </p:nvSpPr>
          <p:spPr>
            <a:xfrm>
              <a:off x="3504125" y="2374938"/>
              <a:ext cx="715075" cy="707500"/>
            </a:xfrm>
            <a:custGeom>
              <a:avLst/>
              <a:gdLst/>
              <a:ahLst/>
              <a:cxnLst/>
              <a:rect l="l" t="t" r="r" b="b"/>
              <a:pathLst>
                <a:path w="28603" h="28300" extrusionOk="0">
                  <a:moveTo>
                    <a:pt x="14743" y="1399"/>
                  </a:moveTo>
                  <a:cubicBezTo>
                    <a:pt x="4712" y="3740"/>
                    <a:pt x="457" y="10609"/>
                    <a:pt x="1" y="16506"/>
                  </a:cubicBezTo>
                  <a:cubicBezTo>
                    <a:pt x="639" y="23284"/>
                    <a:pt x="8086" y="28299"/>
                    <a:pt x="13709" y="26293"/>
                  </a:cubicBezTo>
                  <a:cubicBezTo>
                    <a:pt x="17448" y="24956"/>
                    <a:pt x="17752" y="21764"/>
                    <a:pt x="18724" y="18968"/>
                  </a:cubicBezTo>
                  <a:cubicBezTo>
                    <a:pt x="20457" y="14105"/>
                    <a:pt x="24864" y="14530"/>
                    <a:pt x="27509" y="9849"/>
                  </a:cubicBezTo>
                  <a:cubicBezTo>
                    <a:pt x="28086" y="8816"/>
                    <a:pt x="28451" y="7873"/>
                    <a:pt x="28603" y="6962"/>
                  </a:cubicBezTo>
                  <a:cubicBezTo>
                    <a:pt x="27691" y="2250"/>
                    <a:pt x="20791" y="1"/>
                    <a:pt x="14743" y="13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2"/>
            <p:cNvSpPr/>
            <p:nvPr/>
          </p:nvSpPr>
          <p:spPr>
            <a:xfrm>
              <a:off x="3845325" y="2732088"/>
              <a:ext cx="114750" cy="114775"/>
            </a:xfrm>
            <a:custGeom>
              <a:avLst/>
              <a:gdLst/>
              <a:ahLst/>
              <a:cxnLst/>
              <a:rect l="l" t="t" r="r" b="b"/>
              <a:pathLst>
                <a:path w="4590" h="4591" extrusionOk="0">
                  <a:moveTo>
                    <a:pt x="1885" y="244"/>
                  </a:moveTo>
                  <a:cubicBezTo>
                    <a:pt x="3040" y="1"/>
                    <a:pt x="4134" y="761"/>
                    <a:pt x="4377" y="1916"/>
                  </a:cubicBezTo>
                  <a:cubicBezTo>
                    <a:pt x="4590" y="3040"/>
                    <a:pt x="3830" y="4135"/>
                    <a:pt x="2705" y="4378"/>
                  </a:cubicBezTo>
                  <a:cubicBezTo>
                    <a:pt x="1550" y="4591"/>
                    <a:pt x="456" y="3831"/>
                    <a:pt x="213" y="2706"/>
                  </a:cubicBezTo>
                  <a:cubicBezTo>
                    <a:pt x="0" y="1521"/>
                    <a:pt x="760" y="426"/>
                    <a:pt x="1885" y="2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2"/>
            <p:cNvSpPr/>
            <p:nvPr/>
          </p:nvSpPr>
          <p:spPr>
            <a:xfrm>
              <a:off x="3976025" y="2611288"/>
              <a:ext cx="115525" cy="115525"/>
            </a:xfrm>
            <a:custGeom>
              <a:avLst/>
              <a:gdLst/>
              <a:ahLst/>
              <a:cxnLst/>
              <a:rect l="l" t="t" r="r" b="b"/>
              <a:pathLst>
                <a:path w="4621" h="4621" extrusionOk="0">
                  <a:moveTo>
                    <a:pt x="1915" y="243"/>
                  </a:moveTo>
                  <a:cubicBezTo>
                    <a:pt x="3040" y="0"/>
                    <a:pt x="4165" y="760"/>
                    <a:pt x="4377" y="1915"/>
                  </a:cubicBezTo>
                  <a:cubicBezTo>
                    <a:pt x="4620" y="3040"/>
                    <a:pt x="3861" y="4164"/>
                    <a:pt x="2706" y="4377"/>
                  </a:cubicBezTo>
                  <a:cubicBezTo>
                    <a:pt x="1581" y="4620"/>
                    <a:pt x="456" y="3860"/>
                    <a:pt x="243" y="2705"/>
                  </a:cubicBezTo>
                  <a:cubicBezTo>
                    <a:pt x="0" y="1581"/>
                    <a:pt x="760" y="456"/>
                    <a:pt x="1915"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2"/>
            <p:cNvSpPr/>
            <p:nvPr/>
          </p:nvSpPr>
          <p:spPr>
            <a:xfrm>
              <a:off x="3962350" y="2463088"/>
              <a:ext cx="114750" cy="115525"/>
            </a:xfrm>
            <a:custGeom>
              <a:avLst/>
              <a:gdLst/>
              <a:ahLst/>
              <a:cxnLst/>
              <a:rect l="l" t="t" r="r" b="b"/>
              <a:pathLst>
                <a:path w="4590" h="4621" extrusionOk="0">
                  <a:moveTo>
                    <a:pt x="1885" y="244"/>
                  </a:moveTo>
                  <a:cubicBezTo>
                    <a:pt x="3040" y="1"/>
                    <a:pt x="4134" y="761"/>
                    <a:pt x="4347" y="1916"/>
                  </a:cubicBezTo>
                  <a:cubicBezTo>
                    <a:pt x="4590" y="3040"/>
                    <a:pt x="3830" y="4165"/>
                    <a:pt x="2675" y="4378"/>
                  </a:cubicBezTo>
                  <a:cubicBezTo>
                    <a:pt x="1550" y="4621"/>
                    <a:pt x="456" y="3861"/>
                    <a:pt x="213" y="2706"/>
                  </a:cubicBezTo>
                  <a:cubicBezTo>
                    <a:pt x="0" y="1581"/>
                    <a:pt x="699" y="457"/>
                    <a:pt x="1885" y="2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2"/>
            <p:cNvSpPr/>
            <p:nvPr/>
          </p:nvSpPr>
          <p:spPr>
            <a:xfrm>
              <a:off x="3777700" y="2506413"/>
              <a:ext cx="114750" cy="114775"/>
            </a:xfrm>
            <a:custGeom>
              <a:avLst/>
              <a:gdLst/>
              <a:ahLst/>
              <a:cxnLst/>
              <a:rect l="l" t="t" r="r" b="b"/>
              <a:pathLst>
                <a:path w="4590" h="4591" extrusionOk="0">
                  <a:moveTo>
                    <a:pt x="1915" y="213"/>
                  </a:moveTo>
                  <a:cubicBezTo>
                    <a:pt x="3040" y="0"/>
                    <a:pt x="4134" y="760"/>
                    <a:pt x="4377" y="1885"/>
                  </a:cubicBezTo>
                  <a:cubicBezTo>
                    <a:pt x="4590" y="3040"/>
                    <a:pt x="3830" y="4134"/>
                    <a:pt x="2705" y="4347"/>
                  </a:cubicBezTo>
                  <a:cubicBezTo>
                    <a:pt x="1550" y="4590"/>
                    <a:pt x="456" y="3830"/>
                    <a:pt x="243" y="2675"/>
                  </a:cubicBezTo>
                  <a:cubicBezTo>
                    <a:pt x="0" y="1551"/>
                    <a:pt x="760" y="456"/>
                    <a:pt x="1915" y="21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2"/>
            <p:cNvSpPr/>
            <p:nvPr/>
          </p:nvSpPr>
          <p:spPr>
            <a:xfrm>
              <a:off x="3612800" y="2621163"/>
              <a:ext cx="114750" cy="114750"/>
            </a:xfrm>
            <a:custGeom>
              <a:avLst/>
              <a:gdLst/>
              <a:ahLst/>
              <a:cxnLst/>
              <a:rect l="l" t="t" r="r" b="b"/>
              <a:pathLst>
                <a:path w="4590" h="4590" extrusionOk="0">
                  <a:moveTo>
                    <a:pt x="1885" y="213"/>
                  </a:moveTo>
                  <a:cubicBezTo>
                    <a:pt x="3040" y="0"/>
                    <a:pt x="4134" y="760"/>
                    <a:pt x="4347" y="1885"/>
                  </a:cubicBezTo>
                  <a:cubicBezTo>
                    <a:pt x="4590" y="3040"/>
                    <a:pt x="3830" y="4134"/>
                    <a:pt x="2675" y="4377"/>
                  </a:cubicBezTo>
                  <a:cubicBezTo>
                    <a:pt x="1550" y="4590"/>
                    <a:pt x="456" y="3830"/>
                    <a:pt x="213" y="2705"/>
                  </a:cubicBezTo>
                  <a:cubicBezTo>
                    <a:pt x="0" y="1550"/>
                    <a:pt x="760" y="456"/>
                    <a:pt x="1885"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2"/>
            <p:cNvSpPr/>
            <p:nvPr/>
          </p:nvSpPr>
          <p:spPr>
            <a:xfrm>
              <a:off x="3666750" y="2813413"/>
              <a:ext cx="174800" cy="165675"/>
            </a:xfrm>
            <a:custGeom>
              <a:avLst/>
              <a:gdLst/>
              <a:ahLst/>
              <a:cxnLst/>
              <a:rect l="l" t="t" r="r" b="b"/>
              <a:pathLst>
                <a:path w="6992" h="6627" extrusionOk="0">
                  <a:moveTo>
                    <a:pt x="2888" y="335"/>
                  </a:moveTo>
                  <a:cubicBezTo>
                    <a:pt x="4620" y="0"/>
                    <a:pt x="6353" y="1125"/>
                    <a:pt x="6657" y="2766"/>
                  </a:cubicBezTo>
                  <a:cubicBezTo>
                    <a:pt x="6991" y="4438"/>
                    <a:pt x="5806" y="6019"/>
                    <a:pt x="4073" y="6323"/>
                  </a:cubicBezTo>
                  <a:cubicBezTo>
                    <a:pt x="2310" y="6626"/>
                    <a:pt x="608" y="5532"/>
                    <a:pt x="304" y="3891"/>
                  </a:cubicBezTo>
                  <a:cubicBezTo>
                    <a:pt x="0" y="2219"/>
                    <a:pt x="1125" y="639"/>
                    <a:pt x="2888" y="3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2"/>
            <p:cNvSpPr/>
            <p:nvPr/>
          </p:nvSpPr>
          <p:spPr>
            <a:xfrm>
              <a:off x="3665975" y="2803538"/>
              <a:ext cx="168725" cy="103350"/>
            </a:xfrm>
            <a:custGeom>
              <a:avLst/>
              <a:gdLst/>
              <a:ahLst/>
              <a:cxnLst/>
              <a:rect l="l" t="t" r="r" b="b"/>
              <a:pathLst>
                <a:path w="6749" h="4134" extrusionOk="0">
                  <a:moveTo>
                    <a:pt x="2919" y="1581"/>
                  </a:moveTo>
                  <a:cubicBezTo>
                    <a:pt x="4651" y="1246"/>
                    <a:pt x="6323" y="2401"/>
                    <a:pt x="6688" y="4134"/>
                  </a:cubicBezTo>
                  <a:cubicBezTo>
                    <a:pt x="6749" y="3769"/>
                    <a:pt x="6749" y="3344"/>
                    <a:pt x="6688" y="2918"/>
                  </a:cubicBezTo>
                  <a:cubicBezTo>
                    <a:pt x="6323" y="1186"/>
                    <a:pt x="4651" y="0"/>
                    <a:pt x="2919" y="334"/>
                  </a:cubicBezTo>
                  <a:cubicBezTo>
                    <a:pt x="1156" y="669"/>
                    <a:pt x="1" y="2341"/>
                    <a:pt x="335" y="4103"/>
                  </a:cubicBezTo>
                  <a:lnTo>
                    <a:pt x="335" y="4134"/>
                  </a:lnTo>
                  <a:cubicBezTo>
                    <a:pt x="609" y="2888"/>
                    <a:pt x="1581" y="1854"/>
                    <a:pt x="2919" y="1581"/>
                  </a:cubicBezTo>
                  <a:close/>
                </a:path>
              </a:pathLst>
            </a:custGeom>
            <a:solidFill>
              <a:srgbClr val="C95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42"/>
          <p:cNvGrpSpPr/>
          <p:nvPr/>
        </p:nvGrpSpPr>
        <p:grpSpPr>
          <a:xfrm>
            <a:off x="6496045" y="539497"/>
            <a:ext cx="1738884" cy="1448481"/>
            <a:chOff x="6260538" y="192100"/>
            <a:chExt cx="2221932" cy="1850857"/>
          </a:xfrm>
        </p:grpSpPr>
        <p:sp>
          <p:nvSpPr>
            <p:cNvPr id="705" name="Google Shape;705;p42"/>
            <p:cNvSpPr/>
            <p:nvPr/>
          </p:nvSpPr>
          <p:spPr>
            <a:xfrm rot="1050147">
              <a:off x="6417762" y="447935"/>
              <a:ext cx="1907485" cy="1339187"/>
            </a:xfrm>
            <a:custGeom>
              <a:avLst/>
              <a:gdLst/>
              <a:ahLst/>
              <a:cxnLst/>
              <a:rect l="l" t="t" r="r" b="b"/>
              <a:pathLst>
                <a:path w="43198" h="30328" extrusionOk="0">
                  <a:moveTo>
                    <a:pt x="21526" y="0"/>
                  </a:moveTo>
                  <a:cubicBezTo>
                    <a:pt x="15938" y="0"/>
                    <a:pt x="9543" y="411"/>
                    <a:pt x="5904" y="3875"/>
                  </a:cubicBezTo>
                  <a:cubicBezTo>
                    <a:pt x="1401" y="8211"/>
                    <a:pt x="0" y="19186"/>
                    <a:pt x="5337" y="23389"/>
                  </a:cubicBezTo>
                  <a:cubicBezTo>
                    <a:pt x="8864" y="26197"/>
                    <a:pt x="14236" y="26811"/>
                    <a:pt x="19274" y="26811"/>
                  </a:cubicBezTo>
                  <a:cubicBezTo>
                    <a:pt x="21717" y="26811"/>
                    <a:pt x="24082" y="26667"/>
                    <a:pt x="26119" y="26558"/>
                  </a:cubicBezTo>
                  <a:lnTo>
                    <a:pt x="26119" y="26558"/>
                  </a:lnTo>
                  <a:cubicBezTo>
                    <a:pt x="25719" y="27492"/>
                    <a:pt x="23550" y="30227"/>
                    <a:pt x="24584" y="30327"/>
                  </a:cubicBezTo>
                  <a:cubicBezTo>
                    <a:pt x="24594" y="30328"/>
                    <a:pt x="24604" y="30328"/>
                    <a:pt x="24614" y="30328"/>
                  </a:cubicBezTo>
                  <a:cubicBezTo>
                    <a:pt x="26048" y="30328"/>
                    <a:pt x="32757" y="25724"/>
                    <a:pt x="32757" y="25724"/>
                  </a:cubicBezTo>
                  <a:cubicBezTo>
                    <a:pt x="32757" y="25724"/>
                    <a:pt x="34558" y="25324"/>
                    <a:pt x="35192" y="25057"/>
                  </a:cubicBezTo>
                  <a:cubicBezTo>
                    <a:pt x="41230" y="22655"/>
                    <a:pt x="43198" y="16217"/>
                    <a:pt x="42597" y="10246"/>
                  </a:cubicBezTo>
                  <a:cubicBezTo>
                    <a:pt x="42230" y="6744"/>
                    <a:pt x="41063" y="3174"/>
                    <a:pt x="37727" y="1473"/>
                  </a:cubicBezTo>
                  <a:cubicBezTo>
                    <a:pt x="35247" y="194"/>
                    <a:pt x="32092" y="18"/>
                    <a:pt x="29159" y="18"/>
                  </a:cubicBezTo>
                  <a:cubicBezTo>
                    <a:pt x="28344" y="18"/>
                    <a:pt x="27547" y="32"/>
                    <a:pt x="26786" y="39"/>
                  </a:cubicBezTo>
                  <a:cubicBezTo>
                    <a:pt x="26657" y="40"/>
                    <a:pt x="26526" y="40"/>
                    <a:pt x="26394" y="40"/>
                  </a:cubicBezTo>
                  <a:cubicBezTo>
                    <a:pt x="24920" y="40"/>
                    <a:pt x="23262" y="0"/>
                    <a:pt x="21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6" name="Google Shape;706;p42"/>
            <p:cNvGrpSpPr/>
            <p:nvPr/>
          </p:nvGrpSpPr>
          <p:grpSpPr>
            <a:xfrm rot="1339852">
              <a:off x="6850204" y="754040"/>
              <a:ext cx="1171851" cy="555272"/>
              <a:chOff x="1425538" y="2323664"/>
              <a:chExt cx="427837" cy="131258"/>
            </a:xfrm>
          </p:grpSpPr>
          <p:sp>
            <p:nvSpPr>
              <p:cNvPr id="707" name="Google Shape;707;p42"/>
              <p:cNvSpPr/>
              <p:nvPr/>
            </p:nvSpPr>
            <p:spPr>
              <a:xfrm rot="-298630">
                <a:off x="1426277" y="2342092"/>
                <a:ext cx="426359" cy="35677"/>
              </a:xfrm>
              <a:custGeom>
                <a:avLst/>
                <a:gdLst/>
                <a:ahLst/>
                <a:cxnLst/>
                <a:rect l="l" t="t" r="r" b="b"/>
                <a:pathLst>
                  <a:path w="2269" h="1427" extrusionOk="0">
                    <a:moveTo>
                      <a:pt x="326" y="1"/>
                    </a:moveTo>
                    <a:cubicBezTo>
                      <a:pt x="276" y="1"/>
                      <a:pt x="234" y="17"/>
                      <a:pt x="201" y="51"/>
                    </a:cubicBezTo>
                    <a:cubicBezTo>
                      <a:pt x="101" y="84"/>
                      <a:pt x="67" y="117"/>
                      <a:pt x="67" y="151"/>
                    </a:cubicBezTo>
                    <a:cubicBezTo>
                      <a:pt x="1" y="284"/>
                      <a:pt x="34" y="484"/>
                      <a:pt x="201" y="718"/>
                    </a:cubicBezTo>
                    <a:cubicBezTo>
                      <a:pt x="368" y="918"/>
                      <a:pt x="568" y="1085"/>
                      <a:pt x="868" y="1218"/>
                    </a:cubicBezTo>
                    <a:cubicBezTo>
                      <a:pt x="1146" y="1357"/>
                      <a:pt x="1424" y="1427"/>
                      <a:pt x="1644" y="1427"/>
                    </a:cubicBezTo>
                    <a:cubicBezTo>
                      <a:pt x="1688" y="1427"/>
                      <a:pt x="1730" y="1424"/>
                      <a:pt x="1769" y="1418"/>
                    </a:cubicBezTo>
                    <a:cubicBezTo>
                      <a:pt x="1869" y="1418"/>
                      <a:pt x="1935" y="1385"/>
                      <a:pt x="2035" y="1385"/>
                    </a:cubicBezTo>
                    <a:cubicBezTo>
                      <a:pt x="2102" y="1318"/>
                      <a:pt x="2135" y="1285"/>
                      <a:pt x="2202" y="1251"/>
                    </a:cubicBezTo>
                    <a:cubicBezTo>
                      <a:pt x="2269" y="1118"/>
                      <a:pt x="2236" y="918"/>
                      <a:pt x="2069" y="751"/>
                    </a:cubicBezTo>
                    <a:cubicBezTo>
                      <a:pt x="1902" y="551"/>
                      <a:pt x="1702" y="384"/>
                      <a:pt x="1402" y="251"/>
                    </a:cubicBezTo>
                    <a:cubicBezTo>
                      <a:pt x="1139" y="120"/>
                      <a:pt x="877" y="30"/>
                      <a:pt x="663" y="30"/>
                    </a:cubicBezTo>
                    <a:cubicBezTo>
                      <a:pt x="605" y="30"/>
                      <a:pt x="551" y="36"/>
                      <a:pt x="501" y="51"/>
                    </a:cubicBezTo>
                    <a:cubicBezTo>
                      <a:pt x="434" y="17"/>
                      <a:pt x="376"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2"/>
              <p:cNvSpPr/>
              <p:nvPr/>
            </p:nvSpPr>
            <p:spPr>
              <a:xfrm rot="-298630">
                <a:off x="1426277" y="2400817"/>
                <a:ext cx="426359" cy="35677"/>
              </a:xfrm>
              <a:custGeom>
                <a:avLst/>
                <a:gdLst/>
                <a:ahLst/>
                <a:cxnLst/>
                <a:rect l="l" t="t" r="r" b="b"/>
                <a:pathLst>
                  <a:path w="2269" h="1427" extrusionOk="0">
                    <a:moveTo>
                      <a:pt x="326" y="1"/>
                    </a:moveTo>
                    <a:cubicBezTo>
                      <a:pt x="276" y="1"/>
                      <a:pt x="234" y="17"/>
                      <a:pt x="201" y="51"/>
                    </a:cubicBezTo>
                    <a:cubicBezTo>
                      <a:pt x="101" y="84"/>
                      <a:pt x="67" y="117"/>
                      <a:pt x="67" y="151"/>
                    </a:cubicBezTo>
                    <a:cubicBezTo>
                      <a:pt x="1" y="284"/>
                      <a:pt x="34" y="484"/>
                      <a:pt x="201" y="718"/>
                    </a:cubicBezTo>
                    <a:cubicBezTo>
                      <a:pt x="368" y="918"/>
                      <a:pt x="568" y="1085"/>
                      <a:pt x="868" y="1218"/>
                    </a:cubicBezTo>
                    <a:cubicBezTo>
                      <a:pt x="1146" y="1357"/>
                      <a:pt x="1424" y="1427"/>
                      <a:pt x="1644" y="1427"/>
                    </a:cubicBezTo>
                    <a:cubicBezTo>
                      <a:pt x="1688" y="1427"/>
                      <a:pt x="1730" y="1424"/>
                      <a:pt x="1769" y="1418"/>
                    </a:cubicBezTo>
                    <a:cubicBezTo>
                      <a:pt x="1869" y="1418"/>
                      <a:pt x="1935" y="1385"/>
                      <a:pt x="2035" y="1385"/>
                    </a:cubicBezTo>
                    <a:cubicBezTo>
                      <a:pt x="2102" y="1318"/>
                      <a:pt x="2135" y="1285"/>
                      <a:pt x="2202" y="1251"/>
                    </a:cubicBezTo>
                    <a:cubicBezTo>
                      <a:pt x="2269" y="1118"/>
                      <a:pt x="2236" y="918"/>
                      <a:pt x="2069" y="751"/>
                    </a:cubicBezTo>
                    <a:cubicBezTo>
                      <a:pt x="1902" y="551"/>
                      <a:pt x="1702" y="384"/>
                      <a:pt x="1402" y="251"/>
                    </a:cubicBezTo>
                    <a:cubicBezTo>
                      <a:pt x="1139" y="120"/>
                      <a:pt x="877" y="30"/>
                      <a:pt x="663" y="30"/>
                    </a:cubicBezTo>
                    <a:cubicBezTo>
                      <a:pt x="605" y="30"/>
                      <a:pt x="551" y="36"/>
                      <a:pt x="501" y="51"/>
                    </a:cubicBezTo>
                    <a:cubicBezTo>
                      <a:pt x="434" y="17"/>
                      <a:pt x="376"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873219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53"/>
          <p:cNvSpPr txBox="1">
            <a:spLocks noGrp="1"/>
          </p:cNvSpPr>
          <p:nvPr>
            <p:ph type="ctrTitle"/>
          </p:nvPr>
        </p:nvSpPr>
        <p:spPr>
          <a:xfrm>
            <a:off x="713225" y="421516"/>
            <a:ext cx="7708500" cy="65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Bahnschrift SemiBold Condensed" panose="020B0502040204020203" pitchFamily="34" charset="0"/>
              </a:rPr>
              <a:t>TRÁCH NHIỆM CỦA NHÀ NƯỚC</a:t>
            </a:r>
            <a:endParaRPr sz="3600" b="1">
              <a:latin typeface="Bahnschrift SemiBold Condensed" panose="020B0502040204020203" pitchFamily="34" charset="0"/>
            </a:endParaRPr>
          </a:p>
        </p:txBody>
      </p:sp>
      <p:grpSp>
        <p:nvGrpSpPr>
          <p:cNvPr id="1027" name="Google Shape;1027;p53"/>
          <p:cNvGrpSpPr/>
          <p:nvPr/>
        </p:nvGrpSpPr>
        <p:grpSpPr>
          <a:xfrm>
            <a:off x="1234184" y="1444800"/>
            <a:ext cx="1458412" cy="1458240"/>
            <a:chOff x="4049800" y="640400"/>
            <a:chExt cx="858900" cy="858900"/>
          </a:xfrm>
        </p:grpSpPr>
        <p:sp>
          <p:nvSpPr>
            <p:cNvPr id="1028" name="Google Shape;1028;p53"/>
            <p:cNvSpPr/>
            <p:nvPr/>
          </p:nvSpPr>
          <p:spPr>
            <a:xfrm>
              <a:off x="4049800" y="640400"/>
              <a:ext cx="858900" cy="858900"/>
            </a:xfrm>
            <a:prstGeom prst="donut">
              <a:avLst>
                <a:gd name="adj" fmla="val 1431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3"/>
            <p:cNvSpPr/>
            <p:nvPr/>
          </p:nvSpPr>
          <p:spPr>
            <a:xfrm>
              <a:off x="4049800" y="640400"/>
              <a:ext cx="858900" cy="858900"/>
            </a:xfrm>
            <a:prstGeom prst="blockArc">
              <a:avLst>
                <a:gd name="adj1" fmla="val 16276795"/>
                <a:gd name="adj2" fmla="val 4535136"/>
                <a:gd name="adj3" fmla="val 1459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1" name="Google Shape;1031;p53"/>
          <p:cNvSpPr txBox="1"/>
          <p:nvPr/>
        </p:nvSpPr>
        <p:spPr>
          <a:xfrm>
            <a:off x="959857" y="2952357"/>
            <a:ext cx="2248800" cy="656100"/>
          </a:xfrm>
          <a:prstGeom prst="rect">
            <a:avLst/>
          </a:prstGeom>
          <a:noFill/>
          <a:ln>
            <a:noFill/>
          </a:ln>
        </p:spPr>
        <p:txBody>
          <a:bodyPr spcFirstLastPara="1" wrap="square" lIns="91425" tIns="91425" rIns="91425" bIns="91425" anchor="t" anchorCtr="0">
            <a:noAutofit/>
          </a:bodyPr>
          <a:lstStyle/>
          <a:p>
            <a:pPr algn="just"/>
            <a:r>
              <a:rPr lang="en-US" sz="1800" b="1">
                <a:latin typeface="Calibri Light" panose="020F0302020204030204" pitchFamily="34" charset="0"/>
                <a:cs typeface="Calibri Light" panose="020F0302020204030204" pitchFamily="34" charset="0"/>
              </a:rPr>
              <a:t>Ghi nhận trong Hiến pháp và các văn bản quy định pháp luật quyền sở hữu của công dân.</a:t>
            </a:r>
          </a:p>
        </p:txBody>
      </p:sp>
      <p:sp>
        <p:nvSpPr>
          <p:cNvPr id="1033" name="Google Shape;1033;p53"/>
          <p:cNvSpPr txBox="1"/>
          <p:nvPr/>
        </p:nvSpPr>
        <p:spPr>
          <a:xfrm>
            <a:off x="6156641" y="2950886"/>
            <a:ext cx="2415936" cy="656100"/>
          </a:xfrm>
          <a:prstGeom prst="rect">
            <a:avLst/>
          </a:prstGeom>
          <a:noFill/>
          <a:ln>
            <a:noFill/>
          </a:ln>
        </p:spPr>
        <p:txBody>
          <a:bodyPr spcFirstLastPara="1" wrap="square" lIns="91425" tIns="91425" rIns="91425" bIns="91425" anchor="t" anchorCtr="0">
            <a:noAutofit/>
          </a:bodyPr>
          <a:lstStyle/>
          <a:p>
            <a:pPr algn="just"/>
            <a:r>
              <a:rPr lang="vi-VN" sz="1800" b="1">
                <a:latin typeface="Calibri Light" panose="020F0302020204030204" pitchFamily="34" charset="0"/>
                <a:cs typeface="Calibri Light" panose="020F0302020204030204" pitchFamily="34" charset="0"/>
              </a:rPr>
              <a:t>Tuyên truyền, giáo dục công dân cách thức bảo vệ quyền sở hữu của mình và ý thức tôn trọng quyền sở hữu của người khác.</a:t>
            </a:r>
          </a:p>
        </p:txBody>
      </p:sp>
      <p:sp>
        <p:nvSpPr>
          <p:cNvPr id="1035" name="Google Shape;1035;p53"/>
          <p:cNvSpPr txBox="1"/>
          <p:nvPr/>
        </p:nvSpPr>
        <p:spPr>
          <a:xfrm>
            <a:off x="3568081" y="2950881"/>
            <a:ext cx="2248800" cy="656100"/>
          </a:xfrm>
          <a:prstGeom prst="rect">
            <a:avLst/>
          </a:prstGeom>
          <a:noFill/>
          <a:ln>
            <a:noFill/>
          </a:ln>
        </p:spPr>
        <p:txBody>
          <a:bodyPr spcFirstLastPara="1" wrap="square" lIns="91425" tIns="91425" rIns="91425" bIns="91425" anchor="t" anchorCtr="0">
            <a:noAutofit/>
          </a:bodyPr>
          <a:lstStyle/>
          <a:p>
            <a:pPr algn="just"/>
            <a:r>
              <a:rPr lang="en-US" sz="1800" b="1">
                <a:latin typeface="Calibri Light" panose="020F0302020204030204" pitchFamily="34" charset="0"/>
                <a:cs typeface="Calibri Light" panose="020F0302020204030204" pitchFamily="34" charset="0"/>
              </a:rPr>
              <a:t>Quy định các biện pháp và hình thức xử lí đối với các hành vi xâm phạm quyền sở hữu…</a:t>
            </a:r>
          </a:p>
        </p:txBody>
      </p:sp>
      <p:grpSp>
        <p:nvGrpSpPr>
          <p:cNvPr id="1036" name="Google Shape;1036;p53"/>
          <p:cNvGrpSpPr/>
          <p:nvPr/>
        </p:nvGrpSpPr>
        <p:grpSpPr>
          <a:xfrm>
            <a:off x="3838271" y="1445575"/>
            <a:ext cx="1458412" cy="1458240"/>
            <a:chOff x="4049800" y="640400"/>
            <a:chExt cx="858900" cy="858900"/>
          </a:xfrm>
        </p:grpSpPr>
        <p:sp>
          <p:nvSpPr>
            <p:cNvPr id="1037" name="Google Shape;1037;p53"/>
            <p:cNvSpPr/>
            <p:nvPr/>
          </p:nvSpPr>
          <p:spPr>
            <a:xfrm>
              <a:off x="4049800" y="640400"/>
              <a:ext cx="858900" cy="858900"/>
            </a:xfrm>
            <a:prstGeom prst="donut">
              <a:avLst>
                <a:gd name="adj" fmla="val 1431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3"/>
            <p:cNvSpPr/>
            <p:nvPr/>
          </p:nvSpPr>
          <p:spPr>
            <a:xfrm>
              <a:off x="4049800" y="640400"/>
              <a:ext cx="858900" cy="858900"/>
            </a:xfrm>
            <a:prstGeom prst="blockArc">
              <a:avLst>
                <a:gd name="adj1" fmla="val 16152623"/>
                <a:gd name="adj2" fmla="val 13477391"/>
                <a:gd name="adj3" fmla="val 1486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53"/>
          <p:cNvGrpSpPr/>
          <p:nvPr/>
        </p:nvGrpSpPr>
        <p:grpSpPr>
          <a:xfrm>
            <a:off x="6431034" y="1445587"/>
            <a:ext cx="1458412" cy="1458240"/>
            <a:chOff x="4049800" y="640400"/>
            <a:chExt cx="858900" cy="858900"/>
          </a:xfrm>
        </p:grpSpPr>
        <p:sp>
          <p:nvSpPr>
            <p:cNvPr id="1040" name="Google Shape;1040;p53"/>
            <p:cNvSpPr/>
            <p:nvPr/>
          </p:nvSpPr>
          <p:spPr>
            <a:xfrm>
              <a:off x="4049800" y="640400"/>
              <a:ext cx="858900" cy="858900"/>
            </a:xfrm>
            <a:prstGeom prst="donut">
              <a:avLst>
                <a:gd name="adj" fmla="val 1431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3"/>
            <p:cNvSpPr/>
            <p:nvPr/>
          </p:nvSpPr>
          <p:spPr>
            <a:xfrm>
              <a:off x="4049800" y="640400"/>
              <a:ext cx="858900" cy="858900"/>
            </a:xfrm>
            <a:prstGeom prst="blockArc">
              <a:avLst>
                <a:gd name="adj1" fmla="val 16399054"/>
                <a:gd name="adj2" fmla="val 7352420"/>
                <a:gd name="adj3" fmla="val 15206"/>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2" name="Google Shape;1042;p53"/>
          <p:cNvSpPr/>
          <p:nvPr/>
        </p:nvSpPr>
        <p:spPr>
          <a:xfrm>
            <a:off x="4241250" y="1847876"/>
            <a:ext cx="661500" cy="66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3"/>
          <p:cNvSpPr/>
          <p:nvPr/>
        </p:nvSpPr>
        <p:spPr>
          <a:xfrm>
            <a:off x="6829490" y="1847876"/>
            <a:ext cx="661500" cy="66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3"/>
          <p:cNvSpPr/>
          <p:nvPr/>
        </p:nvSpPr>
        <p:spPr>
          <a:xfrm>
            <a:off x="1633346" y="1845853"/>
            <a:ext cx="661500" cy="66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3"/>
          <p:cNvSpPr/>
          <p:nvPr/>
        </p:nvSpPr>
        <p:spPr>
          <a:xfrm>
            <a:off x="1805999" y="1988007"/>
            <a:ext cx="314767" cy="371814"/>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6" name="Google Shape;1046;p53"/>
          <p:cNvGrpSpPr/>
          <p:nvPr/>
        </p:nvGrpSpPr>
        <p:grpSpPr>
          <a:xfrm>
            <a:off x="4386189" y="2005824"/>
            <a:ext cx="370879" cy="337755"/>
            <a:chOff x="-40378075" y="3267450"/>
            <a:chExt cx="317425" cy="289075"/>
          </a:xfrm>
        </p:grpSpPr>
        <p:sp>
          <p:nvSpPr>
            <p:cNvPr id="1047" name="Google Shape;1047;p53"/>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3"/>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3"/>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3"/>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1" name="Google Shape;1051;p53"/>
          <p:cNvSpPr/>
          <p:nvPr/>
        </p:nvSpPr>
        <p:spPr>
          <a:xfrm>
            <a:off x="6994515" y="1989584"/>
            <a:ext cx="383790" cy="370266"/>
          </a:xfrm>
          <a:custGeom>
            <a:avLst/>
            <a:gdLst/>
            <a:ahLst/>
            <a:cxnLst/>
            <a:rect l="l" t="t" r="r" b="b"/>
            <a:pathLst>
              <a:path w="13139" h="12676" extrusionOk="0">
                <a:moveTo>
                  <a:pt x="7184" y="1702"/>
                </a:moveTo>
                <a:cubicBezTo>
                  <a:pt x="7909" y="1702"/>
                  <a:pt x="8444" y="2237"/>
                  <a:pt x="8444" y="2962"/>
                </a:cubicBezTo>
                <a:cubicBezTo>
                  <a:pt x="8444" y="3623"/>
                  <a:pt x="7877" y="4222"/>
                  <a:pt x="7184" y="4222"/>
                </a:cubicBezTo>
                <a:cubicBezTo>
                  <a:pt x="6491" y="4222"/>
                  <a:pt x="5955" y="3655"/>
                  <a:pt x="5955" y="2962"/>
                </a:cubicBezTo>
                <a:cubicBezTo>
                  <a:pt x="5955" y="2237"/>
                  <a:pt x="6491" y="1702"/>
                  <a:pt x="7184" y="1702"/>
                </a:cubicBezTo>
                <a:close/>
                <a:moveTo>
                  <a:pt x="3813" y="2521"/>
                </a:moveTo>
                <a:cubicBezTo>
                  <a:pt x="4506" y="2521"/>
                  <a:pt x="5073" y="3056"/>
                  <a:pt x="5073" y="3781"/>
                </a:cubicBezTo>
                <a:cubicBezTo>
                  <a:pt x="5073" y="4474"/>
                  <a:pt x="4506" y="5041"/>
                  <a:pt x="3813" y="5041"/>
                </a:cubicBezTo>
                <a:cubicBezTo>
                  <a:pt x="3088" y="5041"/>
                  <a:pt x="2553" y="4474"/>
                  <a:pt x="2553" y="3781"/>
                </a:cubicBezTo>
                <a:cubicBezTo>
                  <a:pt x="2521" y="3056"/>
                  <a:pt x="3088" y="2521"/>
                  <a:pt x="3813" y="2521"/>
                </a:cubicBezTo>
                <a:close/>
                <a:moveTo>
                  <a:pt x="2931" y="5892"/>
                </a:moveTo>
                <a:cubicBezTo>
                  <a:pt x="3656" y="5892"/>
                  <a:pt x="4191" y="6459"/>
                  <a:pt x="4191" y="7152"/>
                </a:cubicBezTo>
                <a:cubicBezTo>
                  <a:pt x="4191" y="7877"/>
                  <a:pt x="3656" y="8412"/>
                  <a:pt x="2931" y="8412"/>
                </a:cubicBezTo>
                <a:cubicBezTo>
                  <a:pt x="2238" y="8412"/>
                  <a:pt x="1671" y="7877"/>
                  <a:pt x="1671" y="7152"/>
                </a:cubicBezTo>
                <a:cubicBezTo>
                  <a:pt x="1671" y="6459"/>
                  <a:pt x="2238" y="5892"/>
                  <a:pt x="2931" y="5892"/>
                </a:cubicBezTo>
                <a:close/>
                <a:moveTo>
                  <a:pt x="5514" y="8475"/>
                </a:moveTo>
                <a:cubicBezTo>
                  <a:pt x="6207" y="8475"/>
                  <a:pt x="6775" y="9011"/>
                  <a:pt x="6775" y="9735"/>
                </a:cubicBezTo>
                <a:cubicBezTo>
                  <a:pt x="6775" y="10397"/>
                  <a:pt x="6176" y="10996"/>
                  <a:pt x="5514" y="10996"/>
                </a:cubicBezTo>
                <a:cubicBezTo>
                  <a:pt x="4790" y="10996"/>
                  <a:pt x="4254" y="10429"/>
                  <a:pt x="4254" y="9735"/>
                </a:cubicBezTo>
                <a:cubicBezTo>
                  <a:pt x="4254" y="9011"/>
                  <a:pt x="4790" y="8475"/>
                  <a:pt x="5514" y="8475"/>
                </a:cubicBezTo>
                <a:close/>
                <a:moveTo>
                  <a:pt x="6333" y="0"/>
                </a:moveTo>
                <a:cubicBezTo>
                  <a:pt x="2836" y="0"/>
                  <a:pt x="1" y="2836"/>
                  <a:pt x="1" y="6333"/>
                </a:cubicBezTo>
                <a:cubicBezTo>
                  <a:pt x="1" y="9420"/>
                  <a:pt x="2143" y="11878"/>
                  <a:pt x="4916" y="12508"/>
                </a:cubicBezTo>
                <a:cubicBezTo>
                  <a:pt x="5408" y="12621"/>
                  <a:pt x="5838" y="12675"/>
                  <a:pt x="6211" y="12675"/>
                </a:cubicBezTo>
                <a:cubicBezTo>
                  <a:pt x="7914" y="12675"/>
                  <a:pt x="8444" y="11545"/>
                  <a:pt x="8444" y="9735"/>
                </a:cubicBezTo>
                <a:cubicBezTo>
                  <a:pt x="8444" y="9011"/>
                  <a:pt x="9011" y="8475"/>
                  <a:pt x="9705" y="8475"/>
                </a:cubicBezTo>
                <a:cubicBezTo>
                  <a:pt x="11878" y="8475"/>
                  <a:pt x="13139" y="7719"/>
                  <a:pt x="12508" y="4915"/>
                </a:cubicBezTo>
                <a:cubicBezTo>
                  <a:pt x="11878" y="2206"/>
                  <a:pt x="9452" y="0"/>
                  <a:pt x="6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2" name="Google Shape;1052;p53"/>
          <p:cNvGrpSpPr/>
          <p:nvPr/>
        </p:nvGrpSpPr>
        <p:grpSpPr>
          <a:xfrm rot="-632919" flipH="1">
            <a:off x="665356" y="734053"/>
            <a:ext cx="641652" cy="668105"/>
            <a:chOff x="2079900" y="3077638"/>
            <a:chExt cx="367775" cy="382800"/>
          </a:xfrm>
        </p:grpSpPr>
        <p:sp>
          <p:nvSpPr>
            <p:cNvPr id="1053" name="Google Shape;1053;p53"/>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3"/>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3"/>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3"/>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7" name="Google Shape;1057;p53"/>
          <p:cNvGrpSpPr/>
          <p:nvPr/>
        </p:nvGrpSpPr>
        <p:grpSpPr>
          <a:xfrm rot="148811">
            <a:off x="8357294" y="4293720"/>
            <a:ext cx="371396" cy="375435"/>
            <a:chOff x="2079900" y="3077638"/>
            <a:chExt cx="367775" cy="382800"/>
          </a:xfrm>
        </p:grpSpPr>
        <p:sp>
          <p:nvSpPr>
            <p:cNvPr id="1058" name="Google Shape;1058;p53"/>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3"/>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3"/>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3"/>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50"/>
          <p:cNvSpPr/>
          <p:nvPr/>
        </p:nvSpPr>
        <p:spPr>
          <a:xfrm>
            <a:off x="1620825" y="733666"/>
            <a:ext cx="5697730" cy="2760745"/>
          </a:xfrm>
          <a:custGeom>
            <a:avLst/>
            <a:gdLst/>
            <a:ahLst/>
            <a:cxnLst/>
            <a:rect l="l" t="t" r="r" b="b"/>
            <a:pathLst>
              <a:path w="19081" h="24216" extrusionOk="0">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0"/>
          <p:cNvSpPr txBox="1">
            <a:spLocks noGrp="1"/>
          </p:cNvSpPr>
          <p:nvPr>
            <p:ph type="subTitle" idx="1"/>
          </p:nvPr>
        </p:nvSpPr>
        <p:spPr>
          <a:xfrm>
            <a:off x="3024850" y="2638975"/>
            <a:ext cx="3094200" cy="80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TÀI SẢN CỦA NHÀ NƯỚC VÀ LỢI ÍCH NƠI CÔNG CỘNG</a:t>
            </a:r>
            <a:endParaRPr/>
          </a:p>
        </p:txBody>
      </p:sp>
      <p:sp>
        <p:nvSpPr>
          <p:cNvPr id="912" name="Google Shape;912;p50"/>
          <p:cNvSpPr txBox="1">
            <a:spLocks noGrp="1"/>
          </p:cNvSpPr>
          <p:nvPr>
            <p:ph type="ctrTitle"/>
          </p:nvPr>
        </p:nvSpPr>
        <p:spPr>
          <a:xfrm>
            <a:off x="2642550" y="1161475"/>
            <a:ext cx="3858900" cy="147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600" b="1">
                <a:latin typeface="Bahnschrift SemiBold Condensed" panose="020B0502040204020203" pitchFamily="34" charset="0"/>
              </a:rPr>
              <a:t>PHẦN II</a:t>
            </a:r>
            <a:endParaRPr sz="6600" b="1">
              <a:latin typeface="Bahnschrift SemiBold Condensed" panose="020B0502040204020203" pitchFamily="34" charset="0"/>
            </a:endParaRPr>
          </a:p>
        </p:txBody>
      </p:sp>
      <p:grpSp>
        <p:nvGrpSpPr>
          <p:cNvPr id="919" name="Google Shape;919;p50"/>
          <p:cNvGrpSpPr/>
          <p:nvPr/>
        </p:nvGrpSpPr>
        <p:grpSpPr>
          <a:xfrm rot="-544829" flipH="1">
            <a:off x="366370" y="3088686"/>
            <a:ext cx="322982" cy="326452"/>
            <a:chOff x="2079900" y="3077638"/>
            <a:chExt cx="367775" cy="382800"/>
          </a:xfrm>
        </p:grpSpPr>
        <p:sp>
          <p:nvSpPr>
            <p:cNvPr id="920" name="Google Shape;920;p50"/>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0"/>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0"/>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0"/>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50"/>
          <p:cNvGrpSpPr/>
          <p:nvPr/>
        </p:nvGrpSpPr>
        <p:grpSpPr>
          <a:xfrm rot="632919">
            <a:off x="8039421" y="852037"/>
            <a:ext cx="641652" cy="668105"/>
            <a:chOff x="2079900" y="3077638"/>
            <a:chExt cx="367775" cy="382800"/>
          </a:xfrm>
        </p:grpSpPr>
        <p:sp>
          <p:nvSpPr>
            <p:cNvPr id="925" name="Google Shape;925;p50"/>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0"/>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0"/>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0"/>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50"/>
          <p:cNvGrpSpPr/>
          <p:nvPr/>
        </p:nvGrpSpPr>
        <p:grpSpPr>
          <a:xfrm rot="350284" flipH="1">
            <a:off x="1925318" y="639807"/>
            <a:ext cx="582103" cy="695032"/>
            <a:chOff x="2279175" y="2462338"/>
            <a:chExt cx="376175" cy="449125"/>
          </a:xfrm>
        </p:grpSpPr>
        <p:sp>
          <p:nvSpPr>
            <p:cNvPr id="930" name="Google Shape;930;p50"/>
            <p:cNvSpPr/>
            <p:nvPr/>
          </p:nvSpPr>
          <p:spPr>
            <a:xfrm>
              <a:off x="2279175" y="2665988"/>
              <a:ext cx="210525" cy="245475"/>
            </a:xfrm>
            <a:custGeom>
              <a:avLst/>
              <a:gdLst/>
              <a:ahLst/>
              <a:cxnLst/>
              <a:rect l="l" t="t" r="r" b="b"/>
              <a:pathLst>
                <a:path w="8421" h="9819" extrusionOk="0">
                  <a:moveTo>
                    <a:pt x="6688" y="0"/>
                  </a:moveTo>
                  <a:cubicBezTo>
                    <a:pt x="183" y="8390"/>
                    <a:pt x="1" y="9818"/>
                    <a:pt x="1824" y="7843"/>
                  </a:cubicBezTo>
                  <a:cubicBezTo>
                    <a:pt x="3679" y="5867"/>
                    <a:pt x="8420" y="152"/>
                    <a:pt x="8420" y="15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0"/>
            <p:cNvSpPr/>
            <p:nvPr/>
          </p:nvSpPr>
          <p:spPr>
            <a:xfrm>
              <a:off x="2342250" y="2564163"/>
              <a:ext cx="243200" cy="216600"/>
            </a:xfrm>
            <a:custGeom>
              <a:avLst/>
              <a:gdLst/>
              <a:ahLst/>
              <a:cxnLst/>
              <a:rect l="l" t="t" r="r" b="b"/>
              <a:pathLst>
                <a:path w="9728" h="8664" extrusionOk="0">
                  <a:moveTo>
                    <a:pt x="1064" y="1399"/>
                  </a:moveTo>
                  <a:cubicBezTo>
                    <a:pt x="2128" y="0"/>
                    <a:pt x="4712" y="183"/>
                    <a:pt x="6809" y="1794"/>
                  </a:cubicBezTo>
                  <a:cubicBezTo>
                    <a:pt x="8907" y="3374"/>
                    <a:pt x="9727" y="5836"/>
                    <a:pt x="8663" y="7265"/>
                  </a:cubicBezTo>
                  <a:cubicBezTo>
                    <a:pt x="7599" y="8663"/>
                    <a:pt x="5016" y="8481"/>
                    <a:pt x="2949" y="6870"/>
                  </a:cubicBezTo>
                  <a:cubicBezTo>
                    <a:pt x="852" y="5229"/>
                    <a:pt x="1" y="2797"/>
                    <a:pt x="1064" y="139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0"/>
            <p:cNvSpPr/>
            <p:nvPr/>
          </p:nvSpPr>
          <p:spPr>
            <a:xfrm>
              <a:off x="2405325" y="2462338"/>
              <a:ext cx="250025" cy="260675"/>
            </a:xfrm>
            <a:custGeom>
              <a:avLst/>
              <a:gdLst/>
              <a:ahLst/>
              <a:cxnLst/>
              <a:rect l="l" t="t" r="r" b="b"/>
              <a:pathLst>
                <a:path w="10001" h="10427" extrusionOk="0">
                  <a:moveTo>
                    <a:pt x="578" y="6536"/>
                  </a:moveTo>
                  <a:cubicBezTo>
                    <a:pt x="1125" y="5776"/>
                    <a:pt x="4317" y="0"/>
                    <a:pt x="7143" y="2159"/>
                  </a:cubicBezTo>
                  <a:cubicBezTo>
                    <a:pt x="10001" y="4347"/>
                    <a:pt x="5198" y="8906"/>
                    <a:pt x="4590" y="9666"/>
                  </a:cubicBezTo>
                  <a:cubicBezTo>
                    <a:pt x="4013" y="10426"/>
                    <a:pt x="2645" y="10305"/>
                    <a:pt x="1520" y="9453"/>
                  </a:cubicBezTo>
                  <a:cubicBezTo>
                    <a:pt x="426" y="8602"/>
                    <a:pt x="0" y="7295"/>
                    <a:pt x="578" y="65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0"/>
            <p:cNvSpPr/>
            <p:nvPr/>
          </p:nvSpPr>
          <p:spPr>
            <a:xfrm>
              <a:off x="2457750" y="2473738"/>
              <a:ext cx="188475" cy="167950"/>
            </a:xfrm>
            <a:custGeom>
              <a:avLst/>
              <a:gdLst/>
              <a:ahLst/>
              <a:cxnLst/>
              <a:rect l="l" t="t" r="r" b="b"/>
              <a:pathLst>
                <a:path w="7539" h="6718" extrusionOk="0">
                  <a:moveTo>
                    <a:pt x="821" y="1095"/>
                  </a:moveTo>
                  <a:cubicBezTo>
                    <a:pt x="1672" y="0"/>
                    <a:pt x="3679" y="152"/>
                    <a:pt x="5259" y="1399"/>
                  </a:cubicBezTo>
                  <a:cubicBezTo>
                    <a:pt x="6901" y="2675"/>
                    <a:pt x="7539" y="4560"/>
                    <a:pt x="6718" y="5624"/>
                  </a:cubicBezTo>
                  <a:cubicBezTo>
                    <a:pt x="5867" y="6718"/>
                    <a:pt x="3861" y="6566"/>
                    <a:pt x="2280" y="5320"/>
                  </a:cubicBezTo>
                  <a:cubicBezTo>
                    <a:pt x="639" y="4104"/>
                    <a:pt x="1" y="2219"/>
                    <a:pt x="821" y="1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0"/>
            <p:cNvSpPr/>
            <p:nvPr/>
          </p:nvSpPr>
          <p:spPr>
            <a:xfrm>
              <a:off x="2451675" y="2614313"/>
              <a:ext cx="127700" cy="107175"/>
            </a:xfrm>
            <a:custGeom>
              <a:avLst/>
              <a:gdLst/>
              <a:ahLst/>
              <a:cxnLst/>
              <a:rect l="l" t="t" r="r" b="b"/>
              <a:pathLst>
                <a:path w="5108" h="4287" extrusionOk="0">
                  <a:moveTo>
                    <a:pt x="2827" y="92"/>
                  </a:moveTo>
                  <a:cubicBezTo>
                    <a:pt x="2371" y="882"/>
                    <a:pt x="1763" y="1612"/>
                    <a:pt x="1247" y="2219"/>
                  </a:cubicBezTo>
                  <a:cubicBezTo>
                    <a:pt x="760" y="2767"/>
                    <a:pt x="396" y="3192"/>
                    <a:pt x="244" y="3374"/>
                  </a:cubicBezTo>
                  <a:cubicBezTo>
                    <a:pt x="153" y="3466"/>
                    <a:pt x="92" y="3587"/>
                    <a:pt x="1" y="3618"/>
                  </a:cubicBezTo>
                  <a:cubicBezTo>
                    <a:pt x="92" y="3648"/>
                    <a:pt x="183" y="3739"/>
                    <a:pt x="274" y="3770"/>
                  </a:cubicBezTo>
                  <a:cubicBezTo>
                    <a:pt x="1247" y="4286"/>
                    <a:pt x="2280" y="4256"/>
                    <a:pt x="2767" y="3618"/>
                  </a:cubicBezTo>
                  <a:cubicBezTo>
                    <a:pt x="2979" y="3374"/>
                    <a:pt x="3618" y="2706"/>
                    <a:pt x="4286" y="1855"/>
                  </a:cubicBezTo>
                  <a:cubicBezTo>
                    <a:pt x="4560" y="1520"/>
                    <a:pt x="4864" y="1125"/>
                    <a:pt x="5107" y="760"/>
                  </a:cubicBezTo>
                  <a:cubicBezTo>
                    <a:pt x="4408" y="730"/>
                    <a:pt x="3618" y="457"/>
                    <a:pt x="2888" y="1"/>
                  </a:cubicBezTo>
                  <a:cubicBezTo>
                    <a:pt x="2858" y="1"/>
                    <a:pt x="2858" y="31"/>
                    <a:pt x="2827" y="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0"/>
            <p:cNvSpPr/>
            <p:nvPr/>
          </p:nvSpPr>
          <p:spPr>
            <a:xfrm>
              <a:off x="2493475" y="2495763"/>
              <a:ext cx="126150" cy="110975"/>
            </a:xfrm>
            <a:custGeom>
              <a:avLst/>
              <a:gdLst/>
              <a:ahLst/>
              <a:cxnLst/>
              <a:rect l="l" t="t" r="r" b="b"/>
              <a:pathLst>
                <a:path w="5046" h="4439" extrusionOk="0">
                  <a:moveTo>
                    <a:pt x="578" y="730"/>
                  </a:moveTo>
                  <a:cubicBezTo>
                    <a:pt x="1155" y="1"/>
                    <a:pt x="2462" y="62"/>
                    <a:pt x="3526" y="913"/>
                  </a:cubicBezTo>
                  <a:cubicBezTo>
                    <a:pt x="4651" y="1733"/>
                    <a:pt x="5046" y="3010"/>
                    <a:pt x="4499" y="3709"/>
                  </a:cubicBezTo>
                  <a:cubicBezTo>
                    <a:pt x="3921" y="4439"/>
                    <a:pt x="2584" y="4378"/>
                    <a:pt x="1520" y="3527"/>
                  </a:cubicBezTo>
                  <a:cubicBezTo>
                    <a:pt x="426" y="2706"/>
                    <a:pt x="0" y="1429"/>
                    <a:pt x="578" y="7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28236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46"/>
          <p:cNvSpPr/>
          <p:nvPr/>
        </p:nvSpPr>
        <p:spPr>
          <a:xfrm>
            <a:off x="4241250" y="1554174"/>
            <a:ext cx="661500" cy="66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6"/>
          <p:cNvSpPr/>
          <p:nvPr/>
        </p:nvSpPr>
        <p:spPr>
          <a:xfrm>
            <a:off x="6691842" y="1554174"/>
            <a:ext cx="661500" cy="66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6"/>
          <p:cNvSpPr/>
          <p:nvPr/>
        </p:nvSpPr>
        <p:spPr>
          <a:xfrm>
            <a:off x="1790658" y="1552151"/>
            <a:ext cx="661500" cy="66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6"/>
          <p:cNvSpPr txBox="1">
            <a:spLocks noGrp="1"/>
          </p:cNvSpPr>
          <p:nvPr>
            <p:ph type="ctrTitle"/>
          </p:nvPr>
        </p:nvSpPr>
        <p:spPr>
          <a:xfrm>
            <a:off x="713225" y="539500"/>
            <a:ext cx="7708500" cy="65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Bahnschrift SemiBold Condensed" panose="020B0502040204020203" pitchFamily="34" charset="0"/>
              </a:rPr>
              <a:t>TÌNH HUỐNG 2</a:t>
            </a:r>
            <a:endParaRPr sz="3600" b="1">
              <a:latin typeface="Bahnschrift SemiBold Condensed" panose="020B0502040204020203" pitchFamily="34" charset="0"/>
            </a:endParaRPr>
          </a:p>
        </p:txBody>
      </p:sp>
      <p:sp>
        <p:nvSpPr>
          <p:cNvPr id="810" name="Google Shape;810;p46"/>
          <p:cNvSpPr txBox="1">
            <a:spLocks noGrp="1"/>
          </p:cNvSpPr>
          <p:nvPr>
            <p:ph type="ctrTitle" idx="2"/>
          </p:nvPr>
        </p:nvSpPr>
        <p:spPr>
          <a:xfrm>
            <a:off x="1114790" y="2377176"/>
            <a:ext cx="2011800" cy="35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NHÓM 1</a:t>
            </a:r>
            <a:endParaRPr/>
          </a:p>
        </p:txBody>
      </p:sp>
      <p:sp>
        <p:nvSpPr>
          <p:cNvPr id="811" name="Google Shape;811;p46"/>
          <p:cNvSpPr txBox="1">
            <a:spLocks noGrp="1"/>
          </p:cNvSpPr>
          <p:nvPr>
            <p:ph type="subTitle" idx="1"/>
          </p:nvPr>
        </p:nvSpPr>
        <p:spPr>
          <a:xfrm>
            <a:off x="996375" y="2589123"/>
            <a:ext cx="2248800" cy="924600"/>
          </a:xfrm>
          <a:prstGeom prst="rect">
            <a:avLst/>
          </a:prstGeom>
        </p:spPr>
        <p:txBody>
          <a:bodyPr spcFirstLastPara="1" wrap="square" lIns="91425" tIns="91425" rIns="91425" bIns="91425" anchor="t" anchorCtr="0">
            <a:noAutofit/>
          </a:bodyPr>
          <a:lstStyle/>
          <a:p>
            <a:pPr marL="136525" indent="-9525" algn="just"/>
            <a:r>
              <a:rPr lang="vi-VN" sz="1800"/>
              <a:t>Em hãy cho biết ý kiến nào đúng? Ý kiến nào sai? Vì sao? Ở trường hợp như Lan, em sẽ làm gì?</a:t>
            </a:r>
            <a:endParaRPr lang="en-US" sz="2400"/>
          </a:p>
        </p:txBody>
      </p:sp>
      <p:sp>
        <p:nvSpPr>
          <p:cNvPr id="812" name="Google Shape;812;p46"/>
          <p:cNvSpPr txBox="1">
            <a:spLocks noGrp="1"/>
          </p:cNvSpPr>
          <p:nvPr>
            <p:ph type="ctrTitle" idx="3"/>
          </p:nvPr>
        </p:nvSpPr>
        <p:spPr>
          <a:xfrm>
            <a:off x="6016692" y="2378764"/>
            <a:ext cx="2011800" cy="35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NHÓM 3</a:t>
            </a:r>
            <a:endParaRPr/>
          </a:p>
        </p:txBody>
      </p:sp>
      <p:sp>
        <p:nvSpPr>
          <p:cNvPr id="813" name="Google Shape;813;p46"/>
          <p:cNvSpPr txBox="1">
            <a:spLocks noGrp="1"/>
          </p:cNvSpPr>
          <p:nvPr>
            <p:ph type="subTitle" idx="4"/>
          </p:nvPr>
        </p:nvSpPr>
        <p:spPr>
          <a:xfrm>
            <a:off x="5898197" y="2587050"/>
            <a:ext cx="2248800" cy="924600"/>
          </a:xfrm>
          <a:prstGeom prst="rect">
            <a:avLst/>
          </a:prstGeom>
        </p:spPr>
        <p:txBody>
          <a:bodyPr spcFirstLastPara="1" wrap="square" lIns="91425" tIns="91425" rIns="91425" bIns="91425" anchor="t" anchorCtr="0">
            <a:noAutofit/>
          </a:bodyPr>
          <a:lstStyle/>
          <a:p>
            <a:pPr marL="136525" indent="-9525" algn="just"/>
            <a:r>
              <a:rPr lang="vi-VN" sz="1800"/>
              <a:t>Kể tên một số tài sản nhà nước mà em biết?</a:t>
            </a:r>
            <a:endParaRPr lang="en-US" sz="2400"/>
          </a:p>
        </p:txBody>
      </p:sp>
      <p:sp>
        <p:nvSpPr>
          <p:cNvPr id="814" name="Google Shape;814;p46"/>
          <p:cNvSpPr txBox="1">
            <a:spLocks noGrp="1"/>
          </p:cNvSpPr>
          <p:nvPr>
            <p:ph type="ctrTitle" idx="5"/>
          </p:nvPr>
        </p:nvSpPr>
        <p:spPr>
          <a:xfrm>
            <a:off x="3565780" y="2378753"/>
            <a:ext cx="2011800" cy="35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NHÓM 2</a:t>
            </a:r>
            <a:endParaRPr/>
          </a:p>
        </p:txBody>
      </p:sp>
      <p:sp>
        <p:nvSpPr>
          <p:cNvPr id="815" name="Google Shape;815;p46"/>
          <p:cNvSpPr txBox="1">
            <a:spLocks noGrp="1"/>
          </p:cNvSpPr>
          <p:nvPr>
            <p:ph type="subTitle" idx="6"/>
          </p:nvPr>
        </p:nvSpPr>
        <p:spPr>
          <a:xfrm>
            <a:off x="3447286" y="2587043"/>
            <a:ext cx="2248800" cy="924600"/>
          </a:xfrm>
          <a:prstGeom prst="rect">
            <a:avLst/>
          </a:prstGeom>
        </p:spPr>
        <p:txBody>
          <a:bodyPr spcFirstLastPara="1" wrap="square" lIns="91425" tIns="91425" rIns="91425" bIns="91425" anchor="t" anchorCtr="0">
            <a:noAutofit/>
          </a:bodyPr>
          <a:lstStyle/>
          <a:p>
            <a:pPr marL="136525" indent="-9525" algn="just"/>
            <a:r>
              <a:rPr lang="vi-VN" sz="1800"/>
              <a:t>Theo em công dân thể hiện nghĩa vụ tôn trọng, bảo vệ tài sản nhà nước ,lợi ích công cộng như thế nào?</a:t>
            </a:r>
            <a:endParaRPr lang="en-US" sz="2400"/>
          </a:p>
        </p:txBody>
      </p:sp>
      <p:grpSp>
        <p:nvGrpSpPr>
          <p:cNvPr id="816" name="Google Shape;816;p46"/>
          <p:cNvGrpSpPr/>
          <p:nvPr/>
        </p:nvGrpSpPr>
        <p:grpSpPr>
          <a:xfrm>
            <a:off x="1906646" y="1699491"/>
            <a:ext cx="429504" cy="370879"/>
            <a:chOff x="-42651700" y="3217825"/>
            <a:chExt cx="367600" cy="317425"/>
          </a:xfrm>
        </p:grpSpPr>
        <p:sp>
          <p:nvSpPr>
            <p:cNvPr id="817" name="Google Shape;817;p46"/>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6"/>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6"/>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6"/>
            <p:cNvSpPr/>
            <p:nvPr/>
          </p:nvSpPr>
          <p:spPr>
            <a:xfrm>
              <a:off x="-42561375"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46"/>
          <p:cNvGrpSpPr/>
          <p:nvPr/>
        </p:nvGrpSpPr>
        <p:grpSpPr>
          <a:xfrm>
            <a:off x="4392678" y="1701288"/>
            <a:ext cx="358640" cy="363226"/>
            <a:chOff x="-42617300" y="3587775"/>
            <a:chExt cx="306950" cy="310875"/>
          </a:xfrm>
        </p:grpSpPr>
        <p:sp>
          <p:nvSpPr>
            <p:cNvPr id="822" name="Google Shape;822;p46"/>
            <p:cNvSpPr/>
            <p:nvPr/>
          </p:nvSpPr>
          <p:spPr>
            <a:xfrm>
              <a:off x="-42617300"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6"/>
            <p:cNvSpPr/>
            <p:nvPr/>
          </p:nvSpPr>
          <p:spPr>
            <a:xfrm>
              <a:off x="-42500725"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4" name="Google Shape;824;p46"/>
          <p:cNvSpPr/>
          <p:nvPr/>
        </p:nvSpPr>
        <p:spPr>
          <a:xfrm>
            <a:off x="6803093" y="1698381"/>
            <a:ext cx="438997" cy="369039"/>
          </a:xfrm>
          <a:custGeom>
            <a:avLst/>
            <a:gdLst/>
            <a:ahLst/>
            <a:cxnLst/>
            <a:rect l="l" t="t" r="r" b="b"/>
            <a:pathLst>
              <a:path w="15029" h="12634" extrusionOk="0">
                <a:moveTo>
                  <a:pt x="10155" y="885"/>
                </a:moveTo>
                <a:cubicBezTo>
                  <a:pt x="10393" y="885"/>
                  <a:pt x="10643" y="915"/>
                  <a:pt x="10901" y="977"/>
                </a:cubicBezTo>
                <a:cubicBezTo>
                  <a:pt x="10586" y="2332"/>
                  <a:pt x="9546" y="2994"/>
                  <a:pt x="8475" y="3025"/>
                </a:cubicBezTo>
                <a:lnTo>
                  <a:pt x="8444" y="3025"/>
                </a:lnTo>
                <a:cubicBezTo>
                  <a:pt x="8192" y="3025"/>
                  <a:pt x="7971" y="2994"/>
                  <a:pt x="7719" y="2899"/>
                </a:cubicBezTo>
                <a:cubicBezTo>
                  <a:pt x="8009" y="1661"/>
                  <a:pt x="8937" y="885"/>
                  <a:pt x="10155" y="885"/>
                </a:cubicBezTo>
                <a:close/>
                <a:moveTo>
                  <a:pt x="9924" y="4348"/>
                </a:moveTo>
                <a:cubicBezTo>
                  <a:pt x="10271" y="4443"/>
                  <a:pt x="11122" y="5262"/>
                  <a:pt x="11122" y="6648"/>
                </a:cubicBezTo>
                <a:cubicBezTo>
                  <a:pt x="11122" y="7247"/>
                  <a:pt x="10996" y="7845"/>
                  <a:pt x="10807" y="8381"/>
                </a:cubicBezTo>
                <a:cubicBezTo>
                  <a:pt x="10744" y="8538"/>
                  <a:pt x="10555" y="8664"/>
                  <a:pt x="10397" y="8664"/>
                </a:cubicBezTo>
                <a:cubicBezTo>
                  <a:pt x="10176" y="8664"/>
                  <a:pt x="9956" y="8475"/>
                  <a:pt x="9956" y="8223"/>
                </a:cubicBezTo>
                <a:cubicBezTo>
                  <a:pt x="9956" y="8066"/>
                  <a:pt x="10807" y="6050"/>
                  <a:pt x="9641" y="5136"/>
                </a:cubicBezTo>
                <a:cubicBezTo>
                  <a:pt x="9546" y="5073"/>
                  <a:pt x="9483" y="4947"/>
                  <a:pt x="9483" y="4789"/>
                </a:cubicBezTo>
                <a:cubicBezTo>
                  <a:pt x="9483" y="4569"/>
                  <a:pt x="9704" y="4348"/>
                  <a:pt x="9924" y="4348"/>
                </a:cubicBezTo>
                <a:close/>
                <a:moveTo>
                  <a:pt x="10176" y="1"/>
                </a:moveTo>
                <a:cubicBezTo>
                  <a:pt x="8948" y="1"/>
                  <a:pt x="7688" y="631"/>
                  <a:pt x="7089" y="2048"/>
                </a:cubicBezTo>
                <a:cubicBezTo>
                  <a:pt x="6711" y="1450"/>
                  <a:pt x="6270" y="1166"/>
                  <a:pt x="5734" y="914"/>
                </a:cubicBezTo>
                <a:cubicBezTo>
                  <a:pt x="5659" y="879"/>
                  <a:pt x="5588" y="863"/>
                  <a:pt x="5522" y="863"/>
                </a:cubicBezTo>
                <a:cubicBezTo>
                  <a:pt x="5118" y="863"/>
                  <a:pt x="4923" y="1449"/>
                  <a:pt x="5356" y="1639"/>
                </a:cubicBezTo>
                <a:cubicBezTo>
                  <a:pt x="5986" y="1954"/>
                  <a:pt x="6459" y="2363"/>
                  <a:pt x="6711" y="3151"/>
                </a:cubicBezTo>
                <a:cubicBezTo>
                  <a:pt x="6207" y="2836"/>
                  <a:pt x="5797" y="2489"/>
                  <a:pt x="5199" y="2489"/>
                </a:cubicBezTo>
                <a:cubicBezTo>
                  <a:pt x="4537" y="2521"/>
                  <a:pt x="3718" y="2868"/>
                  <a:pt x="2993" y="3529"/>
                </a:cubicBezTo>
                <a:cubicBezTo>
                  <a:pt x="0" y="6491"/>
                  <a:pt x="3182" y="12634"/>
                  <a:pt x="5514" y="12634"/>
                </a:cubicBezTo>
                <a:cubicBezTo>
                  <a:pt x="5829" y="12634"/>
                  <a:pt x="6144" y="12571"/>
                  <a:pt x="6427" y="12350"/>
                </a:cubicBezTo>
                <a:cubicBezTo>
                  <a:pt x="6821" y="12098"/>
                  <a:pt x="7050" y="11972"/>
                  <a:pt x="7278" y="11972"/>
                </a:cubicBezTo>
                <a:cubicBezTo>
                  <a:pt x="7506" y="11972"/>
                  <a:pt x="7735" y="12098"/>
                  <a:pt x="8129" y="12350"/>
                </a:cubicBezTo>
                <a:cubicBezTo>
                  <a:pt x="8412" y="12571"/>
                  <a:pt x="8727" y="12634"/>
                  <a:pt x="9042" y="12634"/>
                </a:cubicBezTo>
                <a:cubicBezTo>
                  <a:pt x="11594" y="12634"/>
                  <a:pt x="15028" y="5325"/>
                  <a:pt x="10712" y="2899"/>
                </a:cubicBezTo>
                <a:cubicBezTo>
                  <a:pt x="11405" y="2237"/>
                  <a:pt x="11815" y="1261"/>
                  <a:pt x="11815" y="662"/>
                </a:cubicBezTo>
                <a:cubicBezTo>
                  <a:pt x="11815" y="505"/>
                  <a:pt x="11720" y="347"/>
                  <a:pt x="11563" y="284"/>
                </a:cubicBezTo>
                <a:cubicBezTo>
                  <a:pt x="11090" y="127"/>
                  <a:pt x="10649" y="1"/>
                  <a:pt x="101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5" name="Google Shape;825;p46"/>
          <p:cNvGrpSpPr/>
          <p:nvPr/>
        </p:nvGrpSpPr>
        <p:grpSpPr>
          <a:xfrm rot="544829">
            <a:off x="8389968" y="2773635"/>
            <a:ext cx="322982" cy="326452"/>
            <a:chOff x="2079900" y="3077638"/>
            <a:chExt cx="367775" cy="382800"/>
          </a:xfrm>
        </p:grpSpPr>
        <p:sp>
          <p:nvSpPr>
            <p:cNvPr id="826" name="Google Shape;826;p46"/>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6"/>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6"/>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6"/>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46"/>
          <p:cNvGrpSpPr/>
          <p:nvPr/>
        </p:nvGrpSpPr>
        <p:grpSpPr>
          <a:xfrm rot="148811">
            <a:off x="6913934" y="4096653"/>
            <a:ext cx="371396" cy="375435"/>
            <a:chOff x="2079900" y="3077638"/>
            <a:chExt cx="367775" cy="382800"/>
          </a:xfrm>
        </p:grpSpPr>
        <p:sp>
          <p:nvSpPr>
            <p:cNvPr id="831" name="Google Shape;831;p46"/>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6"/>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6"/>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6"/>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 name="Google Shape;835;p46"/>
          <p:cNvGrpSpPr/>
          <p:nvPr/>
        </p:nvGrpSpPr>
        <p:grpSpPr>
          <a:xfrm rot="-632919" flipH="1">
            <a:off x="398247" y="852037"/>
            <a:ext cx="641652" cy="668105"/>
            <a:chOff x="2079900" y="3077638"/>
            <a:chExt cx="367775" cy="382800"/>
          </a:xfrm>
        </p:grpSpPr>
        <p:sp>
          <p:nvSpPr>
            <p:cNvPr id="836" name="Google Shape;836;p46"/>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6"/>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6"/>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6"/>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34833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45"/>
          <p:cNvSpPr/>
          <p:nvPr/>
        </p:nvSpPr>
        <p:spPr>
          <a:xfrm>
            <a:off x="647761" y="1527047"/>
            <a:ext cx="3919714" cy="2799914"/>
          </a:xfrm>
          <a:custGeom>
            <a:avLst/>
            <a:gdLst/>
            <a:ahLst/>
            <a:cxnLst/>
            <a:rect l="l" t="t" r="r" b="b"/>
            <a:pathLst>
              <a:path w="19081" h="24216" extrusionOk="0">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5"/>
          <p:cNvSpPr/>
          <p:nvPr/>
        </p:nvSpPr>
        <p:spPr>
          <a:xfrm flipH="1">
            <a:off x="4617727" y="1420700"/>
            <a:ext cx="3919714" cy="2799914"/>
          </a:xfrm>
          <a:custGeom>
            <a:avLst/>
            <a:gdLst/>
            <a:ahLst/>
            <a:cxnLst/>
            <a:rect l="l" t="t" r="r" b="b"/>
            <a:pathLst>
              <a:path w="19081" h="24216" extrusionOk="0">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5"/>
          <p:cNvSpPr txBox="1">
            <a:spLocks noGrp="1"/>
          </p:cNvSpPr>
          <p:nvPr>
            <p:ph type="ctrTitle"/>
          </p:nvPr>
        </p:nvSpPr>
        <p:spPr>
          <a:xfrm>
            <a:off x="713225" y="539500"/>
            <a:ext cx="7708500" cy="65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NHÓM 1</a:t>
            </a:r>
            <a:endParaRPr/>
          </a:p>
        </p:txBody>
      </p:sp>
      <p:sp>
        <p:nvSpPr>
          <p:cNvPr id="782" name="Google Shape;782;p45"/>
          <p:cNvSpPr txBox="1">
            <a:spLocks noGrp="1"/>
          </p:cNvSpPr>
          <p:nvPr>
            <p:ph type="subTitle" idx="1"/>
          </p:nvPr>
        </p:nvSpPr>
        <p:spPr>
          <a:xfrm>
            <a:off x="1157968" y="2107735"/>
            <a:ext cx="3030573" cy="1506600"/>
          </a:xfrm>
          <a:prstGeom prst="rect">
            <a:avLst/>
          </a:prstGeom>
        </p:spPr>
        <p:txBody>
          <a:bodyPr spcFirstLastPara="1" wrap="square" lIns="91425" tIns="91425" rIns="91425" bIns="91425" anchor="t" anchorCtr="0">
            <a:noAutofit/>
          </a:bodyPr>
          <a:lstStyle/>
          <a:p>
            <a:pPr marL="136525" indent="-9525" algn="just"/>
            <a:r>
              <a:rPr lang="vi-VN" sz="1800"/>
              <a:t>Ý kiến của Lan đúng, vì rừng là tài sản của Quốc gia, nhà nước giao cho Kiểm lâm, Ủy ban quản lí, vì thế các cơ quan này mới có thẩm quyền xử lí các vi phạm.</a:t>
            </a:r>
          </a:p>
        </p:txBody>
      </p:sp>
      <p:sp>
        <p:nvSpPr>
          <p:cNvPr id="784" name="Google Shape;784;p45"/>
          <p:cNvSpPr txBox="1">
            <a:spLocks noGrp="1"/>
          </p:cNvSpPr>
          <p:nvPr>
            <p:ph type="subTitle" idx="4"/>
          </p:nvPr>
        </p:nvSpPr>
        <p:spPr>
          <a:xfrm>
            <a:off x="4975123" y="2220786"/>
            <a:ext cx="3008563" cy="1506600"/>
          </a:xfrm>
          <a:prstGeom prst="rect">
            <a:avLst/>
          </a:prstGeom>
        </p:spPr>
        <p:txBody>
          <a:bodyPr spcFirstLastPara="1" wrap="square" lIns="91425" tIns="91425" rIns="91425" bIns="91425" anchor="t" anchorCtr="0">
            <a:noAutofit/>
          </a:bodyPr>
          <a:lstStyle/>
          <a:p>
            <a:pPr marL="136525" indent="-9525" algn="just"/>
            <a:r>
              <a:rPr lang="vi-VN" sz="1800"/>
              <a:t>Nếu là em: báo cho cơ quan thẩm quyền là Kiểm lâm, Ủy ban can thiệp.</a:t>
            </a:r>
          </a:p>
        </p:txBody>
      </p:sp>
      <p:grpSp>
        <p:nvGrpSpPr>
          <p:cNvPr id="785" name="Google Shape;785;p45"/>
          <p:cNvGrpSpPr/>
          <p:nvPr/>
        </p:nvGrpSpPr>
        <p:grpSpPr>
          <a:xfrm rot="632919">
            <a:off x="8039421" y="852037"/>
            <a:ext cx="641652" cy="668105"/>
            <a:chOff x="2079900" y="3077638"/>
            <a:chExt cx="367775" cy="382800"/>
          </a:xfrm>
        </p:grpSpPr>
        <p:sp>
          <p:nvSpPr>
            <p:cNvPr id="786" name="Google Shape;786;p45"/>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5"/>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5"/>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5"/>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 name="Google Shape;790;p45"/>
          <p:cNvGrpSpPr/>
          <p:nvPr/>
        </p:nvGrpSpPr>
        <p:grpSpPr>
          <a:xfrm rot="-148811" flipH="1">
            <a:off x="617740" y="4411704"/>
            <a:ext cx="371396" cy="375435"/>
            <a:chOff x="2079900" y="3077638"/>
            <a:chExt cx="367775" cy="382800"/>
          </a:xfrm>
        </p:grpSpPr>
        <p:sp>
          <p:nvSpPr>
            <p:cNvPr id="791" name="Google Shape;791;p45"/>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5"/>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5"/>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5"/>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45"/>
          <p:cNvGrpSpPr/>
          <p:nvPr/>
        </p:nvGrpSpPr>
        <p:grpSpPr>
          <a:xfrm rot="350284" flipH="1">
            <a:off x="818718" y="1288082"/>
            <a:ext cx="582103" cy="695032"/>
            <a:chOff x="2279175" y="2462338"/>
            <a:chExt cx="376175" cy="449125"/>
          </a:xfrm>
        </p:grpSpPr>
        <p:sp>
          <p:nvSpPr>
            <p:cNvPr id="796" name="Google Shape;796;p45"/>
            <p:cNvSpPr/>
            <p:nvPr/>
          </p:nvSpPr>
          <p:spPr>
            <a:xfrm>
              <a:off x="2279175" y="2665988"/>
              <a:ext cx="210525" cy="245475"/>
            </a:xfrm>
            <a:custGeom>
              <a:avLst/>
              <a:gdLst/>
              <a:ahLst/>
              <a:cxnLst/>
              <a:rect l="l" t="t" r="r" b="b"/>
              <a:pathLst>
                <a:path w="8421" h="9819" extrusionOk="0">
                  <a:moveTo>
                    <a:pt x="6688" y="0"/>
                  </a:moveTo>
                  <a:cubicBezTo>
                    <a:pt x="183" y="8390"/>
                    <a:pt x="1" y="9818"/>
                    <a:pt x="1824" y="7843"/>
                  </a:cubicBezTo>
                  <a:cubicBezTo>
                    <a:pt x="3679" y="5867"/>
                    <a:pt x="8420" y="152"/>
                    <a:pt x="8420" y="15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5"/>
            <p:cNvSpPr/>
            <p:nvPr/>
          </p:nvSpPr>
          <p:spPr>
            <a:xfrm>
              <a:off x="2342250" y="2564163"/>
              <a:ext cx="243200" cy="216600"/>
            </a:xfrm>
            <a:custGeom>
              <a:avLst/>
              <a:gdLst/>
              <a:ahLst/>
              <a:cxnLst/>
              <a:rect l="l" t="t" r="r" b="b"/>
              <a:pathLst>
                <a:path w="9728" h="8664" extrusionOk="0">
                  <a:moveTo>
                    <a:pt x="1064" y="1399"/>
                  </a:moveTo>
                  <a:cubicBezTo>
                    <a:pt x="2128" y="0"/>
                    <a:pt x="4712" y="183"/>
                    <a:pt x="6809" y="1794"/>
                  </a:cubicBezTo>
                  <a:cubicBezTo>
                    <a:pt x="8907" y="3374"/>
                    <a:pt x="9727" y="5836"/>
                    <a:pt x="8663" y="7265"/>
                  </a:cubicBezTo>
                  <a:cubicBezTo>
                    <a:pt x="7599" y="8663"/>
                    <a:pt x="5016" y="8481"/>
                    <a:pt x="2949" y="6870"/>
                  </a:cubicBezTo>
                  <a:cubicBezTo>
                    <a:pt x="852" y="5229"/>
                    <a:pt x="1" y="2797"/>
                    <a:pt x="1064" y="139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5"/>
            <p:cNvSpPr/>
            <p:nvPr/>
          </p:nvSpPr>
          <p:spPr>
            <a:xfrm>
              <a:off x="2405325" y="2462338"/>
              <a:ext cx="250025" cy="260675"/>
            </a:xfrm>
            <a:custGeom>
              <a:avLst/>
              <a:gdLst/>
              <a:ahLst/>
              <a:cxnLst/>
              <a:rect l="l" t="t" r="r" b="b"/>
              <a:pathLst>
                <a:path w="10001" h="10427" extrusionOk="0">
                  <a:moveTo>
                    <a:pt x="578" y="6536"/>
                  </a:moveTo>
                  <a:cubicBezTo>
                    <a:pt x="1125" y="5776"/>
                    <a:pt x="4317" y="0"/>
                    <a:pt x="7143" y="2159"/>
                  </a:cubicBezTo>
                  <a:cubicBezTo>
                    <a:pt x="10001" y="4347"/>
                    <a:pt x="5198" y="8906"/>
                    <a:pt x="4590" y="9666"/>
                  </a:cubicBezTo>
                  <a:cubicBezTo>
                    <a:pt x="4013" y="10426"/>
                    <a:pt x="2645" y="10305"/>
                    <a:pt x="1520" y="9453"/>
                  </a:cubicBezTo>
                  <a:cubicBezTo>
                    <a:pt x="426" y="8602"/>
                    <a:pt x="0" y="7295"/>
                    <a:pt x="578" y="65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5"/>
            <p:cNvSpPr/>
            <p:nvPr/>
          </p:nvSpPr>
          <p:spPr>
            <a:xfrm>
              <a:off x="2457750" y="2473738"/>
              <a:ext cx="188475" cy="167950"/>
            </a:xfrm>
            <a:custGeom>
              <a:avLst/>
              <a:gdLst/>
              <a:ahLst/>
              <a:cxnLst/>
              <a:rect l="l" t="t" r="r" b="b"/>
              <a:pathLst>
                <a:path w="7539" h="6718" extrusionOk="0">
                  <a:moveTo>
                    <a:pt x="821" y="1095"/>
                  </a:moveTo>
                  <a:cubicBezTo>
                    <a:pt x="1672" y="0"/>
                    <a:pt x="3679" y="152"/>
                    <a:pt x="5259" y="1399"/>
                  </a:cubicBezTo>
                  <a:cubicBezTo>
                    <a:pt x="6901" y="2675"/>
                    <a:pt x="7539" y="4560"/>
                    <a:pt x="6718" y="5624"/>
                  </a:cubicBezTo>
                  <a:cubicBezTo>
                    <a:pt x="5867" y="6718"/>
                    <a:pt x="3861" y="6566"/>
                    <a:pt x="2280" y="5320"/>
                  </a:cubicBezTo>
                  <a:cubicBezTo>
                    <a:pt x="639" y="4104"/>
                    <a:pt x="1" y="2219"/>
                    <a:pt x="821" y="1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5"/>
            <p:cNvSpPr/>
            <p:nvPr/>
          </p:nvSpPr>
          <p:spPr>
            <a:xfrm>
              <a:off x="2451675" y="2614313"/>
              <a:ext cx="127700" cy="107175"/>
            </a:xfrm>
            <a:custGeom>
              <a:avLst/>
              <a:gdLst/>
              <a:ahLst/>
              <a:cxnLst/>
              <a:rect l="l" t="t" r="r" b="b"/>
              <a:pathLst>
                <a:path w="5108" h="4287" extrusionOk="0">
                  <a:moveTo>
                    <a:pt x="2827" y="92"/>
                  </a:moveTo>
                  <a:cubicBezTo>
                    <a:pt x="2371" y="882"/>
                    <a:pt x="1763" y="1612"/>
                    <a:pt x="1247" y="2219"/>
                  </a:cubicBezTo>
                  <a:cubicBezTo>
                    <a:pt x="760" y="2767"/>
                    <a:pt x="396" y="3192"/>
                    <a:pt x="244" y="3374"/>
                  </a:cubicBezTo>
                  <a:cubicBezTo>
                    <a:pt x="153" y="3466"/>
                    <a:pt x="92" y="3587"/>
                    <a:pt x="1" y="3618"/>
                  </a:cubicBezTo>
                  <a:cubicBezTo>
                    <a:pt x="92" y="3648"/>
                    <a:pt x="183" y="3739"/>
                    <a:pt x="274" y="3770"/>
                  </a:cubicBezTo>
                  <a:cubicBezTo>
                    <a:pt x="1247" y="4286"/>
                    <a:pt x="2280" y="4256"/>
                    <a:pt x="2767" y="3618"/>
                  </a:cubicBezTo>
                  <a:cubicBezTo>
                    <a:pt x="2979" y="3374"/>
                    <a:pt x="3618" y="2706"/>
                    <a:pt x="4286" y="1855"/>
                  </a:cubicBezTo>
                  <a:cubicBezTo>
                    <a:pt x="4560" y="1520"/>
                    <a:pt x="4864" y="1125"/>
                    <a:pt x="5107" y="760"/>
                  </a:cubicBezTo>
                  <a:cubicBezTo>
                    <a:pt x="4408" y="730"/>
                    <a:pt x="3618" y="457"/>
                    <a:pt x="2888" y="1"/>
                  </a:cubicBezTo>
                  <a:cubicBezTo>
                    <a:pt x="2858" y="1"/>
                    <a:pt x="2858" y="31"/>
                    <a:pt x="2827" y="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5"/>
            <p:cNvSpPr/>
            <p:nvPr/>
          </p:nvSpPr>
          <p:spPr>
            <a:xfrm>
              <a:off x="2493475" y="2495763"/>
              <a:ext cx="126150" cy="110975"/>
            </a:xfrm>
            <a:custGeom>
              <a:avLst/>
              <a:gdLst/>
              <a:ahLst/>
              <a:cxnLst/>
              <a:rect l="l" t="t" r="r" b="b"/>
              <a:pathLst>
                <a:path w="5046" h="4439" extrusionOk="0">
                  <a:moveTo>
                    <a:pt x="578" y="730"/>
                  </a:moveTo>
                  <a:cubicBezTo>
                    <a:pt x="1155" y="1"/>
                    <a:pt x="2462" y="62"/>
                    <a:pt x="3526" y="913"/>
                  </a:cubicBezTo>
                  <a:cubicBezTo>
                    <a:pt x="4651" y="1733"/>
                    <a:pt x="5046" y="3010"/>
                    <a:pt x="4499" y="3709"/>
                  </a:cubicBezTo>
                  <a:cubicBezTo>
                    <a:pt x="3921" y="4439"/>
                    <a:pt x="2584" y="4378"/>
                    <a:pt x="1520" y="3527"/>
                  </a:cubicBezTo>
                  <a:cubicBezTo>
                    <a:pt x="426" y="2706"/>
                    <a:pt x="0" y="1429"/>
                    <a:pt x="578" y="7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66943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56"/>
          <p:cNvSpPr txBox="1">
            <a:spLocks noGrp="1"/>
          </p:cNvSpPr>
          <p:nvPr>
            <p:ph type="ctrTitle"/>
          </p:nvPr>
        </p:nvSpPr>
        <p:spPr>
          <a:xfrm>
            <a:off x="713225" y="539500"/>
            <a:ext cx="7708500" cy="65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NHÓM 2</a:t>
            </a:r>
            <a:endParaRPr/>
          </a:p>
        </p:txBody>
      </p:sp>
      <p:sp>
        <p:nvSpPr>
          <p:cNvPr id="1157" name="Google Shape;1157;p56"/>
          <p:cNvSpPr/>
          <p:nvPr/>
        </p:nvSpPr>
        <p:spPr>
          <a:xfrm>
            <a:off x="448450" y="1491538"/>
            <a:ext cx="7911794" cy="2590386"/>
          </a:xfrm>
          <a:custGeom>
            <a:avLst/>
            <a:gdLst/>
            <a:ahLst/>
            <a:cxnLst/>
            <a:rect l="l" t="t" r="r" b="b"/>
            <a:pathLst>
              <a:path w="19081" h="24216" extrusionOk="0">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6"/>
          <p:cNvSpPr txBox="1"/>
          <p:nvPr/>
        </p:nvSpPr>
        <p:spPr>
          <a:xfrm>
            <a:off x="1662234" y="2602406"/>
            <a:ext cx="6043774" cy="341700"/>
          </a:xfrm>
          <a:prstGeom prst="rect">
            <a:avLst/>
          </a:prstGeom>
          <a:noFill/>
          <a:ln>
            <a:noFill/>
          </a:ln>
        </p:spPr>
        <p:txBody>
          <a:bodyPr spcFirstLastPara="1" wrap="square" lIns="91425" tIns="91425" rIns="91425" bIns="91425" anchor="ctr" anchorCtr="0">
            <a:noAutofit/>
          </a:bodyPr>
          <a:lstStyle/>
          <a:p>
            <a:r>
              <a:rPr lang="vi-VN" sz="2000">
                <a:latin typeface="Calibri" panose="020F0502020204030204" pitchFamily="34" charset="0"/>
                <a:cs typeface="Calibri" panose="020F0502020204030204" pitchFamily="34" charset="0"/>
              </a:rPr>
              <a:t>Tại điều 78 – Hiến pháp 1992 có nêu rõ: Công dân có nghĩa vụ tôn trọng bảo vệ tài sản nhà nước và lợi ích công cộng.</a:t>
            </a:r>
          </a:p>
        </p:txBody>
      </p:sp>
      <p:grpSp>
        <p:nvGrpSpPr>
          <p:cNvPr id="1173" name="Google Shape;1173;p56"/>
          <p:cNvGrpSpPr/>
          <p:nvPr/>
        </p:nvGrpSpPr>
        <p:grpSpPr>
          <a:xfrm rot="544829">
            <a:off x="8389968" y="3088686"/>
            <a:ext cx="322982" cy="326452"/>
            <a:chOff x="2079900" y="3077638"/>
            <a:chExt cx="367775" cy="382800"/>
          </a:xfrm>
        </p:grpSpPr>
        <p:sp>
          <p:nvSpPr>
            <p:cNvPr id="1174" name="Google Shape;1174;p56"/>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6"/>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6"/>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6"/>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8" name="Google Shape;1178;p56"/>
          <p:cNvGrpSpPr/>
          <p:nvPr/>
        </p:nvGrpSpPr>
        <p:grpSpPr>
          <a:xfrm rot="1765296" flipH="1">
            <a:off x="971942" y="192811"/>
            <a:ext cx="661771" cy="680768"/>
            <a:chOff x="2510200" y="3361463"/>
            <a:chExt cx="488700" cy="510950"/>
          </a:xfrm>
        </p:grpSpPr>
        <p:sp>
          <p:nvSpPr>
            <p:cNvPr id="1179" name="Google Shape;1179;p56"/>
            <p:cNvSpPr/>
            <p:nvPr/>
          </p:nvSpPr>
          <p:spPr>
            <a:xfrm>
              <a:off x="2696175" y="3569838"/>
              <a:ext cx="95925" cy="92400"/>
            </a:xfrm>
            <a:custGeom>
              <a:avLst/>
              <a:gdLst/>
              <a:ahLst/>
              <a:cxnLst/>
              <a:rect l="l" t="t" r="r" b="b"/>
              <a:pathLst>
                <a:path w="3837" h="3696" extrusionOk="0">
                  <a:moveTo>
                    <a:pt x="1933" y="1"/>
                  </a:moveTo>
                  <a:cubicBezTo>
                    <a:pt x="1676" y="1"/>
                    <a:pt x="1415" y="53"/>
                    <a:pt x="1168" y="160"/>
                  </a:cubicBezTo>
                  <a:cubicBezTo>
                    <a:pt x="400" y="494"/>
                    <a:pt x="0" y="1228"/>
                    <a:pt x="67" y="2028"/>
                  </a:cubicBezTo>
                  <a:cubicBezTo>
                    <a:pt x="67" y="2228"/>
                    <a:pt x="167" y="2462"/>
                    <a:pt x="234" y="2595"/>
                  </a:cubicBezTo>
                  <a:cubicBezTo>
                    <a:pt x="534" y="3296"/>
                    <a:pt x="1201" y="3696"/>
                    <a:pt x="1935" y="3696"/>
                  </a:cubicBezTo>
                  <a:cubicBezTo>
                    <a:pt x="2202" y="3696"/>
                    <a:pt x="2435" y="3663"/>
                    <a:pt x="2702" y="3529"/>
                  </a:cubicBezTo>
                  <a:cubicBezTo>
                    <a:pt x="3169" y="3329"/>
                    <a:pt x="3503" y="2995"/>
                    <a:pt x="3669" y="2495"/>
                  </a:cubicBezTo>
                  <a:cubicBezTo>
                    <a:pt x="3836" y="2061"/>
                    <a:pt x="3836" y="1561"/>
                    <a:pt x="3603" y="1127"/>
                  </a:cubicBezTo>
                  <a:cubicBezTo>
                    <a:pt x="3536" y="961"/>
                    <a:pt x="3436" y="827"/>
                    <a:pt x="3336" y="660"/>
                  </a:cubicBezTo>
                  <a:cubicBezTo>
                    <a:pt x="2997" y="231"/>
                    <a:pt x="2474" y="1"/>
                    <a:pt x="19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6"/>
            <p:cNvSpPr/>
            <p:nvPr/>
          </p:nvSpPr>
          <p:spPr>
            <a:xfrm>
              <a:off x="2630275" y="3361463"/>
              <a:ext cx="229375" cy="510950"/>
            </a:xfrm>
            <a:custGeom>
              <a:avLst/>
              <a:gdLst/>
              <a:ahLst/>
              <a:cxnLst/>
              <a:rect l="l" t="t" r="r" b="b"/>
              <a:pathLst>
                <a:path w="9175" h="20438" extrusionOk="0">
                  <a:moveTo>
                    <a:pt x="7239" y="489"/>
                  </a:moveTo>
                  <a:cubicBezTo>
                    <a:pt x="7339" y="489"/>
                    <a:pt x="7406" y="523"/>
                    <a:pt x="7506" y="556"/>
                  </a:cubicBezTo>
                  <a:cubicBezTo>
                    <a:pt x="7540" y="556"/>
                    <a:pt x="7573" y="623"/>
                    <a:pt x="7640" y="656"/>
                  </a:cubicBezTo>
                  <a:cubicBezTo>
                    <a:pt x="7673" y="690"/>
                    <a:pt x="7706" y="690"/>
                    <a:pt x="7706" y="723"/>
                  </a:cubicBezTo>
                  <a:lnTo>
                    <a:pt x="7973" y="990"/>
                  </a:lnTo>
                  <a:cubicBezTo>
                    <a:pt x="8073" y="1190"/>
                    <a:pt x="8207" y="1357"/>
                    <a:pt x="8307" y="1557"/>
                  </a:cubicBezTo>
                  <a:cubicBezTo>
                    <a:pt x="8474" y="2057"/>
                    <a:pt x="8574" y="2591"/>
                    <a:pt x="8640" y="3158"/>
                  </a:cubicBezTo>
                  <a:lnTo>
                    <a:pt x="8640" y="3058"/>
                  </a:lnTo>
                  <a:cubicBezTo>
                    <a:pt x="8707" y="3825"/>
                    <a:pt x="8707" y="4559"/>
                    <a:pt x="8674" y="5326"/>
                  </a:cubicBezTo>
                  <a:cubicBezTo>
                    <a:pt x="8640" y="6093"/>
                    <a:pt x="8540" y="6927"/>
                    <a:pt x="8373" y="7728"/>
                  </a:cubicBezTo>
                  <a:lnTo>
                    <a:pt x="8373" y="7695"/>
                  </a:lnTo>
                  <a:cubicBezTo>
                    <a:pt x="8173" y="8995"/>
                    <a:pt x="7873" y="10230"/>
                    <a:pt x="7506" y="11497"/>
                  </a:cubicBezTo>
                  <a:cubicBezTo>
                    <a:pt x="7139" y="12732"/>
                    <a:pt x="6672" y="13932"/>
                    <a:pt x="6139" y="15133"/>
                  </a:cubicBezTo>
                  <a:cubicBezTo>
                    <a:pt x="5571" y="16334"/>
                    <a:pt x="4904" y="17502"/>
                    <a:pt x="4070" y="18536"/>
                  </a:cubicBezTo>
                  <a:cubicBezTo>
                    <a:pt x="3737" y="18903"/>
                    <a:pt x="3403" y="19303"/>
                    <a:pt x="3036" y="19570"/>
                  </a:cubicBezTo>
                  <a:cubicBezTo>
                    <a:pt x="2870" y="19703"/>
                    <a:pt x="2703" y="19770"/>
                    <a:pt x="2503" y="19870"/>
                  </a:cubicBezTo>
                  <a:cubicBezTo>
                    <a:pt x="2369" y="19903"/>
                    <a:pt x="2236" y="19937"/>
                    <a:pt x="2136" y="19937"/>
                  </a:cubicBezTo>
                  <a:lnTo>
                    <a:pt x="1869" y="19937"/>
                  </a:lnTo>
                  <a:cubicBezTo>
                    <a:pt x="1802" y="19937"/>
                    <a:pt x="1702" y="19903"/>
                    <a:pt x="1669" y="19870"/>
                  </a:cubicBezTo>
                  <a:cubicBezTo>
                    <a:pt x="1569" y="19837"/>
                    <a:pt x="1502" y="19770"/>
                    <a:pt x="1469" y="19737"/>
                  </a:cubicBezTo>
                  <a:cubicBezTo>
                    <a:pt x="1368" y="19670"/>
                    <a:pt x="1302" y="19570"/>
                    <a:pt x="1202" y="19436"/>
                  </a:cubicBezTo>
                  <a:cubicBezTo>
                    <a:pt x="1068" y="19303"/>
                    <a:pt x="1002" y="19069"/>
                    <a:pt x="901" y="18903"/>
                  </a:cubicBezTo>
                  <a:cubicBezTo>
                    <a:pt x="868" y="18869"/>
                    <a:pt x="868" y="18769"/>
                    <a:pt x="835" y="18736"/>
                  </a:cubicBezTo>
                  <a:cubicBezTo>
                    <a:pt x="668" y="18269"/>
                    <a:pt x="568" y="17768"/>
                    <a:pt x="535" y="17268"/>
                  </a:cubicBezTo>
                  <a:lnTo>
                    <a:pt x="535" y="17368"/>
                  </a:lnTo>
                  <a:cubicBezTo>
                    <a:pt x="468" y="16568"/>
                    <a:pt x="468" y="15834"/>
                    <a:pt x="501" y="15033"/>
                  </a:cubicBezTo>
                  <a:lnTo>
                    <a:pt x="501" y="14766"/>
                  </a:lnTo>
                  <a:lnTo>
                    <a:pt x="501" y="14733"/>
                  </a:lnTo>
                  <a:cubicBezTo>
                    <a:pt x="535" y="14032"/>
                    <a:pt x="635" y="13365"/>
                    <a:pt x="735" y="12665"/>
                  </a:cubicBezTo>
                  <a:lnTo>
                    <a:pt x="735" y="12598"/>
                  </a:lnTo>
                  <a:cubicBezTo>
                    <a:pt x="901" y="11664"/>
                    <a:pt x="1135" y="10730"/>
                    <a:pt x="1368" y="9763"/>
                  </a:cubicBezTo>
                  <a:cubicBezTo>
                    <a:pt x="1368" y="9729"/>
                    <a:pt x="1368" y="9696"/>
                    <a:pt x="1402" y="9663"/>
                  </a:cubicBezTo>
                  <a:lnTo>
                    <a:pt x="1469" y="9563"/>
                  </a:lnTo>
                  <a:lnTo>
                    <a:pt x="1469" y="9529"/>
                  </a:lnTo>
                  <a:lnTo>
                    <a:pt x="1502" y="9429"/>
                  </a:lnTo>
                  <a:lnTo>
                    <a:pt x="1502" y="9396"/>
                  </a:lnTo>
                  <a:cubicBezTo>
                    <a:pt x="1502" y="9362"/>
                    <a:pt x="1502" y="9362"/>
                    <a:pt x="1535" y="9329"/>
                  </a:cubicBezTo>
                  <a:lnTo>
                    <a:pt x="1535" y="9262"/>
                  </a:lnTo>
                  <a:lnTo>
                    <a:pt x="1535" y="9229"/>
                  </a:lnTo>
                  <a:lnTo>
                    <a:pt x="1535" y="9196"/>
                  </a:lnTo>
                  <a:lnTo>
                    <a:pt x="1535" y="9162"/>
                  </a:lnTo>
                  <a:lnTo>
                    <a:pt x="1535" y="9062"/>
                  </a:lnTo>
                  <a:lnTo>
                    <a:pt x="1535" y="9029"/>
                  </a:lnTo>
                  <a:lnTo>
                    <a:pt x="1535" y="8929"/>
                  </a:lnTo>
                  <a:lnTo>
                    <a:pt x="1535" y="8895"/>
                  </a:lnTo>
                  <a:lnTo>
                    <a:pt x="1535" y="8862"/>
                  </a:lnTo>
                  <a:cubicBezTo>
                    <a:pt x="1535" y="8829"/>
                    <a:pt x="1535" y="8829"/>
                    <a:pt x="1569" y="8762"/>
                  </a:cubicBezTo>
                  <a:cubicBezTo>
                    <a:pt x="1702" y="8362"/>
                    <a:pt x="1835" y="7928"/>
                    <a:pt x="2002" y="7528"/>
                  </a:cubicBezTo>
                  <a:cubicBezTo>
                    <a:pt x="2002" y="7494"/>
                    <a:pt x="2036" y="7428"/>
                    <a:pt x="2036" y="7428"/>
                  </a:cubicBezTo>
                  <a:lnTo>
                    <a:pt x="2069" y="7394"/>
                  </a:lnTo>
                  <a:lnTo>
                    <a:pt x="2069" y="7361"/>
                  </a:lnTo>
                  <a:cubicBezTo>
                    <a:pt x="2336" y="6694"/>
                    <a:pt x="2636" y="5993"/>
                    <a:pt x="2903" y="5360"/>
                  </a:cubicBezTo>
                  <a:cubicBezTo>
                    <a:pt x="3470" y="4159"/>
                    <a:pt x="4137" y="2991"/>
                    <a:pt x="4971" y="1990"/>
                  </a:cubicBezTo>
                  <a:cubicBezTo>
                    <a:pt x="5305" y="1590"/>
                    <a:pt x="5638" y="1257"/>
                    <a:pt x="6005" y="990"/>
                  </a:cubicBezTo>
                  <a:cubicBezTo>
                    <a:pt x="6139" y="890"/>
                    <a:pt x="6239" y="823"/>
                    <a:pt x="6372" y="756"/>
                  </a:cubicBezTo>
                  <a:lnTo>
                    <a:pt x="6505" y="756"/>
                  </a:lnTo>
                  <a:cubicBezTo>
                    <a:pt x="6539" y="756"/>
                    <a:pt x="6572" y="723"/>
                    <a:pt x="6639" y="723"/>
                  </a:cubicBezTo>
                  <a:lnTo>
                    <a:pt x="6672" y="723"/>
                  </a:lnTo>
                  <a:cubicBezTo>
                    <a:pt x="6706" y="723"/>
                    <a:pt x="6806" y="690"/>
                    <a:pt x="6839" y="690"/>
                  </a:cubicBezTo>
                  <a:lnTo>
                    <a:pt x="6872" y="690"/>
                  </a:lnTo>
                  <a:cubicBezTo>
                    <a:pt x="7073" y="489"/>
                    <a:pt x="7173" y="489"/>
                    <a:pt x="7239" y="489"/>
                  </a:cubicBezTo>
                  <a:close/>
                  <a:moveTo>
                    <a:pt x="6953" y="0"/>
                  </a:moveTo>
                  <a:cubicBezTo>
                    <a:pt x="6928" y="0"/>
                    <a:pt x="6900" y="9"/>
                    <a:pt x="6872" y="22"/>
                  </a:cubicBezTo>
                  <a:cubicBezTo>
                    <a:pt x="6839" y="22"/>
                    <a:pt x="6739" y="22"/>
                    <a:pt x="6706" y="56"/>
                  </a:cubicBezTo>
                  <a:cubicBezTo>
                    <a:pt x="6572" y="122"/>
                    <a:pt x="6505" y="156"/>
                    <a:pt x="6372" y="189"/>
                  </a:cubicBezTo>
                  <a:cubicBezTo>
                    <a:pt x="6305" y="223"/>
                    <a:pt x="6205" y="289"/>
                    <a:pt x="6172" y="323"/>
                  </a:cubicBezTo>
                  <a:cubicBezTo>
                    <a:pt x="5905" y="489"/>
                    <a:pt x="5672" y="656"/>
                    <a:pt x="5405" y="856"/>
                  </a:cubicBezTo>
                  <a:lnTo>
                    <a:pt x="5238" y="1023"/>
                  </a:lnTo>
                  <a:lnTo>
                    <a:pt x="5205" y="1056"/>
                  </a:lnTo>
                  <a:cubicBezTo>
                    <a:pt x="5004" y="1290"/>
                    <a:pt x="4838" y="1457"/>
                    <a:pt x="4671" y="1657"/>
                  </a:cubicBezTo>
                  <a:cubicBezTo>
                    <a:pt x="4604" y="1690"/>
                    <a:pt x="4571" y="1724"/>
                    <a:pt x="4571" y="1790"/>
                  </a:cubicBezTo>
                  <a:cubicBezTo>
                    <a:pt x="4371" y="2024"/>
                    <a:pt x="4204" y="2291"/>
                    <a:pt x="4004" y="2558"/>
                  </a:cubicBezTo>
                  <a:cubicBezTo>
                    <a:pt x="3737" y="2924"/>
                    <a:pt x="3503" y="3358"/>
                    <a:pt x="3270" y="3758"/>
                  </a:cubicBezTo>
                  <a:cubicBezTo>
                    <a:pt x="3170" y="3992"/>
                    <a:pt x="3070" y="4192"/>
                    <a:pt x="2936" y="4392"/>
                  </a:cubicBezTo>
                  <a:cubicBezTo>
                    <a:pt x="2536" y="5193"/>
                    <a:pt x="2202" y="6027"/>
                    <a:pt x="1869" y="6861"/>
                  </a:cubicBezTo>
                  <a:cubicBezTo>
                    <a:pt x="1569" y="7594"/>
                    <a:pt x="1335" y="8362"/>
                    <a:pt x="1102" y="9096"/>
                  </a:cubicBezTo>
                  <a:cubicBezTo>
                    <a:pt x="1102" y="9162"/>
                    <a:pt x="1102" y="9162"/>
                    <a:pt x="1068" y="9196"/>
                  </a:cubicBezTo>
                  <a:lnTo>
                    <a:pt x="1068" y="9262"/>
                  </a:lnTo>
                  <a:cubicBezTo>
                    <a:pt x="668" y="10763"/>
                    <a:pt x="334" y="12265"/>
                    <a:pt x="168" y="13832"/>
                  </a:cubicBezTo>
                  <a:cubicBezTo>
                    <a:pt x="168" y="13899"/>
                    <a:pt x="168" y="13932"/>
                    <a:pt x="101" y="14032"/>
                  </a:cubicBezTo>
                  <a:cubicBezTo>
                    <a:pt x="34" y="14866"/>
                    <a:pt x="1" y="15700"/>
                    <a:pt x="1" y="16501"/>
                  </a:cubicBezTo>
                  <a:cubicBezTo>
                    <a:pt x="1" y="16901"/>
                    <a:pt x="34" y="17268"/>
                    <a:pt x="68" y="17702"/>
                  </a:cubicBezTo>
                  <a:cubicBezTo>
                    <a:pt x="101" y="18069"/>
                    <a:pt x="201" y="18436"/>
                    <a:pt x="334" y="18836"/>
                  </a:cubicBezTo>
                  <a:lnTo>
                    <a:pt x="334" y="18869"/>
                  </a:lnTo>
                  <a:lnTo>
                    <a:pt x="334" y="18903"/>
                  </a:lnTo>
                  <a:cubicBezTo>
                    <a:pt x="401" y="19169"/>
                    <a:pt x="535" y="19403"/>
                    <a:pt x="668" y="19603"/>
                  </a:cubicBezTo>
                  <a:cubicBezTo>
                    <a:pt x="768" y="19837"/>
                    <a:pt x="1002" y="20037"/>
                    <a:pt x="1202" y="20204"/>
                  </a:cubicBezTo>
                  <a:cubicBezTo>
                    <a:pt x="1268" y="20270"/>
                    <a:pt x="1402" y="20337"/>
                    <a:pt x="1502" y="20370"/>
                  </a:cubicBezTo>
                  <a:cubicBezTo>
                    <a:pt x="1602" y="20404"/>
                    <a:pt x="1702" y="20437"/>
                    <a:pt x="1835" y="20437"/>
                  </a:cubicBezTo>
                  <a:lnTo>
                    <a:pt x="2169" y="20437"/>
                  </a:lnTo>
                  <a:cubicBezTo>
                    <a:pt x="2302" y="20437"/>
                    <a:pt x="2436" y="20404"/>
                    <a:pt x="2569" y="20370"/>
                  </a:cubicBezTo>
                  <a:cubicBezTo>
                    <a:pt x="2836" y="20270"/>
                    <a:pt x="3070" y="20170"/>
                    <a:pt x="3270" y="20003"/>
                  </a:cubicBezTo>
                  <a:cubicBezTo>
                    <a:pt x="3570" y="19770"/>
                    <a:pt x="3870" y="19536"/>
                    <a:pt x="4104" y="19236"/>
                  </a:cubicBezTo>
                  <a:cubicBezTo>
                    <a:pt x="4604" y="18736"/>
                    <a:pt x="5004" y="18169"/>
                    <a:pt x="5371" y="17535"/>
                  </a:cubicBezTo>
                  <a:cubicBezTo>
                    <a:pt x="5738" y="16901"/>
                    <a:pt x="6072" y="16267"/>
                    <a:pt x="6405" y="15600"/>
                  </a:cubicBezTo>
                  <a:cubicBezTo>
                    <a:pt x="6706" y="14933"/>
                    <a:pt x="7006" y="14333"/>
                    <a:pt x="7239" y="13599"/>
                  </a:cubicBezTo>
                  <a:cubicBezTo>
                    <a:pt x="7773" y="12231"/>
                    <a:pt x="8207" y="10763"/>
                    <a:pt x="8540" y="9362"/>
                  </a:cubicBezTo>
                  <a:cubicBezTo>
                    <a:pt x="8874" y="7895"/>
                    <a:pt x="9074" y="6427"/>
                    <a:pt x="9107" y="4993"/>
                  </a:cubicBezTo>
                  <a:cubicBezTo>
                    <a:pt x="9174" y="4259"/>
                    <a:pt x="9107" y="3558"/>
                    <a:pt x="9041" y="2858"/>
                  </a:cubicBezTo>
                  <a:cubicBezTo>
                    <a:pt x="8974" y="2191"/>
                    <a:pt x="8807" y="1523"/>
                    <a:pt x="8440" y="923"/>
                  </a:cubicBezTo>
                  <a:cubicBezTo>
                    <a:pt x="8340" y="723"/>
                    <a:pt x="8173" y="523"/>
                    <a:pt x="7973" y="389"/>
                  </a:cubicBezTo>
                  <a:lnTo>
                    <a:pt x="7906" y="356"/>
                  </a:lnTo>
                  <a:cubicBezTo>
                    <a:pt x="7873" y="356"/>
                    <a:pt x="7873" y="323"/>
                    <a:pt x="7840" y="323"/>
                  </a:cubicBezTo>
                  <a:cubicBezTo>
                    <a:pt x="7740" y="223"/>
                    <a:pt x="7640" y="189"/>
                    <a:pt x="7506" y="156"/>
                  </a:cubicBezTo>
                  <a:cubicBezTo>
                    <a:pt x="7473" y="156"/>
                    <a:pt x="7406" y="89"/>
                    <a:pt x="7373" y="89"/>
                  </a:cubicBezTo>
                  <a:cubicBezTo>
                    <a:pt x="7306" y="89"/>
                    <a:pt x="7239" y="56"/>
                    <a:pt x="7173" y="56"/>
                  </a:cubicBezTo>
                  <a:lnTo>
                    <a:pt x="7039" y="56"/>
                  </a:lnTo>
                  <a:cubicBezTo>
                    <a:pt x="7020" y="17"/>
                    <a:pt x="6989" y="0"/>
                    <a:pt x="6953"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6"/>
            <p:cNvSpPr/>
            <p:nvPr/>
          </p:nvSpPr>
          <p:spPr>
            <a:xfrm>
              <a:off x="2546900" y="3408713"/>
              <a:ext cx="385300" cy="408650"/>
            </a:xfrm>
            <a:custGeom>
              <a:avLst/>
              <a:gdLst/>
              <a:ahLst/>
              <a:cxnLst/>
              <a:rect l="l" t="t" r="r" b="b"/>
              <a:pathLst>
                <a:path w="15412" h="16346" extrusionOk="0">
                  <a:moveTo>
                    <a:pt x="11708" y="15378"/>
                  </a:moveTo>
                  <a:lnTo>
                    <a:pt x="11708" y="15378"/>
                  </a:lnTo>
                  <a:cubicBezTo>
                    <a:pt x="11714" y="15381"/>
                    <a:pt x="11720" y="15384"/>
                    <a:pt x="11725" y="15386"/>
                  </a:cubicBezTo>
                  <a:lnTo>
                    <a:pt x="11725" y="15386"/>
                  </a:lnTo>
                  <a:cubicBezTo>
                    <a:pt x="11717" y="15378"/>
                    <a:pt x="11708" y="15378"/>
                    <a:pt x="11708" y="15378"/>
                  </a:cubicBezTo>
                  <a:close/>
                  <a:moveTo>
                    <a:pt x="13959" y="15882"/>
                  </a:moveTo>
                  <a:cubicBezTo>
                    <a:pt x="13940" y="15882"/>
                    <a:pt x="13910" y="15912"/>
                    <a:pt x="13910" y="15912"/>
                  </a:cubicBezTo>
                  <a:lnTo>
                    <a:pt x="13977" y="15912"/>
                  </a:lnTo>
                  <a:cubicBezTo>
                    <a:pt x="13977" y="15890"/>
                    <a:pt x="13969" y="15882"/>
                    <a:pt x="13959" y="15882"/>
                  </a:cubicBezTo>
                  <a:close/>
                  <a:moveTo>
                    <a:pt x="1568" y="601"/>
                  </a:moveTo>
                  <a:cubicBezTo>
                    <a:pt x="1801" y="601"/>
                    <a:pt x="2035" y="601"/>
                    <a:pt x="2235" y="634"/>
                  </a:cubicBezTo>
                  <a:cubicBezTo>
                    <a:pt x="2777" y="730"/>
                    <a:pt x="3258" y="917"/>
                    <a:pt x="3736" y="1137"/>
                  </a:cubicBezTo>
                  <a:lnTo>
                    <a:pt x="3736" y="1137"/>
                  </a:lnTo>
                  <a:cubicBezTo>
                    <a:pt x="3736" y="1136"/>
                    <a:pt x="3736" y="1135"/>
                    <a:pt x="3736" y="1135"/>
                  </a:cubicBezTo>
                  <a:lnTo>
                    <a:pt x="3736" y="1135"/>
                  </a:lnTo>
                  <a:cubicBezTo>
                    <a:pt x="3757" y="1145"/>
                    <a:pt x="3779" y="1156"/>
                    <a:pt x="3800" y="1166"/>
                  </a:cubicBezTo>
                  <a:lnTo>
                    <a:pt x="3800" y="1166"/>
                  </a:lnTo>
                  <a:cubicBezTo>
                    <a:pt x="3779" y="1157"/>
                    <a:pt x="3757" y="1147"/>
                    <a:pt x="3736" y="1137"/>
                  </a:cubicBezTo>
                  <a:lnTo>
                    <a:pt x="3736" y="1137"/>
                  </a:lnTo>
                  <a:cubicBezTo>
                    <a:pt x="3739" y="1167"/>
                    <a:pt x="3798" y="1168"/>
                    <a:pt x="3803" y="1168"/>
                  </a:cubicBezTo>
                  <a:lnTo>
                    <a:pt x="3803" y="1168"/>
                  </a:lnTo>
                  <a:cubicBezTo>
                    <a:pt x="3802" y="1167"/>
                    <a:pt x="3801" y="1167"/>
                    <a:pt x="3800" y="1166"/>
                  </a:cubicBezTo>
                  <a:lnTo>
                    <a:pt x="3800" y="1166"/>
                  </a:lnTo>
                  <a:cubicBezTo>
                    <a:pt x="3801" y="1167"/>
                    <a:pt x="3802" y="1167"/>
                    <a:pt x="3803" y="1168"/>
                  </a:cubicBezTo>
                  <a:cubicBezTo>
                    <a:pt x="3803" y="1168"/>
                    <a:pt x="3803" y="1168"/>
                    <a:pt x="3803" y="1168"/>
                  </a:cubicBezTo>
                  <a:lnTo>
                    <a:pt x="3803" y="1168"/>
                  </a:lnTo>
                  <a:cubicBezTo>
                    <a:pt x="4448" y="1493"/>
                    <a:pt x="5091" y="1849"/>
                    <a:pt x="5704" y="2269"/>
                  </a:cubicBezTo>
                  <a:cubicBezTo>
                    <a:pt x="6371" y="2736"/>
                    <a:pt x="7005" y="3236"/>
                    <a:pt x="7639" y="3736"/>
                  </a:cubicBezTo>
                  <a:lnTo>
                    <a:pt x="7572" y="3736"/>
                  </a:lnTo>
                  <a:cubicBezTo>
                    <a:pt x="8573" y="4570"/>
                    <a:pt x="9507" y="5471"/>
                    <a:pt x="10374" y="6438"/>
                  </a:cubicBezTo>
                  <a:cubicBezTo>
                    <a:pt x="11241" y="7406"/>
                    <a:pt x="12042" y="8406"/>
                    <a:pt x="12809" y="9474"/>
                  </a:cubicBezTo>
                  <a:cubicBezTo>
                    <a:pt x="13543" y="10575"/>
                    <a:pt x="14210" y="11742"/>
                    <a:pt x="14677" y="12976"/>
                  </a:cubicBezTo>
                  <a:cubicBezTo>
                    <a:pt x="14844" y="13443"/>
                    <a:pt x="14977" y="13910"/>
                    <a:pt x="15011" y="14411"/>
                  </a:cubicBezTo>
                  <a:lnTo>
                    <a:pt x="15011" y="15011"/>
                  </a:lnTo>
                  <a:cubicBezTo>
                    <a:pt x="14977" y="15145"/>
                    <a:pt x="14977" y="15278"/>
                    <a:pt x="14877" y="15378"/>
                  </a:cubicBezTo>
                  <a:cubicBezTo>
                    <a:pt x="14844" y="15478"/>
                    <a:pt x="14811" y="15545"/>
                    <a:pt x="14744" y="15612"/>
                  </a:cubicBezTo>
                  <a:lnTo>
                    <a:pt x="14577" y="15778"/>
                  </a:lnTo>
                  <a:lnTo>
                    <a:pt x="14344" y="15878"/>
                  </a:lnTo>
                  <a:cubicBezTo>
                    <a:pt x="14210" y="15945"/>
                    <a:pt x="14077" y="15945"/>
                    <a:pt x="13977" y="15979"/>
                  </a:cubicBezTo>
                  <a:cubicBezTo>
                    <a:pt x="13743" y="15979"/>
                    <a:pt x="13543" y="15979"/>
                    <a:pt x="13343" y="15945"/>
                  </a:cubicBezTo>
                  <a:cubicBezTo>
                    <a:pt x="13310" y="15945"/>
                    <a:pt x="13210" y="15878"/>
                    <a:pt x="13143" y="15878"/>
                  </a:cubicBezTo>
                  <a:cubicBezTo>
                    <a:pt x="12648" y="15780"/>
                    <a:pt x="12187" y="15616"/>
                    <a:pt x="11725" y="15386"/>
                  </a:cubicBezTo>
                  <a:lnTo>
                    <a:pt x="11725" y="15386"/>
                  </a:lnTo>
                  <a:cubicBezTo>
                    <a:pt x="11733" y="15395"/>
                    <a:pt x="11742" y="15411"/>
                    <a:pt x="11742" y="15445"/>
                  </a:cubicBezTo>
                  <a:cubicBezTo>
                    <a:pt x="11041" y="15111"/>
                    <a:pt x="10374" y="14678"/>
                    <a:pt x="9740" y="14277"/>
                  </a:cubicBezTo>
                  <a:cubicBezTo>
                    <a:pt x="9674" y="14211"/>
                    <a:pt x="9607" y="14177"/>
                    <a:pt x="9540" y="14144"/>
                  </a:cubicBezTo>
                  <a:cubicBezTo>
                    <a:pt x="8940" y="13710"/>
                    <a:pt x="8406" y="13310"/>
                    <a:pt x="7872" y="12843"/>
                  </a:cubicBezTo>
                  <a:cubicBezTo>
                    <a:pt x="7105" y="12209"/>
                    <a:pt x="6438" y="11542"/>
                    <a:pt x="5738" y="10875"/>
                  </a:cubicBezTo>
                  <a:lnTo>
                    <a:pt x="5671" y="10808"/>
                  </a:lnTo>
                  <a:lnTo>
                    <a:pt x="5571" y="10708"/>
                  </a:lnTo>
                  <a:lnTo>
                    <a:pt x="5504" y="10641"/>
                  </a:lnTo>
                  <a:lnTo>
                    <a:pt x="5471" y="10608"/>
                  </a:lnTo>
                  <a:lnTo>
                    <a:pt x="5404" y="10541"/>
                  </a:lnTo>
                  <a:lnTo>
                    <a:pt x="5371" y="10508"/>
                  </a:lnTo>
                  <a:lnTo>
                    <a:pt x="5337" y="10475"/>
                  </a:lnTo>
                  <a:lnTo>
                    <a:pt x="5304" y="10441"/>
                  </a:lnTo>
                  <a:lnTo>
                    <a:pt x="5237" y="10375"/>
                  </a:lnTo>
                  <a:lnTo>
                    <a:pt x="5204" y="10341"/>
                  </a:lnTo>
                  <a:lnTo>
                    <a:pt x="5170" y="10308"/>
                  </a:lnTo>
                  <a:lnTo>
                    <a:pt x="5137" y="10274"/>
                  </a:lnTo>
                  <a:lnTo>
                    <a:pt x="5070" y="10208"/>
                  </a:lnTo>
                  <a:lnTo>
                    <a:pt x="5037" y="10174"/>
                  </a:lnTo>
                  <a:cubicBezTo>
                    <a:pt x="5037" y="10141"/>
                    <a:pt x="5004" y="10141"/>
                    <a:pt x="5004" y="10108"/>
                  </a:cubicBezTo>
                  <a:cubicBezTo>
                    <a:pt x="4703" y="9774"/>
                    <a:pt x="4403" y="9440"/>
                    <a:pt x="4170" y="9107"/>
                  </a:cubicBezTo>
                  <a:lnTo>
                    <a:pt x="4070" y="9007"/>
                  </a:lnTo>
                  <a:lnTo>
                    <a:pt x="4036" y="8973"/>
                  </a:lnTo>
                  <a:cubicBezTo>
                    <a:pt x="4036" y="8973"/>
                    <a:pt x="4036" y="8940"/>
                    <a:pt x="4003" y="8940"/>
                  </a:cubicBezTo>
                  <a:cubicBezTo>
                    <a:pt x="3536" y="8340"/>
                    <a:pt x="3069" y="7806"/>
                    <a:pt x="2702" y="7172"/>
                  </a:cubicBezTo>
                  <a:cubicBezTo>
                    <a:pt x="1968" y="6105"/>
                    <a:pt x="1301" y="4937"/>
                    <a:pt x="834" y="3703"/>
                  </a:cubicBezTo>
                  <a:cubicBezTo>
                    <a:pt x="667" y="3269"/>
                    <a:pt x="534" y="2802"/>
                    <a:pt x="500" y="2302"/>
                  </a:cubicBezTo>
                  <a:lnTo>
                    <a:pt x="500" y="1868"/>
                  </a:lnTo>
                  <a:lnTo>
                    <a:pt x="500" y="1835"/>
                  </a:lnTo>
                  <a:lnTo>
                    <a:pt x="500" y="1802"/>
                  </a:lnTo>
                  <a:lnTo>
                    <a:pt x="500" y="1768"/>
                  </a:lnTo>
                  <a:lnTo>
                    <a:pt x="500" y="1702"/>
                  </a:lnTo>
                  <a:cubicBezTo>
                    <a:pt x="500" y="1668"/>
                    <a:pt x="500" y="1635"/>
                    <a:pt x="534" y="1602"/>
                  </a:cubicBezTo>
                  <a:lnTo>
                    <a:pt x="534" y="1535"/>
                  </a:lnTo>
                  <a:cubicBezTo>
                    <a:pt x="534" y="1501"/>
                    <a:pt x="567" y="1435"/>
                    <a:pt x="567" y="1368"/>
                  </a:cubicBezTo>
                  <a:lnTo>
                    <a:pt x="567" y="1335"/>
                  </a:lnTo>
                  <a:cubicBezTo>
                    <a:pt x="634" y="1101"/>
                    <a:pt x="667" y="1001"/>
                    <a:pt x="734" y="934"/>
                  </a:cubicBezTo>
                  <a:cubicBezTo>
                    <a:pt x="801" y="901"/>
                    <a:pt x="867" y="801"/>
                    <a:pt x="967" y="768"/>
                  </a:cubicBezTo>
                  <a:cubicBezTo>
                    <a:pt x="1001" y="768"/>
                    <a:pt x="1034" y="734"/>
                    <a:pt x="1068" y="734"/>
                  </a:cubicBezTo>
                  <a:cubicBezTo>
                    <a:pt x="1134" y="734"/>
                    <a:pt x="1168" y="668"/>
                    <a:pt x="1201" y="668"/>
                  </a:cubicBezTo>
                  <a:cubicBezTo>
                    <a:pt x="1334" y="634"/>
                    <a:pt x="1468" y="634"/>
                    <a:pt x="1568" y="601"/>
                  </a:cubicBezTo>
                  <a:close/>
                  <a:moveTo>
                    <a:pt x="1668" y="0"/>
                  </a:moveTo>
                  <a:cubicBezTo>
                    <a:pt x="1401" y="0"/>
                    <a:pt x="1168" y="67"/>
                    <a:pt x="967" y="134"/>
                  </a:cubicBezTo>
                  <a:lnTo>
                    <a:pt x="901" y="134"/>
                  </a:lnTo>
                  <a:cubicBezTo>
                    <a:pt x="867" y="134"/>
                    <a:pt x="867" y="167"/>
                    <a:pt x="834" y="167"/>
                  </a:cubicBezTo>
                  <a:cubicBezTo>
                    <a:pt x="701" y="234"/>
                    <a:pt x="634" y="301"/>
                    <a:pt x="534" y="401"/>
                  </a:cubicBezTo>
                  <a:lnTo>
                    <a:pt x="467" y="467"/>
                  </a:lnTo>
                  <a:cubicBezTo>
                    <a:pt x="400" y="501"/>
                    <a:pt x="367" y="601"/>
                    <a:pt x="334" y="634"/>
                  </a:cubicBezTo>
                  <a:cubicBezTo>
                    <a:pt x="334" y="668"/>
                    <a:pt x="300" y="668"/>
                    <a:pt x="300" y="734"/>
                  </a:cubicBezTo>
                  <a:lnTo>
                    <a:pt x="300" y="768"/>
                  </a:lnTo>
                  <a:cubicBezTo>
                    <a:pt x="167" y="901"/>
                    <a:pt x="167" y="968"/>
                    <a:pt x="134" y="1001"/>
                  </a:cubicBezTo>
                  <a:cubicBezTo>
                    <a:pt x="67" y="1068"/>
                    <a:pt x="67" y="1101"/>
                    <a:pt x="67" y="1168"/>
                  </a:cubicBezTo>
                  <a:cubicBezTo>
                    <a:pt x="33" y="1301"/>
                    <a:pt x="33" y="1435"/>
                    <a:pt x="0" y="1501"/>
                  </a:cubicBezTo>
                  <a:lnTo>
                    <a:pt x="0" y="1768"/>
                  </a:lnTo>
                  <a:cubicBezTo>
                    <a:pt x="0" y="2069"/>
                    <a:pt x="33" y="2402"/>
                    <a:pt x="67" y="2669"/>
                  </a:cubicBezTo>
                  <a:cubicBezTo>
                    <a:pt x="67" y="2769"/>
                    <a:pt x="134" y="2836"/>
                    <a:pt x="134" y="2936"/>
                  </a:cubicBezTo>
                  <a:lnTo>
                    <a:pt x="134" y="2969"/>
                  </a:lnTo>
                  <a:lnTo>
                    <a:pt x="367" y="3736"/>
                  </a:lnTo>
                  <a:cubicBezTo>
                    <a:pt x="367" y="3770"/>
                    <a:pt x="400" y="3803"/>
                    <a:pt x="400" y="3903"/>
                  </a:cubicBezTo>
                  <a:lnTo>
                    <a:pt x="801" y="4770"/>
                  </a:lnTo>
                  <a:cubicBezTo>
                    <a:pt x="1001" y="5171"/>
                    <a:pt x="1201" y="5604"/>
                    <a:pt x="1468" y="6005"/>
                  </a:cubicBezTo>
                  <a:lnTo>
                    <a:pt x="1835" y="6638"/>
                  </a:lnTo>
                  <a:cubicBezTo>
                    <a:pt x="2335" y="7406"/>
                    <a:pt x="2835" y="8140"/>
                    <a:pt x="3403" y="8807"/>
                  </a:cubicBezTo>
                  <a:cubicBezTo>
                    <a:pt x="3903" y="9440"/>
                    <a:pt x="4403" y="10008"/>
                    <a:pt x="4970" y="10608"/>
                  </a:cubicBezTo>
                  <a:lnTo>
                    <a:pt x="5037" y="10675"/>
                  </a:lnTo>
                  <a:lnTo>
                    <a:pt x="5070" y="10741"/>
                  </a:lnTo>
                  <a:cubicBezTo>
                    <a:pt x="6104" y="11842"/>
                    <a:pt x="7305" y="12910"/>
                    <a:pt x="8506" y="13844"/>
                  </a:cubicBezTo>
                  <a:cubicBezTo>
                    <a:pt x="8540" y="13910"/>
                    <a:pt x="8573" y="13944"/>
                    <a:pt x="8673" y="13977"/>
                  </a:cubicBezTo>
                  <a:cubicBezTo>
                    <a:pt x="9340" y="14477"/>
                    <a:pt x="10007" y="14944"/>
                    <a:pt x="10741" y="15345"/>
                  </a:cubicBezTo>
                  <a:cubicBezTo>
                    <a:pt x="11075" y="15578"/>
                    <a:pt x="11442" y="15745"/>
                    <a:pt x="11842" y="15912"/>
                  </a:cubicBezTo>
                  <a:cubicBezTo>
                    <a:pt x="12175" y="16079"/>
                    <a:pt x="12542" y="16179"/>
                    <a:pt x="12909" y="16279"/>
                  </a:cubicBezTo>
                  <a:lnTo>
                    <a:pt x="13009" y="16279"/>
                  </a:lnTo>
                  <a:cubicBezTo>
                    <a:pt x="13243" y="16312"/>
                    <a:pt x="13543" y="16345"/>
                    <a:pt x="13777" y="16345"/>
                  </a:cubicBezTo>
                  <a:cubicBezTo>
                    <a:pt x="14043" y="16345"/>
                    <a:pt x="14277" y="16312"/>
                    <a:pt x="14544" y="16179"/>
                  </a:cubicBezTo>
                  <a:cubicBezTo>
                    <a:pt x="14611" y="16145"/>
                    <a:pt x="14744" y="16079"/>
                    <a:pt x="14844" y="16012"/>
                  </a:cubicBezTo>
                  <a:lnTo>
                    <a:pt x="15078" y="15778"/>
                  </a:lnTo>
                  <a:cubicBezTo>
                    <a:pt x="15178" y="15678"/>
                    <a:pt x="15211" y="15578"/>
                    <a:pt x="15244" y="15478"/>
                  </a:cubicBezTo>
                  <a:cubicBezTo>
                    <a:pt x="15278" y="15345"/>
                    <a:pt x="15344" y="15245"/>
                    <a:pt x="15378" y="15078"/>
                  </a:cubicBezTo>
                  <a:cubicBezTo>
                    <a:pt x="15411" y="14811"/>
                    <a:pt x="15411" y="14511"/>
                    <a:pt x="15411" y="14244"/>
                  </a:cubicBezTo>
                  <a:cubicBezTo>
                    <a:pt x="15378" y="13844"/>
                    <a:pt x="15278" y="13510"/>
                    <a:pt x="15211" y="13143"/>
                  </a:cubicBezTo>
                  <a:cubicBezTo>
                    <a:pt x="15011" y="12476"/>
                    <a:pt x="14711" y="11809"/>
                    <a:pt x="14377" y="11175"/>
                  </a:cubicBezTo>
                  <a:cubicBezTo>
                    <a:pt x="14043" y="10508"/>
                    <a:pt x="13677" y="9941"/>
                    <a:pt x="13243" y="9307"/>
                  </a:cubicBezTo>
                  <a:cubicBezTo>
                    <a:pt x="12843" y="8740"/>
                    <a:pt x="12409" y="8140"/>
                    <a:pt x="11942" y="7572"/>
                  </a:cubicBezTo>
                  <a:cubicBezTo>
                    <a:pt x="11041" y="6405"/>
                    <a:pt x="10007" y="5304"/>
                    <a:pt x="8973" y="4270"/>
                  </a:cubicBezTo>
                  <a:cubicBezTo>
                    <a:pt x="7872" y="3269"/>
                    <a:pt x="6738" y="2302"/>
                    <a:pt x="5504" y="1501"/>
                  </a:cubicBezTo>
                  <a:cubicBezTo>
                    <a:pt x="4904" y="1135"/>
                    <a:pt x="4236" y="768"/>
                    <a:pt x="3603" y="501"/>
                  </a:cubicBezTo>
                  <a:cubicBezTo>
                    <a:pt x="3002" y="267"/>
                    <a:pt x="2335" y="0"/>
                    <a:pt x="166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6"/>
            <p:cNvSpPr/>
            <p:nvPr/>
          </p:nvSpPr>
          <p:spPr>
            <a:xfrm>
              <a:off x="2510200" y="3478763"/>
              <a:ext cx="488700" cy="271875"/>
            </a:xfrm>
            <a:custGeom>
              <a:avLst/>
              <a:gdLst/>
              <a:ahLst/>
              <a:cxnLst/>
              <a:rect l="l" t="t" r="r" b="b"/>
              <a:pathLst>
                <a:path w="19548" h="10875" extrusionOk="0">
                  <a:moveTo>
                    <a:pt x="16312" y="401"/>
                  </a:moveTo>
                  <a:cubicBezTo>
                    <a:pt x="16842" y="401"/>
                    <a:pt x="17344" y="409"/>
                    <a:pt x="17846" y="534"/>
                  </a:cubicBezTo>
                  <a:lnTo>
                    <a:pt x="18480" y="801"/>
                  </a:lnTo>
                  <a:cubicBezTo>
                    <a:pt x="18547" y="834"/>
                    <a:pt x="18680" y="934"/>
                    <a:pt x="18780" y="1001"/>
                  </a:cubicBezTo>
                  <a:lnTo>
                    <a:pt x="18847" y="1101"/>
                  </a:lnTo>
                  <a:cubicBezTo>
                    <a:pt x="18881" y="1101"/>
                    <a:pt x="18881" y="1135"/>
                    <a:pt x="18914" y="1168"/>
                  </a:cubicBezTo>
                  <a:cubicBezTo>
                    <a:pt x="18981" y="1201"/>
                    <a:pt x="19014" y="1301"/>
                    <a:pt x="19047" y="1368"/>
                  </a:cubicBezTo>
                  <a:cubicBezTo>
                    <a:pt x="19047" y="1466"/>
                    <a:pt x="19083" y="1528"/>
                    <a:pt x="19011" y="1528"/>
                  </a:cubicBezTo>
                  <a:cubicBezTo>
                    <a:pt x="18984" y="1528"/>
                    <a:pt x="18943" y="1519"/>
                    <a:pt x="18881" y="1501"/>
                  </a:cubicBezTo>
                  <a:lnTo>
                    <a:pt x="18881" y="1535"/>
                  </a:lnTo>
                  <a:lnTo>
                    <a:pt x="18881" y="1702"/>
                  </a:lnTo>
                  <a:lnTo>
                    <a:pt x="18881" y="1735"/>
                  </a:lnTo>
                  <a:lnTo>
                    <a:pt x="18881" y="1868"/>
                  </a:lnTo>
                  <a:lnTo>
                    <a:pt x="18881" y="1902"/>
                  </a:lnTo>
                  <a:lnTo>
                    <a:pt x="18881" y="1968"/>
                  </a:lnTo>
                  <a:lnTo>
                    <a:pt x="18881" y="2002"/>
                  </a:lnTo>
                  <a:cubicBezTo>
                    <a:pt x="18847" y="2169"/>
                    <a:pt x="18814" y="2302"/>
                    <a:pt x="18714" y="2402"/>
                  </a:cubicBezTo>
                  <a:cubicBezTo>
                    <a:pt x="18480" y="2836"/>
                    <a:pt x="18180" y="3203"/>
                    <a:pt x="17846" y="3570"/>
                  </a:cubicBezTo>
                  <a:cubicBezTo>
                    <a:pt x="16912" y="4537"/>
                    <a:pt x="15878" y="5338"/>
                    <a:pt x="14744" y="6038"/>
                  </a:cubicBezTo>
                  <a:cubicBezTo>
                    <a:pt x="14177" y="6405"/>
                    <a:pt x="13510" y="6805"/>
                    <a:pt x="12876" y="7139"/>
                  </a:cubicBezTo>
                  <a:cubicBezTo>
                    <a:pt x="12876" y="7172"/>
                    <a:pt x="12843" y="7172"/>
                    <a:pt x="12843" y="7172"/>
                  </a:cubicBezTo>
                  <a:cubicBezTo>
                    <a:pt x="12843" y="7206"/>
                    <a:pt x="12810" y="7206"/>
                    <a:pt x="12810" y="7206"/>
                  </a:cubicBezTo>
                  <a:cubicBezTo>
                    <a:pt x="12743" y="7206"/>
                    <a:pt x="12743" y="7239"/>
                    <a:pt x="12709" y="7239"/>
                  </a:cubicBezTo>
                  <a:cubicBezTo>
                    <a:pt x="12343" y="7472"/>
                    <a:pt x="11909" y="7673"/>
                    <a:pt x="11542" y="7839"/>
                  </a:cubicBezTo>
                  <a:cubicBezTo>
                    <a:pt x="11509" y="7839"/>
                    <a:pt x="11509" y="7873"/>
                    <a:pt x="11475" y="7873"/>
                  </a:cubicBezTo>
                  <a:cubicBezTo>
                    <a:pt x="11475" y="7906"/>
                    <a:pt x="11409" y="7906"/>
                    <a:pt x="11409" y="7906"/>
                  </a:cubicBezTo>
                  <a:cubicBezTo>
                    <a:pt x="11409" y="7973"/>
                    <a:pt x="11375" y="7973"/>
                    <a:pt x="11375" y="7973"/>
                  </a:cubicBezTo>
                  <a:lnTo>
                    <a:pt x="11308" y="8006"/>
                  </a:lnTo>
                  <a:cubicBezTo>
                    <a:pt x="11308" y="8040"/>
                    <a:pt x="11242" y="8040"/>
                    <a:pt x="11242" y="8040"/>
                  </a:cubicBezTo>
                  <a:cubicBezTo>
                    <a:pt x="11242" y="8073"/>
                    <a:pt x="11208" y="8073"/>
                    <a:pt x="11208" y="8073"/>
                  </a:cubicBezTo>
                  <a:cubicBezTo>
                    <a:pt x="11208" y="8140"/>
                    <a:pt x="11175" y="8140"/>
                    <a:pt x="11175" y="8140"/>
                  </a:cubicBezTo>
                  <a:cubicBezTo>
                    <a:pt x="11175" y="8173"/>
                    <a:pt x="11142" y="8173"/>
                    <a:pt x="11142" y="8173"/>
                  </a:cubicBezTo>
                  <a:cubicBezTo>
                    <a:pt x="11142" y="8206"/>
                    <a:pt x="11075" y="8206"/>
                    <a:pt x="11075" y="8206"/>
                  </a:cubicBezTo>
                  <a:lnTo>
                    <a:pt x="11042" y="8240"/>
                  </a:lnTo>
                  <a:cubicBezTo>
                    <a:pt x="11008" y="8240"/>
                    <a:pt x="11008" y="8306"/>
                    <a:pt x="10975" y="8306"/>
                  </a:cubicBezTo>
                  <a:lnTo>
                    <a:pt x="10908" y="8306"/>
                  </a:lnTo>
                  <a:cubicBezTo>
                    <a:pt x="10875" y="8306"/>
                    <a:pt x="10875" y="8340"/>
                    <a:pt x="10841" y="8340"/>
                  </a:cubicBezTo>
                  <a:lnTo>
                    <a:pt x="10808" y="8340"/>
                  </a:lnTo>
                  <a:cubicBezTo>
                    <a:pt x="10741" y="8340"/>
                    <a:pt x="10741" y="8373"/>
                    <a:pt x="10708" y="8373"/>
                  </a:cubicBezTo>
                  <a:cubicBezTo>
                    <a:pt x="10708" y="8373"/>
                    <a:pt x="10675" y="8406"/>
                    <a:pt x="10641" y="8406"/>
                  </a:cubicBezTo>
                  <a:cubicBezTo>
                    <a:pt x="9774" y="8807"/>
                    <a:pt x="8840" y="9140"/>
                    <a:pt x="7939" y="9407"/>
                  </a:cubicBezTo>
                  <a:lnTo>
                    <a:pt x="7873" y="9407"/>
                  </a:lnTo>
                  <a:cubicBezTo>
                    <a:pt x="7206" y="9641"/>
                    <a:pt x="6538" y="9807"/>
                    <a:pt x="5871" y="9974"/>
                  </a:cubicBezTo>
                  <a:lnTo>
                    <a:pt x="5838" y="9974"/>
                  </a:lnTo>
                  <a:cubicBezTo>
                    <a:pt x="5771" y="9974"/>
                    <a:pt x="5671" y="10008"/>
                    <a:pt x="5604" y="10008"/>
                  </a:cubicBezTo>
                  <a:cubicBezTo>
                    <a:pt x="4837" y="10174"/>
                    <a:pt x="4103" y="10241"/>
                    <a:pt x="3303" y="10308"/>
                  </a:cubicBezTo>
                  <a:lnTo>
                    <a:pt x="3369" y="10308"/>
                  </a:lnTo>
                  <a:cubicBezTo>
                    <a:pt x="3244" y="10316"/>
                    <a:pt x="3119" y="10320"/>
                    <a:pt x="2994" y="10320"/>
                  </a:cubicBezTo>
                  <a:cubicBezTo>
                    <a:pt x="2619" y="10320"/>
                    <a:pt x="2244" y="10283"/>
                    <a:pt x="1868" y="10208"/>
                  </a:cubicBezTo>
                  <a:cubicBezTo>
                    <a:pt x="1802" y="10208"/>
                    <a:pt x="1702" y="10174"/>
                    <a:pt x="1668" y="10174"/>
                  </a:cubicBezTo>
                  <a:cubicBezTo>
                    <a:pt x="1468" y="10141"/>
                    <a:pt x="1301" y="10041"/>
                    <a:pt x="1101" y="9974"/>
                  </a:cubicBezTo>
                  <a:cubicBezTo>
                    <a:pt x="1001" y="9908"/>
                    <a:pt x="868" y="9841"/>
                    <a:pt x="801" y="9741"/>
                  </a:cubicBezTo>
                  <a:cubicBezTo>
                    <a:pt x="768" y="9674"/>
                    <a:pt x="668" y="9641"/>
                    <a:pt x="634" y="9541"/>
                  </a:cubicBezTo>
                  <a:cubicBezTo>
                    <a:pt x="601" y="9474"/>
                    <a:pt x="601" y="9407"/>
                    <a:pt x="534" y="9340"/>
                  </a:cubicBezTo>
                  <a:cubicBezTo>
                    <a:pt x="534" y="9240"/>
                    <a:pt x="501" y="9174"/>
                    <a:pt x="501" y="9074"/>
                  </a:cubicBezTo>
                  <a:cubicBezTo>
                    <a:pt x="501" y="8974"/>
                    <a:pt x="501" y="8840"/>
                    <a:pt x="534" y="8707"/>
                  </a:cubicBezTo>
                  <a:cubicBezTo>
                    <a:pt x="601" y="8507"/>
                    <a:pt x="668" y="8306"/>
                    <a:pt x="768" y="8140"/>
                  </a:cubicBezTo>
                  <a:cubicBezTo>
                    <a:pt x="1001" y="7706"/>
                    <a:pt x="1301" y="7339"/>
                    <a:pt x="1635" y="6972"/>
                  </a:cubicBezTo>
                  <a:cubicBezTo>
                    <a:pt x="2536" y="6005"/>
                    <a:pt x="3603" y="5204"/>
                    <a:pt x="4704" y="4504"/>
                  </a:cubicBezTo>
                  <a:cubicBezTo>
                    <a:pt x="5805" y="3836"/>
                    <a:pt x="6972" y="3203"/>
                    <a:pt x="8140" y="2669"/>
                  </a:cubicBezTo>
                  <a:cubicBezTo>
                    <a:pt x="9307" y="2169"/>
                    <a:pt x="10508" y="1668"/>
                    <a:pt x="11742" y="1301"/>
                  </a:cubicBezTo>
                  <a:lnTo>
                    <a:pt x="11709" y="1301"/>
                  </a:lnTo>
                  <a:cubicBezTo>
                    <a:pt x="12476" y="1068"/>
                    <a:pt x="13243" y="868"/>
                    <a:pt x="14044" y="701"/>
                  </a:cubicBezTo>
                  <a:cubicBezTo>
                    <a:pt x="14811" y="534"/>
                    <a:pt x="15545" y="467"/>
                    <a:pt x="16312" y="401"/>
                  </a:cubicBezTo>
                  <a:close/>
                  <a:moveTo>
                    <a:pt x="16479" y="0"/>
                  </a:moveTo>
                  <a:cubicBezTo>
                    <a:pt x="15778" y="0"/>
                    <a:pt x="15044" y="100"/>
                    <a:pt x="14344" y="201"/>
                  </a:cubicBezTo>
                  <a:cubicBezTo>
                    <a:pt x="12876" y="467"/>
                    <a:pt x="11475" y="868"/>
                    <a:pt x="10108" y="1368"/>
                  </a:cubicBezTo>
                  <a:cubicBezTo>
                    <a:pt x="8707" y="1868"/>
                    <a:pt x="7339" y="2502"/>
                    <a:pt x="6038" y="3203"/>
                  </a:cubicBezTo>
                  <a:cubicBezTo>
                    <a:pt x="5438" y="3536"/>
                    <a:pt x="4804" y="3937"/>
                    <a:pt x="4203" y="4303"/>
                  </a:cubicBezTo>
                  <a:cubicBezTo>
                    <a:pt x="3636" y="4704"/>
                    <a:pt x="3003" y="5137"/>
                    <a:pt x="2469" y="5604"/>
                  </a:cubicBezTo>
                  <a:cubicBezTo>
                    <a:pt x="1935" y="6005"/>
                    <a:pt x="1435" y="6505"/>
                    <a:pt x="968" y="7039"/>
                  </a:cubicBezTo>
                  <a:cubicBezTo>
                    <a:pt x="701" y="7339"/>
                    <a:pt x="501" y="7639"/>
                    <a:pt x="334" y="7973"/>
                  </a:cubicBezTo>
                  <a:cubicBezTo>
                    <a:pt x="201" y="8173"/>
                    <a:pt x="100" y="8473"/>
                    <a:pt x="34" y="8707"/>
                  </a:cubicBezTo>
                  <a:cubicBezTo>
                    <a:pt x="0" y="8840"/>
                    <a:pt x="0" y="9007"/>
                    <a:pt x="0" y="9140"/>
                  </a:cubicBezTo>
                  <a:cubicBezTo>
                    <a:pt x="0" y="9274"/>
                    <a:pt x="0" y="9340"/>
                    <a:pt x="34" y="9474"/>
                  </a:cubicBezTo>
                  <a:cubicBezTo>
                    <a:pt x="100" y="9607"/>
                    <a:pt x="134" y="9707"/>
                    <a:pt x="167" y="9807"/>
                  </a:cubicBezTo>
                  <a:cubicBezTo>
                    <a:pt x="267" y="9941"/>
                    <a:pt x="301" y="10008"/>
                    <a:pt x="367" y="10108"/>
                  </a:cubicBezTo>
                  <a:cubicBezTo>
                    <a:pt x="534" y="10308"/>
                    <a:pt x="768" y="10441"/>
                    <a:pt x="1001" y="10541"/>
                  </a:cubicBezTo>
                  <a:cubicBezTo>
                    <a:pt x="1268" y="10675"/>
                    <a:pt x="1501" y="10775"/>
                    <a:pt x="1768" y="10808"/>
                  </a:cubicBezTo>
                  <a:lnTo>
                    <a:pt x="1835" y="10808"/>
                  </a:lnTo>
                  <a:cubicBezTo>
                    <a:pt x="2202" y="10842"/>
                    <a:pt x="2602" y="10875"/>
                    <a:pt x="2969" y="10875"/>
                  </a:cubicBezTo>
                  <a:cubicBezTo>
                    <a:pt x="3369" y="10875"/>
                    <a:pt x="3770" y="10842"/>
                    <a:pt x="4170" y="10808"/>
                  </a:cubicBezTo>
                  <a:cubicBezTo>
                    <a:pt x="5004" y="10708"/>
                    <a:pt x="5838" y="10541"/>
                    <a:pt x="6638" y="10341"/>
                  </a:cubicBezTo>
                  <a:lnTo>
                    <a:pt x="6805" y="10308"/>
                  </a:lnTo>
                  <a:cubicBezTo>
                    <a:pt x="8306" y="9941"/>
                    <a:pt x="9774" y="9374"/>
                    <a:pt x="11175" y="8773"/>
                  </a:cubicBezTo>
                  <a:cubicBezTo>
                    <a:pt x="11208" y="8707"/>
                    <a:pt x="11208" y="8707"/>
                    <a:pt x="11275" y="8707"/>
                  </a:cubicBezTo>
                  <a:cubicBezTo>
                    <a:pt x="11308" y="8707"/>
                    <a:pt x="11308" y="8673"/>
                    <a:pt x="11342" y="8673"/>
                  </a:cubicBezTo>
                  <a:cubicBezTo>
                    <a:pt x="12042" y="8340"/>
                    <a:pt x="12776" y="8006"/>
                    <a:pt x="13477" y="7639"/>
                  </a:cubicBezTo>
                  <a:cubicBezTo>
                    <a:pt x="14277" y="7172"/>
                    <a:pt x="15011" y="6705"/>
                    <a:pt x="15778" y="6205"/>
                  </a:cubicBezTo>
                  <a:cubicBezTo>
                    <a:pt x="15978" y="6105"/>
                    <a:pt x="16145" y="5938"/>
                    <a:pt x="16345" y="5805"/>
                  </a:cubicBezTo>
                  <a:cubicBezTo>
                    <a:pt x="16712" y="5504"/>
                    <a:pt x="17113" y="5204"/>
                    <a:pt x="17446" y="4937"/>
                  </a:cubicBezTo>
                  <a:cubicBezTo>
                    <a:pt x="17680" y="4704"/>
                    <a:pt x="17947" y="4504"/>
                    <a:pt x="18147" y="4270"/>
                  </a:cubicBezTo>
                  <a:lnTo>
                    <a:pt x="18280" y="4137"/>
                  </a:lnTo>
                  <a:lnTo>
                    <a:pt x="18780" y="3503"/>
                  </a:lnTo>
                  <a:lnTo>
                    <a:pt x="18814" y="3470"/>
                  </a:lnTo>
                  <a:cubicBezTo>
                    <a:pt x="18847" y="3369"/>
                    <a:pt x="18881" y="3336"/>
                    <a:pt x="18947" y="3236"/>
                  </a:cubicBezTo>
                  <a:cubicBezTo>
                    <a:pt x="19114" y="3003"/>
                    <a:pt x="19281" y="2769"/>
                    <a:pt x="19381" y="2469"/>
                  </a:cubicBezTo>
                  <a:cubicBezTo>
                    <a:pt x="19448" y="2369"/>
                    <a:pt x="19448" y="2302"/>
                    <a:pt x="19481" y="2202"/>
                  </a:cubicBezTo>
                  <a:cubicBezTo>
                    <a:pt x="19514" y="2135"/>
                    <a:pt x="19548" y="2002"/>
                    <a:pt x="19548" y="1868"/>
                  </a:cubicBezTo>
                  <a:lnTo>
                    <a:pt x="19548" y="1702"/>
                  </a:lnTo>
                  <a:cubicBezTo>
                    <a:pt x="19548" y="1647"/>
                    <a:pt x="19548" y="1593"/>
                    <a:pt x="19511" y="1593"/>
                  </a:cubicBezTo>
                  <a:cubicBezTo>
                    <a:pt x="19503" y="1593"/>
                    <a:pt x="19493" y="1595"/>
                    <a:pt x="19481" y="1602"/>
                  </a:cubicBezTo>
                  <a:lnTo>
                    <a:pt x="19481" y="1535"/>
                  </a:lnTo>
                  <a:lnTo>
                    <a:pt x="19481" y="1468"/>
                  </a:lnTo>
                  <a:cubicBezTo>
                    <a:pt x="19481" y="1368"/>
                    <a:pt x="19481" y="1335"/>
                    <a:pt x="19448" y="1268"/>
                  </a:cubicBezTo>
                  <a:cubicBezTo>
                    <a:pt x="19448" y="1201"/>
                    <a:pt x="19381" y="1168"/>
                    <a:pt x="19381" y="1135"/>
                  </a:cubicBezTo>
                  <a:cubicBezTo>
                    <a:pt x="19314" y="1034"/>
                    <a:pt x="19281" y="934"/>
                    <a:pt x="19181" y="834"/>
                  </a:cubicBezTo>
                  <a:lnTo>
                    <a:pt x="19147" y="801"/>
                  </a:lnTo>
                  <a:lnTo>
                    <a:pt x="19114" y="768"/>
                  </a:lnTo>
                  <a:cubicBezTo>
                    <a:pt x="18947" y="601"/>
                    <a:pt x="18714" y="434"/>
                    <a:pt x="18480" y="334"/>
                  </a:cubicBezTo>
                  <a:cubicBezTo>
                    <a:pt x="17846" y="34"/>
                    <a:pt x="17146" y="0"/>
                    <a:pt x="16479"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3" name="Google Shape;1183;p56"/>
          <p:cNvGrpSpPr/>
          <p:nvPr/>
        </p:nvGrpSpPr>
        <p:grpSpPr>
          <a:xfrm rot="-632919" flipH="1">
            <a:off x="398247" y="852037"/>
            <a:ext cx="641652" cy="668105"/>
            <a:chOff x="2079900" y="3077638"/>
            <a:chExt cx="367775" cy="382800"/>
          </a:xfrm>
        </p:grpSpPr>
        <p:sp>
          <p:nvSpPr>
            <p:cNvPr id="1184" name="Google Shape;1184;p56"/>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6"/>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6"/>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6"/>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 name="Google Shape;1188;p56"/>
          <p:cNvGrpSpPr/>
          <p:nvPr/>
        </p:nvGrpSpPr>
        <p:grpSpPr>
          <a:xfrm rot="148811">
            <a:off x="6913934" y="4411704"/>
            <a:ext cx="371396" cy="375435"/>
            <a:chOff x="2079900" y="3077638"/>
            <a:chExt cx="367775" cy="382800"/>
          </a:xfrm>
        </p:grpSpPr>
        <p:sp>
          <p:nvSpPr>
            <p:cNvPr id="1189" name="Google Shape;1189;p56"/>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6"/>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6"/>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6"/>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3" name="Google Shape;1193;p56"/>
          <p:cNvGrpSpPr/>
          <p:nvPr/>
        </p:nvGrpSpPr>
        <p:grpSpPr>
          <a:xfrm rot="-350284">
            <a:off x="7218243" y="1285119"/>
            <a:ext cx="582103" cy="695032"/>
            <a:chOff x="2279175" y="2462338"/>
            <a:chExt cx="376175" cy="449125"/>
          </a:xfrm>
        </p:grpSpPr>
        <p:sp>
          <p:nvSpPr>
            <p:cNvPr id="1194" name="Google Shape;1194;p56"/>
            <p:cNvSpPr/>
            <p:nvPr/>
          </p:nvSpPr>
          <p:spPr>
            <a:xfrm>
              <a:off x="2279175" y="2665988"/>
              <a:ext cx="210525" cy="245475"/>
            </a:xfrm>
            <a:custGeom>
              <a:avLst/>
              <a:gdLst/>
              <a:ahLst/>
              <a:cxnLst/>
              <a:rect l="l" t="t" r="r" b="b"/>
              <a:pathLst>
                <a:path w="8421" h="9819" extrusionOk="0">
                  <a:moveTo>
                    <a:pt x="6688" y="0"/>
                  </a:moveTo>
                  <a:cubicBezTo>
                    <a:pt x="183" y="8390"/>
                    <a:pt x="1" y="9818"/>
                    <a:pt x="1824" y="7843"/>
                  </a:cubicBezTo>
                  <a:cubicBezTo>
                    <a:pt x="3679" y="5867"/>
                    <a:pt x="8420" y="152"/>
                    <a:pt x="8420" y="15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6"/>
            <p:cNvSpPr/>
            <p:nvPr/>
          </p:nvSpPr>
          <p:spPr>
            <a:xfrm>
              <a:off x="2342250" y="2564163"/>
              <a:ext cx="243200" cy="216600"/>
            </a:xfrm>
            <a:custGeom>
              <a:avLst/>
              <a:gdLst/>
              <a:ahLst/>
              <a:cxnLst/>
              <a:rect l="l" t="t" r="r" b="b"/>
              <a:pathLst>
                <a:path w="9728" h="8664" extrusionOk="0">
                  <a:moveTo>
                    <a:pt x="1064" y="1399"/>
                  </a:moveTo>
                  <a:cubicBezTo>
                    <a:pt x="2128" y="0"/>
                    <a:pt x="4712" y="183"/>
                    <a:pt x="6809" y="1794"/>
                  </a:cubicBezTo>
                  <a:cubicBezTo>
                    <a:pt x="8907" y="3374"/>
                    <a:pt x="9727" y="5836"/>
                    <a:pt x="8663" y="7265"/>
                  </a:cubicBezTo>
                  <a:cubicBezTo>
                    <a:pt x="7599" y="8663"/>
                    <a:pt x="5016" y="8481"/>
                    <a:pt x="2949" y="6870"/>
                  </a:cubicBezTo>
                  <a:cubicBezTo>
                    <a:pt x="852" y="5229"/>
                    <a:pt x="1" y="2797"/>
                    <a:pt x="1064" y="139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6"/>
            <p:cNvSpPr/>
            <p:nvPr/>
          </p:nvSpPr>
          <p:spPr>
            <a:xfrm>
              <a:off x="2405325" y="2462338"/>
              <a:ext cx="250025" cy="260675"/>
            </a:xfrm>
            <a:custGeom>
              <a:avLst/>
              <a:gdLst/>
              <a:ahLst/>
              <a:cxnLst/>
              <a:rect l="l" t="t" r="r" b="b"/>
              <a:pathLst>
                <a:path w="10001" h="10427" extrusionOk="0">
                  <a:moveTo>
                    <a:pt x="578" y="6536"/>
                  </a:moveTo>
                  <a:cubicBezTo>
                    <a:pt x="1125" y="5776"/>
                    <a:pt x="4317" y="0"/>
                    <a:pt x="7143" y="2159"/>
                  </a:cubicBezTo>
                  <a:cubicBezTo>
                    <a:pt x="10001" y="4347"/>
                    <a:pt x="5198" y="8906"/>
                    <a:pt x="4590" y="9666"/>
                  </a:cubicBezTo>
                  <a:cubicBezTo>
                    <a:pt x="4013" y="10426"/>
                    <a:pt x="2645" y="10305"/>
                    <a:pt x="1520" y="9453"/>
                  </a:cubicBezTo>
                  <a:cubicBezTo>
                    <a:pt x="426" y="8602"/>
                    <a:pt x="0" y="7295"/>
                    <a:pt x="578" y="65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6"/>
            <p:cNvSpPr/>
            <p:nvPr/>
          </p:nvSpPr>
          <p:spPr>
            <a:xfrm>
              <a:off x="2457750" y="2473738"/>
              <a:ext cx="188475" cy="167950"/>
            </a:xfrm>
            <a:custGeom>
              <a:avLst/>
              <a:gdLst/>
              <a:ahLst/>
              <a:cxnLst/>
              <a:rect l="l" t="t" r="r" b="b"/>
              <a:pathLst>
                <a:path w="7539" h="6718" extrusionOk="0">
                  <a:moveTo>
                    <a:pt x="821" y="1095"/>
                  </a:moveTo>
                  <a:cubicBezTo>
                    <a:pt x="1672" y="0"/>
                    <a:pt x="3679" y="152"/>
                    <a:pt x="5259" y="1399"/>
                  </a:cubicBezTo>
                  <a:cubicBezTo>
                    <a:pt x="6901" y="2675"/>
                    <a:pt x="7539" y="4560"/>
                    <a:pt x="6718" y="5624"/>
                  </a:cubicBezTo>
                  <a:cubicBezTo>
                    <a:pt x="5867" y="6718"/>
                    <a:pt x="3861" y="6566"/>
                    <a:pt x="2280" y="5320"/>
                  </a:cubicBezTo>
                  <a:cubicBezTo>
                    <a:pt x="639" y="4104"/>
                    <a:pt x="1" y="2219"/>
                    <a:pt x="821" y="1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6"/>
            <p:cNvSpPr/>
            <p:nvPr/>
          </p:nvSpPr>
          <p:spPr>
            <a:xfrm>
              <a:off x="2451675" y="2614313"/>
              <a:ext cx="127700" cy="107175"/>
            </a:xfrm>
            <a:custGeom>
              <a:avLst/>
              <a:gdLst/>
              <a:ahLst/>
              <a:cxnLst/>
              <a:rect l="l" t="t" r="r" b="b"/>
              <a:pathLst>
                <a:path w="5108" h="4287" extrusionOk="0">
                  <a:moveTo>
                    <a:pt x="2827" y="92"/>
                  </a:moveTo>
                  <a:cubicBezTo>
                    <a:pt x="2371" y="882"/>
                    <a:pt x="1763" y="1612"/>
                    <a:pt x="1247" y="2219"/>
                  </a:cubicBezTo>
                  <a:cubicBezTo>
                    <a:pt x="760" y="2767"/>
                    <a:pt x="396" y="3192"/>
                    <a:pt x="244" y="3374"/>
                  </a:cubicBezTo>
                  <a:cubicBezTo>
                    <a:pt x="153" y="3466"/>
                    <a:pt x="92" y="3587"/>
                    <a:pt x="1" y="3618"/>
                  </a:cubicBezTo>
                  <a:cubicBezTo>
                    <a:pt x="92" y="3648"/>
                    <a:pt x="183" y="3739"/>
                    <a:pt x="274" y="3770"/>
                  </a:cubicBezTo>
                  <a:cubicBezTo>
                    <a:pt x="1247" y="4286"/>
                    <a:pt x="2280" y="4256"/>
                    <a:pt x="2767" y="3618"/>
                  </a:cubicBezTo>
                  <a:cubicBezTo>
                    <a:pt x="2979" y="3374"/>
                    <a:pt x="3618" y="2706"/>
                    <a:pt x="4286" y="1855"/>
                  </a:cubicBezTo>
                  <a:cubicBezTo>
                    <a:pt x="4560" y="1520"/>
                    <a:pt x="4864" y="1125"/>
                    <a:pt x="5107" y="760"/>
                  </a:cubicBezTo>
                  <a:cubicBezTo>
                    <a:pt x="4408" y="730"/>
                    <a:pt x="3618" y="457"/>
                    <a:pt x="2888" y="1"/>
                  </a:cubicBezTo>
                  <a:cubicBezTo>
                    <a:pt x="2858" y="1"/>
                    <a:pt x="2858" y="31"/>
                    <a:pt x="2827" y="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6"/>
            <p:cNvSpPr/>
            <p:nvPr/>
          </p:nvSpPr>
          <p:spPr>
            <a:xfrm>
              <a:off x="2493475" y="2495763"/>
              <a:ext cx="126150" cy="110975"/>
            </a:xfrm>
            <a:custGeom>
              <a:avLst/>
              <a:gdLst/>
              <a:ahLst/>
              <a:cxnLst/>
              <a:rect l="l" t="t" r="r" b="b"/>
              <a:pathLst>
                <a:path w="5046" h="4439" extrusionOk="0">
                  <a:moveTo>
                    <a:pt x="578" y="730"/>
                  </a:moveTo>
                  <a:cubicBezTo>
                    <a:pt x="1155" y="1"/>
                    <a:pt x="2462" y="62"/>
                    <a:pt x="3526" y="913"/>
                  </a:cubicBezTo>
                  <a:cubicBezTo>
                    <a:pt x="4651" y="1733"/>
                    <a:pt x="5046" y="3010"/>
                    <a:pt x="4499" y="3709"/>
                  </a:cubicBezTo>
                  <a:cubicBezTo>
                    <a:pt x="3921" y="4439"/>
                    <a:pt x="2584" y="4378"/>
                    <a:pt x="1520" y="3527"/>
                  </a:cubicBezTo>
                  <a:cubicBezTo>
                    <a:pt x="426" y="2706"/>
                    <a:pt x="0" y="1429"/>
                    <a:pt x="578" y="7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40"/>
          <p:cNvSpPr txBox="1">
            <a:spLocks noGrp="1"/>
          </p:cNvSpPr>
          <p:nvPr>
            <p:ph type="ctrTitle"/>
          </p:nvPr>
        </p:nvSpPr>
        <p:spPr>
          <a:xfrm>
            <a:off x="713225" y="539500"/>
            <a:ext cx="7708500" cy="65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NHÓM 3</a:t>
            </a:r>
            <a:endParaRPr/>
          </a:p>
        </p:txBody>
      </p:sp>
      <p:sp>
        <p:nvSpPr>
          <p:cNvPr id="591" name="Google Shape;591;p40"/>
          <p:cNvSpPr txBox="1">
            <a:spLocks noGrp="1"/>
          </p:cNvSpPr>
          <p:nvPr>
            <p:ph type="subTitle" idx="1"/>
          </p:nvPr>
        </p:nvSpPr>
        <p:spPr>
          <a:xfrm>
            <a:off x="713225" y="1918709"/>
            <a:ext cx="2555100" cy="657600"/>
          </a:xfrm>
          <a:prstGeom prst="rect">
            <a:avLst/>
          </a:prstGeom>
        </p:spPr>
        <p:txBody>
          <a:bodyPr spcFirstLastPara="1" wrap="square" lIns="91425" tIns="91425" rIns="91425" bIns="91425" anchor="t" anchorCtr="0">
            <a:noAutofit/>
          </a:bodyPr>
          <a:lstStyle/>
          <a:p>
            <a:r>
              <a:rPr lang="vi-VN" sz="2000"/>
              <a:t>Trường học</a:t>
            </a:r>
          </a:p>
        </p:txBody>
      </p:sp>
      <p:sp>
        <p:nvSpPr>
          <p:cNvPr id="593" name="Google Shape;593;p40"/>
          <p:cNvSpPr txBox="1">
            <a:spLocks noGrp="1"/>
          </p:cNvSpPr>
          <p:nvPr>
            <p:ph type="subTitle" idx="4"/>
          </p:nvPr>
        </p:nvSpPr>
        <p:spPr>
          <a:xfrm>
            <a:off x="3316738" y="1918709"/>
            <a:ext cx="2555100" cy="657600"/>
          </a:xfrm>
          <a:prstGeom prst="rect">
            <a:avLst/>
          </a:prstGeom>
        </p:spPr>
        <p:txBody>
          <a:bodyPr spcFirstLastPara="1" wrap="square" lIns="91425" tIns="91425" rIns="91425" bIns="91425" anchor="t" anchorCtr="0">
            <a:noAutofit/>
          </a:bodyPr>
          <a:lstStyle/>
          <a:p>
            <a:r>
              <a:rPr lang="en-US" sz="2000"/>
              <a:t>Bệnh viện</a:t>
            </a:r>
          </a:p>
        </p:txBody>
      </p:sp>
      <p:sp>
        <p:nvSpPr>
          <p:cNvPr id="595" name="Google Shape;595;p40"/>
          <p:cNvSpPr txBox="1">
            <a:spLocks noGrp="1"/>
          </p:cNvSpPr>
          <p:nvPr>
            <p:ph type="subTitle" idx="6"/>
          </p:nvPr>
        </p:nvSpPr>
        <p:spPr>
          <a:xfrm>
            <a:off x="5855131" y="1887275"/>
            <a:ext cx="2555100" cy="657600"/>
          </a:xfrm>
          <a:prstGeom prst="rect">
            <a:avLst/>
          </a:prstGeom>
        </p:spPr>
        <p:txBody>
          <a:bodyPr spcFirstLastPara="1" wrap="square" lIns="91425" tIns="91425" rIns="91425" bIns="91425" anchor="t" anchorCtr="0">
            <a:noAutofit/>
          </a:bodyPr>
          <a:lstStyle/>
          <a:p>
            <a:r>
              <a:rPr lang="en-US" sz="2000"/>
              <a:t>Công viên</a:t>
            </a:r>
          </a:p>
        </p:txBody>
      </p:sp>
      <p:sp>
        <p:nvSpPr>
          <p:cNvPr id="597" name="Google Shape;597;p40"/>
          <p:cNvSpPr txBox="1">
            <a:spLocks noGrp="1"/>
          </p:cNvSpPr>
          <p:nvPr>
            <p:ph type="subTitle" idx="8"/>
          </p:nvPr>
        </p:nvSpPr>
        <p:spPr>
          <a:xfrm>
            <a:off x="1990772" y="3389065"/>
            <a:ext cx="2555100" cy="657600"/>
          </a:xfrm>
          <a:prstGeom prst="rect">
            <a:avLst/>
          </a:prstGeom>
        </p:spPr>
        <p:txBody>
          <a:bodyPr spcFirstLastPara="1" wrap="square" lIns="91425" tIns="91425" rIns="91425" bIns="91425" anchor="t" anchorCtr="0">
            <a:noAutofit/>
          </a:bodyPr>
          <a:lstStyle/>
          <a:p>
            <a:r>
              <a:rPr lang="en-US" sz="2000"/>
              <a:t>Rừng núi</a:t>
            </a:r>
          </a:p>
        </p:txBody>
      </p:sp>
      <p:sp>
        <p:nvSpPr>
          <p:cNvPr id="599" name="Google Shape;599;p40"/>
          <p:cNvSpPr txBox="1">
            <a:spLocks noGrp="1"/>
          </p:cNvSpPr>
          <p:nvPr>
            <p:ph type="subTitle" idx="13"/>
          </p:nvPr>
        </p:nvSpPr>
        <p:spPr>
          <a:xfrm>
            <a:off x="4594288" y="3364371"/>
            <a:ext cx="2555100" cy="657600"/>
          </a:xfrm>
          <a:prstGeom prst="rect">
            <a:avLst/>
          </a:prstGeom>
        </p:spPr>
        <p:txBody>
          <a:bodyPr spcFirstLastPara="1" wrap="square" lIns="91425" tIns="91425" rIns="91425" bIns="91425" anchor="t" anchorCtr="0">
            <a:noAutofit/>
          </a:bodyPr>
          <a:lstStyle/>
          <a:p>
            <a:pPr marL="136525" indent="-9525"/>
            <a:r>
              <a:rPr lang="vi-VN" sz="2000"/>
              <a:t>Cơ sở hạ tầng: đường, điện…</a:t>
            </a:r>
          </a:p>
        </p:txBody>
      </p:sp>
      <p:grpSp>
        <p:nvGrpSpPr>
          <p:cNvPr id="600" name="Google Shape;600;p40"/>
          <p:cNvGrpSpPr/>
          <p:nvPr/>
        </p:nvGrpSpPr>
        <p:grpSpPr>
          <a:xfrm>
            <a:off x="4393172" y="1443232"/>
            <a:ext cx="348600" cy="348600"/>
            <a:chOff x="3191072" y="2571383"/>
            <a:chExt cx="348600" cy="348600"/>
          </a:xfrm>
        </p:grpSpPr>
        <p:sp>
          <p:nvSpPr>
            <p:cNvPr id="601" name="Google Shape;601;p40"/>
            <p:cNvSpPr/>
            <p:nvPr/>
          </p:nvSpPr>
          <p:spPr>
            <a:xfrm>
              <a:off x="3191072" y="2571383"/>
              <a:ext cx="348600" cy="348600"/>
            </a:xfrm>
            <a:prstGeom prst="roundRect">
              <a:avLst>
                <a:gd name="adj" fmla="val 50000"/>
              </a:avLst>
            </a:prstGeom>
            <a:solidFill>
              <a:schemeClr val="accent1"/>
            </a:solidFill>
            <a:ln w="28575" cap="flat" cmpd="sng">
              <a:solidFill>
                <a:schemeClr val="accent1"/>
              </a:solidFill>
              <a:prstDash val="solid"/>
              <a:round/>
              <a:headEnd type="none" w="sm" len="sm"/>
              <a:tailEnd type="none" w="sm" len="sm"/>
            </a:ln>
          </p:spPr>
          <p:txBody>
            <a:bodyPr spcFirstLastPara="1" wrap="square" lIns="64000" tIns="91425" rIns="91425" bIns="91425" anchor="ctr" anchorCtr="0">
              <a:noAutofit/>
            </a:bodyPr>
            <a:lstStyle/>
            <a:p>
              <a:pPr marL="0" lvl="0" indent="0" algn="l" rtl="0">
                <a:spcBef>
                  <a:spcPts val="0"/>
                </a:spcBef>
                <a:spcAft>
                  <a:spcPts val="0"/>
                </a:spcAft>
                <a:buNone/>
              </a:pPr>
              <a:endParaRPr>
                <a:solidFill>
                  <a:schemeClr val="lt1"/>
                </a:solidFill>
                <a:latin typeface="Fredoka One"/>
                <a:ea typeface="Fredoka One"/>
                <a:cs typeface="Fredoka One"/>
                <a:sym typeface="Fredoka One"/>
              </a:endParaRPr>
            </a:p>
          </p:txBody>
        </p:sp>
        <p:sp>
          <p:nvSpPr>
            <p:cNvPr id="602" name="Google Shape;602;p40"/>
            <p:cNvSpPr/>
            <p:nvPr/>
          </p:nvSpPr>
          <p:spPr>
            <a:xfrm>
              <a:off x="3248076" y="2662896"/>
              <a:ext cx="234596" cy="165568"/>
            </a:xfrm>
            <a:custGeom>
              <a:avLst/>
              <a:gdLst/>
              <a:ahLst/>
              <a:cxnLst/>
              <a:rect l="l" t="t" r="r" b="b"/>
              <a:pathLst>
                <a:path w="13335" h="9986" extrusionOk="0">
                  <a:moveTo>
                    <a:pt x="11960" y="0"/>
                  </a:moveTo>
                  <a:cubicBezTo>
                    <a:pt x="11742" y="0"/>
                    <a:pt x="11517" y="88"/>
                    <a:pt x="11318" y="297"/>
                  </a:cubicBezTo>
                  <a:cubicBezTo>
                    <a:pt x="8973" y="2774"/>
                    <a:pt x="6615" y="5250"/>
                    <a:pt x="4270" y="7739"/>
                  </a:cubicBezTo>
                  <a:cubicBezTo>
                    <a:pt x="3448" y="7131"/>
                    <a:pt x="2615" y="6512"/>
                    <a:pt x="1793" y="5905"/>
                  </a:cubicBezTo>
                  <a:cubicBezTo>
                    <a:pt x="1620" y="5777"/>
                    <a:pt x="1447" y="5721"/>
                    <a:pt x="1285" y="5721"/>
                  </a:cubicBezTo>
                  <a:cubicBezTo>
                    <a:pt x="517" y="5721"/>
                    <a:pt x="0" y="6972"/>
                    <a:pt x="817" y="7572"/>
                  </a:cubicBezTo>
                  <a:cubicBezTo>
                    <a:pt x="1841" y="8334"/>
                    <a:pt x="2877" y="9084"/>
                    <a:pt x="3901" y="9846"/>
                  </a:cubicBezTo>
                  <a:cubicBezTo>
                    <a:pt x="4029" y="9942"/>
                    <a:pt x="4190" y="9985"/>
                    <a:pt x="4356" y="9985"/>
                  </a:cubicBezTo>
                  <a:cubicBezTo>
                    <a:pt x="4622" y="9985"/>
                    <a:pt x="4899" y="9874"/>
                    <a:pt x="5068" y="9691"/>
                  </a:cubicBezTo>
                  <a:cubicBezTo>
                    <a:pt x="7604" y="7012"/>
                    <a:pt x="10140" y="4333"/>
                    <a:pt x="12676" y="1654"/>
                  </a:cubicBezTo>
                  <a:cubicBezTo>
                    <a:pt x="13335" y="968"/>
                    <a:pt x="12685" y="0"/>
                    <a:pt x="11960"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lt1"/>
                </a:solidFill>
                <a:latin typeface="Nunito"/>
                <a:ea typeface="Nunito"/>
                <a:cs typeface="Nunito"/>
                <a:sym typeface="Nunito"/>
              </a:endParaRPr>
            </a:p>
          </p:txBody>
        </p:sp>
      </p:grpSp>
      <p:grpSp>
        <p:nvGrpSpPr>
          <p:cNvPr id="603" name="Google Shape;603;p40"/>
          <p:cNvGrpSpPr/>
          <p:nvPr/>
        </p:nvGrpSpPr>
        <p:grpSpPr>
          <a:xfrm>
            <a:off x="1816472" y="1443232"/>
            <a:ext cx="348600" cy="348600"/>
            <a:chOff x="3191072" y="2571383"/>
            <a:chExt cx="348600" cy="348600"/>
          </a:xfrm>
        </p:grpSpPr>
        <p:sp>
          <p:nvSpPr>
            <p:cNvPr id="604" name="Google Shape;604;p40"/>
            <p:cNvSpPr/>
            <p:nvPr/>
          </p:nvSpPr>
          <p:spPr>
            <a:xfrm>
              <a:off x="3191072" y="2571383"/>
              <a:ext cx="348600" cy="348600"/>
            </a:xfrm>
            <a:prstGeom prst="roundRect">
              <a:avLst>
                <a:gd name="adj" fmla="val 50000"/>
              </a:avLst>
            </a:prstGeom>
            <a:solidFill>
              <a:schemeClr val="accent1"/>
            </a:solidFill>
            <a:ln w="28575" cap="flat" cmpd="sng">
              <a:solidFill>
                <a:schemeClr val="accent1"/>
              </a:solidFill>
              <a:prstDash val="solid"/>
              <a:round/>
              <a:headEnd type="none" w="sm" len="sm"/>
              <a:tailEnd type="none" w="sm" len="sm"/>
            </a:ln>
          </p:spPr>
          <p:txBody>
            <a:bodyPr spcFirstLastPara="1" wrap="square" lIns="64000" tIns="91425" rIns="91425" bIns="91425" anchor="ctr" anchorCtr="0">
              <a:noAutofit/>
            </a:bodyPr>
            <a:lstStyle/>
            <a:p>
              <a:pPr marL="0" lvl="0" indent="0" algn="l" rtl="0">
                <a:spcBef>
                  <a:spcPts val="0"/>
                </a:spcBef>
                <a:spcAft>
                  <a:spcPts val="0"/>
                </a:spcAft>
                <a:buNone/>
              </a:pPr>
              <a:endParaRPr>
                <a:solidFill>
                  <a:schemeClr val="lt1"/>
                </a:solidFill>
                <a:latin typeface="Fredoka One"/>
                <a:ea typeface="Fredoka One"/>
                <a:cs typeface="Fredoka One"/>
                <a:sym typeface="Fredoka One"/>
              </a:endParaRPr>
            </a:p>
          </p:txBody>
        </p:sp>
        <p:sp>
          <p:nvSpPr>
            <p:cNvPr id="605" name="Google Shape;605;p40"/>
            <p:cNvSpPr/>
            <p:nvPr/>
          </p:nvSpPr>
          <p:spPr>
            <a:xfrm>
              <a:off x="3248076" y="2662896"/>
              <a:ext cx="234596" cy="165568"/>
            </a:xfrm>
            <a:custGeom>
              <a:avLst/>
              <a:gdLst/>
              <a:ahLst/>
              <a:cxnLst/>
              <a:rect l="l" t="t" r="r" b="b"/>
              <a:pathLst>
                <a:path w="13335" h="9986" extrusionOk="0">
                  <a:moveTo>
                    <a:pt x="11960" y="0"/>
                  </a:moveTo>
                  <a:cubicBezTo>
                    <a:pt x="11742" y="0"/>
                    <a:pt x="11517" y="88"/>
                    <a:pt x="11318" y="297"/>
                  </a:cubicBezTo>
                  <a:cubicBezTo>
                    <a:pt x="8973" y="2774"/>
                    <a:pt x="6615" y="5250"/>
                    <a:pt x="4270" y="7739"/>
                  </a:cubicBezTo>
                  <a:cubicBezTo>
                    <a:pt x="3448" y="7131"/>
                    <a:pt x="2615" y="6512"/>
                    <a:pt x="1793" y="5905"/>
                  </a:cubicBezTo>
                  <a:cubicBezTo>
                    <a:pt x="1620" y="5777"/>
                    <a:pt x="1447" y="5721"/>
                    <a:pt x="1285" y="5721"/>
                  </a:cubicBezTo>
                  <a:cubicBezTo>
                    <a:pt x="517" y="5721"/>
                    <a:pt x="0" y="6972"/>
                    <a:pt x="817" y="7572"/>
                  </a:cubicBezTo>
                  <a:cubicBezTo>
                    <a:pt x="1841" y="8334"/>
                    <a:pt x="2877" y="9084"/>
                    <a:pt x="3901" y="9846"/>
                  </a:cubicBezTo>
                  <a:cubicBezTo>
                    <a:pt x="4029" y="9942"/>
                    <a:pt x="4190" y="9985"/>
                    <a:pt x="4356" y="9985"/>
                  </a:cubicBezTo>
                  <a:cubicBezTo>
                    <a:pt x="4622" y="9985"/>
                    <a:pt x="4899" y="9874"/>
                    <a:pt x="5068" y="9691"/>
                  </a:cubicBezTo>
                  <a:cubicBezTo>
                    <a:pt x="7604" y="7012"/>
                    <a:pt x="10140" y="4333"/>
                    <a:pt x="12676" y="1654"/>
                  </a:cubicBezTo>
                  <a:cubicBezTo>
                    <a:pt x="13335" y="968"/>
                    <a:pt x="12685" y="0"/>
                    <a:pt x="11960"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lt1"/>
                </a:solidFill>
                <a:latin typeface="Nunito"/>
                <a:ea typeface="Nunito"/>
                <a:cs typeface="Nunito"/>
                <a:sym typeface="Nunito"/>
              </a:endParaRPr>
            </a:p>
          </p:txBody>
        </p:sp>
      </p:grpSp>
      <p:grpSp>
        <p:nvGrpSpPr>
          <p:cNvPr id="615" name="Google Shape;615;p40"/>
          <p:cNvGrpSpPr/>
          <p:nvPr/>
        </p:nvGrpSpPr>
        <p:grpSpPr>
          <a:xfrm rot="-148811" flipH="1">
            <a:off x="617740" y="4411704"/>
            <a:ext cx="371396" cy="375435"/>
            <a:chOff x="2079900" y="3077638"/>
            <a:chExt cx="367775" cy="382800"/>
          </a:xfrm>
        </p:grpSpPr>
        <p:sp>
          <p:nvSpPr>
            <p:cNvPr id="616" name="Google Shape;616;p40"/>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0"/>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0"/>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0"/>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40"/>
          <p:cNvGrpSpPr/>
          <p:nvPr/>
        </p:nvGrpSpPr>
        <p:grpSpPr>
          <a:xfrm rot="148811">
            <a:off x="8174552" y="998366"/>
            <a:ext cx="371396" cy="375435"/>
            <a:chOff x="2079900" y="3077638"/>
            <a:chExt cx="367775" cy="382800"/>
          </a:xfrm>
        </p:grpSpPr>
        <p:sp>
          <p:nvSpPr>
            <p:cNvPr id="621" name="Google Shape;621;p40"/>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0"/>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0"/>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0"/>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603;p40">
            <a:extLst>
              <a:ext uri="{FF2B5EF4-FFF2-40B4-BE49-F238E27FC236}">
                <a16:creationId xmlns:a16="http://schemas.microsoft.com/office/drawing/2014/main" id="{732651CB-D8AB-1B42-BCBC-BB5C9482A139}"/>
              </a:ext>
            </a:extLst>
          </p:cNvPr>
          <p:cNvGrpSpPr/>
          <p:nvPr/>
        </p:nvGrpSpPr>
        <p:grpSpPr>
          <a:xfrm>
            <a:off x="7132681" y="1443229"/>
            <a:ext cx="348600" cy="348600"/>
            <a:chOff x="3191072" y="2571383"/>
            <a:chExt cx="348600" cy="348600"/>
          </a:xfrm>
        </p:grpSpPr>
        <p:sp>
          <p:nvSpPr>
            <p:cNvPr id="49" name="Google Shape;604;p40">
              <a:extLst>
                <a:ext uri="{FF2B5EF4-FFF2-40B4-BE49-F238E27FC236}">
                  <a16:creationId xmlns:a16="http://schemas.microsoft.com/office/drawing/2014/main" id="{B8D583AF-7B49-7A40-9D63-A43BC4283F0E}"/>
                </a:ext>
              </a:extLst>
            </p:cNvPr>
            <p:cNvSpPr/>
            <p:nvPr/>
          </p:nvSpPr>
          <p:spPr>
            <a:xfrm>
              <a:off x="3191072" y="2571383"/>
              <a:ext cx="348600" cy="348600"/>
            </a:xfrm>
            <a:prstGeom prst="roundRect">
              <a:avLst>
                <a:gd name="adj" fmla="val 50000"/>
              </a:avLst>
            </a:prstGeom>
            <a:solidFill>
              <a:schemeClr val="accent1"/>
            </a:solidFill>
            <a:ln w="28575" cap="flat" cmpd="sng">
              <a:solidFill>
                <a:schemeClr val="accent1"/>
              </a:solidFill>
              <a:prstDash val="solid"/>
              <a:round/>
              <a:headEnd type="none" w="sm" len="sm"/>
              <a:tailEnd type="none" w="sm" len="sm"/>
            </a:ln>
          </p:spPr>
          <p:txBody>
            <a:bodyPr spcFirstLastPara="1" wrap="square" lIns="64000" tIns="91425" rIns="91425" bIns="91425" anchor="ctr" anchorCtr="0">
              <a:noAutofit/>
            </a:bodyPr>
            <a:lstStyle/>
            <a:p>
              <a:pPr marL="0" lvl="0" indent="0" algn="l" rtl="0">
                <a:spcBef>
                  <a:spcPts val="0"/>
                </a:spcBef>
                <a:spcAft>
                  <a:spcPts val="0"/>
                </a:spcAft>
                <a:buNone/>
              </a:pPr>
              <a:endParaRPr>
                <a:solidFill>
                  <a:schemeClr val="lt1"/>
                </a:solidFill>
                <a:latin typeface="Fredoka One"/>
                <a:ea typeface="Fredoka One"/>
                <a:cs typeface="Fredoka One"/>
                <a:sym typeface="Fredoka One"/>
              </a:endParaRPr>
            </a:p>
          </p:txBody>
        </p:sp>
        <p:sp>
          <p:nvSpPr>
            <p:cNvPr id="50" name="Google Shape;605;p40">
              <a:extLst>
                <a:ext uri="{FF2B5EF4-FFF2-40B4-BE49-F238E27FC236}">
                  <a16:creationId xmlns:a16="http://schemas.microsoft.com/office/drawing/2014/main" id="{683F2B86-6126-2C4B-9741-92DCB0BA6DE8}"/>
                </a:ext>
              </a:extLst>
            </p:cNvPr>
            <p:cNvSpPr/>
            <p:nvPr/>
          </p:nvSpPr>
          <p:spPr>
            <a:xfrm>
              <a:off x="3248076" y="2662896"/>
              <a:ext cx="234596" cy="165568"/>
            </a:xfrm>
            <a:custGeom>
              <a:avLst/>
              <a:gdLst/>
              <a:ahLst/>
              <a:cxnLst/>
              <a:rect l="l" t="t" r="r" b="b"/>
              <a:pathLst>
                <a:path w="13335" h="9986" extrusionOk="0">
                  <a:moveTo>
                    <a:pt x="11960" y="0"/>
                  </a:moveTo>
                  <a:cubicBezTo>
                    <a:pt x="11742" y="0"/>
                    <a:pt x="11517" y="88"/>
                    <a:pt x="11318" y="297"/>
                  </a:cubicBezTo>
                  <a:cubicBezTo>
                    <a:pt x="8973" y="2774"/>
                    <a:pt x="6615" y="5250"/>
                    <a:pt x="4270" y="7739"/>
                  </a:cubicBezTo>
                  <a:cubicBezTo>
                    <a:pt x="3448" y="7131"/>
                    <a:pt x="2615" y="6512"/>
                    <a:pt x="1793" y="5905"/>
                  </a:cubicBezTo>
                  <a:cubicBezTo>
                    <a:pt x="1620" y="5777"/>
                    <a:pt x="1447" y="5721"/>
                    <a:pt x="1285" y="5721"/>
                  </a:cubicBezTo>
                  <a:cubicBezTo>
                    <a:pt x="517" y="5721"/>
                    <a:pt x="0" y="6972"/>
                    <a:pt x="817" y="7572"/>
                  </a:cubicBezTo>
                  <a:cubicBezTo>
                    <a:pt x="1841" y="8334"/>
                    <a:pt x="2877" y="9084"/>
                    <a:pt x="3901" y="9846"/>
                  </a:cubicBezTo>
                  <a:cubicBezTo>
                    <a:pt x="4029" y="9942"/>
                    <a:pt x="4190" y="9985"/>
                    <a:pt x="4356" y="9985"/>
                  </a:cubicBezTo>
                  <a:cubicBezTo>
                    <a:pt x="4622" y="9985"/>
                    <a:pt x="4899" y="9874"/>
                    <a:pt x="5068" y="9691"/>
                  </a:cubicBezTo>
                  <a:cubicBezTo>
                    <a:pt x="7604" y="7012"/>
                    <a:pt x="10140" y="4333"/>
                    <a:pt x="12676" y="1654"/>
                  </a:cubicBezTo>
                  <a:cubicBezTo>
                    <a:pt x="13335" y="968"/>
                    <a:pt x="12685" y="0"/>
                    <a:pt x="11960"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lt1"/>
                </a:solidFill>
                <a:latin typeface="Nunito"/>
                <a:ea typeface="Nunito"/>
                <a:cs typeface="Nunito"/>
                <a:sym typeface="Nunito"/>
              </a:endParaRPr>
            </a:p>
          </p:txBody>
        </p:sp>
      </p:grpSp>
      <p:grpSp>
        <p:nvGrpSpPr>
          <p:cNvPr id="51" name="Google Shape;603;p40">
            <a:extLst>
              <a:ext uri="{FF2B5EF4-FFF2-40B4-BE49-F238E27FC236}">
                <a16:creationId xmlns:a16="http://schemas.microsoft.com/office/drawing/2014/main" id="{89A68DD8-8348-0849-9095-B339B4AF53D7}"/>
              </a:ext>
            </a:extLst>
          </p:cNvPr>
          <p:cNvGrpSpPr/>
          <p:nvPr/>
        </p:nvGrpSpPr>
        <p:grpSpPr>
          <a:xfrm>
            <a:off x="3142438" y="2885852"/>
            <a:ext cx="348600" cy="348600"/>
            <a:chOff x="3191072" y="2571383"/>
            <a:chExt cx="348600" cy="348600"/>
          </a:xfrm>
        </p:grpSpPr>
        <p:sp>
          <p:nvSpPr>
            <p:cNvPr id="52" name="Google Shape;604;p40">
              <a:extLst>
                <a:ext uri="{FF2B5EF4-FFF2-40B4-BE49-F238E27FC236}">
                  <a16:creationId xmlns:a16="http://schemas.microsoft.com/office/drawing/2014/main" id="{D1379169-0136-7340-98D0-537C6CC436F6}"/>
                </a:ext>
              </a:extLst>
            </p:cNvPr>
            <p:cNvSpPr/>
            <p:nvPr/>
          </p:nvSpPr>
          <p:spPr>
            <a:xfrm>
              <a:off x="3191072" y="2571383"/>
              <a:ext cx="348600" cy="348600"/>
            </a:xfrm>
            <a:prstGeom prst="roundRect">
              <a:avLst>
                <a:gd name="adj" fmla="val 50000"/>
              </a:avLst>
            </a:prstGeom>
            <a:solidFill>
              <a:schemeClr val="accent1"/>
            </a:solidFill>
            <a:ln w="28575" cap="flat" cmpd="sng">
              <a:solidFill>
                <a:schemeClr val="accent1"/>
              </a:solidFill>
              <a:prstDash val="solid"/>
              <a:round/>
              <a:headEnd type="none" w="sm" len="sm"/>
              <a:tailEnd type="none" w="sm" len="sm"/>
            </a:ln>
          </p:spPr>
          <p:txBody>
            <a:bodyPr spcFirstLastPara="1" wrap="square" lIns="64000" tIns="91425" rIns="91425" bIns="91425" anchor="ctr" anchorCtr="0">
              <a:noAutofit/>
            </a:bodyPr>
            <a:lstStyle/>
            <a:p>
              <a:pPr marL="0" lvl="0" indent="0" algn="l" rtl="0">
                <a:spcBef>
                  <a:spcPts val="0"/>
                </a:spcBef>
                <a:spcAft>
                  <a:spcPts val="0"/>
                </a:spcAft>
                <a:buNone/>
              </a:pPr>
              <a:endParaRPr>
                <a:solidFill>
                  <a:schemeClr val="lt1"/>
                </a:solidFill>
                <a:latin typeface="Fredoka One"/>
                <a:ea typeface="Fredoka One"/>
                <a:cs typeface="Fredoka One"/>
                <a:sym typeface="Fredoka One"/>
              </a:endParaRPr>
            </a:p>
          </p:txBody>
        </p:sp>
        <p:sp>
          <p:nvSpPr>
            <p:cNvPr id="53" name="Google Shape;605;p40">
              <a:extLst>
                <a:ext uri="{FF2B5EF4-FFF2-40B4-BE49-F238E27FC236}">
                  <a16:creationId xmlns:a16="http://schemas.microsoft.com/office/drawing/2014/main" id="{56974BB7-DEEE-A346-853F-28C38ACD0907}"/>
                </a:ext>
              </a:extLst>
            </p:cNvPr>
            <p:cNvSpPr/>
            <p:nvPr/>
          </p:nvSpPr>
          <p:spPr>
            <a:xfrm>
              <a:off x="3248076" y="2662896"/>
              <a:ext cx="234596" cy="165568"/>
            </a:xfrm>
            <a:custGeom>
              <a:avLst/>
              <a:gdLst/>
              <a:ahLst/>
              <a:cxnLst/>
              <a:rect l="l" t="t" r="r" b="b"/>
              <a:pathLst>
                <a:path w="13335" h="9986" extrusionOk="0">
                  <a:moveTo>
                    <a:pt x="11960" y="0"/>
                  </a:moveTo>
                  <a:cubicBezTo>
                    <a:pt x="11742" y="0"/>
                    <a:pt x="11517" y="88"/>
                    <a:pt x="11318" y="297"/>
                  </a:cubicBezTo>
                  <a:cubicBezTo>
                    <a:pt x="8973" y="2774"/>
                    <a:pt x="6615" y="5250"/>
                    <a:pt x="4270" y="7739"/>
                  </a:cubicBezTo>
                  <a:cubicBezTo>
                    <a:pt x="3448" y="7131"/>
                    <a:pt x="2615" y="6512"/>
                    <a:pt x="1793" y="5905"/>
                  </a:cubicBezTo>
                  <a:cubicBezTo>
                    <a:pt x="1620" y="5777"/>
                    <a:pt x="1447" y="5721"/>
                    <a:pt x="1285" y="5721"/>
                  </a:cubicBezTo>
                  <a:cubicBezTo>
                    <a:pt x="517" y="5721"/>
                    <a:pt x="0" y="6972"/>
                    <a:pt x="817" y="7572"/>
                  </a:cubicBezTo>
                  <a:cubicBezTo>
                    <a:pt x="1841" y="8334"/>
                    <a:pt x="2877" y="9084"/>
                    <a:pt x="3901" y="9846"/>
                  </a:cubicBezTo>
                  <a:cubicBezTo>
                    <a:pt x="4029" y="9942"/>
                    <a:pt x="4190" y="9985"/>
                    <a:pt x="4356" y="9985"/>
                  </a:cubicBezTo>
                  <a:cubicBezTo>
                    <a:pt x="4622" y="9985"/>
                    <a:pt x="4899" y="9874"/>
                    <a:pt x="5068" y="9691"/>
                  </a:cubicBezTo>
                  <a:cubicBezTo>
                    <a:pt x="7604" y="7012"/>
                    <a:pt x="10140" y="4333"/>
                    <a:pt x="12676" y="1654"/>
                  </a:cubicBezTo>
                  <a:cubicBezTo>
                    <a:pt x="13335" y="968"/>
                    <a:pt x="12685" y="0"/>
                    <a:pt x="11960"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lt1"/>
                </a:solidFill>
                <a:latin typeface="Nunito"/>
                <a:ea typeface="Nunito"/>
                <a:cs typeface="Nunito"/>
                <a:sym typeface="Nunito"/>
              </a:endParaRPr>
            </a:p>
          </p:txBody>
        </p:sp>
      </p:grpSp>
      <p:grpSp>
        <p:nvGrpSpPr>
          <p:cNvPr id="54" name="Google Shape;603;p40">
            <a:extLst>
              <a:ext uri="{FF2B5EF4-FFF2-40B4-BE49-F238E27FC236}">
                <a16:creationId xmlns:a16="http://schemas.microsoft.com/office/drawing/2014/main" id="{8B70B36A-DA44-4F43-B69A-20F31736D9B9}"/>
              </a:ext>
            </a:extLst>
          </p:cNvPr>
          <p:cNvGrpSpPr/>
          <p:nvPr/>
        </p:nvGrpSpPr>
        <p:grpSpPr>
          <a:xfrm>
            <a:off x="5807950" y="2885852"/>
            <a:ext cx="348600" cy="348600"/>
            <a:chOff x="3191072" y="2571383"/>
            <a:chExt cx="348600" cy="348600"/>
          </a:xfrm>
        </p:grpSpPr>
        <p:sp>
          <p:nvSpPr>
            <p:cNvPr id="55" name="Google Shape;604;p40">
              <a:extLst>
                <a:ext uri="{FF2B5EF4-FFF2-40B4-BE49-F238E27FC236}">
                  <a16:creationId xmlns:a16="http://schemas.microsoft.com/office/drawing/2014/main" id="{9E9F0F01-6C00-3C44-A9A1-FF377F08BEAB}"/>
                </a:ext>
              </a:extLst>
            </p:cNvPr>
            <p:cNvSpPr/>
            <p:nvPr/>
          </p:nvSpPr>
          <p:spPr>
            <a:xfrm>
              <a:off x="3191072" y="2571383"/>
              <a:ext cx="348600" cy="348600"/>
            </a:xfrm>
            <a:prstGeom prst="roundRect">
              <a:avLst>
                <a:gd name="adj" fmla="val 50000"/>
              </a:avLst>
            </a:prstGeom>
            <a:solidFill>
              <a:schemeClr val="accent1"/>
            </a:solidFill>
            <a:ln w="28575" cap="flat" cmpd="sng">
              <a:solidFill>
                <a:schemeClr val="accent1"/>
              </a:solidFill>
              <a:prstDash val="solid"/>
              <a:round/>
              <a:headEnd type="none" w="sm" len="sm"/>
              <a:tailEnd type="none" w="sm" len="sm"/>
            </a:ln>
          </p:spPr>
          <p:txBody>
            <a:bodyPr spcFirstLastPara="1" wrap="square" lIns="64000" tIns="91425" rIns="91425" bIns="91425" anchor="ctr" anchorCtr="0">
              <a:noAutofit/>
            </a:bodyPr>
            <a:lstStyle/>
            <a:p>
              <a:pPr marL="0" lvl="0" indent="0" algn="l" rtl="0">
                <a:spcBef>
                  <a:spcPts val="0"/>
                </a:spcBef>
                <a:spcAft>
                  <a:spcPts val="0"/>
                </a:spcAft>
                <a:buNone/>
              </a:pPr>
              <a:endParaRPr>
                <a:solidFill>
                  <a:schemeClr val="lt1"/>
                </a:solidFill>
                <a:latin typeface="Fredoka One"/>
                <a:ea typeface="Fredoka One"/>
                <a:cs typeface="Fredoka One"/>
                <a:sym typeface="Fredoka One"/>
              </a:endParaRPr>
            </a:p>
          </p:txBody>
        </p:sp>
        <p:sp>
          <p:nvSpPr>
            <p:cNvPr id="56" name="Google Shape;605;p40">
              <a:extLst>
                <a:ext uri="{FF2B5EF4-FFF2-40B4-BE49-F238E27FC236}">
                  <a16:creationId xmlns:a16="http://schemas.microsoft.com/office/drawing/2014/main" id="{A1AB16C5-F03C-C04B-AFF0-2E14B1266553}"/>
                </a:ext>
              </a:extLst>
            </p:cNvPr>
            <p:cNvSpPr/>
            <p:nvPr/>
          </p:nvSpPr>
          <p:spPr>
            <a:xfrm>
              <a:off x="3248076" y="2662896"/>
              <a:ext cx="234596" cy="165568"/>
            </a:xfrm>
            <a:custGeom>
              <a:avLst/>
              <a:gdLst/>
              <a:ahLst/>
              <a:cxnLst/>
              <a:rect l="l" t="t" r="r" b="b"/>
              <a:pathLst>
                <a:path w="13335" h="9986" extrusionOk="0">
                  <a:moveTo>
                    <a:pt x="11960" y="0"/>
                  </a:moveTo>
                  <a:cubicBezTo>
                    <a:pt x="11742" y="0"/>
                    <a:pt x="11517" y="88"/>
                    <a:pt x="11318" y="297"/>
                  </a:cubicBezTo>
                  <a:cubicBezTo>
                    <a:pt x="8973" y="2774"/>
                    <a:pt x="6615" y="5250"/>
                    <a:pt x="4270" y="7739"/>
                  </a:cubicBezTo>
                  <a:cubicBezTo>
                    <a:pt x="3448" y="7131"/>
                    <a:pt x="2615" y="6512"/>
                    <a:pt x="1793" y="5905"/>
                  </a:cubicBezTo>
                  <a:cubicBezTo>
                    <a:pt x="1620" y="5777"/>
                    <a:pt x="1447" y="5721"/>
                    <a:pt x="1285" y="5721"/>
                  </a:cubicBezTo>
                  <a:cubicBezTo>
                    <a:pt x="517" y="5721"/>
                    <a:pt x="0" y="6972"/>
                    <a:pt x="817" y="7572"/>
                  </a:cubicBezTo>
                  <a:cubicBezTo>
                    <a:pt x="1841" y="8334"/>
                    <a:pt x="2877" y="9084"/>
                    <a:pt x="3901" y="9846"/>
                  </a:cubicBezTo>
                  <a:cubicBezTo>
                    <a:pt x="4029" y="9942"/>
                    <a:pt x="4190" y="9985"/>
                    <a:pt x="4356" y="9985"/>
                  </a:cubicBezTo>
                  <a:cubicBezTo>
                    <a:pt x="4622" y="9985"/>
                    <a:pt x="4899" y="9874"/>
                    <a:pt x="5068" y="9691"/>
                  </a:cubicBezTo>
                  <a:cubicBezTo>
                    <a:pt x="7604" y="7012"/>
                    <a:pt x="10140" y="4333"/>
                    <a:pt x="12676" y="1654"/>
                  </a:cubicBezTo>
                  <a:cubicBezTo>
                    <a:pt x="13335" y="968"/>
                    <a:pt x="12685" y="0"/>
                    <a:pt x="11960"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lt1"/>
                </a:solidFill>
                <a:latin typeface="Nunito"/>
                <a:ea typeface="Nunito"/>
                <a:cs typeface="Nunito"/>
                <a:sym typeface="Nunito"/>
              </a:endParaRPr>
            </a:p>
          </p:txBody>
        </p:sp>
      </p:grpSp>
    </p:spTree>
    <p:extLst>
      <p:ext uri="{BB962C8B-B14F-4D97-AF65-F5344CB8AC3E}">
        <p14:creationId xmlns:p14="http://schemas.microsoft.com/office/powerpoint/2010/main" val="3610596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42"/>
          <p:cNvSpPr/>
          <p:nvPr/>
        </p:nvSpPr>
        <p:spPr>
          <a:xfrm>
            <a:off x="1641222" y="987324"/>
            <a:ext cx="5688714" cy="3005750"/>
          </a:xfrm>
          <a:custGeom>
            <a:avLst/>
            <a:gdLst/>
            <a:ahLst/>
            <a:cxnLst/>
            <a:rect l="l" t="t" r="r" b="b"/>
            <a:pathLst>
              <a:path w="19081" h="24216" extrusionOk="0">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2"/>
          <p:cNvSpPr txBox="1">
            <a:spLocks noGrp="1"/>
          </p:cNvSpPr>
          <p:nvPr>
            <p:ph type="ctrTitle"/>
          </p:nvPr>
        </p:nvSpPr>
        <p:spPr>
          <a:xfrm>
            <a:off x="1749450" y="2059425"/>
            <a:ext cx="5645100" cy="925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100" b="1">
                <a:latin typeface="Bahnschrift SemiBold Condensed" panose="020B0502040204020203" pitchFamily="34" charset="0"/>
              </a:rPr>
              <a:t>KHÁI NIỆM</a:t>
            </a:r>
            <a:endParaRPr sz="5100" b="1">
              <a:latin typeface="Bahnschrift SemiBold Condensed" panose="020B0502040204020203" pitchFamily="34" charset="0"/>
            </a:endParaRPr>
          </a:p>
        </p:txBody>
      </p:sp>
      <p:sp>
        <p:nvSpPr>
          <p:cNvPr id="677" name="Google Shape;677;p42"/>
          <p:cNvSpPr txBox="1">
            <a:spLocks noGrp="1"/>
          </p:cNvSpPr>
          <p:nvPr>
            <p:ph type="subTitle" idx="1"/>
          </p:nvPr>
        </p:nvSpPr>
        <p:spPr>
          <a:xfrm>
            <a:off x="2982150" y="2999950"/>
            <a:ext cx="31797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TÀI SẢN CỦA NHÀ NƯỚC</a:t>
            </a:r>
            <a:endParaRPr sz="1600"/>
          </a:p>
        </p:txBody>
      </p:sp>
      <p:sp>
        <p:nvSpPr>
          <p:cNvPr id="678" name="Google Shape;678;p42"/>
          <p:cNvSpPr txBox="1">
            <a:spLocks noGrp="1"/>
          </p:cNvSpPr>
          <p:nvPr>
            <p:ph type="title" idx="2"/>
          </p:nvPr>
        </p:nvSpPr>
        <p:spPr>
          <a:xfrm>
            <a:off x="2227950" y="1462125"/>
            <a:ext cx="4688100" cy="735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01</a:t>
            </a:r>
            <a:endParaRPr/>
          </a:p>
        </p:txBody>
      </p:sp>
      <p:grpSp>
        <p:nvGrpSpPr>
          <p:cNvPr id="679" name="Google Shape;679;p42"/>
          <p:cNvGrpSpPr/>
          <p:nvPr/>
        </p:nvGrpSpPr>
        <p:grpSpPr>
          <a:xfrm rot="1765296" flipH="1">
            <a:off x="7554477" y="2769473"/>
            <a:ext cx="661771" cy="680768"/>
            <a:chOff x="2510200" y="3361463"/>
            <a:chExt cx="488700" cy="510950"/>
          </a:xfrm>
        </p:grpSpPr>
        <p:sp>
          <p:nvSpPr>
            <p:cNvPr id="680" name="Google Shape;680;p42"/>
            <p:cNvSpPr/>
            <p:nvPr/>
          </p:nvSpPr>
          <p:spPr>
            <a:xfrm>
              <a:off x="2696175" y="3569838"/>
              <a:ext cx="95925" cy="92400"/>
            </a:xfrm>
            <a:custGeom>
              <a:avLst/>
              <a:gdLst/>
              <a:ahLst/>
              <a:cxnLst/>
              <a:rect l="l" t="t" r="r" b="b"/>
              <a:pathLst>
                <a:path w="3837" h="3696" extrusionOk="0">
                  <a:moveTo>
                    <a:pt x="1933" y="1"/>
                  </a:moveTo>
                  <a:cubicBezTo>
                    <a:pt x="1676" y="1"/>
                    <a:pt x="1415" y="53"/>
                    <a:pt x="1168" y="160"/>
                  </a:cubicBezTo>
                  <a:cubicBezTo>
                    <a:pt x="400" y="494"/>
                    <a:pt x="0" y="1228"/>
                    <a:pt x="67" y="2028"/>
                  </a:cubicBezTo>
                  <a:cubicBezTo>
                    <a:pt x="67" y="2228"/>
                    <a:pt x="167" y="2462"/>
                    <a:pt x="234" y="2595"/>
                  </a:cubicBezTo>
                  <a:cubicBezTo>
                    <a:pt x="534" y="3296"/>
                    <a:pt x="1201" y="3696"/>
                    <a:pt x="1935" y="3696"/>
                  </a:cubicBezTo>
                  <a:cubicBezTo>
                    <a:pt x="2202" y="3696"/>
                    <a:pt x="2435" y="3663"/>
                    <a:pt x="2702" y="3529"/>
                  </a:cubicBezTo>
                  <a:cubicBezTo>
                    <a:pt x="3169" y="3329"/>
                    <a:pt x="3503" y="2995"/>
                    <a:pt x="3669" y="2495"/>
                  </a:cubicBezTo>
                  <a:cubicBezTo>
                    <a:pt x="3836" y="2061"/>
                    <a:pt x="3836" y="1561"/>
                    <a:pt x="3603" y="1127"/>
                  </a:cubicBezTo>
                  <a:cubicBezTo>
                    <a:pt x="3536" y="961"/>
                    <a:pt x="3436" y="827"/>
                    <a:pt x="3336" y="660"/>
                  </a:cubicBezTo>
                  <a:cubicBezTo>
                    <a:pt x="2997" y="231"/>
                    <a:pt x="2474" y="1"/>
                    <a:pt x="19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2"/>
            <p:cNvSpPr/>
            <p:nvPr/>
          </p:nvSpPr>
          <p:spPr>
            <a:xfrm>
              <a:off x="2630275" y="3361463"/>
              <a:ext cx="229375" cy="510950"/>
            </a:xfrm>
            <a:custGeom>
              <a:avLst/>
              <a:gdLst/>
              <a:ahLst/>
              <a:cxnLst/>
              <a:rect l="l" t="t" r="r" b="b"/>
              <a:pathLst>
                <a:path w="9175" h="20438" extrusionOk="0">
                  <a:moveTo>
                    <a:pt x="7239" y="489"/>
                  </a:moveTo>
                  <a:cubicBezTo>
                    <a:pt x="7339" y="489"/>
                    <a:pt x="7406" y="523"/>
                    <a:pt x="7506" y="556"/>
                  </a:cubicBezTo>
                  <a:cubicBezTo>
                    <a:pt x="7540" y="556"/>
                    <a:pt x="7573" y="623"/>
                    <a:pt x="7640" y="656"/>
                  </a:cubicBezTo>
                  <a:cubicBezTo>
                    <a:pt x="7673" y="690"/>
                    <a:pt x="7706" y="690"/>
                    <a:pt x="7706" y="723"/>
                  </a:cubicBezTo>
                  <a:lnTo>
                    <a:pt x="7973" y="990"/>
                  </a:lnTo>
                  <a:cubicBezTo>
                    <a:pt x="8073" y="1190"/>
                    <a:pt x="8207" y="1357"/>
                    <a:pt x="8307" y="1557"/>
                  </a:cubicBezTo>
                  <a:cubicBezTo>
                    <a:pt x="8474" y="2057"/>
                    <a:pt x="8574" y="2591"/>
                    <a:pt x="8640" y="3158"/>
                  </a:cubicBezTo>
                  <a:lnTo>
                    <a:pt x="8640" y="3058"/>
                  </a:lnTo>
                  <a:cubicBezTo>
                    <a:pt x="8707" y="3825"/>
                    <a:pt x="8707" y="4559"/>
                    <a:pt x="8674" y="5326"/>
                  </a:cubicBezTo>
                  <a:cubicBezTo>
                    <a:pt x="8640" y="6093"/>
                    <a:pt x="8540" y="6927"/>
                    <a:pt x="8373" y="7728"/>
                  </a:cubicBezTo>
                  <a:lnTo>
                    <a:pt x="8373" y="7695"/>
                  </a:lnTo>
                  <a:cubicBezTo>
                    <a:pt x="8173" y="8995"/>
                    <a:pt x="7873" y="10230"/>
                    <a:pt x="7506" y="11497"/>
                  </a:cubicBezTo>
                  <a:cubicBezTo>
                    <a:pt x="7139" y="12732"/>
                    <a:pt x="6672" y="13932"/>
                    <a:pt x="6139" y="15133"/>
                  </a:cubicBezTo>
                  <a:cubicBezTo>
                    <a:pt x="5571" y="16334"/>
                    <a:pt x="4904" y="17502"/>
                    <a:pt x="4070" y="18536"/>
                  </a:cubicBezTo>
                  <a:cubicBezTo>
                    <a:pt x="3737" y="18903"/>
                    <a:pt x="3403" y="19303"/>
                    <a:pt x="3036" y="19570"/>
                  </a:cubicBezTo>
                  <a:cubicBezTo>
                    <a:pt x="2870" y="19703"/>
                    <a:pt x="2703" y="19770"/>
                    <a:pt x="2503" y="19870"/>
                  </a:cubicBezTo>
                  <a:cubicBezTo>
                    <a:pt x="2369" y="19903"/>
                    <a:pt x="2236" y="19937"/>
                    <a:pt x="2136" y="19937"/>
                  </a:cubicBezTo>
                  <a:lnTo>
                    <a:pt x="1869" y="19937"/>
                  </a:lnTo>
                  <a:cubicBezTo>
                    <a:pt x="1802" y="19937"/>
                    <a:pt x="1702" y="19903"/>
                    <a:pt x="1669" y="19870"/>
                  </a:cubicBezTo>
                  <a:cubicBezTo>
                    <a:pt x="1569" y="19837"/>
                    <a:pt x="1502" y="19770"/>
                    <a:pt x="1469" y="19737"/>
                  </a:cubicBezTo>
                  <a:cubicBezTo>
                    <a:pt x="1368" y="19670"/>
                    <a:pt x="1302" y="19570"/>
                    <a:pt x="1202" y="19436"/>
                  </a:cubicBezTo>
                  <a:cubicBezTo>
                    <a:pt x="1068" y="19303"/>
                    <a:pt x="1002" y="19069"/>
                    <a:pt x="901" y="18903"/>
                  </a:cubicBezTo>
                  <a:cubicBezTo>
                    <a:pt x="868" y="18869"/>
                    <a:pt x="868" y="18769"/>
                    <a:pt x="835" y="18736"/>
                  </a:cubicBezTo>
                  <a:cubicBezTo>
                    <a:pt x="668" y="18269"/>
                    <a:pt x="568" y="17768"/>
                    <a:pt x="535" y="17268"/>
                  </a:cubicBezTo>
                  <a:lnTo>
                    <a:pt x="535" y="17368"/>
                  </a:lnTo>
                  <a:cubicBezTo>
                    <a:pt x="468" y="16568"/>
                    <a:pt x="468" y="15834"/>
                    <a:pt x="501" y="15033"/>
                  </a:cubicBezTo>
                  <a:lnTo>
                    <a:pt x="501" y="14766"/>
                  </a:lnTo>
                  <a:lnTo>
                    <a:pt x="501" y="14733"/>
                  </a:lnTo>
                  <a:cubicBezTo>
                    <a:pt x="535" y="14032"/>
                    <a:pt x="635" y="13365"/>
                    <a:pt x="735" y="12665"/>
                  </a:cubicBezTo>
                  <a:lnTo>
                    <a:pt x="735" y="12598"/>
                  </a:lnTo>
                  <a:cubicBezTo>
                    <a:pt x="901" y="11664"/>
                    <a:pt x="1135" y="10730"/>
                    <a:pt x="1368" y="9763"/>
                  </a:cubicBezTo>
                  <a:cubicBezTo>
                    <a:pt x="1368" y="9729"/>
                    <a:pt x="1368" y="9696"/>
                    <a:pt x="1402" y="9663"/>
                  </a:cubicBezTo>
                  <a:lnTo>
                    <a:pt x="1469" y="9563"/>
                  </a:lnTo>
                  <a:lnTo>
                    <a:pt x="1469" y="9529"/>
                  </a:lnTo>
                  <a:lnTo>
                    <a:pt x="1502" y="9429"/>
                  </a:lnTo>
                  <a:lnTo>
                    <a:pt x="1502" y="9396"/>
                  </a:lnTo>
                  <a:cubicBezTo>
                    <a:pt x="1502" y="9362"/>
                    <a:pt x="1502" y="9362"/>
                    <a:pt x="1535" y="9329"/>
                  </a:cubicBezTo>
                  <a:lnTo>
                    <a:pt x="1535" y="9262"/>
                  </a:lnTo>
                  <a:lnTo>
                    <a:pt x="1535" y="9229"/>
                  </a:lnTo>
                  <a:lnTo>
                    <a:pt x="1535" y="9196"/>
                  </a:lnTo>
                  <a:lnTo>
                    <a:pt x="1535" y="9162"/>
                  </a:lnTo>
                  <a:lnTo>
                    <a:pt x="1535" y="9062"/>
                  </a:lnTo>
                  <a:lnTo>
                    <a:pt x="1535" y="9029"/>
                  </a:lnTo>
                  <a:lnTo>
                    <a:pt x="1535" y="8929"/>
                  </a:lnTo>
                  <a:lnTo>
                    <a:pt x="1535" y="8895"/>
                  </a:lnTo>
                  <a:lnTo>
                    <a:pt x="1535" y="8862"/>
                  </a:lnTo>
                  <a:cubicBezTo>
                    <a:pt x="1535" y="8829"/>
                    <a:pt x="1535" y="8829"/>
                    <a:pt x="1569" y="8762"/>
                  </a:cubicBezTo>
                  <a:cubicBezTo>
                    <a:pt x="1702" y="8362"/>
                    <a:pt x="1835" y="7928"/>
                    <a:pt x="2002" y="7528"/>
                  </a:cubicBezTo>
                  <a:cubicBezTo>
                    <a:pt x="2002" y="7494"/>
                    <a:pt x="2036" y="7428"/>
                    <a:pt x="2036" y="7428"/>
                  </a:cubicBezTo>
                  <a:lnTo>
                    <a:pt x="2069" y="7394"/>
                  </a:lnTo>
                  <a:lnTo>
                    <a:pt x="2069" y="7361"/>
                  </a:lnTo>
                  <a:cubicBezTo>
                    <a:pt x="2336" y="6694"/>
                    <a:pt x="2636" y="5993"/>
                    <a:pt x="2903" y="5360"/>
                  </a:cubicBezTo>
                  <a:cubicBezTo>
                    <a:pt x="3470" y="4159"/>
                    <a:pt x="4137" y="2991"/>
                    <a:pt x="4971" y="1990"/>
                  </a:cubicBezTo>
                  <a:cubicBezTo>
                    <a:pt x="5305" y="1590"/>
                    <a:pt x="5638" y="1257"/>
                    <a:pt x="6005" y="990"/>
                  </a:cubicBezTo>
                  <a:cubicBezTo>
                    <a:pt x="6139" y="890"/>
                    <a:pt x="6239" y="823"/>
                    <a:pt x="6372" y="756"/>
                  </a:cubicBezTo>
                  <a:lnTo>
                    <a:pt x="6505" y="756"/>
                  </a:lnTo>
                  <a:cubicBezTo>
                    <a:pt x="6539" y="756"/>
                    <a:pt x="6572" y="723"/>
                    <a:pt x="6639" y="723"/>
                  </a:cubicBezTo>
                  <a:lnTo>
                    <a:pt x="6672" y="723"/>
                  </a:lnTo>
                  <a:cubicBezTo>
                    <a:pt x="6706" y="723"/>
                    <a:pt x="6806" y="690"/>
                    <a:pt x="6839" y="690"/>
                  </a:cubicBezTo>
                  <a:lnTo>
                    <a:pt x="6872" y="690"/>
                  </a:lnTo>
                  <a:cubicBezTo>
                    <a:pt x="7073" y="489"/>
                    <a:pt x="7173" y="489"/>
                    <a:pt x="7239" y="489"/>
                  </a:cubicBezTo>
                  <a:close/>
                  <a:moveTo>
                    <a:pt x="6953" y="0"/>
                  </a:moveTo>
                  <a:cubicBezTo>
                    <a:pt x="6928" y="0"/>
                    <a:pt x="6900" y="9"/>
                    <a:pt x="6872" y="22"/>
                  </a:cubicBezTo>
                  <a:cubicBezTo>
                    <a:pt x="6839" y="22"/>
                    <a:pt x="6739" y="22"/>
                    <a:pt x="6706" y="56"/>
                  </a:cubicBezTo>
                  <a:cubicBezTo>
                    <a:pt x="6572" y="122"/>
                    <a:pt x="6505" y="156"/>
                    <a:pt x="6372" y="189"/>
                  </a:cubicBezTo>
                  <a:cubicBezTo>
                    <a:pt x="6305" y="223"/>
                    <a:pt x="6205" y="289"/>
                    <a:pt x="6172" y="323"/>
                  </a:cubicBezTo>
                  <a:cubicBezTo>
                    <a:pt x="5905" y="489"/>
                    <a:pt x="5672" y="656"/>
                    <a:pt x="5405" y="856"/>
                  </a:cubicBezTo>
                  <a:lnTo>
                    <a:pt x="5238" y="1023"/>
                  </a:lnTo>
                  <a:lnTo>
                    <a:pt x="5205" y="1056"/>
                  </a:lnTo>
                  <a:cubicBezTo>
                    <a:pt x="5004" y="1290"/>
                    <a:pt x="4838" y="1457"/>
                    <a:pt x="4671" y="1657"/>
                  </a:cubicBezTo>
                  <a:cubicBezTo>
                    <a:pt x="4604" y="1690"/>
                    <a:pt x="4571" y="1724"/>
                    <a:pt x="4571" y="1790"/>
                  </a:cubicBezTo>
                  <a:cubicBezTo>
                    <a:pt x="4371" y="2024"/>
                    <a:pt x="4204" y="2291"/>
                    <a:pt x="4004" y="2558"/>
                  </a:cubicBezTo>
                  <a:cubicBezTo>
                    <a:pt x="3737" y="2924"/>
                    <a:pt x="3503" y="3358"/>
                    <a:pt x="3270" y="3758"/>
                  </a:cubicBezTo>
                  <a:cubicBezTo>
                    <a:pt x="3170" y="3992"/>
                    <a:pt x="3070" y="4192"/>
                    <a:pt x="2936" y="4392"/>
                  </a:cubicBezTo>
                  <a:cubicBezTo>
                    <a:pt x="2536" y="5193"/>
                    <a:pt x="2202" y="6027"/>
                    <a:pt x="1869" y="6861"/>
                  </a:cubicBezTo>
                  <a:cubicBezTo>
                    <a:pt x="1569" y="7594"/>
                    <a:pt x="1335" y="8362"/>
                    <a:pt x="1102" y="9096"/>
                  </a:cubicBezTo>
                  <a:cubicBezTo>
                    <a:pt x="1102" y="9162"/>
                    <a:pt x="1102" y="9162"/>
                    <a:pt x="1068" y="9196"/>
                  </a:cubicBezTo>
                  <a:lnTo>
                    <a:pt x="1068" y="9262"/>
                  </a:lnTo>
                  <a:cubicBezTo>
                    <a:pt x="668" y="10763"/>
                    <a:pt x="334" y="12265"/>
                    <a:pt x="168" y="13832"/>
                  </a:cubicBezTo>
                  <a:cubicBezTo>
                    <a:pt x="168" y="13899"/>
                    <a:pt x="168" y="13932"/>
                    <a:pt x="101" y="14032"/>
                  </a:cubicBezTo>
                  <a:cubicBezTo>
                    <a:pt x="34" y="14866"/>
                    <a:pt x="1" y="15700"/>
                    <a:pt x="1" y="16501"/>
                  </a:cubicBezTo>
                  <a:cubicBezTo>
                    <a:pt x="1" y="16901"/>
                    <a:pt x="34" y="17268"/>
                    <a:pt x="68" y="17702"/>
                  </a:cubicBezTo>
                  <a:cubicBezTo>
                    <a:pt x="101" y="18069"/>
                    <a:pt x="201" y="18436"/>
                    <a:pt x="334" y="18836"/>
                  </a:cubicBezTo>
                  <a:lnTo>
                    <a:pt x="334" y="18869"/>
                  </a:lnTo>
                  <a:lnTo>
                    <a:pt x="334" y="18903"/>
                  </a:lnTo>
                  <a:cubicBezTo>
                    <a:pt x="401" y="19169"/>
                    <a:pt x="535" y="19403"/>
                    <a:pt x="668" y="19603"/>
                  </a:cubicBezTo>
                  <a:cubicBezTo>
                    <a:pt x="768" y="19837"/>
                    <a:pt x="1002" y="20037"/>
                    <a:pt x="1202" y="20204"/>
                  </a:cubicBezTo>
                  <a:cubicBezTo>
                    <a:pt x="1268" y="20270"/>
                    <a:pt x="1402" y="20337"/>
                    <a:pt x="1502" y="20370"/>
                  </a:cubicBezTo>
                  <a:cubicBezTo>
                    <a:pt x="1602" y="20404"/>
                    <a:pt x="1702" y="20437"/>
                    <a:pt x="1835" y="20437"/>
                  </a:cubicBezTo>
                  <a:lnTo>
                    <a:pt x="2169" y="20437"/>
                  </a:lnTo>
                  <a:cubicBezTo>
                    <a:pt x="2302" y="20437"/>
                    <a:pt x="2436" y="20404"/>
                    <a:pt x="2569" y="20370"/>
                  </a:cubicBezTo>
                  <a:cubicBezTo>
                    <a:pt x="2836" y="20270"/>
                    <a:pt x="3070" y="20170"/>
                    <a:pt x="3270" y="20003"/>
                  </a:cubicBezTo>
                  <a:cubicBezTo>
                    <a:pt x="3570" y="19770"/>
                    <a:pt x="3870" y="19536"/>
                    <a:pt x="4104" y="19236"/>
                  </a:cubicBezTo>
                  <a:cubicBezTo>
                    <a:pt x="4604" y="18736"/>
                    <a:pt x="5004" y="18169"/>
                    <a:pt x="5371" y="17535"/>
                  </a:cubicBezTo>
                  <a:cubicBezTo>
                    <a:pt x="5738" y="16901"/>
                    <a:pt x="6072" y="16267"/>
                    <a:pt x="6405" y="15600"/>
                  </a:cubicBezTo>
                  <a:cubicBezTo>
                    <a:pt x="6706" y="14933"/>
                    <a:pt x="7006" y="14333"/>
                    <a:pt x="7239" y="13599"/>
                  </a:cubicBezTo>
                  <a:cubicBezTo>
                    <a:pt x="7773" y="12231"/>
                    <a:pt x="8207" y="10763"/>
                    <a:pt x="8540" y="9362"/>
                  </a:cubicBezTo>
                  <a:cubicBezTo>
                    <a:pt x="8874" y="7895"/>
                    <a:pt x="9074" y="6427"/>
                    <a:pt x="9107" y="4993"/>
                  </a:cubicBezTo>
                  <a:cubicBezTo>
                    <a:pt x="9174" y="4259"/>
                    <a:pt x="9107" y="3558"/>
                    <a:pt x="9041" y="2858"/>
                  </a:cubicBezTo>
                  <a:cubicBezTo>
                    <a:pt x="8974" y="2191"/>
                    <a:pt x="8807" y="1523"/>
                    <a:pt x="8440" y="923"/>
                  </a:cubicBezTo>
                  <a:cubicBezTo>
                    <a:pt x="8340" y="723"/>
                    <a:pt x="8173" y="523"/>
                    <a:pt x="7973" y="389"/>
                  </a:cubicBezTo>
                  <a:lnTo>
                    <a:pt x="7906" y="356"/>
                  </a:lnTo>
                  <a:cubicBezTo>
                    <a:pt x="7873" y="356"/>
                    <a:pt x="7873" y="323"/>
                    <a:pt x="7840" y="323"/>
                  </a:cubicBezTo>
                  <a:cubicBezTo>
                    <a:pt x="7740" y="223"/>
                    <a:pt x="7640" y="189"/>
                    <a:pt x="7506" y="156"/>
                  </a:cubicBezTo>
                  <a:cubicBezTo>
                    <a:pt x="7473" y="156"/>
                    <a:pt x="7406" y="89"/>
                    <a:pt x="7373" y="89"/>
                  </a:cubicBezTo>
                  <a:cubicBezTo>
                    <a:pt x="7306" y="89"/>
                    <a:pt x="7239" y="56"/>
                    <a:pt x="7173" y="56"/>
                  </a:cubicBezTo>
                  <a:lnTo>
                    <a:pt x="7039" y="56"/>
                  </a:lnTo>
                  <a:cubicBezTo>
                    <a:pt x="7020" y="17"/>
                    <a:pt x="6989" y="0"/>
                    <a:pt x="6953"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2"/>
            <p:cNvSpPr/>
            <p:nvPr/>
          </p:nvSpPr>
          <p:spPr>
            <a:xfrm>
              <a:off x="2546900" y="3408713"/>
              <a:ext cx="385300" cy="408650"/>
            </a:xfrm>
            <a:custGeom>
              <a:avLst/>
              <a:gdLst/>
              <a:ahLst/>
              <a:cxnLst/>
              <a:rect l="l" t="t" r="r" b="b"/>
              <a:pathLst>
                <a:path w="15412" h="16346" extrusionOk="0">
                  <a:moveTo>
                    <a:pt x="11708" y="15378"/>
                  </a:moveTo>
                  <a:lnTo>
                    <a:pt x="11708" y="15378"/>
                  </a:lnTo>
                  <a:cubicBezTo>
                    <a:pt x="11714" y="15381"/>
                    <a:pt x="11720" y="15384"/>
                    <a:pt x="11725" y="15386"/>
                  </a:cubicBezTo>
                  <a:lnTo>
                    <a:pt x="11725" y="15386"/>
                  </a:lnTo>
                  <a:cubicBezTo>
                    <a:pt x="11717" y="15378"/>
                    <a:pt x="11708" y="15378"/>
                    <a:pt x="11708" y="15378"/>
                  </a:cubicBezTo>
                  <a:close/>
                  <a:moveTo>
                    <a:pt x="13959" y="15882"/>
                  </a:moveTo>
                  <a:cubicBezTo>
                    <a:pt x="13940" y="15882"/>
                    <a:pt x="13910" y="15912"/>
                    <a:pt x="13910" y="15912"/>
                  </a:cubicBezTo>
                  <a:lnTo>
                    <a:pt x="13977" y="15912"/>
                  </a:lnTo>
                  <a:cubicBezTo>
                    <a:pt x="13977" y="15890"/>
                    <a:pt x="13969" y="15882"/>
                    <a:pt x="13959" y="15882"/>
                  </a:cubicBezTo>
                  <a:close/>
                  <a:moveTo>
                    <a:pt x="1568" y="601"/>
                  </a:moveTo>
                  <a:cubicBezTo>
                    <a:pt x="1801" y="601"/>
                    <a:pt x="2035" y="601"/>
                    <a:pt x="2235" y="634"/>
                  </a:cubicBezTo>
                  <a:cubicBezTo>
                    <a:pt x="2777" y="730"/>
                    <a:pt x="3258" y="917"/>
                    <a:pt x="3736" y="1137"/>
                  </a:cubicBezTo>
                  <a:lnTo>
                    <a:pt x="3736" y="1137"/>
                  </a:lnTo>
                  <a:cubicBezTo>
                    <a:pt x="3736" y="1136"/>
                    <a:pt x="3736" y="1135"/>
                    <a:pt x="3736" y="1135"/>
                  </a:cubicBezTo>
                  <a:lnTo>
                    <a:pt x="3736" y="1135"/>
                  </a:lnTo>
                  <a:cubicBezTo>
                    <a:pt x="3757" y="1145"/>
                    <a:pt x="3779" y="1156"/>
                    <a:pt x="3800" y="1166"/>
                  </a:cubicBezTo>
                  <a:lnTo>
                    <a:pt x="3800" y="1166"/>
                  </a:lnTo>
                  <a:cubicBezTo>
                    <a:pt x="3779" y="1157"/>
                    <a:pt x="3757" y="1147"/>
                    <a:pt x="3736" y="1137"/>
                  </a:cubicBezTo>
                  <a:lnTo>
                    <a:pt x="3736" y="1137"/>
                  </a:lnTo>
                  <a:cubicBezTo>
                    <a:pt x="3739" y="1167"/>
                    <a:pt x="3798" y="1168"/>
                    <a:pt x="3803" y="1168"/>
                  </a:cubicBezTo>
                  <a:lnTo>
                    <a:pt x="3803" y="1168"/>
                  </a:lnTo>
                  <a:cubicBezTo>
                    <a:pt x="3802" y="1167"/>
                    <a:pt x="3801" y="1167"/>
                    <a:pt x="3800" y="1166"/>
                  </a:cubicBezTo>
                  <a:lnTo>
                    <a:pt x="3800" y="1166"/>
                  </a:lnTo>
                  <a:cubicBezTo>
                    <a:pt x="3801" y="1167"/>
                    <a:pt x="3802" y="1167"/>
                    <a:pt x="3803" y="1168"/>
                  </a:cubicBezTo>
                  <a:cubicBezTo>
                    <a:pt x="3803" y="1168"/>
                    <a:pt x="3803" y="1168"/>
                    <a:pt x="3803" y="1168"/>
                  </a:cubicBezTo>
                  <a:lnTo>
                    <a:pt x="3803" y="1168"/>
                  </a:lnTo>
                  <a:cubicBezTo>
                    <a:pt x="4448" y="1493"/>
                    <a:pt x="5091" y="1849"/>
                    <a:pt x="5704" y="2269"/>
                  </a:cubicBezTo>
                  <a:cubicBezTo>
                    <a:pt x="6371" y="2736"/>
                    <a:pt x="7005" y="3236"/>
                    <a:pt x="7639" y="3736"/>
                  </a:cubicBezTo>
                  <a:lnTo>
                    <a:pt x="7572" y="3736"/>
                  </a:lnTo>
                  <a:cubicBezTo>
                    <a:pt x="8573" y="4570"/>
                    <a:pt x="9507" y="5471"/>
                    <a:pt x="10374" y="6438"/>
                  </a:cubicBezTo>
                  <a:cubicBezTo>
                    <a:pt x="11241" y="7406"/>
                    <a:pt x="12042" y="8406"/>
                    <a:pt x="12809" y="9474"/>
                  </a:cubicBezTo>
                  <a:cubicBezTo>
                    <a:pt x="13543" y="10575"/>
                    <a:pt x="14210" y="11742"/>
                    <a:pt x="14677" y="12976"/>
                  </a:cubicBezTo>
                  <a:cubicBezTo>
                    <a:pt x="14844" y="13443"/>
                    <a:pt x="14977" y="13910"/>
                    <a:pt x="15011" y="14411"/>
                  </a:cubicBezTo>
                  <a:lnTo>
                    <a:pt x="15011" y="15011"/>
                  </a:lnTo>
                  <a:cubicBezTo>
                    <a:pt x="14977" y="15145"/>
                    <a:pt x="14977" y="15278"/>
                    <a:pt x="14877" y="15378"/>
                  </a:cubicBezTo>
                  <a:cubicBezTo>
                    <a:pt x="14844" y="15478"/>
                    <a:pt x="14811" y="15545"/>
                    <a:pt x="14744" y="15612"/>
                  </a:cubicBezTo>
                  <a:lnTo>
                    <a:pt x="14577" y="15778"/>
                  </a:lnTo>
                  <a:lnTo>
                    <a:pt x="14344" y="15878"/>
                  </a:lnTo>
                  <a:cubicBezTo>
                    <a:pt x="14210" y="15945"/>
                    <a:pt x="14077" y="15945"/>
                    <a:pt x="13977" y="15979"/>
                  </a:cubicBezTo>
                  <a:cubicBezTo>
                    <a:pt x="13743" y="15979"/>
                    <a:pt x="13543" y="15979"/>
                    <a:pt x="13343" y="15945"/>
                  </a:cubicBezTo>
                  <a:cubicBezTo>
                    <a:pt x="13310" y="15945"/>
                    <a:pt x="13210" y="15878"/>
                    <a:pt x="13143" y="15878"/>
                  </a:cubicBezTo>
                  <a:cubicBezTo>
                    <a:pt x="12648" y="15780"/>
                    <a:pt x="12187" y="15616"/>
                    <a:pt x="11725" y="15386"/>
                  </a:cubicBezTo>
                  <a:lnTo>
                    <a:pt x="11725" y="15386"/>
                  </a:lnTo>
                  <a:cubicBezTo>
                    <a:pt x="11733" y="15395"/>
                    <a:pt x="11742" y="15411"/>
                    <a:pt x="11742" y="15445"/>
                  </a:cubicBezTo>
                  <a:cubicBezTo>
                    <a:pt x="11041" y="15111"/>
                    <a:pt x="10374" y="14678"/>
                    <a:pt x="9740" y="14277"/>
                  </a:cubicBezTo>
                  <a:cubicBezTo>
                    <a:pt x="9674" y="14211"/>
                    <a:pt x="9607" y="14177"/>
                    <a:pt x="9540" y="14144"/>
                  </a:cubicBezTo>
                  <a:cubicBezTo>
                    <a:pt x="8940" y="13710"/>
                    <a:pt x="8406" y="13310"/>
                    <a:pt x="7872" y="12843"/>
                  </a:cubicBezTo>
                  <a:cubicBezTo>
                    <a:pt x="7105" y="12209"/>
                    <a:pt x="6438" y="11542"/>
                    <a:pt x="5738" y="10875"/>
                  </a:cubicBezTo>
                  <a:lnTo>
                    <a:pt x="5671" y="10808"/>
                  </a:lnTo>
                  <a:lnTo>
                    <a:pt x="5571" y="10708"/>
                  </a:lnTo>
                  <a:lnTo>
                    <a:pt x="5504" y="10641"/>
                  </a:lnTo>
                  <a:lnTo>
                    <a:pt x="5471" y="10608"/>
                  </a:lnTo>
                  <a:lnTo>
                    <a:pt x="5404" y="10541"/>
                  </a:lnTo>
                  <a:lnTo>
                    <a:pt x="5371" y="10508"/>
                  </a:lnTo>
                  <a:lnTo>
                    <a:pt x="5337" y="10475"/>
                  </a:lnTo>
                  <a:lnTo>
                    <a:pt x="5304" y="10441"/>
                  </a:lnTo>
                  <a:lnTo>
                    <a:pt x="5237" y="10375"/>
                  </a:lnTo>
                  <a:lnTo>
                    <a:pt x="5204" y="10341"/>
                  </a:lnTo>
                  <a:lnTo>
                    <a:pt x="5170" y="10308"/>
                  </a:lnTo>
                  <a:lnTo>
                    <a:pt x="5137" y="10274"/>
                  </a:lnTo>
                  <a:lnTo>
                    <a:pt x="5070" y="10208"/>
                  </a:lnTo>
                  <a:lnTo>
                    <a:pt x="5037" y="10174"/>
                  </a:lnTo>
                  <a:cubicBezTo>
                    <a:pt x="5037" y="10141"/>
                    <a:pt x="5004" y="10141"/>
                    <a:pt x="5004" y="10108"/>
                  </a:cubicBezTo>
                  <a:cubicBezTo>
                    <a:pt x="4703" y="9774"/>
                    <a:pt x="4403" y="9440"/>
                    <a:pt x="4170" y="9107"/>
                  </a:cubicBezTo>
                  <a:lnTo>
                    <a:pt x="4070" y="9007"/>
                  </a:lnTo>
                  <a:lnTo>
                    <a:pt x="4036" y="8973"/>
                  </a:lnTo>
                  <a:cubicBezTo>
                    <a:pt x="4036" y="8973"/>
                    <a:pt x="4036" y="8940"/>
                    <a:pt x="4003" y="8940"/>
                  </a:cubicBezTo>
                  <a:cubicBezTo>
                    <a:pt x="3536" y="8340"/>
                    <a:pt x="3069" y="7806"/>
                    <a:pt x="2702" y="7172"/>
                  </a:cubicBezTo>
                  <a:cubicBezTo>
                    <a:pt x="1968" y="6105"/>
                    <a:pt x="1301" y="4937"/>
                    <a:pt x="834" y="3703"/>
                  </a:cubicBezTo>
                  <a:cubicBezTo>
                    <a:pt x="667" y="3269"/>
                    <a:pt x="534" y="2802"/>
                    <a:pt x="500" y="2302"/>
                  </a:cubicBezTo>
                  <a:lnTo>
                    <a:pt x="500" y="1868"/>
                  </a:lnTo>
                  <a:lnTo>
                    <a:pt x="500" y="1835"/>
                  </a:lnTo>
                  <a:lnTo>
                    <a:pt x="500" y="1802"/>
                  </a:lnTo>
                  <a:lnTo>
                    <a:pt x="500" y="1768"/>
                  </a:lnTo>
                  <a:lnTo>
                    <a:pt x="500" y="1702"/>
                  </a:lnTo>
                  <a:cubicBezTo>
                    <a:pt x="500" y="1668"/>
                    <a:pt x="500" y="1635"/>
                    <a:pt x="534" y="1602"/>
                  </a:cubicBezTo>
                  <a:lnTo>
                    <a:pt x="534" y="1535"/>
                  </a:lnTo>
                  <a:cubicBezTo>
                    <a:pt x="534" y="1501"/>
                    <a:pt x="567" y="1435"/>
                    <a:pt x="567" y="1368"/>
                  </a:cubicBezTo>
                  <a:lnTo>
                    <a:pt x="567" y="1335"/>
                  </a:lnTo>
                  <a:cubicBezTo>
                    <a:pt x="634" y="1101"/>
                    <a:pt x="667" y="1001"/>
                    <a:pt x="734" y="934"/>
                  </a:cubicBezTo>
                  <a:cubicBezTo>
                    <a:pt x="801" y="901"/>
                    <a:pt x="867" y="801"/>
                    <a:pt x="967" y="768"/>
                  </a:cubicBezTo>
                  <a:cubicBezTo>
                    <a:pt x="1001" y="768"/>
                    <a:pt x="1034" y="734"/>
                    <a:pt x="1068" y="734"/>
                  </a:cubicBezTo>
                  <a:cubicBezTo>
                    <a:pt x="1134" y="734"/>
                    <a:pt x="1168" y="668"/>
                    <a:pt x="1201" y="668"/>
                  </a:cubicBezTo>
                  <a:cubicBezTo>
                    <a:pt x="1334" y="634"/>
                    <a:pt x="1468" y="634"/>
                    <a:pt x="1568" y="601"/>
                  </a:cubicBezTo>
                  <a:close/>
                  <a:moveTo>
                    <a:pt x="1668" y="0"/>
                  </a:moveTo>
                  <a:cubicBezTo>
                    <a:pt x="1401" y="0"/>
                    <a:pt x="1168" y="67"/>
                    <a:pt x="967" y="134"/>
                  </a:cubicBezTo>
                  <a:lnTo>
                    <a:pt x="901" y="134"/>
                  </a:lnTo>
                  <a:cubicBezTo>
                    <a:pt x="867" y="134"/>
                    <a:pt x="867" y="167"/>
                    <a:pt x="834" y="167"/>
                  </a:cubicBezTo>
                  <a:cubicBezTo>
                    <a:pt x="701" y="234"/>
                    <a:pt x="634" y="301"/>
                    <a:pt x="534" y="401"/>
                  </a:cubicBezTo>
                  <a:lnTo>
                    <a:pt x="467" y="467"/>
                  </a:lnTo>
                  <a:cubicBezTo>
                    <a:pt x="400" y="501"/>
                    <a:pt x="367" y="601"/>
                    <a:pt x="334" y="634"/>
                  </a:cubicBezTo>
                  <a:cubicBezTo>
                    <a:pt x="334" y="668"/>
                    <a:pt x="300" y="668"/>
                    <a:pt x="300" y="734"/>
                  </a:cubicBezTo>
                  <a:lnTo>
                    <a:pt x="300" y="768"/>
                  </a:lnTo>
                  <a:cubicBezTo>
                    <a:pt x="167" y="901"/>
                    <a:pt x="167" y="968"/>
                    <a:pt x="134" y="1001"/>
                  </a:cubicBezTo>
                  <a:cubicBezTo>
                    <a:pt x="67" y="1068"/>
                    <a:pt x="67" y="1101"/>
                    <a:pt x="67" y="1168"/>
                  </a:cubicBezTo>
                  <a:cubicBezTo>
                    <a:pt x="33" y="1301"/>
                    <a:pt x="33" y="1435"/>
                    <a:pt x="0" y="1501"/>
                  </a:cubicBezTo>
                  <a:lnTo>
                    <a:pt x="0" y="1768"/>
                  </a:lnTo>
                  <a:cubicBezTo>
                    <a:pt x="0" y="2069"/>
                    <a:pt x="33" y="2402"/>
                    <a:pt x="67" y="2669"/>
                  </a:cubicBezTo>
                  <a:cubicBezTo>
                    <a:pt x="67" y="2769"/>
                    <a:pt x="134" y="2836"/>
                    <a:pt x="134" y="2936"/>
                  </a:cubicBezTo>
                  <a:lnTo>
                    <a:pt x="134" y="2969"/>
                  </a:lnTo>
                  <a:lnTo>
                    <a:pt x="367" y="3736"/>
                  </a:lnTo>
                  <a:cubicBezTo>
                    <a:pt x="367" y="3770"/>
                    <a:pt x="400" y="3803"/>
                    <a:pt x="400" y="3903"/>
                  </a:cubicBezTo>
                  <a:lnTo>
                    <a:pt x="801" y="4770"/>
                  </a:lnTo>
                  <a:cubicBezTo>
                    <a:pt x="1001" y="5171"/>
                    <a:pt x="1201" y="5604"/>
                    <a:pt x="1468" y="6005"/>
                  </a:cubicBezTo>
                  <a:lnTo>
                    <a:pt x="1835" y="6638"/>
                  </a:lnTo>
                  <a:cubicBezTo>
                    <a:pt x="2335" y="7406"/>
                    <a:pt x="2835" y="8140"/>
                    <a:pt x="3403" y="8807"/>
                  </a:cubicBezTo>
                  <a:cubicBezTo>
                    <a:pt x="3903" y="9440"/>
                    <a:pt x="4403" y="10008"/>
                    <a:pt x="4970" y="10608"/>
                  </a:cubicBezTo>
                  <a:lnTo>
                    <a:pt x="5037" y="10675"/>
                  </a:lnTo>
                  <a:lnTo>
                    <a:pt x="5070" y="10741"/>
                  </a:lnTo>
                  <a:cubicBezTo>
                    <a:pt x="6104" y="11842"/>
                    <a:pt x="7305" y="12910"/>
                    <a:pt x="8506" y="13844"/>
                  </a:cubicBezTo>
                  <a:cubicBezTo>
                    <a:pt x="8540" y="13910"/>
                    <a:pt x="8573" y="13944"/>
                    <a:pt x="8673" y="13977"/>
                  </a:cubicBezTo>
                  <a:cubicBezTo>
                    <a:pt x="9340" y="14477"/>
                    <a:pt x="10007" y="14944"/>
                    <a:pt x="10741" y="15345"/>
                  </a:cubicBezTo>
                  <a:cubicBezTo>
                    <a:pt x="11075" y="15578"/>
                    <a:pt x="11442" y="15745"/>
                    <a:pt x="11842" y="15912"/>
                  </a:cubicBezTo>
                  <a:cubicBezTo>
                    <a:pt x="12175" y="16079"/>
                    <a:pt x="12542" y="16179"/>
                    <a:pt x="12909" y="16279"/>
                  </a:cubicBezTo>
                  <a:lnTo>
                    <a:pt x="13009" y="16279"/>
                  </a:lnTo>
                  <a:cubicBezTo>
                    <a:pt x="13243" y="16312"/>
                    <a:pt x="13543" y="16345"/>
                    <a:pt x="13777" y="16345"/>
                  </a:cubicBezTo>
                  <a:cubicBezTo>
                    <a:pt x="14043" y="16345"/>
                    <a:pt x="14277" y="16312"/>
                    <a:pt x="14544" y="16179"/>
                  </a:cubicBezTo>
                  <a:cubicBezTo>
                    <a:pt x="14611" y="16145"/>
                    <a:pt x="14744" y="16079"/>
                    <a:pt x="14844" y="16012"/>
                  </a:cubicBezTo>
                  <a:lnTo>
                    <a:pt x="15078" y="15778"/>
                  </a:lnTo>
                  <a:cubicBezTo>
                    <a:pt x="15178" y="15678"/>
                    <a:pt x="15211" y="15578"/>
                    <a:pt x="15244" y="15478"/>
                  </a:cubicBezTo>
                  <a:cubicBezTo>
                    <a:pt x="15278" y="15345"/>
                    <a:pt x="15344" y="15245"/>
                    <a:pt x="15378" y="15078"/>
                  </a:cubicBezTo>
                  <a:cubicBezTo>
                    <a:pt x="15411" y="14811"/>
                    <a:pt x="15411" y="14511"/>
                    <a:pt x="15411" y="14244"/>
                  </a:cubicBezTo>
                  <a:cubicBezTo>
                    <a:pt x="15378" y="13844"/>
                    <a:pt x="15278" y="13510"/>
                    <a:pt x="15211" y="13143"/>
                  </a:cubicBezTo>
                  <a:cubicBezTo>
                    <a:pt x="15011" y="12476"/>
                    <a:pt x="14711" y="11809"/>
                    <a:pt x="14377" y="11175"/>
                  </a:cubicBezTo>
                  <a:cubicBezTo>
                    <a:pt x="14043" y="10508"/>
                    <a:pt x="13677" y="9941"/>
                    <a:pt x="13243" y="9307"/>
                  </a:cubicBezTo>
                  <a:cubicBezTo>
                    <a:pt x="12843" y="8740"/>
                    <a:pt x="12409" y="8140"/>
                    <a:pt x="11942" y="7572"/>
                  </a:cubicBezTo>
                  <a:cubicBezTo>
                    <a:pt x="11041" y="6405"/>
                    <a:pt x="10007" y="5304"/>
                    <a:pt x="8973" y="4270"/>
                  </a:cubicBezTo>
                  <a:cubicBezTo>
                    <a:pt x="7872" y="3269"/>
                    <a:pt x="6738" y="2302"/>
                    <a:pt x="5504" y="1501"/>
                  </a:cubicBezTo>
                  <a:cubicBezTo>
                    <a:pt x="4904" y="1135"/>
                    <a:pt x="4236" y="768"/>
                    <a:pt x="3603" y="501"/>
                  </a:cubicBezTo>
                  <a:cubicBezTo>
                    <a:pt x="3002" y="267"/>
                    <a:pt x="2335" y="0"/>
                    <a:pt x="166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2"/>
            <p:cNvSpPr/>
            <p:nvPr/>
          </p:nvSpPr>
          <p:spPr>
            <a:xfrm>
              <a:off x="2510200" y="3478763"/>
              <a:ext cx="488700" cy="271875"/>
            </a:xfrm>
            <a:custGeom>
              <a:avLst/>
              <a:gdLst/>
              <a:ahLst/>
              <a:cxnLst/>
              <a:rect l="l" t="t" r="r" b="b"/>
              <a:pathLst>
                <a:path w="19548" h="10875" extrusionOk="0">
                  <a:moveTo>
                    <a:pt x="16312" y="401"/>
                  </a:moveTo>
                  <a:cubicBezTo>
                    <a:pt x="16842" y="401"/>
                    <a:pt x="17344" y="409"/>
                    <a:pt x="17846" y="534"/>
                  </a:cubicBezTo>
                  <a:lnTo>
                    <a:pt x="18480" y="801"/>
                  </a:lnTo>
                  <a:cubicBezTo>
                    <a:pt x="18547" y="834"/>
                    <a:pt x="18680" y="934"/>
                    <a:pt x="18780" y="1001"/>
                  </a:cubicBezTo>
                  <a:lnTo>
                    <a:pt x="18847" y="1101"/>
                  </a:lnTo>
                  <a:cubicBezTo>
                    <a:pt x="18881" y="1101"/>
                    <a:pt x="18881" y="1135"/>
                    <a:pt x="18914" y="1168"/>
                  </a:cubicBezTo>
                  <a:cubicBezTo>
                    <a:pt x="18981" y="1201"/>
                    <a:pt x="19014" y="1301"/>
                    <a:pt x="19047" y="1368"/>
                  </a:cubicBezTo>
                  <a:cubicBezTo>
                    <a:pt x="19047" y="1466"/>
                    <a:pt x="19083" y="1528"/>
                    <a:pt x="19011" y="1528"/>
                  </a:cubicBezTo>
                  <a:cubicBezTo>
                    <a:pt x="18984" y="1528"/>
                    <a:pt x="18943" y="1519"/>
                    <a:pt x="18881" y="1501"/>
                  </a:cubicBezTo>
                  <a:lnTo>
                    <a:pt x="18881" y="1535"/>
                  </a:lnTo>
                  <a:lnTo>
                    <a:pt x="18881" y="1702"/>
                  </a:lnTo>
                  <a:lnTo>
                    <a:pt x="18881" y="1735"/>
                  </a:lnTo>
                  <a:lnTo>
                    <a:pt x="18881" y="1868"/>
                  </a:lnTo>
                  <a:lnTo>
                    <a:pt x="18881" y="1902"/>
                  </a:lnTo>
                  <a:lnTo>
                    <a:pt x="18881" y="1968"/>
                  </a:lnTo>
                  <a:lnTo>
                    <a:pt x="18881" y="2002"/>
                  </a:lnTo>
                  <a:cubicBezTo>
                    <a:pt x="18847" y="2169"/>
                    <a:pt x="18814" y="2302"/>
                    <a:pt x="18714" y="2402"/>
                  </a:cubicBezTo>
                  <a:cubicBezTo>
                    <a:pt x="18480" y="2836"/>
                    <a:pt x="18180" y="3203"/>
                    <a:pt x="17846" y="3570"/>
                  </a:cubicBezTo>
                  <a:cubicBezTo>
                    <a:pt x="16912" y="4537"/>
                    <a:pt x="15878" y="5338"/>
                    <a:pt x="14744" y="6038"/>
                  </a:cubicBezTo>
                  <a:cubicBezTo>
                    <a:pt x="14177" y="6405"/>
                    <a:pt x="13510" y="6805"/>
                    <a:pt x="12876" y="7139"/>
                  </a:cubicBezTo>
                  <a:cubicBezTo>
                    <a:pt x="12876" y="7172"/>
                    <a:pt x="12843" y="7172"/>
                    <a:pt x="12843" y="7172"/>
                  </a:cubicBezTo>
                  <a:cubicBezTo>
                    <a:pt x="12843" y="7206"/>
                    <a:pt x="12810" y="7206"/>
                    <a:pt x="12810" y="7206"/>
                  </a:cubicBezTo>
                  <a:cubicBezTo>
                    <a:pt x="12743" y="7206"/>
                    <a:pt x="12743" y="7239"/>
                    <a:pt x="12709" y="7239"/>
                  </a:cubicBezTo>
                  <a:cubicBezTo>
                    <a:pt x="12343" y="7472"/>
                    <a:pt x="11909" y="7673"/>
                    <a:pt x="11542" y="7839"/>
                  </a:cubicBezTo>
                  <a:cubicBezTo>
                    <a:pt x="11509" y="7839"/>
                    <a:pt x="11509" y="7873"/>
                    <a:pt x="11475" y="7873"/>
                  </a:cubicBezTo>
                  <a:cubicBezTo>
                    <a:pt x="11475" y="7906"/>
                    <a:pt x="11409" y="7906"/>
                    <a:pt x="11409" y="7906"/>
                  </a:cubicBezTo>
                  <a:cubicBezTo>
                    <a:pt x="11409" y="7973"/>
                    <a:pt x="11375" y="7973"/>
                    <a:pt x="11375" y="7973"/>
                  </a:cubicBezTo>
                  <a:lnTo>
                    <a:pt x="11308" y="8006"/>
                  </a:lnTo>
                  <a:cubicBezTo>
                    <a:pt x="11308" y="8040"/>
                    <a:pt x="11242" y="8040"/>
                    <a:pt x="11242" y="8040"/>
                  </a:cubicBezTo>
                  <a:cubicBezTo>
                    <a:pt x="11242" y="8073"/>
                    <a:pt x="11208" y="8073"/>
                    <a:pt x="11208" y="8073"/>
                  </a:cubicBezTo>
                  <a:cubicBezTo>
                    <a:pt x="11208" y="8140"/>
                    <a:pt x="11175" y="8140"/>
                    <a:pt x="11175" y="8140"/>
                  </a:cubicBezTo>
                  <a:cubicBezTo>
                    <a:pt x="11175" y="8173"/>
                    <a:pt x="11142" y="8173"/>
                    <a:pt x="11142" y="8173"/>
                  </a:cubicBezTo>
                  <a:cubicBezTo>
                    <a:pt x="11142" y="8206"/>
                    <a:pt x="11075" y="8206"/>
                    <a:pt x="11075" y="8206"/>
                  </a:cubicBezTo>
                  <a:lnTo>
                    <a:pt x="11042" y="8240"/>
                  </a:lnTo>
                  <a:cubicBezTo>
                    <a:pt x="11008" y="8240"/>
                    <a:pt x="11008" y="8306"/>
                    <a:pt x="10975" y="8306"/>
                  </a:cubicBezTo>
                  <a:lnTo>
                    <a:pt x="10908" y="8306"/>
                  </a:lnTo>
                  <a:cubicBezTo>
                    <a:pt x="10875" y="8306"/>
                    <a:pt x="10875" y="8340"/>
                    <a:pt x="10841" y="8340"/>
                  </a:cubicBezTo>
                  <a:lnTo>
                    <a:pt x="10808" y="8340"/>
                  </a:lnTo>
                  <a:cubicBezTo>
                    <a:pt x="10741" y="8340"/>
                    <a:pt x="10741" y="8373"/>
                    <a:pt x="10708" y="8373"/>
                  </a:cubicBezTo>
                  <a:cubicBezTo>
                    <a:pt x="10708" y="8373"/>
                    <a:pt x="10675" y="8406"/>
                    <a:pt x="10641" y="8406"/>
                  </a:cubicBezTo>
                  <a:cubicBezTo>
                    <a:pt x="9774" y="8807"/>
                    <a:pt x="8840" y="9140"/>
                    <a:pt x="7939" y="9407"/>
                  </a:cubicBezTo>
                  <a:lnTo>
                    <a:pt x="7873" y="9407"/>
                  </a:lnTo>
                  <a:cubicBezTo>
                    <a:pt x="7206" y="9641"/>
                    <a:pt x="6538" y="9807"/>
                    <a:pt x="5871" y="9974"/>
                  </a:cubicBezTo>
                  <a:lnTo>
                    <a:pt x="5838" y="9974"/>
                  </a:lnTo>
                  <a:cubicBezTo>
                    <a:pt x="5771" y="9974"/>
                    <a:pt x="5671" y="10008"/>
                    <a:pt x="5604" y="10008"/>
                  </a:cubicBezTo>
                  <a:cubicBezTo>
                    <a:pt x="4837" y="10174"/>
                    <a:pt x="4103" y="10241"/>
                    <a:pt x="3303" y="10308"/>
                  </a:cubicBezTo>
                  <a:lnTo>
                    <a:pt x="3369" y="10308"/>
                  </a:lnTo>
                  <a:cubicBezTo>
                    <a:pt x="3244" y="10316"/>
                    <a:pt x="3119" y="10320"/>
                    <a:pt x="2994" y="10320"/>
                  </a:cubicBezTo>
                  <a:cubicBezTo>
                    <a:pt x="2619" y="10320"/>
                    <a:pt x="2244" y="10283"/>
                    <a:pt x="1868" y="10208"/>
                  </a:cubicBezTo>
                  <a:cubicBezTo>
                    <a:pt x="1802" y="10208"/>
                    <a:pt x="1702" y="10174"/>
                    <a:pt x="1668" y="10174"/>
                  </a:cubicBezTo>
                  <a:cubicBezTo>
                    <a:pt x="1468" y="10141"/>
                    <a:pt x="1301" y="10041"/>
                    <a:pt x="1101" y="9974"/>
                  </a:cubicBezTo>
                  <a:cubicBezTo>
                    <a:pt x="1001" y="9908"/>
                    <a:pt x="868" y="9841"/>
                    <a:pt x="801" y="9741"/>
                  </a:cubicBezTo>
                  <a:cubicBezTo>
                    <a:pt x="768" y="9674"/>
                    <a:pt x="668" y="9641"/>
                    <a:pt x="634" y="9541"/>
                  </a:cubicBezTo>
                  <a:cubicBezTo>
                    <a:pt x="601" y="9474"/>
                    <a:pt x="601" y="9407"/>
                    <a:pt x="534" y="9340"/>
                  </a:cubicBezTo>
                  <a:cubicBezTo>
                    <a:pt x="534" y="9240"/>
                    <a:pt x="501" y="9174"/>
                    <a:pt x="501" y="9074"/>
                  </a:cubicBezTo>
                  <a:cubicBezTo>
                    <a:pt x="501" y="8974"/>
                    <a:pt x="501" y="8840"/>
                    <a:pt x="534" y="8707"/>
                  </a:cubicBezTo>
                  <a:cubicBezTo>
                    <a:pt x="601" y="8507"/>
                    <a:pt x="668" y="8306"/>
                    <a:pt x="768" y="8140"/>
                  </a:cubicBezTo>
                  <a:cubicBezTo>
                    <a:pt x="1001" y="7706"/>
                    <a:pt x="1301" y="7339"/>
                    <a:pt x="1635" y="6972"/>
                  </a:cubicBezTo>
                  <a:cubicBezTo>
                    <a:pt x="2536" y="6005"/>
                    <a:pt x="3603" y="5204"/>
                    <a:pt x="4704" y="4504"/>
                  </a:cubicBezTo>
                  <a:cubicBezTo>
                    <a:pt x="5805" y="3836"/>
                    <a:pt x="6972" y="3203"/>
                    <a:pt x="8140" y="2669"/>
                  </a:cubicBezTo>
                  <a:cubicBezTo>
                    <a:pt x="9307" y="2169"/>
                    <a:pt x="10508" y="1668"/>
                    <a:pt x="11742" y="1301"/>
                  </a:cubicBezTo>
                  <a:lnTo>
                    <a:pt x="11709" y="1301"/>
                  </a:lnTo>
                  <a:cubicBezTo>
                    <a:pt x="12476" y="1068"/>
                    <a:pt x="13243" y="868"/>
                    <a:pt x="14044" y="701"/>
                  </a:cubicBezTo>
                  <a:cubicBezTo>
                    <a:pt x="14811" y="534"/>
                    <a:pt x="15545" y="467"/>
                    <a:pt x="16312" y="401"/>
                  </a:cubicBezTo>
                  <a:close/>
                  <a:moveTo>
                    <a:pt x="16479" y="0"/>
                  </a:moveTo>
                  <a:cubicBezTo>
                    <a:pt x="15778" y="0"/>
                    <a:pt x="15044" y="100"/>
                    <a:pt x="14344" y="201"/>
                  </a:cubicBezTo>
                  <a:cubicBezTo>
                    <a:pt x="12876" y="467"/>
                    <a:pt x="11475" y="868"/>
                    <a:pt x="10108" y="1368"/>
                  </a:cubicBezTo>
                  <a:cubicBezTo>
                    <a:pt x="8707" y="1868"/>
                    <a:pt x="7339" y="2502"/>
                    <a:pt x="6038" y="3203"/>
                  </a:cubicBezTo>
                  <a:cubicBezTo>
                    <a:pt x="5438" y="3536"/>
                    <a:pt x="4804" y="3937"/>
                    <a:pt x="4203" y="4303"/>
                  </a:cubicBezTo>
                  <a:cubicBezTo>
                    <a:pt x="3636" y="4704"/>
                    <a:pt x="3003" y="5137"/>
                    <a:pt x="2469" y="5604"/>
                  </a:cubicBezTo>
                  <a:cubicBezTo>
                    <a:pt x="1935" y="6005"/>
                    <a:pt x="1435" y="6505"/>
                    <a:pt x="968" y="7039"/>
                  </a:cubicBezTo>
                  <a:cubicBezTo>
                    <a:pt x="701" y="7339"/>
                    <a:pt x="501" y="7639"/>
                    <a:pt x="334" y="7973"/>
                  </a:cubicBezTo>
                  <a:cubicBezTo>
                    <a:pt x="201" y="8173"/>
                    <a:pt x="100" y="8473"/>
                    <a:pt x="34" y="8707"/>
                  </a:cubicBezTo>
                  <a:cubicBezTo>
                    <a:pt x="0" y="8840"/>
                    <a:pt x="0" y="9007"/>
                    <a:pt x="0" y="9140"/>
                  </a:cubicBezTo>
                  <a:cubicBezTo>
                    <a:pt x="0" y="9274"/>
                    <a:pt x="0" y="9340"/>
                    <a:pt x="34" y="9474"/>
                  </a:cubicBezTo>
                  <a:cubicBezTo>
                    <a:pt x="100" y="9607"/>
                    <a:pt x="134" y="9707"/>
                    <a:pt x="167" y="9807"/>
                  </a:cubicBezTo>
                  <a:cubicBezTo>
                    <a:pt x="267" y="9941"/>
                    <a:pt x="301" y="10008"/>
                    <a:pt x="367" y="10108"/>
                  </a:cubicBezTo>
                  <a:cubicBezTo>
                    <a:pt x="534" y="10308"/>
                    <a:pt x="768" y="10441"/>
                    <a:pt x="1001" y="10541"/>
                  </a:cubicBezTo>
                  <a:cubicBezTo>
                    <a:pt x="1268" y="10675"/>
                    <a:pt x="1501" y="10775"/>
                    <a:pt x="1768" y="10808"/>
                  </a:cubicBezTo>
                  <a:lnTo>
                    <a:pt x="1835" y="10808"/>
                  </a:lnTo>
                  <a:cubicBezTo>
                    <a:pt x="2202" y="10842"/>
                    <a:pt x="2602" y="10875"/>
                    <a:pt x="2969" y="10875"/>
                  </a:cubicBezTo>
                  <a:cubicBezTo>
                    <a:pt x="3369" y="10875"/>
                    <a:pt x="3770" y="10842"/>
                    <a:pt x="4170" y="10808"/>
                  </a:cubicBezTo>
                  <a:cubicBezTo>
                    <a:pt x="5004" y="10708"/>
                    <a:pt x="5838" y="10541"/>
                    <a:pt x="6638" y="10341"/>
                  </a:cubicBezTo>
                  <a:lnTo>
                    <a:pt x="6805" y="10308"/>
                  </a:lnTo>
                  <a:cubicBezTo>
                    <a:pt x="8306" y="9941"/>
                    <a:pt x="9774" y="9374"/>
                    <a:pt x="11175" y="8773"/>
                  </a:cubicBezTo>
                  <a:cubicBezTo>
                    <a:pt x="11208" y="8707"/>
                    <a:pt x="11208" y="8707"/>
                    <a:pt x="11275" y="8707"/>
                  </a:cubicBezTo>
                  <a:cubicBezTo>
                    <a:pt x="11308" y="8707"/>
                    <a:pt x="11308" y="8673"/>
                    <a:pt x="11342" y="8673"/>
                  </a:cubicBezTo>
                  <a:cubicBezTo>
                    <a:pt x="12042" y="8340"/>
                    <a:pt x="12776" y="8006"/>
                    <a:pt x="13477" y="7639"/>
                  </a:cubicBezTo>
                  <a:cubicBezTo>
                    <a:pt x="14277" y="7172"/>
                    <a:pt x="15011" y="6705"/>
                    <a:pt x="15778" y="6205"/>
                  </a:cubicBezTo>
                  <a:cubicBezTo>
                    <a:pt x="15978" y="6105"/>
                    <a:pt x="16145" y="5938"/>
                    <a:pt x="16345" y="5805"/>
                  </a:cubicBezTo>
                  <a:cubicBezTo>
                    <a:pt x="16712" y="5504"/>
                    <a:pt x="17113" y="5204"/>
                    <a:pt x="17446" y="4937"/>
                  </a:cubicBezTo>
                  <a:cubicBezTo>
                    <a:pt x="17680" y="4704"/>
                    <a:pt x="17947" y="4504"/>
                    <a:pt x="18147" y="4270"/>
                  </a:cubicBezTo>
                  <a:lnTo>
                    <a:pt x="18280" y="4137"/>
                  </a:lnTo>
                  <a:lnTo>
                    <a:pt x="18780" y="3503"/>
                  </a:lnTo>
                  <a:lnTo>
                    <a:pt x="18814" y="3470"/>
                  </a:lnTo>
                  <a:cubicBezTo>
                    <a:pt x="18847" y="3369"/>
                    <a:pt x="18881" y="3336"/>
                    <a:pt x="18947" y="3236"/>
                  </a:cubicBezTo>
                  <a:cubicBezTo>
                    <a:pt x="19114" y="3003"/>
                    <a:pt x="19281" y="2769"/>
                    <a:pt x="19381" y="2469"/>
                  </a:cubicBezTo>
                  <a:cubicBezTo>
                    <a:pt x="19448" y="2369"/>
                    <a:pt x="19448" y="2302"/>
                    <a:pt x="19481" y="2202"/>
                  </a:cubicBezTo>
                  <a:cubicBezTo>
                    <a:pt x="19514" y="2135"/>
                    <a:pt x="19548" y="2002"/>
                    <a:pt x="19548" y="1868"/>
                  </a:cubicBezTo>
                  <a:lnTo>
                    <a:pt x="19548" y="1702"/>
                  </a:lnTo>
                  <a:cubicBezTo>
                    <a:pt x="19548" y="1647"/>
                    <a:pt x="19548" y="1593"/>
                    <a:pt x="19511" y="1593"/>
                  </a:cubicBezTo>
                  <a:cubicBezTo>
                    <a:pt x="19503" y="1593"/>
                    <a:pt x="19493" y="1595"/>
                    <a:pt x="19481" y="1602"/>
                  </a:cubicBezTo>
                  <a:lnTo>
                    <a:pt x="19481" y="1535"/>
                  </a:lnTo>
                  <a:lnTo>
                    <a:pt x="19481" y="1468"/>
                  </a:lnTo>
                  <a:cubicBezTo>
                    <a:pt x="19481" y="1368"/>
                    <a:pt x="19481" y="1335"/>
                    <a:pt x="19448" y="1268"/>
                  </a:cubicBezTo>
                  <a:cubicBezTo>
                    <a:pt x="19448" y="1201"/>
                    <a:pt x="19381" y="1168"/>
                    <a:pt x="19381" y="1135"/>
                  </a:cubicBezTo>
                  <a:cubicBezTo>
                    <a:pt x="19314" y="1034"/>
                    <a:pt x="19281" y="934"/>
                    <a:pt x="19181" y="834"/>
                  </a:cubicBezTo>
                  <a:lnTo>
                    <a:pt x="19147" y="801"/>
                  </a:lnTo>
                  <a:lnTo>
                    <a:pt x="19114" y="768"/>
                  </a:lnTo>
                  <a:cubicBezTo>
                    <a:pt x="18947" y="601"/>
                    <a:pt x="18714" y="434"/>
                    <a:pt x="18480" y="334"/>
                  </a:cubicBezTo>
                  <a:cubicBezTo>
                    <a:pt x="17846" y="34"/>
                    <a:pt x="17146" y="0"/>
                    <a:pt x="16479"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42"/>
          <p:cNvGrpSpPr/>
          <p:nvPr/>
        </p:nvGrpSpPr>
        <p:grpSpPr>
          <a:xfrm rot="-632919" flipH="1">
            <a:off x="665356" y="852037"/>
            <a:ext cx="641652" cy="668105"/>
            <a:chOff x="2079900" y="3077638"/>
            <a:chExt cx="367775" cy="382800"/>
          </a:xfrm>
        </p:grpSpPr>
        <p:sp>
          <p:nvSpPr>
            <p:cNvPr id="685" name="Google Shape;685;p42"/>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2"/>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2"/>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2"/>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 name="Google Shape;689;p42"/>
          <p:cNvGrpSpPr/>
          <p:nvPr/>
        </p:nvGrpSpPr>
        <p:grpSpPr>
          <a:xfrm rot="148811">
            <a:off x="8357294" y="4411704"/>
            <a:ext cx="371396" cy="375435"/>
            <a:chOff x="2079900" y="3077638"/>
            <a:chExt cx="367775" cy="382800"/>
          </a:xfrm>
        </p:grpSpPr>
        <p:sp>
          <p:nvSpPr>
            <p:cNvPr id="690" name="Google Shape;690;p42"/>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2"/>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2"/>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2"/>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 name="Google Shape;694;p42"/>
          <p:cNvGrpSpPr/>
          <p:nvPr/>
        </p:nvGrpSpPr>
        <p:grpSpPr>
          <a:xfrm rot="437061">
            <a:off x="1003105" y="3077140"/>
            <a:ext cx="1551998" cy="1504911"/>
            <a:chOff x="3499575" y="2364313"/>
            <a:chExt cx="805500" cy="774350"/>
          </a:xfrm>
        </p:grpSpPr>
        <p:sp>
          <p:nvSpPr>
            <p:cNvPr id="695" name="Google Shape;695;p42"/>
            <p:cNvSpPr/>
            <p:nvPr/>
          </p:nvSpPr>
          <p:spPr>
            <a:xfrm>
              <a:off x="3499575" y="2364313"/>
              <a:ext cx="805500" cy="774350"/>
            </a:xfrm>
            <a:custGeom>
              <a:avLst/>
              <a:gdLst/>
              <a:ahLst/>
              <a:cxnLst/>
              <a:rect l="l" t="t" r="r" b="b"/>
              <a:pathLst>
                <a:path w="32220" h="30974" extrusionOk="0">
                  <a:moveTo>
                    <a:pt x="14925" y="1824"/>
                  </a:moveTo>
                  <a:cubicBezTo>
                    <a:pt x="4073" y="4347"/>
                    <a:pt x="0" y="12219"/>
                    <a:pt x="152" y="18390"/>
                  </a:cubicBezTo>
                  <a:cubicBezTo>
                    <a:pt x="335" y="25563"/>
                    <a:pt x="8085" y="30974"/>
                    <a:pt x="13891" y="28876"/>
                  </a:cubicBezTo>
                  <a:cubicBezTo>
                    <a:pt x="17630" y="27569"/>
                    <a:pt x="17934" y="24378"/>
                    <a:pt x="18906" y="21551"/>
                  </a:cubicBezTo>
                  <a:cubicBezTo>
                    <a:pt x="20639" y="16688"/>
                    <a:pt x="25046" y="17113"/>
                    <a:pt x="27691" y="12432"/>
                  </a:cubicBezTo>
                  <a:cubicBezTo>
                    <a:pt x="32220" y="4408"/>
                    <a:pt x="22827" y="0"/>
                    <a:pt x="14925" y="182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2"/>
            <p:cNvSpPr/>
            <p:nvPr/>
          </p:nvSpPr>
          <p:spPr>
            <a:xfrm>
              <a:off x="3504125" y="2374938"/>
              <a:ext cx="715075" cy="707500"/>
            </a:xfrm>
            <a:custGeom>
              <a:avLst/>
              <a:gdLst/>
              <a:ahLst/>
              <a:cxnLst/>
              <a:rect l="l" t="t" r="r" b="b"/>
              <a:pathLst>
                <a:path w="28603" h="28300" extrusionOk="0">
                  <a:moveTo>
                    <a:pt x="14743" y="1399"/>
                  </a:moveTo>
                  <a:cubicBezTo>
                    <a:pt x="4712" y="3740"/>
                    <a:pt x="457" y="10609"/>
                    <a:pt x="1" y="16506"/>
                  </a:cubicBezTo>
                  <a:cubicBezTo>
                    <a:pt x="639" y="23284"/>
                    <a:pt x="8086" y="28299"/>
                    <a:pt x="13709" y="26293"/>
                  </a:cubicBezTo>
                  <a:cubicBezTo>
                    <a:pt x="17448" y="24956"/>
                    <a:pt x="17752" y="21764"/>
                    <a:pt x="18724" y="18968"/>
                  </a:cubicBezTo>
                  <a:cubicBezTo>
                    <a:pt x="20457" y="14105"/>
                    <a:pt x="24864" y="14530"/>
                    <a:pt x="27509" y="9849"/>
                  </a:cubicBezTo>
                  <a:cubicBezTo>
                    <a:pt x="28086" y="8816"/>
                    <a:pt x="28451" y="7873"/>
                    <a:pt x="28603" y="6962"/>
                  </a:cubicBezTo>
                  <a:cubicBezTo>
                    <a:pt x="27691" y="2250"/>
                    <a:pt x="20791" y="1"/>
                    <a:pt x="14743" y="13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2"/>
            <p:cNvSpPr/>
            <p:nvPr/>
          </p:nvSpPr>
          <p:spPr>
            <a:xfrm>
              <a:off x="3845325" y="2732088"/>
              <a:ext cx="114750" cy="114775"/>
            </a:xfrm>
            <a:custGeom>
              <a:avLst/>
              <a:gdLst/>
              <a:ahLst/>
              <a:cxnLst/>
              <a:rect l="l" t="t" r="r" b="b"/>
              <a:pathLst>
                <a:path w="4590" h="4591" extrusionOk="0">
                  <a:moveTo>
                    <a:pt x="1885" y="244"/>
                  </a:moveTo>
                  <a:cubicBezTo>
                    <a:pt x="3040" y="1"/>
                    <a:pt x="4134" y="761"/>
                    <a:pt x="4377" y="1916"/>
                  </a:cubicBezTo>
                  <a:cubicBezTo>
                    <a:pt x="4590" y="3040"/>
                    <a:pt x="3830" y="4135"/>
                    <a:pt x="2705" y="4378"/>
                  </a:cubicBezTo>
                  <a:cubicBezTo>
                    <a:pt x="1550" y="4591"/>
                    <a:pt x="456" y="3831"/>
                    <a:pt x="213" y="2706"/>
                  </a:cubicBezTo>
                  <a:cubicBezTo>
                    <a:pt x="0" y="1521"/>
                    <a:pt x="760" y="426"/>
                    <a:pt x="1885" y="2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2"/>
            <p:cNvSpPr/>
            <p:nvPr/>
          </p:nvSpPr>
          <p:spPr>
            <a:xfrm>
              <a:off x="3976025" y="2611288"/>
              <a:ext cx="115525" cy="115525"/>
            </a:xfrm>
            <a:custGeom>
              <a:avLst/>
              <a:gdLst/>
              <a:ahLst/>
              <a:cxnLst/>
              <a:rect l="l" t="t" r="r" b="b"/>
              <a:pathLst>
                <a:path w="4621" h="4621" extrusionOk="0">
                  <a:moveTo>
                    <a:pt x="1915" y="243"/>
                  </a:moveTo>
                  <a:cubicBezTo>
                    <a:pt x="3040" y="0"/>
                    <a:pt x="4165" y="760"/>
                    <a:pt x="4377" y="1915"/>
                  </a:cubicBezTo>
                  <a:cubicBezTo>
                    <a:pt x="4620" y="3040"/>
                    <a:pt x="3861" y="4164"/>
                    <a:pt x="2706" y="4377"/>
                  </a:cubicBezTo>
                  <a:cubicBezTo>
                    <a:pt x="1581" y="4620"/>
                    <a:pt x="456" y="3860"/>
                    <a:pt x="243" y="2705"/>
                  </a:cubicBezTo>
                  <a:cubicBezTo>
                    <a:pt x="0" y="1581"/>
                    <a:pt x="760" y="456"/>
                    <a:pt x="1915"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2"/>
            <p:cNvSpPr/>
            <p:nvPr/>
          </p:nvSpPr>
          <p:spPr>
            <a:xfrm>
              <a:off x="3962350" y="2463088"/>
              <a:ext cx="114750" cy="115525"/>
            </a:xfrm>
            <a:custGeom>
              <a:avLst/>
              <a:gdLst/>
              <a:ahLst/>
              <a:cxnLst/>
              <a:rect l="l" t="t" r="r" b="b"/>
              <a:pathLst>
                <a:path w="4590" h="4621" extrusionOk="0">
                  <a:moveTo>
                    <a:pt x="1885" y="244"/>
                  </a:moveTo>
                  <a:cubicBezTo>
                    <a:pt x="3040" y="1"/>
                    <a:pt x="4134" y="761"/>
                    <a:pt x="4347" y="1916"/>
                  </a:cubicBezTo>
                  <a:cubicBezTo>
                    <a:pt x="4590" y="3040"/>
                    <a:pt x="3830" y="4165"/>
                    <a:pt x="2675" y="4378"/>
                  </a:cubicBezTo>
                  <a:cubicBezTo>
                    <a:pt x="1550" y="4621"/>
                    <a:pt x="456" y="3861"/>
                    <a:pt x="213" y="2706"/>
                  </a:cubicBezTo>
                  <a:cubicBezTo>
                    <a:pt x="0" y="1581"/>
                    <a:pt x="699" y="457"/>
                    <a:pt x="1885" y="2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2"/>
            <p:cNvSpPr/>
            <p:nvPr/>
          </p:nvSpPr>
          <p:spPr>
            <a:xfrm>
              <a:off x="3777700" y="2506413"/>
              <a:ext cx="114750" cy="114775"/>
            </a:xfrm>
            <a:custGeom>
              <a:avLst/>
              <a:gdLst/>
              <a:ahLst/>
              <a:cxnLst/>
              <a:rect l="l" t="t" r="r" b="b"/>
              <a:pathLst>
                <a:path w="4590" h="4591" extrusionOk="0">
                  <a:moveTo>
                    <a:pt x="1915" y="213"/>
                  </a:moveTo>
                  <a:cubicBezTo>
                    <a:pt x="3040" y="0"/>
                    <a:pt x="4134" y="760"/>
                    <a:pt x="4377" y="1885"/>
                  </a:cubicBezTo>
                  <a:cubicBezTo>
                    <a:pt x="4590" y="3040"/>
                    <a:pt x="3830" y="4134"/>
                    <a:pt x="2705" y="4347"/>
                  </a:cubicBezTo>
                  <a:cubicBezTo>
                    <a:pt x="1550" y="4590"/>
                    <a:pt x="456" y="3830"/>
                    <a:pt x="243" y="2675"/>
                  </a:cubicBezTo>
                  <a:cubicBezTo>
                    <a:pt x="0" y="1551"/>
                    <a:pt x="760" y="456"/>
                    <a:pt x="1915" y="21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2"/>
            <p:cNvSpPr/>
            <p:nvPr/>
          </p:nvSpPr>
          <p:spPr>
            <a:xfrm>
              <a:off x="3612800" y="2621163"/>
              <a:ext cx="114750" cy="114750"/>
            </a:xfrm>
            <a:custGeom>
              <a:avLst/>
              <a:gdLst/>
              <a:ahLst/>
              <a:cxnLst/>
              <a:rect l="l" t="t" r="r" b="b"/>
              <a:pathLst>
                <a:path w="4590" h="4590" extrusionOk="0">
                  <a:moveTo>
                    <a:pt x="1885" y="213"/>
                  </a:moveTo>
                  <a:cubicBezTo>
                    <a:pt x="3040" y="0"/>
                    <a:pt x="4134" y="760"/>
                    <a:pt x="4347" y="1885"/>
                  </a:cubicBezTo>
                  <a:cubicBezTo>
                    <a:pt x="4590" y="3040"/>
                    <a:pt x="3830" y="4134"/>
                    <a:pt x="2675" y="4377"/>
                  </a:cubicBezTo>
                  <a:cubicBezTo>
                    <a:pt x="1550" y="4590"/>
                    <a:pt x="456" y="3830"/>
                    <a:pt x="213" y="2705"/>
                  </a:cubicBezTo>
                  <a:cubicBezTo>
                    <a:pt x="0" y="1550"/>
                    <a:pt x="760" y="456"/>
                    <a:pt x="1885"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2"/>
            <p:cNvSpPr/>
            <p:nvPr/>
          </p:nvSpPr>
          <p:spPr>
            <a:xfrm>
              <a:off x="3666750" y="2813413"/>
              <a:ext cx="174800" cy="165675"/>
            </a:xfrm>
            <a:custGeom>
              <a:avLst/>
              <a:gdLst/>
              <a:ahLst/>
              <a:cxnLst/>
              <a:rect l="l" t="t" r="r" b="b"/>
              <a:pathLst>
                <a:path w="6992" h="6627" extrusionOk="0">
                  <a:moveTo>
                    <a:pt x="2888" y="335"/>
                  </a:moveTo>
                  <a:cubicBezTo>
                    <a:pt x="4620" y="0"/>
                    <a:pt x="6353" y="1125"/>
                    <a:pt x="6657" y="2766"/>
                  </a:cubicBezTo>
                  <a:cubicBezTo>
                    <a:pt x="6991" y="4438"/>
                    <a:pt x="5806" y="6019"/>
                    <a:pt x="4073" y="6323"/>
                  </a:cubicBezTo>
                  <a:cubicBezTo>
                    <a:pt x="2310" y="6626"/>
                    <a:pt x="608" y="5532"/>
                    <a:pt x="304" y="3891"/>
                  </a:cubicBezTo>
                  <a:cubicBezTo>
                    <a:pt x="0" y="2219"/>
                    <a:pt x="1125" y="639"/>
                    <a:pt x="2888" y="3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2"/>
            <p:cNvSpPr/>
            <p:nvPr/>
          </p:nvSpPr>
          <p:spPr>
            <a:xfrm>
              <a:off x="3665975" y="2803538"/>
              <a:ext cx="168725" cy="103350"/>
            </a:xfrm>
            <a:custGeom>
              <a:avLst/>
              <a:gdLst/>
              <a:ahLst/>
              <a:cxnLst/>
              <a:rect l="l" t="t" r="r" b="b"/>
              <a:pathLst>
                <a:path w="6749" h="4134" extrusionOk="0">
                  <a:moveTo>
                    <a:pt x="2919" y="1581"/>
                  </a:moveTo>
                  <a:cubicBezTo>
                    <a:pt x="4651" y="1246"/>
                    <a:pt x="6323" y="2401"/>
                    <a:pt x="6688" y="4134"/>
                  </a:cubicBezTo>
                  <a:cubicBezTo>
                    <a:pt x="6749" y="3769"/>
                    <a:pt x="6749" y="3344"/>
                    <a:pt x="6688" y="2918"/>
                  </a:cubicBezTo>
                  <a:cubicBezTo>
                    <a:pt x="6323" y="1186"/>
                    <a:pt x="4651" y="0"/>
                    <a:pt x="2919" y="334"/>
                  </a:cubicBezTo>
                  <a:cubicBezTo>
                    <a:pt x="1156" y="669"/>
                    <a:pt x="1" y="2341"/>
                    <a:pt x="335" y="4103"/>
                  </a:cubicBezTo>
                  <a:lnTo>
                    <a:pt x="335" y="4134"/>
                  </a:lnTo>
                  <a:cubicBezTo>
                    <a:pt x="609" y="2888"/>
                    <a:pt x="1581" y="1854"/>
                    <a:pt x="2919" y="1581"/>
                  </a:cubicBezTo>
                  <a:close/>
                </a:path>
              </a:pathLst>
            </a:custGeom>
            <a:solidFill>
              <a:srgbClr val="C95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42"/>
          <p:cNvGrpSpPr/>
          <p:nvPr/>
        </p:nvGrpSpPr>
        <p:grpSpPr>
          <a:xfrm>
            <a:off x="6496045" y="539497"/>
            <a:ext cx="1738884" cy="1448481"/>
            <a:chOff x="6260538" y="192100"/>
            <a:chExt cx="2221932" cy="1850857"/>
          </a:xfrm>
        </p:grpSpPr>
        <p:sp>
          <p:nvSpPr>
            <p:cNvPr id="705" name="Google Shape;705;p42"/>
            <p:cNvSpPr/>
            <p:nvPr/>
          </p:nvSpPr>
          <p:spPr>
            <a:xfrm rot="1050147">
              <a:off x="6417762" y="447935"/>
              <a:ext cx="1907485" cy="1339187"/>
            </a:xfrm>
            <a:custGeom>
              <a:avLst/>
              <a:gdLst/>
              <a:ahLst/>
              <a:cxnLst/>
              <a:rect l="l" t="t" r="r" b="b"/>
              <a:pathLst>
                <a:path w="43198" h="30328" extrusionOk="0">
                  <a:moveTo>
                    <a:pt x="21526" y="0"/>
                  </a:moveTo>
                  <a:cubicBezTo>
                    <a:pt x="15938" y="0"/>
                    <a:pt x="9543" y="411"/>
                    <a:pt x="5904" y="3875"/>
                  </a:cubicBezTo>
                  <a:cubicBezTo>
                    <a:pt x="1401" y="8211"/>
                    <a:pt x="0" y="19186"/>
                    <a:pt x="5337" y="23389"/>
                  </a:cubicBezTo>
                  <a:cubicBezTo>
                    <a:pt x="8864" y="26197"/>
                    <a:pt x="14236" y="26811"/>
                    <a:pt x="19274" y="26811"/>
                  </a:cubicBezTo>
                  <a:cubicBezTo>
                    <a:pt x="21717" y="26811"/>
                    <a:pt x="24082" y="26667"/>
                    <a:pt x="26119" y="26558"/>
                  </a:cubicBezTo>
                  <a:lnTo>
                    <a:pt x="26119" y="26558"/>
                  </a:lnTo>
                  <a:cubicBezTo>
                    <a:pt x="25719" y="27492"/>
                    <a:pt x="23550" y="30227"/>
                    <a:pt x="24584" y="30327"/>
                  </a:cubicBezTo>
                  <a:cubicBezTo>
                    <a:pt x="24594" y="30328"/>
                    <a:pt x="24604" y="30328"/>
                    <a:pt x="24614" y="30328"/>
                  </a:cubicBezTo>
                  <a:cubicBezTo>
                    <a:pt x="26048" y="30328"/>
                    <a:pt x="32757" y="25724"/>
                    <a:pt x="32757" y="25724"/>
                  </a:cubicBezTo>
                  <a:cubicBezTo>
                    <a:pt x="32757" y="25724"/>
                    <a:pt x="34558" y="25324"/>
                    <a:pt x="35192" y="25057"/>
                  </a:cubicBezTo>
                  <a:cubicBezTo>
                    <a:pt x="41230" y="22655"/>
                    <a:pt x="43198" y="16217"/>
                    <a:pt x="42597" y="10246"/>
                  </a:cubicBezTo>
                  <a:cubicBezTo>
                    <a:pt x="42230" y="6744"/>
                    <a:pt x="41063" y="3174"/>
                    <a:pt x="37727" y="1473"/>
                  </a:cubicBezTo>
                  <a:cubicBezTo>
                    <a:pt x="35247" y="194"/>
                    <a:pt x="32092" y="18"/>
                    <a:pt x="29159" y="18"/>
                  </a:cubicBezTo>
                  <a:cubicBezTo>
                    <a:pt x="28344" y="18"/>
                    <a:pt x="27547" y="32"/>
                    <a:pt x="26786" y="39"/>
                  </a:cubicBezTo>
                  <a:cubicBezTo>
                    <a:pt x="26657" y="40"/>
                    <a:pt x="26526" y="40"/>
                    <a:pt x="26394" y="40"/>
                  </a:cubicBezTo>
                  <a:cubicBezTo>
                    <a:pt x="24920" y="40"/>
                    <a:pt x="23262" y="0"/>
                    <a:pt x="21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6" name="Google Shape;706;p42"/>
            <p:cNvGrpSpPr/>
            <p:nvPr/>
          </p:nvGrpSpPr>
          <p:grpSpPr>
            <a:xfrm rot="1339852">
              <a:off x="6850204" y="754040"/>
              <a:ext cx="1171851" cy="555272"/>
              <a:chOff x="1425538" y="2323664"/>
              <a:chExt cx="427837" cy="131258"/>
            </a:xfrm>
          </p:grpSpPr>
          <p:sp>
            <p:nvSpPr>
              <p:cNvPr id="707" name="Google Shape;707;p42"/>
              <p:cNvSpPr/>
              <p:nvPr/>
            </p:nvSpPr>
            <p:spPr>
              <a:xfrm rot="-298630">
                <a:off x="1426277" y="2342092"/>
                <a:ext cx="426359" cy="35677"/>
              </a:xfrm>
              <a:custGeom>
                <a:avLst/>
                <a:gdLst/>
                <a:ahLst/>
                <a:cxnLst/>
                <a:rect l="l" t="t" r="r" b="b"/>
                <a:pathLst>
                  <a:path w="2269" h="1427" extrusionOk="0">
                    <a:moveTo>
                      <a:pt x="326" y="1"/>
                    </a:moveTo>
                    <a:cubicBezTo>
                      <a:pt x="276" y="1"/>
                      <a:pt x="234" y="17"/>
                      <a:pt x="201" y="51"/>
                    </a:cubicBezTo>
                    <a:cubicBezTo>
                      <a:pt x="101" y="84"/>
                      <a:pt x="67" y="117"/>
                      <a:pt x="67" y="151"/>
                    </a:cubicBezTo>
                    <a:cubicBezTo>
                      <a:pt x="1" y="284"/>
                      <a:pt x="34" y="484"/>
                      <a:pt x="201" y="718"/>
                    </a:cubicBezTo>
                    <a:cubicBezTo>
                      <a:pt x="368" y="918"/>
                      <a:pt x="568" y="1085"/>
                      <a:pt x="868" y="1218"/>
                    </a:cubicBezTo>
                    <a:cubicBezTo>
                      <a:pt x="1146" y="1357"/>
                      <a:pt x="1424" y="1427"/>
                      <a:pt x="1644" y="1427"/>
                    </a:cubicBezTo>
                    <a:cubicBezTo>
                      <a:pt x="1688" y="1427"/>
                      <a:pt x="1730" y="1424"/>
                      <a:pt x="1769" y="1418"/>
                    </a:cubicBezTo>
                    <a:cubicBezTo>
                      <a:pt x="1869" y="1418"/>
                      <a:pt x="1935" y="1385"/>
                      <a:pt x="2035" y="1385"/>
                    </a:cubicBezTo>
                    <a:cubicBezTo>
                      <a:pt x="2102" y="1318"/>
                      <a:pt x="2135" y="1285"/>
                      <a:pt x="2202" y="1251"/>
                    </a:cubicBezTo>
                    <a:cubicBezTo>
                      <a:pt x="2269" y="1118"/>
                      <a:pt x="2236" y="918"/>
                      <a:pt x="2069" y="751"/>
                    </a:cubicBezTo>
                    <a:cubicBezTo>
                      <a:pt x="1902" y="551"/>
                      <a:pt x="1702" y="384"/>
                      <a:pt x="1402" y="251"/>
                    </a:cubicBezTo>
                    <a:cubicBezTo>
                      <a:pt x="1139" y="120"/>
                      <a:pt x="877" y="30"/>
                      <a:pt x="663" y="30"/>
                    </a:cubicBezTo>
                    <a:cubicBezTo>
                      <a:pt x="605" y="30"/>
                      <a:pt x="551" y="36"/>
                      <a:pt x="501" y="51"/>
                    </a:cubicBezTo>
                    <a:cubicBezTo>
                      <a:pt x="434" y="17"/>
                      <a:pt x="376"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2"/>
              <p:cNvSpPr/>
              <p:nvPr/>
            </p:nvSpPr>
            <p:spPr>
              <a:xfrm rot="-298630">
                <a:off x="1426277" y="2400817"/>
                <a:ext cx="426359" cy="35677"/>
              </a:xfrm>
              <a:custGeom>
                <a:avLst/>
                <a:gdLst/>
                <a:ahLst/>
                <a:cxnLst/>
                <a:rect l="l" t="t" r="r" b="b"/>
                <a:pathLst>
                  <a:path w="2269" h="1427" extrusionOk="0">
                    <a:moveTo>
                      <a:pt x="326" y="1"/>
                    </a:moveTo>
                    <a:cubicBezTo>
                      <a:pt x="276" y="1"/>
                      <a:pt x="234" y="17"/>
                      <a:pt x="201" y="51"/>
                    </a:cubicBezTo>
                    <a:cubicBezTo>
                      <a:pt x="101" y="84"/>
                      <a:pt x="67" y="117"/>
                      <a:pt x="67" y="151"/>
                    </a:cubicBezTo>
                    <a:cubicBezTo>
                      <a:pt x="1" y="284"/>
                      <a:pt x="34" y="484"/>
                      <a:pt x="201" y="718"/>
                    </a:cubicBezTo>
                    <a:cubicBezTo>
                      <a:pt x="368" y="918"/>
                      <a:pt x="568" y="1085"/>
                      <a:pt x="868" y="1218"/>
                    </a:cubicBezTo>
                    <a:cubicBezTo>
                      <a:pt x="1146" y="1357"/>
                      <a:pt x="1424" y="1427"/>
                      <a:pt x="1644" y="1427"/>
                    </a:cubicBezTo>
                    <a:cubicBezTo>
                      <a:pt x="1688" y="1427"/>
                      <a:pt x="1730" y="1424"/>
                      <a:pt x="1769" y="1418"/>
                    </a:cubicBezTo>
                    <a:cubicBezTo>
                      <a:pt x="1869" y="1418"/>
                      <a:pt x="1935" y="1385"/>
                      <a:pt x="2035" y="1385"/>
                    </a:cubicBezTo>
                    <a:cubicBezTo>
                      <a:pt x="2102" y="1318"/>
                      <a:pt x="2135" y="1285"/>
                      <a:pt x="2202" y="1251"/>
                    </a:cubicBezTo>
                    <a:cubicBezTo>
                      <a:pt x="2269" y="1118"/>
                      <a:pt x="2236" y="918"/>
                      <a:pt x="2069" y="751"/>
                    </a:cubicBezTo>
                    <a:cubicBezTo>
                      <a:pt x="1902" y="551"/>
                      <a:pt x="1702" y="384"/>
                      <a:pt x="1402" y="251"/>
                    </a:cubicBezTo>
                    <a:cubicBezTo>
                      <a:pt x="1139" y="120"/>
                      <a:pt x="877" y="30"/>
                      <a:pt x="663" y="30"/>
                    </a:cubicBezTo>
                    <a:cubicBezTo>
                      <a:pt x="605" y="30"/>
                      <a:pt x="551" y="36"/>
                      <a:pt x="501" y="51"/>
                    </a:cubicBezTo>
                    <a:cubicBezTo>
                      <a:pt x="434" y="17"/>
                      <a:pt x="376"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54087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78"/>
        <p:cNvGrpSpPr/>
        <p:nvPr/>
      </p:nvGrpSpPr>
      <p:grpSpPr>
        <a:xfrm>
          <a:off x="0" y="0"/>
          <a:ext cx="0" cy="0"/>
          <a:chOff x="0" y="0"/>
          <a:chExt cx="0" cy="0"/>
        </a:xfrm>
      </p:grpSpPr>
      <p:sp>
        <p:nvSpPr>
          <p:cNvPr id="1379" name="Google Shape;1379;p62"/>
          <p:cNvSpPr txBox="1">
            <a:spLocks noGrp="1"/>
          </p:cNvSpPr>
          <p:nvPr>
            <p:ph type="ctrTitle"/>
          </p:nvPr>
        </p:nvSpPr>
        <p:spPr>
          <a:xfrm>
            <a:off x="713225" y="539500"/>
            <a:ext cx="7708500" cy="65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a:latin typeface="Calibri" panose="020F0502020204030204" pitchFamily="34" charset="0"/>
                <a:cs typeface="Calibri" panose="020F0502020204030204" pitchFamily="34" charset="0"/>
              </a:rPr>
              <a:t>a. KHÁI NIỆM</a:t>
            </a:r>
            <a:endParaRPr sz="3200" b="1">
              <a:latin typeface="Calibri" panose="020F0502020204030204" pitchFamily="34" charset="0"/>
              <a:cs typeface="Calibri" panose="020F0502020204030204" pitchFamily="34" charset="0"/>
            </a:endParaRPr>
          </a:p>
        </p:txBody>
      </p:sp>
      <p:sp>
        <p:nvSpPr>
          <p:cNvPr id="1381" name="Google Shape;1381;p62"/>
          <p:cNvSpPr txBox="1">
            <a:spLocks noGrp="1"/>
          </p:cNvSpPr>
          <p:nvPr>
            <p:ph type="subTitle" idx="1"/>
          </p:nvPr>
        </p:nvSpPr>
        <p:spPr>
          <a:xfrm>
            <a:off x="1583433" y="2585952"/>
            <a:ext cx="2791921" cy="948900"/>
          </a:xfrm>
          <a:prstGeom prst="rect">
            <a:avLst/>
          </a:prstGeom>
        </p:spPr>
        <p:txBody>
          <a:bodyPr spcFirstLastPara="1" wrap="square" lIns="91425" tIns="91425" rIns="91425" bIns="91425" anchor="t" anchorCtr="0">
            <a:noAutofit/>
          </a:bodyPr>
          <a:lstStyle/>
          <a:p>
            <a:pPr marL="136525" indent="-9525" algn="just"/>
            <a:r>
              <a:rPr lang="vi-VN" sz="1800"/>
              <a:t>Tài sản Nhà nước gồm: Đất đai rừng núi, sông hồ, nguồn tài nguyên, biển, thềm lục địa, vùng trời, vốn tài sản cố định do nhà nước xây dựng.</a:t>
            </a:r>
          </a:p>
        </p:txBody>
      </p:sp>
      <p:sp>
        <p:nvSpPr>
          <p:cNvPr id="1383" name="Google Shape;1383;p62"/>
          <p:cNvSpPr txBox="1">
            <a:spLocks noGrp="1"/>
          </p:cNvSpPr>
          <p:nvPr>
            <p:ph type="subTitle" idx="4"/>
          </p:nvPr>
        </p:nvSpPr>
        <p:spPr>
          <a:xfrm>
            <a:off x="4984988" y="2583824"/>
            <a:ext cx="2555100" cy="948900"/>
          </a:xfrm>
          <a:prstGeom prst="rect">
            <a:avLst/>
          </a:prstGeom>
        </p:spPr>
        <p:txBody>
          <a:bodyPr spcFirstLastPara="1" wrap="square" lIns="91425" tIns="91425" rIns="91425" bIns="91425" anchor="t" anchorCtr="0">
            <a:noAutofit/>
          </a:bodyPr>
          <a:lstStyle/>
          <a:p>
            <a:pPr marL="136525" indent="-9525" algn="just"/>
            <a:r>
              <a:rPr lang="vi-VN" sz="1800"/>
              <a:t>Tài sản Nhà nước: Thuộc quyền sở hữu toàn dân, do Nhà nước quản lí.</a:t>
            </a:r>
          </a:p>
        </p:txBody>
      </p:sp>
      <p:grpSp>
        <p:nvGrpSpPr>
          <p:cNvPr id="1384" name="Google Shape;1384;p62"/>
          <p:cNvGrpSpPr/>
          <p:nvPr/>
        </p:nvGrpSpPr>
        <p:grpSpPr>
          <a:xfrm rot="-544829" flipH="1">
            <a:off x="360520" y="2990366"/>
            <a:ext cx="322982" cy="326452"/>
            <a:chOff x="2079900" y="3077638"/>
            <a:chExt cx="367775" cy="382800"/>
          </a:xfrm>
        </p:grpSpPr>
        <p:sp>
          <p:nvSpPr>
            <p:cNvPr id="1385" name="Google Shape;1385;p62"/>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62"/>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62"/>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62"/>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9" name="Google Shape;1389;p62"/>
          <p:cNvGrpSpPr/>
          <p:nvPr/>
        </p:nvGrpSpPr>
        <p:grpSpPr>
          <a:xfrm rot="632919">
            <a:off x="8039421" y="814342"/>
            <a:ext cx="641652" cy="668105"/>
            <a:chOff x="2079900" y="3077638"/>
            <a:chExt cx="367775" cy="382800"/>
          </a:xfrm>
        </p:grpSpPr>
        <p:sp>
          <p:nvSpPr>
            <p:cNvPr id="1390" name="Google Shape;1390;p62"/>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62"/>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62"/>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62"/>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4" name="Google Shape;1394;p62"/>
          <p:cNvGrpSpPr/>
          <p:nvPr/>
        </p:nvGrpSpPr>
        <p:grpSpPr>
          <a:xfrm rot="-148811" flipH="1">
            <a:off x="947142" y="3655879"/>
            <a:ext cx="371396" cy="375435"/>
            <a:chOff x="2079900" y="3077638"/>
            <a:chExt cx="367775" cy="382800"/>
          </a:xfrm>
        </p:grpSpPr>
        <p:sp>
          <p:nvSpPr>
            <p:cNvPr id="1395" name="Google Shape;1395;p62"/>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62"/>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62"/>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62"/>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9" name="Google Shape;1399;p62"/>
          <p:cNvGrpSpPr/>
          <p:nvPr/>
        </p:nvGrpSpPr>
        <p:grpSpPr>
          <a:xfrm rot="1765296" flipH="1">
            <a:off x="800492" y="646941"/>
            <a:ext cx="661771" cy="680768"/>
            <a:chOff x="2510200" y="3361463"/>
            <a:chExt cx="488700" cy="510950"/>
          </a:xfrm>
        </p:grpSpPr>
        <p:sp>
          <p:nvSpPr>
            <p:cNvPr id="1400" name="Google Shape;1400;p62"/>
            <p:cNvSpPr/>
            <p:nvPr/>
          </p:nvSpPr>
          <p:spPr>
            <a:xfrm>
              <a:off x="2696175" y="3569838"/>
              <a:ext cx="95925" cy="92400"/>
            </a:xfrm>
            <a:custGeom>
              <a:avLst/>
              <a:gdLst/>
              <a:ahLst/>
              <a:cxnLst/>
              <a:rect l="l" t="t" r="r" b="b"/>
              <a:pathLst>
                <a:path w="3837" h="3696" extrusionOk="0">
                  <a:moveTo>
                    <a:pt x="1933" y="1"/>
                  </a:moveTo>
                  <a:cubicBezTo>
                    <a:pt x="1676" y="1"/>
                    <a:pt x="1415" y="53"/>
                    <a:pt x="1168" y="160"/>
                  </a:cubicBezTo>
                  <a:cubicBezTo>
                    <a:pt x="400" y="494"/>
                    <a:pt x="0" y="1228"/>
                    <a:pt x="67" y="2028"/>
                  </a:cubicBezTo>
                  <a:cubicBezTo>
                    <a:pt x="67" y="2228"/>
                    <a:pt x="167" y="2462"/>
                    <a:pt x="234" y="2595"/>
                  </a:cubicBezTo>
                  <a:cubicBezTo>
                    <a:pt x="534" y="3296"/>
                    <a:pt x="1201" y="3696"/>
                    <a:pt x="1935" y="3696"/>
                  </a:cubicBezTo>
                  <a:cubicBezTo>
                    <a:pt x="2202" y="3696"/>
                    <a:pt x="2435" y="3663"/>
                    <a:pt x="2702" y="3529"/>
                  </a:cubicBezTo>
                  <a:cubicBezTo>
                    <a:pt x="3169" y="3329"/>
                    <a:pt x="3503" y="2995"/>
                    <a:pt x="3669" y="2495"/>
                  </a:cubicBezTo>
                  <a:cubicBezTo>
                    <a:pt x="3836" y="2061"/>
                    <a:pt x="3836" y="1561"/>
                    <a:pt x="3603" y="1127"/>
                  </a:cubicBezTo>
                  <a:cubicBezTo>
                    <a:pt x="3536" y="961"/>
                    <a:pt x="3436" y="827"/>
                    <a:pt x="3336" y="660"/>
                  </a:cubicBezTo>
                  <a:cubicBezTo>
                    <a:pt x="2997" y="231"/>
                    <a:pt x="2474" y="1"/>
                    <a:pt x="19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62"/>
            <p:cNvSpPr/>
            <p:nvPr/>
          </p:nvSpPr>
          <p:spPr>
            <a:xfrm>
              <a:off x="2630275" y="3361463"/>
              <a:ext cx="229375" cy="510950"/>
            </a:xfrm>
            <a:custGeom>
              <a:avLst/>
              <a:gdLst/>
              <a:ahLst/>
              <a:cxnLst/>
              <a:rect l="l" t="t" r="r" b="b"/>
              <a:pathLst>
                <a:path w="9175" h="20438" extrusionOk="0">
                  <a:moveTo>
                    <a:pt x="7239" y="489"/>
                  </a:moveTo>
                  <a:cubicBezTo>
                    <a:pt x="7339" y="489"/>
                    <a:pt x="7406" y="523"/>
                    <a:pt x="7506" y="556"/>
                  </a:cubicBezTo>
                  <a:cubicBezTo>
                    <a:pt x="7540" y="556"/>
                    <a:pt x="7573" y="623"/>
                    <a:pt x="7640" y="656"/>
                  </a:cubicBezTo>
                  <a:cubicBezTo>
                    <a:pt x="7673" y="690"/>
                    <a:pt x="7706" y="690"/>
                    <a:pt x="7706" y="723"/>
                  </a:cubicBezTo>
                  <a:lnTo>
                    <a:pt x="7973" y="990"/>
                  </a:lnTo>
                  <a:cubicBezTo>
                    <a:pt x="8073" y="1190"/>
                    <a:pt x="8207" y="1357"/>
                    <a:pt x="8307" y="1557"/>
                  </a:cubicBezTo>
                  <a:cubicBezTo>
                    <a:pt x="8474" y="2057"/>
                    <a:pt x="8574" y="2591"/>
                    <a:pt x="8640" y="3158"/>
                  </a:cubicBezTo>
                  <a:lnTo>
                    <a:pt x="8640" y="3058"/>
                  </a:lnTo>
                  <a:cubicBezTo>
                    <a:pt x="8707" y="3825"/>
                    <a:pt x="8707" y="4559"/>
                    <a:pt x="8674" y="5326"/>
                  </a:cubicBezTo>
                  <a:cubicBezTo>
                    <a:pt x="8640" y="6093"/>
                    <a:pt x="8540" y="6927"/>
                    <a:pt x="8373" y="7728"/>
                  </a:cubicBezTo>
                  <a:lnTo>
                    <a:pt x="8373" y="7695"/>
                  </a:lnTo>
                  <a:cubicBezTo>
                    <a:pt x="8173" y="8995"/>
                    <a:pt x="7873" y="10230"/>
                    <a:pt x="7506" y="11497"/>
                  </a:cubicBezTo>
                  <a:cubicBezTo>
                    <a:pt x="7139" y="12732"/>
                    <a:pt x="6672" y="13932"/>
                    <a:pt x="6139" y="15133"/>
                  </a:cubicBezTo>
                  <a:cubicBezTo>
                    <a:pt x="5571" y="16334"/>
                    <a:pt x="4904" y="17502"/>
                    <a:pt x="4070" y="18536"/>
                  </a:cubicBezTo>
                  <a:cubicBezTo>
                    <a:pt x="3737" y="18903"/>
                    <a:pt x="3403" y="19303"/>
                    <a:pt x="3036" y="19570"/>
                  </a:cubicBezTo>
                  <a:cubicBezTo>
                    <a:pt x="2870" y="19703"/>
                    <a:pt x="2703" y="19770"/>
                    <a:pt x="2503" y="19870"/>
                  </a:cubicBezTo>
                  <a:cubicBezTo>
                    <a:pt x="2369" y="19903"/>
                    <a:pt x="2236" y="19937"/>
                    <a:pt x="2136" y="19937"/>
                  </a:cubicBezTo>
                  <a:lnTo>
                    <a:pt x="1869" y="19937"/>
                  </a:lnTo>
                  <a:cubicBezTo>
                    <a:pt x="1802" y="19937"/>
                    <a:pt x="1702" y="19903"/>
                    <a:pt x="1669" y="19870"/>
                  </a:cubicBezTo>
                  <a:cubicBezTo>
                    <a:pt x="1569" y="19837"/>
                    <a:pt x="1502" y="19770"/>
                    <a:pt x="1469" y="19737"/>
                  </a:cubicBezTo>
                  <a:cubicBezTo>
                    <a:pt x="1368" y="19670"/>
                    <a:pt x="1302" y="19570"/>
                    <a:pt x="1202" y="19436"/>
                  </a:cubicBezTo>
                  <a:cubicBezTo>
                    <a:pt x="1068" y="19303"/>
                    <a:pt x="1002" y="19069"/>
                    <a:pt x="901" y="18903"/>
                  </a:cubicBezTo>
                  <a:cubicBezTo>
                    <a:pt x="868" y="18869"/>
                    <a:pt x="868" y="18769"/>
                    <a:pt x="835" y="18736"/>
                  </a:cubicBezTo>
                  <a:cubicBezTo>
                    <a:pt x="668" y="18269"/>
                    <a:pt x="568" y="17768"/>
                    <a:pt x="535" y="17268"/>
                  </a:cubicBezTo>
                  <a:lnTo>
                    <a:pt x="535" y="17368"/>
                  </a:lnTo>
                  <a:cubicBezTo>
                    <a:pt x="468" y="16568"/>
                    <a:pt x="468" y="15834"/>
                    <a:pt x="501" y="15033"/>
                  </a:cubicBezTo>
                  <a:lnTo>
                    <a:pt x="501" y="14766"/>
                  </a:lnTo>
                  <a:lnTo>
                    <a:pt x="501" y="14733"/>
                  </a:lnTo>
                  <a:cubicBezTo>
                    <a:pt x="535" y="14032"/>
                    <a:pt x="635" y="13365"/>
                    <a:pt x="735" y="12665"/>
                  </a:cubicBezTo>
                  <a:lnTo>
                    <a:pt x="735" y="12598"/>
                  </a:lnTo>
                  <a:cubicBezTo>
                    <a:pt x="901" y="11664"/>
                    <a:pt x="1135" y="10730"/>
                    <a:pt x="1368" y="9763"/>
                  </a:cubicBezTo>
                  <a:cubicBezTo>
                    <a:pt x="1368" y="9729"/>
                    <a:pt x="1368" y="9696"/>
                    <a:pt x="1402" y="9663"/>
                  </a:cubicBezTo>
                  <a:lnTo>
                    <a:pt x="1469" y="9563"/>
                  </a:lnTo>
                  <a:lnTo>
                    <a:pt x="1469" y="9529"/>
                  </a:lnTo>
                  <a:lnTo>
                    <a:pt x="1502" y="9429"/>
                  </a:lnTo>
                  <a:lnTo>
                    <a:pt x="1502" y="9396"/>
                  </a:lnTo>
                  <a:cubicBezTo>
                    <a:pt x="1502" y="9362"/>
                    <a:pt x="1502" y="9362"/>
                    <a:pt x="1535" y="9329"/>
                  </a:cubicBezTo>
                  <a:lnTo>
                    <a:pt x="1535" y="9262"/>
                  </a:lnTo>
                  <a:lnTo>
                    <a:pt x="1535" y="9229"/>
                  </a:lnTo>
                  <a:lnTo>
                    <a:pt x="1535" y="9196"/>
                  </a:lnTo>
                  <a:lnTo>
                    <a:pt x="1535" y="9162"/>
                  </a:lnTo>
                  <a:lnTo>
                    <a:pt x="1535" y="9062"/>
                  </a:lnTo>
                  <a:lnTo>
                    <a:pt x="1535" y="9029"/>
                  </a:lnTo>
                  <a:lnTo>
                    <a:pt x="1535" y="8929"/>
                  </a:lnTo>
                  <a:lnTo>
                    <a:pt x="1535" y="8895"/>
                  </a:lnTo>
                  <a:lnTo>
                    <a:pt x="1535" y="8862"/>
                  </a:lnTo>
                  <a:cubicBezTo>
                    <a:pt x="1535" y="8829"/>
                    <a:pt x="1535" y="8829"/>
                    <a:pt x="1569" y="8762"/>
                  </a:cubicBezTo>
                  <a:cubicBezTo>
                    <a:pt x="1702" y="8362"/>
                    <a:pt x="1835" y="7928"/>
                    <a:pt x="2002" y="7528"/>
                  </a:cubicBezTo>
                  <a:cubicBezTo>
                    <a:pt x="2002" y="7494"/>
                    <a:pt x="2036" y="7428"/>
                    <a:pt x="2036" y="7428"/>
                  </a:cubicBezTo>
                  <a:lnTo>
                    <a:pt x="2069" y="7394"/>
                  </a:lnTo>
                  <a:lnTo>
                    <a:pt x="2069" y="7361"/>
                  </a:lnTo>
                  <a:cubicBezTo>
                    <a:pt x="2336" y="6694"/>
                    <a:pt x="2636" y="5993"/>
                    <a:pt x="2903" y="5360"/>
                  </a:cubicBezTo>
                  <a:cubicBezTo>
                    <a:pt x="3470" y="4159"/>
                    <a:pt x="4137" y="2991"/>
                    <a:pt x="4971" y="1990"/>
                  </a:cubicBezTo>
                  <a:cubicBezTo>
                    <a:pt x="5305" y="1590"/>
                    <a:pt x="5638" y="1257"/>
                    <a:pt x="6005" y="990"/>
                  </a:cubicBezTo>
                  <a:cubicBezTo>
                    <a:pt x="6139" y="890"/>
                    <a:pt x="6239" y="823"/>
                    <a:pt x="6372" y="756"/>
                  </a:cubicBezTo>
                  <a:lnTo>
                    <a:pt x="6505" y="756"/>
                  </a:lnTo>
                  <a:cubicBezTo>
                    <a:pt x="6539" y="756"/>
                    <a:pt x="6572" y="723"/>
                    <a:pt x="6639" y="723"/>
                  </a:cubicBezTo>
                  <a:lnTo>
                    <a:pt x="6672" y="723"/>
                  </a:lnTo>
                  <a:cubicBezTo>
                    <a:pt x="6706" y="723"/>
                    <a:pt x="6806" y="690"/>
                    <a:pt x="6839" y="690"/>
                  </a:cubicBezTo>
                  <a:lnTo>
                    <a:pt x="6872" y="690"/>
                  </a:lnTo>
                  <a:cubicBezTo>
                    <a:pt x="7073" y="489"/>
                    <a:pt x="7173" y="489"/>
                    <a:pt x="7239" y="489"/>
                  </a:cubicBezTo>
                  <a:close/>
                  <a:moveTo>
                    <a:pt x="6953" y="0"/>
                  </a:moveTo>
                  <a:cubicBezTo>
                    <a:pt x="6928" y="0"/>
                    <a:pt x="6900" y="9"/>
                    <a:pt x="6872" y="22"/>
                  </a:cubicBezTo>
                  <a:cubicBezTo>
                    <a:pt x="6839" y="22"/>
                    <a:pt x="6739" y="22"/>
                    <a:pt x="6706" y="56"/>
                  </a:cubicBezTo>
                  <a:cubicBezTo>
                    <a:pt x="6572" y="122"/>
                    <a:pt x="6505" y="156"/>
                    <a:pt x="6372" y="189"/>
                  </a:cubicBezTo>
                  <a:cubicBezTo>
                    <a:pt x="6305" y="223"/>
                    <a:pt x="6205" y="289"/>
                    <a:pt x="6172" y="323"/>
                  </a:cubicBezTo>
                  <a:cubicBezTo>
                    <a:pt x="5905" y="489"/>
                    <a:pt x="5672" y="656"/>
                    <a:pt x="5405" y="856"/>
                  </a:cubicBezTo>
                  <a:lnTo>
                    <a:pt x="5238" y="1023"/>
                  </a:lnTo>
                  <a:lnTo>
                    <a:pt x="5205" y="1056"/>
                  </a:lnTo>
                  <a:cubicBezTo>
                    <a:pt x="5004" y="1290"/>
                    <a:pt x="4838" y="1457"/>
                    <a:pt x="4671" y="1657"/>
                  </a:cubicBezTo>
                  <a:cubicBezTo>
                    <a:pt x="4604" y="1690"/>
                    <a:pt x="4571" y="1724"/>
                    <a:pt x="4571" y="1790"/>
                  </a:cubicBezTo>
                  <a:cubicBezTo>
                    <a:pt x="4371" y="2024"/>
                    <a:pt x="4204" y="2291"/>
                    <a:pt x="4004" y="2558"/>
                  </a:cubicBezTo>
                  <a:cubicBezTo>
                    <a:pt x="3737" y="2924"/>
                    <a:pt x="3503" y="3358"/>
                    <a:pt x="3270" y="3758"/>
                  </a:cubicBezTo>
                  <a:cubicBezTo>
                    <a:pt x="3170" y="3992"/>
                    <a:pt x="3070" y="4192"/>
                    <a:pt x="2936" y="4392"/>
                  </a:cubicBezTo>
                  <a:cubicBezTo>
                    <a:pt x="2536" y="5193"/>
                    <a:pt x="2202" y="6027"/>
                    <a:pt x="1869" y="6861"/>
                  </a:cubicBezTo>
                  <a:cubicBezTo>
                    <a:pt x="1569" y="7594"/>
                    <a:pt x="1335" y="8362"/>
                    <a:pt x="1102" y="9096"/>
                  </a:cubicBezTo>
                  <a:cubicBezTo>
                    <a:pt x="1102" y="9162"/>
                    <a:pt x="1102" y="9162"/>
                    <a:pt x="1068" y="9196"/>
                  </a:cubicBezTo>
                  <a:lnTo>
                    <a:pt x="1068" y="9262"/>
                  </a:lnTo>
                  <a:cubicBezTo>
                    <a:pt x="668" y="10763"/>
                    <a:pt x="334" y="12265"/>
                    <a:pt x="168" y="13832"/>
                  </a:cubicBezTo>
                  <a:cubicBezTo>
                    <a:pt x="168" y="13899"/>
                    <a:pt x="168" y="13932"/>
                    <a:pt x="101" y="14032"/>
                  </a:cubicBezTo>
                  <a:cubicBezTo>
                    <a:pt x="34" y="14866"/>
                    <a:pt x="1" y="15700"/>
                    <a:pt x="1" y="16501"/>
                  </a:cubicBezTo>
                  <a:cubicBezTo>
                    <a:pt x="1" y="16901"/>
                    <a:pt x="34" y="17268"/>
                    <a:pt x="68" y="17702"/>
                  </a:cubicBezTo>
                  <a:cubicBezTo>
                    <a:pt x="101" y="18069"/>
                    <a:pt x="201" y="18436"/>
                    <a:pt x="334" y="18836"/>
                  </a:cubicBezTo>
                  <a:lnTo>
                    <a:pt x="334" y="18869"/>
                  </a:lnTo>
                  <a:lnTo>
                    <a:pt x="334" y="18903"/>
                  </a:lnTo>
                  <a:cubicBezTo>
                    <a:pt x="401" y="19169"/>
                    <a:pt x="535" y="19403"/>
                    <a:pt x="668" y="19603"/>
                  </a:cubicBezTo>
                  <a:cubicBezTo>
                    <a:pt x="768" y="19837"/>
                    <a:pt x="1002" y="20037"/>
                    <a:pt x="1202" y="20204"/>
                  </a:cubicBezTo>
                  <a:cubicBezTo>
                    <a:pt x="1268" y="20270"/>
                    <a:pt x="1402" y="20337"/>
                    <a:pt x="1502" y="20370"/>
                  </a:cubicBezTo>
                  <a:cubicBezTo>
                    <a:pt x="1602" y="20404"/>
                    <a:pt x="1702" y="20437"/>
                    <a:pt x="1835" y="20437"/>
                  </a:cubicBezTo>
                  <a:lnTo>
                    <a:pt x="2169" y="20437"/>
                  </a:lnTo>
                  <a:cubicBezTo>
                    <a:pt x="2302" y="20437"/>
                    <a:pt x="2436" y="20404"/>
                    <a:pt x="2569" y="20370"/>
                  </a:cubicBezTo>
                  <a:cubicBezTo>
                    <a:pt x="2836" y="20270"/>
                    <a:pt x="3070" y="20170"/>
                    <a:pt x="3270" y="20003"/>
                  </a:cubicBezTo>
                  <a:cubicBezTo>
                    <a:pt x="3570" y="19770"/>
                    <a:pt x="3870" y="19536"/>
                    <a:pt x="4104" y="19236"/>
                  </a:cubicBezTo>
                  <a:cubicBezTo>
                    <a:pt x="4604" y="18736"/>
                    <a:pt x="5004" y="18169"/>
                    <a:pt x="5371" y="17535"/>
                  </a:cubicBezTo>
                  <a:cubicBezTo>
                    <a:pt x="5738" y="16901"/>
                    <a:pt x="6072" y="16267"/>
                    <a:pt x="6405" y="15600"/>
                  </a:cubicBezTo>
                  <a:cubicBezTo>
                    <a:pt x="6706" y="14933"/>
                    <a:pt x="7006" y="14333"/>
                    <a:pt x="7239" y="13599"/>
                  </a:cubicBezTo>
                  <a:cubicBezTo>
                    <a:pt x="7773" y="12231"/>
                    <a:pt x="8207" y="10763"/>
                    <a:pt x="8540" y="9362"/>
                  </a:cubicBezTo>
                  <a:cubicBezTo>
                    <a:pt x="8874" y="7895"/>
                    <a:pt x="9074" y="6427"/>
                    <a:pt x="9107" y="4993"/>
                  </a:cubicBezTo>
                  <a:cubicBezTo>
                    <a:pt x="9174" y="4259"/>
                    <a:pt x="9107" y="3558"/>
                    <a:pt x="9041" y="2858"/>
                  </a:cubicBezTo>
                  <a:cubicBezTo>
                    <a:pt x="8974" y="2191"/>
                    <a:pt x="8807" y="1523"/>
                    <a:pt x="8440" y="923"/>
                  </a:cubicBezTo>
                  <a:cubicBezTo>
                    <a:pt x="8340" y="723"/>
                    <a:pt x="8173" y="523"/>
                    <a:pt x="7973" y="389"/>
                  </a:cubicBezTo>
                  <a:lnTo>
                    <a:pt x="7906" y="356"/>
                  </a:lnTo>
                  <a:cubicBezTo>
                    <a:pt x="7873" y="356"/>
                    <a:pt x="7873" y="323"/>
                    <a:pt x="7840" y="323"/>
                  </a:cubicBezTo>
                  <a:cubicBezTo>
                    <a:pt x="7740" y="223"/>
                    <a:pt x="7640" y="189"/>
                    <a:pt x="7506" y="156"/>
                  </a:cubicBezTo>
                  <a:cubicBezTo>
                    <a:pt x="7473" y="156"/>
                    <a:pt x="7406" y="89"/>
                    <a:pt x="7373" y="89"/>
                  </a:cubicBezTo>
                  <a:cubicBezTo>
                    <a:pt x="7306" y="89"/>
                    <a:pt x="7239" y="56"/>
                    <a:pt x="7173" y="56"/>
                  </a:cubicBezTo>
                  <a:lnTo>
                    <a:pt x="7039" y="56"/>
                  </a:lnTo>
                  <a:cubicBezTo>
                    <a:pt x="7020" y="17"/>
                    <a:pt x="6989" y="0"/>
                    <a:pt x="6953"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62"/>
            <p:cNvSpPr/>
            <p:nvPr/>
          </p:nvSpPr>
          <p:spPr>
            <a:xfrm>
              <a:off x="2546900" y="3408713"/>
              <a:ext cx="385300" cy="408650"/>
            </a:xfrm>
            <a:custGeom>
              <a:avLst/>
              <a:gdLst/>
              <a:ahLst/>
              <a:cxnLst/>
              <a:rect l="l" t="t" r="r" b="b"/>
              <a:pathLst>
                <a:path w="15412" h="16346" extrusionOk="0">
                  <a:moveTo>
                    <a:pt x="11708" y="15378"/>
                  </a:moveTo>
                  <a:lnTo>
                    <a:pt x="11708" y="15378"/>
                  </a:lnTo>
                  <a:cubicBezTo>
                    <a:pt x="11714" y="15381"/>
                    <a:pt x="11720" y="15384"/>
                    <a:pt x="11725" y="15386"/>
                  </a:cubicBezTo>
                  <a:lnTo>
                    <a:pt x="11725" y="15386"/>
                  </a:lnTo>
                  <a:cubicBezTo>
                    <a:pt x="11717" y="15378"/>
                    <a:pt x="11708" y="15378"/>
                    <a:pt x="11708" y="15378"/>
                  </a:cubicBezTo>
                  <a:close/>
                  <a:moveTo>
                    <a:pt x="13959" y="15882"/>
                  </a:moveTo>
                  <a:cubicBezTo>
                    <a:pt x="13940" y="15882"/>
                    <a:pt x="13910" y="15912"/>
                    <a:pt x="13910" y="15912"/>
                  </a:cubicBezTo>
                  <a:lnTo>
                    <a:pt x="13977" y="15912"/>
                  </a:lnTo>
                  <a:cubicBezTo>
                    <a:pt x="13977" y="15890"/>
                    <a:pt x="13969" y="15882"/>
                    <a:pt x="13959" y="15882"/>
                  </a:cubicBezTo>
                  <a:close/>
                  <a:moveTo>
                    <a:pt x="1568" y="601"/>
                  </a:moveTo>
                  <a:cubicBezTo>
                    <a:pt x="1801" y="601"/>
                    <a:pt x="2035" y="601"/>
                    <a:pt x="2235" y="634"/>
                  </a:cubicBezTo>
                  <a:cubicBezTo>
                    <a:pt x="2777" y="730"/>
                    <a:pt x="3258" y="917"/>
                    <a:pt x="3736" y="1137"/>
                  </a:cubicBezTo>
                  <a:lnTo>
                    <a:pt x="3736" y="1137"/>
                  </a:lnTo>
                  <a:cubicBezTo>
                    <a:pt x="3736" y="1136"/>
                    <a:pt x="3736" y="1135"/>
                    <a:pt x="3736" y="1135"/>
                  </a:cubicBezTo>
                  <a:lnTo>
                    <a:pt x="3736" y="1135"/>
                  </a:lnTo>
                  <a:cubicBezTo>
                    <a:pt x="3757" y="1145"/>
                    <a:pt x="3779" y="1156"/>
                    <a:pt x="3800" y="1166"/>
                  </a:cubicBezTo>
                  <a:lnTo>
                    <a:pt x="3800" y="1166"/>
                  </a:lnTo>
                  <a:cubicBezTo>
                    <a:pt x="3779" y="1157"/>
                    <a:pt x="3757" y="1147"/>
                    <a:pt x="3736" y="1137"/>
                  </a:cubicBezTo>
                  <a:lnTo>
                    <a:pt x="3736" y="1137"/>
                  </a:lnTo>
                  <a:cubicBezTo>
                    <a:pt x="3739" y="1167"/>
                    <a:pt x="3798" y="1168"/>
                    <a:pt x="3803" y="1168"/>
                  </a:cubicBezTo>
                  <a:lnTo>
                    <a:pt x="3803" y="1168"/>
                  </a:lnTo>
                  <a:cubicBezTo>
                    <a:pt x="3802" y="1167"/>
                    <a:pt x="3801" y="1167"/>
                    <a:pt x="3800" y="1166"/>
                  </a:cubicBezTo>
                  <a:lnTo>
                    <a:pt x="3800" y="1166"/>
                  </a:lnTo>
                  <a:cubicBezTo>
                    <a:pt x="3801" y="1167"/>
                    <a:pt x="3802" y="1167"/>
                    <a:pt x="3803" y="1168"/>
                  </a:cubicBezTo>
                  <a:cubicBezTo>
                    <a:pt x="3803" y="1168"/>
                    <a:pt x="3803" y="1168"/>
                    <a:pt x="3803" y="1168"/>
                  </a:cubicBezTo>
                  <a:lnTo>
                    <a:pt x="3803" y="1168"/>
                  </a:lnTo>
                  <a:cubicBezTo>
                    <a:pt x="4448" y="1493"/>
                    <a:pt x="5091" y="1849"/>
                    <a:pt x="5704" y="2269"/>
                  </a:cubicBezTo>
                  <a:cubicBezTo>
                    <a:pt x="6371" y="2736"/>
                    <a:pt x="7005" y="3236"/>
                    <a:pt x="7639" y="3736"/>
                  </a:cubicBezTo>
                  <a:lnTo>
                    <a:pt x="7572" y="3736"/>
                  </a:lnTo>
                  <a:cubicBezTo>
                    <a:pt x="8573" y="4570"/>
                    <a:pt x="9507" y="5471"/>
                    <a:pt x="10374" y="6438"/>
                  </a:cubicBezTo>
                  <a:cubicBezTo>
                    <a:pt x="11241" y="7406"/>
                    <a:pt x="12042" y="8406"/>
                    <a:pt x="12809" y="9474"/>
                  </a:cubicBezTo>
                  <a:cubicBezTo>
                    <a:pt x="13543" y="10575"/>
                    <a:pt x="14210" y="11742"/>
                    <a:pt x="14677" y="12976"/>
                  </a:cubicBezTo>
                  <a:cubicBezTo>
                    <a:pt x="14844" y="13443"/>
                    <a:pt x="14977" y="13910"/>
                    <a:pt x="15011" y="14411"/>
                  </a:cubicBezTo>
                  <a:lnTo>
                    <a:pt x="15011" y="15011"/>
                  </a:lnTo>
                  <a:cubicBezTo>
                    <a:pt x="14977" y="15145"/>
                    <a:pt x="14977" y="15278"/>
                    <a:pt x="14877" y="15378"/>
                  </a:cubicBezTo>
                  <a:cubicBezTo>
                    <a:pt x="14844" y="15478"/>
                    <a:pt x="14811" y="15545"/>
                    <a:pt x="14744" y="15612"/>
                  </a:cubicBezTo>
                  <a:lnTo>
                    <a:pt x="14577" y="15778"/>
                  </a:lnTo>
                  <a:lnTo>
                    <a:pt x="14344" y="15878"/>
                  </a:lnTo>
                  <a:cubicBezTo>
                    <a:pt x="14210" y="15945"/>
                    <a:pt x="14077" y="15945"/>
                    <a:pt x="13977" y="15979"/>
                  </a:cubicBezTo>
                  <a:cubicBezTo>
                    <a:pt x="13743" y="15979"/>
                    <a:pt x="13543" y="15979"/>
                    <a:pt x="13343" y="15945"/>
                  </a:cubicBezTo>
                  <a:cubicBezTo>
                    <a:pt x="13310" y="15945"/>
                    <a:pt x="13210" y="15878"/>
                    <a:pt x="13143" y="15878"/>
                  </a:cubicBezTo>
                  <a:cubicBezTo>
                    <a:pt x="12648" y="15780"/>
                    <a:pt x="12187" y="15616"/>
                    <a:pt x="11725" y="15386"/>
                  </a:cubicBezTo>
                  <a:lnTo>
                    <a:pt x="11725" y="15386"/>
                  </a:lnTo>
                  <a:cubicBezTo>
                    <a:pt x="11733" y="15395"/>
                    <a:pt x="11742" y="15411"/>
                    <a:pt x="11742" y="15445"/>
                  </a:cubicBezTo>
                  <a:cubicBezTo>
                    <a:pt x="11041" y="15111"/>
                    <a:pt x="10374" y="14678"/>
                    <a:pt x="9740" y="14277"/>
                  </a:cubicBezTo>
                  <a:cubicBezTo>
                    <a:pt x="9674" y="14211"/>
                    <a:pt x="9607" y="14177"/>
                    <a:pt x="9540" y="14144"/>
                  </a:cubicBezTo>
                  <a:cubicBezTo>
                    <a:pt x="8940" y="13710"/>
                    <a:pt x="8406" y="13310"/>
                    <a:pt x="7872" y="12843"/>
                  </a:cubicBezTo>
                  <a:cubicBezTo>
                    <a:pt x="7105" y="12209"/>
                    <a:pt x="6438" y="11542"/>
                    <a:pt x="5738" y="10875"/>
                  </a:cubicBezTo>
                  <a:lnTo>
                    <a:pt x="5671" y="10808"/>
                  </a:lnTo>
                  <a:lnTo>
                    <a:pt x="5571" y="10708"/>
                  </a:lnTo>
                  <a:lnTo>
                    <a:pt x="5504" y="10641"/>
                  </a:lnTo>
                  <a:lnTo>
                    <a:pt x="5471" y="10608"/>
                  </a:lnTo>
                  <a:lnTo>
                    <a:pt x="5404" y="10541"/>
                  </a:lnTo>
                  <a:lnTo>
                    <a:pt x="5371" y="10508"/>
                  </a:lnTo>
                  <a:lnTo>
                    <a:pt x="5337" y="10475"/>
                  </a:lnTo>
                  <a:lnTo>
                    <a:pt x="5304" y="10441"/>
                  </a:lnTo>
                  <a:lnTo>
                    <a:pt x="5237" y="10375"/>
                  </a:lnTo>
                  <a:lnTo>
                    <a:pt x="5204" y="10341"/>
                  </a:lnTo>
                  <a:lnTo>
                    <a:pt x="5170" y="10308"/>
                  </a:lnTo>
                  <a:lnTo>
                    <a:pt x="5137" y="10274"/>
                  </a:lnTo>
                  <a:lnTo>
                    <a:pt x="5070" y="10208"/>
                  </a:lnTo>
                  <a:lnTo>
                    <a:pt x="5037" y="10174"/>
                  </a:lnTo>
                  <a:cubicBezTo>
                    <a:pt x="5037" y="10141"/>
                    <a:pt x="5004" y="10141"/>
                    <a:pt x="5004" y="10108"/>
                  </a:cubicBezTo>
                  <a:cubicBezTo>
                    <a:pt x="4703" y="9774"/>
                    <a:pt x="4403" y="9440"/>
                    <a:pt x="4170" y="9107"/>
                  </a:cubicBezTo>
                  <a:lnTo>
                    <a:pt x="4070" y="9007"/>
                  </a:lnTo>
                  <a:lnTo>
                    <a:pt x="4036" y="8973"/>
                  </a:lnTo>
                  <a:cubicBezTo>
                    <a:pt x="4036" y="8973"/>
                    <a:pt x="4036" y="8940"/>
                    <a:pt x="4003" y="8940"/>
                  </a:cubicBezTo>
                  <a:cubicBezTo>
                    <a:pt x="3536" y="8340"/>
                    <a:pt x="3069" y="7806"/>
                    <a:pt x="2702" y="7172"/>
                  </a:cubicBezTo>
                  <a:cubicBezTo>
                    <a:pt x="1968" y="6105"/>
                    <a:pt x="1301" y="4937"/>
                    <a:pt x="834" y="3703"/>
                  </a:cubicBezTo>
                  <a:cubicBezTo>
                    <a:pt x="667" y="3269"/>
                    <a:pt x="534" y="2802"/>
                    <a:pt x="500" y="2302"/>
                  </a:cubicBezTo>
                  <a:lnTo>
                    <a:pt x="500" y="1868"/>
                  </a:lnTo>
                  <a:lnTo>
                    <a:pt x="500" y="1835"/>
                  </a:lnTo>
                  <a:lnTo>
                    <a:pt x="500" y="1802"/>
                  </a:lnTo>
                  <a:lnTo>
                    <a:pt x="500" y="1768"/>
                  </a:lnTo>
                  <a:lnTo>
                    <a:pt x="500" y="1702"/>
                  </a:lnTo>
                  <a:cubicBezTo>
                    <a:pt x="500" y="1668"/>
                    <a:pt x="500" y="1635"/>
                    <a:pt x="534" y="1602"/>
                  </a:cubicBezTo>
                  <a:lnTo>
                    <a:pt x="534" y="1535"/>
                  </a:lnTo>
                  <a:cubicBezTo>
                    <a:pt x="534" y="1501"/>
                    <a:pt x="567" y="1435"/>
                    <a:pt x="567" y="1368"/>
                  </a:cubicBezTo>
                  <a:lnTo>
                    <a:pt x="567" y="1335"/>
                  </a:lnTo>
                  <a:cubicBezTo>
                    <a:pt x="634" y="1101"/>
                    <a:pt x="667" y="1001"/>
                    <a:pt x="734" y="934"/>
                  </a:cubicBezTo>
                  <a:cubicBezTo>
                    <a:pt x="801" y="901"/>
                    <a:pt x="867" y="801"/>
                    <a:pt x="967" y="768"/>
                  </a:cubicBezTo>
                  <a:cubicBezTo>
                    <a:pt x="1001" y="768"/>
                    <a:pt x="1034" y="734"/>
                    <a:pt x="1068" y="734"/>
                  </a:cubicBezTo>
                  <a:cubicBezTo>
                    <a:pt x="1134" y="734"/>
                    <a:pt x="1168" y="668"/>
                    <a:pt x="1201" y="668"/>
                  </a:cubicBezTo>
                  <a:cubicBezTo>
                    <a:pt x="1334" y="634"/>
                    <a:pt x="1468" y="634"/>
                    <a:pt x="1568" y="601"/>
                  </a:cubicBezTo>
                  <a:close/>
                  <a:moveTo>
                    <a:pt x="1668" y="0"/>
                  </a:moveTo>
                  <a:cubicBezTo>
                    <a:pt x="1401" y="0"/>
                    <a:pt x="1168" y="67"/>
                    <a:pt x="967" y="134"/>
                  </a:cubicBezTo>
                  <a:lnTo>
                    <a:pt x="901" y="134"/>
                  </a:lnTo>
                  <a:cubicBezTo>
                    <a:pt x="867" y="134"/>
                    <a:pt x="867" y="167"/>
                    <a:pt x="834" y="167"/>
                  </a:cubicBezTo>
                  <a:cubicBezTo>
                    <a:pt x="701" y="234"/>
                    <a:pt x="634" y="301"/>
                    <a:pt x="534" y="401"/>
                  </a:cubicBezTo>
                  <a:lnTo>
                    <a:pt x="467" y="467"/>
                  </a:lnTo>
                  <a:cubicBezTo>
                    <a:pt x="400" y="501"/>
                    <a:pt x="367" y="601"/>
                    <a:pt x="334" y="634"/>
                  </a:cubicBezTo>
                  <a:cubicBezTo>
                    <a:pt x="334" y="668"/>
                    <a:pt x="300" y="668"/>
                    <a:pt x="300" y="734"/>
                  </a:cubicBezTo>
                  <a:lnTo>
                    <a:pt x="300" y="768"/>
                  </a:lnTo>
                  <a:cubicBezTo>
                    <a:pt x="167" y="901"/>
                    <a:pt x="167" y="968"/>
                    <a:pt x="134" y="1001"/>
                  </a:cubicBezTo>
                  <a:cubicBezTo>
                    <a:pt x="67" y="1068"/>
                    <a:pt x="67" y="1101"/>
                    <a:pt x="67" y="1168"/>
                  </a:cubicBezTo>
                  <a:cubicBezTo>
                    <a:pt x="33" y="1301"/>
                    <a:pt x="33" y="1435"/>
                    <a:pt x="0" y="1501"/>
                  </a:cubicBezTo>
                  <a:lnTo>
                    <a:pt x="0" y="1768"/>
                  </a:lnTo>
                  <a:cubicBezTo>
                    <a:pt x="0" y="2069"/>
                    <a:pt x="33" y="2402"/>
                    <a:pt x="67" y="2669"/>
                  </a:cubicBezTo>
                  <a:cubicBezTo>
                    <a:pt x="67" y="2769"/>
                    <a:pt x="134" y="2836"/>
                    <a:pt x="134" y="2936"/>
                  </a:cubicBezTo>
                  <a:lnTo>
                    <a:pt x="134" y="2969"/>
                  </a:lnTo>
                  <a:lnTo>
                    <a:pt x="367" y="3736"/>
                  </a:lnTo>
                  <a:cubicBezTo>
                    <a:pt x="367" y="3770"/>
                    <a:pt x="400" y="3803"/>
                    <a:pt x="400" y="3903"/>
                  </a:cubicBezTo>
                  <a:lnTo>
                    <a:pt x="801" y="4770"/>
                  </a:lnTo>
                  <a:cubicBezTo>
                    <a:pt x="1001" y="5171"/>
                    <a:pt x="1201" y="5604"/>
                    <a:pt x="1468" y="6005"/>
                  </a:cubicBezTo>
                  <a:lnTo>
                    <a:pt x="1835" y="6638"/>
                  </a:lnTo>
                  <a:cubicBezTo>
                    <a:pt x="2335" y="7406"/>
                    <a:pt x="2835" y="8140"/>
                    <a:pt x="3403" y="8807"/>
                  </a:cubicBezTo>
                  <a:cubicBezTo>
                    <a:pt x="3903" y="9440"/>
                    <a:pt x="4403" y="10008"/>
                    <a:pt x="4970" y="10608"/>
                  </a:cubicBezTo>
                  <a:lnTo>
                    <a:pt x="5037" y="10675"/>
                  </a:lnTo>
                  <a:lnTo>
                    <a:pt x="5070" y="10741"/>
                  </a:lnTo>
                  <a:cubicBezTo>
                    <a:pt x="6104" y="11842"/>
                    <a:pt x="7305" y="12910"/>
                    <a:pt x="8506" y="13844"/>
                  </a:cubicBezTo>
                  <a:cubicBezTo>
                    <a:pt x="8540" y="13910"/>
                    <a:pt x="8573" y="13944"/>
                    <a:pt x="8673" y="13977"/>
                  </a:cubicBezTo>
                  <a:cubicBezTo>
                    <a:pt x="9340" y="14477"/>
                    <a:pt x="10007" y="14944"/>
                    <a:pt x="10741" y="15345"/>
                  </a:cubicBezTo>
                  <a:cubicBezTo>
                    <a:pt x="11075" y="15578"/>
                    <a:pt x="11442" y="15745"/>
                    <a:pt x="11842" y="15912"/>
                  </a:cubicBezTo>
                  <a:cubicBezTo>
                    <a:pt x="12175" y="16079"/>
                    <a:pt x="12542" y="16179"/>
                    <a:pt x="12909" y="16279"/>
                  </a:cubicBezTo>
                  <a:lnTo>
                    <a:pt x="13009" y="16279"/>
                  </a:lnTo>
                  <a:cubicBezTo>
                    <a:pt x="13243" y="16312"/>
                    <a:pt x="13543" y="16345"/>
                    <a:pt x="13777" y="16345"/>
                  </a:cubicBezTo>
                  <a:cubicBezTo>
                    <a:pt x="14043" y="16345"/>
                    <a:pt x="14277" y="16312"/>
                    <a:pt x="14544" y="16179"/>
                  </a:cubicBezTo>
                  <a:cubicBezTo>
                    <a:pt x="14611" y="16145"/>
                    <a:pt x="14744" y="16079"/>
                    <a:pt x="14844" y="16012"/>
                  </a:cubicBezTo>
                  <a:lnTo>
                    <a:pt x="15078" y="15778"/>
                  </a:lnTo>
                  <a:cubicBezTo>
                    <a:pt x="15178" y="15678"/>
                    <a:pt x="15211" y="15578"/>
                    <a:pt x="15244" y="15478"/>
                  </a:cubicBezTo>
                  <a:cubicBezTo>
                    <a:pt x="15278" y="15345"/>
                    <a:pt x="15344" y="15245"/>
                    <a:pt x="15378" y="15078"/>
                  </a:cubicBezTo>
                  <a:cubicBezTo>
                    <a:pt x="15411" y="14811"/>
                    <a:pt x="15411" y="14511"/>
                    <a:pt x="15411" y="14244"/>
                  </a:cubicBezTo>
                  <a:cubicBezTo>
                    <a:pt x="15378" y="13844"/>
                    <a:pt x="15278" y="13510"/>
                    <a:pt x="15211" y="13143"/>
                  </a:cubicBezTo>
                  <a:cubicBezTo>
                    <a:pt x="15011" y="12476"/>
                    <a:pt x="14711" y="11809"/>
                    <a:pt x="14377" y="11175"/>
                  </a:cubicBezTo>
                  <a:cubicBezTo>
                    <a:pt x="14043" y="10508"/>
                    <a:pt x="13677" y="9941"/>
                    <a:pt x="13243" y="9307"/>
                  </a:cubicBezTo>
                  <a:cubicBezTo>
                    <a:pt x="12843" y="8740"/>
                    <a:pt x="12409" y="8140"/>
                    <a:pt x="11942" y="7572"/>
                  </a:cubicBezTo>
                  <a:cubicBezTo>
                    <a:pt x="11041" y="6405"/>
                    <a:pt x="10007" y="5304"/>
                    <a:pt x="8973" y="4270"/>
                  </a:cubicBezTo>
                  <a:cubicBezTo>
                    <a:pt x="7872" y="3269"/>
                    <a:pt x="6738" y="2302"/>
                    <a:pt x="5504" y="1501"/>
                  </a:cubicBezTo>
                  <a:cubicBezTo>
                    <a:pt x="4904" y="1135"/>
                    <a:pt x="4236" y="768"/>
                    <a:pt x="3603" y="501"/>
                  </a:cubicBezTo>
                  <a:cubicBezTo>
                    <a:pt x="3002" y="267"/>
                    <a:pt x="2335" y="0"/>
                    <a:pt x="166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62"/>
            <p:cNvSpPr/>
            <p:nvPr/>
          </p:nvSpPr>
          <p:spPr>
            <a:xfrm>
              <a:off x="2510200" y="3478763"/>
              <a:ext cx="488700" cy="271875"/>
            </a:xfrm>
            <a:custGeom>
              <a:avLst/>
              <a:gdLst/>
              <a:ahLst/>
              <a:cxnLst/>
              <a:rect l="l" t="t" r="r" b="b"/>
              <a:pathLst>
                <a:path w="19548" h="10875" extrusionOk="0">
                  <a:moveTo>
                    <a:pt x="16312" y="401"/>
                  </a:moveTo>
                  <a:cubicBezTo>
                    <a:pt x="16842" y="401"/>
                    <a:pt x="17344" y="409"/>
                    <a:pt x="17846" y="534"/>
                  </a:cubicBezTo>
                  <a:lnTo>
                    <a:pt x="18480" y="801"/>
                  </a:lnTo>
                  <a:cubicBezTo>
                    <a:pt x="18547" y="834"/>
                    <a:pt x="18680" y="934"/>
                    <a:pt x="18780" y="1001"/>
                  </a:cubicBezTo>
                  <a:lnTo>
                    <a:pt x="18847" y="1101"/>
                  </a:lnTo>
                  <a:cubicBezTo>
                    <a:pt x="18881" y="1101"/>
                    <a:pt x="18881" y="1135"/>
                    <a:pt x="18914" y="1168"/>
                  </a:cubicBezTo>
                  <a:cubicBezTo>
                    <a:pt x="18981" y="1201"/>
                    <a:pt x="19014" y="1301"/>
                    <a:pt x="19047" y="1368"/>
                  </a:cubicBezTo>
                  <a:cubicBezTo>
                    <a:pt x="19047" y="1466"/>
                    <a:pt x="19083" y="1528"/>
                    <a:pt x="19011" y="1528"/>
                  </a:cubicBezTo>
                  <a:cubicBezTo>
                    <a:pt x="18984" y="1528"/>
                    <a:pt x="18943" y="1519"/>
                    <a:pt x="18881" y="1501"/>
                  </a:cubicBezTo>
                  <a:lnTo>
                    <a:pt x="18881" y="1535"/>
                  </a:lnTo>
                  <a:lnTo>
                    <a:pt x="18881" y="1702"/>
                  </a:lnTo>
                  <a:lnTo>
                    <a:pt x="18881" y="1735"/>
                  </a:lnTo>
                  <a:lnTo>
                    <a:pt x="18881" y="1868"/>
                  </a:lnTo>
                  <a:lnTo>
                    <a:pt x="18881" y="1902"/>
                  </a:lnTo>
                  <a:lnTo>
                    <a:pt x="18881" y="1968"/>
                  </a:lnTo>
                  <a:lnTo>
                    <a:pt x="18881" y="2002"/>
                  </a:lnTo>
                  <a:cubicBezTo>
                    <a:pt x="18847" y="2169"/>
                    <a:pt x="18814" y="2302"/>
                    <a:pt x="18714" y="2402"/>
                  </a:cubicBezTo>
                  <a:cubicBezTo>
                    <a:pt x="18480" y="2836"/>
                    <a:pt x="18180" y="3203"/>
                    <a:pt x="17846" y="3570"/>
                  </a:cubicBezTo>
                  <a:cubicBezTo>
                    <a:pt x="16912" y="4537"/>
                    <a:pt x="15878" y="5338"/>
                    <a:pt x="14744" y="6038"/>
                  </a:cubicBezTo>
                  <a:cubicBezTo>
                    <a:pt x="14177" y="6405"/>
                    <a:pt x="13510" y="6805"/>
                    <a:pt x="12876" y="7139"/>
                  </a:cubicBezTo>
                  <a:cubicBezTo>
                    <a:pt x="12876" y="7172"/>
                    <a:pt x="12843" y="7172"/>
                    <a:pt x="12843" y="7172"/>
                  </a:cubicBezTo>
                  <a:cubicBezTo>
                    <a:pt x="12843" y="7206"/>
                    <a:pt x="12810" y="7206"/>
                    <a:pt x="12810" y="7206"/>
                  </a:cubicBezTo>
                  <a:cubicBezTo>
                    <a:pt x="12743" y="7206"/>
                    <a:pt x="12743" y="7239"/>
                    <a:pt x="12709" y="7239"/>
                  </a:cubicBezTo>
                  <a:cubicBezTo>
                    <a:pt x="12343" y="7472"/>
                    <a:pt x="11909" y="7673"/>
                    <a:pt x="11542" y="7839"/>
                  </a:cubicBezTo>
                  <a:cubicBezTo>
                    <a:pt x="11509" y="7839"/>
                    <a:pt x="11509" y="7873"/>
                    <a:pt x="11475" y="7873"/>
                  </a:cubicBezTo>
                  <a:cubicBezTo>
                    <a:pt x="11475" y="7906"/>
                    <a:pt x="11409" y="7906"/>
                    <a:pt x="11409" y="7906"/>
                  </a:cubicBezTo>
                  <a:cubicBezTo>
                    <a:pt x="11409" y="7973"/>
                    <a:pt x="11375" y="7973"/>
                    <a:pt x="11375" y="7973"/>
                  </a:cubicBezTo>
                  <a:lnTo>
                    <a:pt x="11308" y="8006"/>
                  </a:lnTo>
                  <a:cubicBezTo>
                    <a:pt x="11308" y="8040"/>
                    <a:pt x="11242" y="8040"/>
                    <a:pt x="11242" y="8040"/>
                  </a:cubicBezTo>
                  <a:cubicBezTo>
                    <a:pt x="11242" y="8073"/>
                    <a:pt x="11208" y="8073"/>
                    <a:pt x="11208" y="8073"/>
                  </a:cubicBezTo>
                  <a:cubicBezTo>
                    <a:pt x="11208" y="8140"/>
                    <a:pt x="11175" y="8140"/>
                    <a:pt x="11175" y="8140"/>
                  </a:cubicBezTo>
                  <a:cubicBezTo>
                    <a:pt x="11175" y="8173"/>
                    <a:pt x="11142" y="8173"/>
                    <a:pt x="11142" y="8173"/>
                  </a:cubicBezTo>
                  <a:cubicBezTo>
                    <a:pt x="11142" y="8206"/>
                    <a:pt x="11075" y="8206"/>
                    <a:pt x="11075" y="8206"/>
                  </a:cubicBezTo>
                  <a:lnTo>
                    <a:pt x="11042" y="8240"/>
                  </a:lnTo>
                  <a:cubicBezTo>
                    <a:pt x="11008" y="8240"/>
                    <a:pt x="11008" y="8306"/>
                    <a:pt x="10975" y="8306"/>
                  </a:cubicBezTo>
                  <a:lnTo>
                    <a:pt x="10908" y="8306"/>
                  </a:lnTo>
                  <a:cubicBezTo>
                    <a:pt x="10875" y="8306"/>
                    <a:pt x="10875" y="8340"/>
                    <a:pt x="10841" y="8340"/>
                  </a:cubicBezTo>
                  <a:lnTo>
                    <a:pt x="10808" y="8340"/>
                  </a:lnTo>
                  <a:cubicBezTo>
                    <a:pt x="10741" y="8340"/>
                    <a:pt x="10741" y="8373"/>
                    <a:pt x="10708" y="8373"/>
                  </a:cubicBezTo>
                  <a:cubicBezTo>
                    <a:pt x="10708" y="8373"/>
                    <a:pt x="10675" y="8406"/>
                    <a:pt x="10641" y="8406"/>
                  </a:cubicBezTo>
                  <a:cubicBezTo>
                    <a:pt x="9774" y="8807"/>
                    <a:pt x="8840" y="9140"/>
                    <a:pt x="7939" y="9407"/>
                  </a:cubicBezTo>
                  <a:lnTo>
                    <a:pt x="7873" y="9407"/>
                  </a:lnTo>
                  <a:cubicBezTo>
                    <a:pt x="7206" y="9641"/>
                    <a:pt x="6538" y="9807"/>
                    <a:pt x="5871" y="9974"/>
                  </a:cubicBezTo>
                  <a:lnTo>
                    <a:pt x="5838" y="9974"/>
                  </a:lnTo>
                  <a:cubicBezTo>
                    <a:pt x="5771" y="9974"/>
                    <a:pt x="5671" y="10008"/>
                    <a:pt x="5604" y="10008"/>
                  </a:cubicBezTo>
                  <a:cubicBezTo>
                    <a:pt x="4837" y="10174"/>
                    <a:pt x="4103" y="10241"/>
                    <a:pt x="3303" y="10308"/>
                  </a:cubicBezTo>
                  <a:lnTo>
                    <a:pt x="3369" y="10308"/>
                  </a:lnTo>
                  <a:cubicBezTo>
                    <a:pt x="3244" y="10316"/>
                    <a:pt x="3119" y="10320"/>
                    <a:pt x="2994" y="10320"/>
                  </a:cubicBezTo>
                  <a:cubicBezTo>
                    <a:pt x="2619" y="10320"/>
                    <a:pt x="2244" y="10283"/>
                    <a:pt x="1868" y="10208"/>
                  </a:cubicBezTo>
                  <a:cubicBezTo>
                    <a:pt x="1802" y="10208"/>
                    <a:pt x="1702" y="10174"/>
                    <a:pt x="1668" y="10174"/>
                  </a:cubicBezTo>
                  <a:cubicBezTo>
                    <a:pt x="1468" y="10141"/>
                    <a:pt x="1301" y="10041"/>
                    <a:pt x="1101" y="9974"/>
                  </a:cubicBezTo>
                  <a:cubicBezTo>
                    <a:pt x="1001" y="9908"/>
                    <a:pt x="868" y="9841"/>
                    <a:pt x="801" y="9741"/>
                  </a:cubicBezTo>
                  <a:cubicBezTo>
                    <a:pt x="768" y="9674"/>
                    <a:pt x="668" y="9641"/>
                    <a:pt x="634" y="9541"/>
                  </a:cubicBezTo>
                  <a:cubicBezTo>
                    <a:pt x="601" y="9474"/>
                    <a:pt x="601" y="9407"/>
                    <a:pt x="534" y="9340"/>
                  </a:cubicBezTo>
                  <a:cubicBezTo>
                    <a:pt x="534" y="9240"/>
                    <a:pt x="501" y="9174"/>
                    <a:pt x="501" y="9074"/>
                  </a:cubicBezTo>
                  <a:cubicBezTo>
                    <a:pt x="501" y="8974"/>
                    <a:pt x="501" y="8840"/>
                    <a:pt x="534" y="8707"/>
                  </a:cubicBezTo>
                  <a:cubicBezTo>
                    <a:pt x="601" y="8507"/>
                    <a:pt x="668" y="8306"/>
                    <a:pt x="768" y="8140"/>
                  </a:cubicBezTo>
                  <a:cubicBezTo>
                    <a:pt x="1001" y="7706"/>
                    <a:pt x="1301" y="7339"/>
                    <a:pt x="1635" y="6972"/>
                  </a:cubicBezTo>
                  <a:cubicBezTo>
                    <a:pt x="2536" y="6005"/>
                    <a:pt x="3603" y="5204"/>
                    <a:pt x="4704" y="4504"/>
                  </a:cubicBezTo>
                  <a:cubicBezTo>
                    <a:pt x="5805" y="3836"/>
                    <a:pt x="6972" y="3203"/>
                    <a:pt x="8140" y="2669"/>
                  </a:cubicBezTo>
                  <a:cubicBezTo>
                    <a:pt x="9307" y="2169"/>
                    <a:pt x="10508" y="1668"/>
                    <a:pt x="11742" y="1301"/>
                  </a:cubicBezTo>
                  <a:lnTo>
                    <a:pt x="11709" y="1301"/>
                  </a:lnTo>
                  <a:cubicBezTo>
                    <a:pt x="12476" y="1068"/>
                    <a:pt x="13243" y="868"/>
                    <a:pt x="14044" y="701"/>
                  </a:cubicBezTo>
                  <a:cubicBezTo>
                    <a:pt x="14811" y="534"/>
                    <a:pt x="15545" y="467"/>
                    <a:pt x="16312" y="401"/>
                  </a:cubicBezTo>
                  <a:close/>
                  <a:moveTo>
                    <a:pt x="16479" y="0"/>
                  </a:moveTo>
                  <a:cubicBezTo>
                    <a:pt x="15778" y="0"/>
                    <a:pt x="15044" y="100"/>
                    <a:pt x="14344" y="201"/>
                  </a:cubicBezTo>
                  <a:cubicBezTo>
                    <a:pt x="12876" y="467"/>
                    <a:pt x="11475" y="868"/>
                    <a:pt x="10108" y="1368"/>
                  </a:cubicBezTo>
                  <a:cubicBezTo>
                    <a:pt x="8707" y="1868"/>
                    <a:pt x="7339" y="2502"/>
                    <a:pt x="6038" y="3203"/>
                  </a:cubicBezTo>
                  <a:cubicBezTo>
                    <a:pt x="5438" y="3536"/>
                    <a:pt x="4804" y="3937"/>
                    <a:pt x="4203" y="4303"/>
                  </a:cubicBezTo>
                  <a:cubicBezTo>
                    <a:pt x="3636" y="4704"/>
                    <a:pt x="3003" y="5137"/>
                    <a:pt x="2469" y="5604"/>
                  </a:cubicBezTo>
                  <a:cubicBezTo>
                    <a:pt x="1935" y="6005"/>
                    <a:pt x="1435" y="6505"/>
                    <a:pt x="968" y="7039"/>
                  </a:cubicBezTo>
                  <a:cubicBezTo>
                    <a:pt x="701" y="7339"/>
                    <a:pt x="501" y="7639"/>
                    <a:pt x="334" y="7973"/>
                  </a:cubicBezTo>
                  <a:cubicBezTo>
                    <a:pt x="201" y="8173"/>
                    <a:pt x="100" y="8473"/>
                    <a:pt x="34" y="8707"/>
                  </a:cubicBezTo>
                  <a:cubicBezTo>
                    <a:pt x="0" y="8840"/>
                    <a:pt x="0" y="9007"/>
                    <a:pt x="0" y="9140"/>
                  </a:cubicBezTo>
                  <a:cubicBezTo>
                    <a:pt x="0" y="9274"/>
                    <a:pt x="0" y="9340"/>
                    <a:pt x="34" y="9474"/>
                  </a:cubicBezTo>
                  <a:cubicBezTo>
                    <a:pt x="100" y="9607"/>
                    <a:pt x="134" y="9707"/>
                    <a:pt x="167" y="9807"/>
                  </a:cubicBezTo>
                  <a:cubicBezTo>
                    <a:pt x="267" y="9941"/>
                    <a:pt x="301" y="10008"/>
                    <a:pt x="367" y="10108"/>
                  </a:cubicBezTo>
                  <a:cubicBezTo>
                    <a:pt x="534" y="10308"/>
                    <a:pt x="768" y="10441"/>
                    <a:pt x="1001" y="10541"/>
                  </a:cubicBezTo>
                  <a:cubicBezTo>
                    <a:pt x="1268" y="10675"/>
                    <a:pt x="1501" y="10775"/>
                    <a:pt x="1768" y="10808"/>
                  </a:cubicBezTo>
                  <a:lnTo>
                    <a:pt x="1835" y="10808"/>
                  </a:lnTo>
                  <a:cubicBezTo>
                    <a:pt x="2202" y="10842"/>
                    <a:pt x="2602" y="10875"/>
                    <a:pt x="2969" y="10875"/>
                  </a:cubicBezTo>
                  <a:cubicBezTo>
                    <a:pt x="3369" y="10875"/>
                    <a:pt x="3770" y="10842"/>
                    <a:pt x="4170" y="10808"/>
                  </a:cubicBezTo>
                  <a:cubicBezTo>
                    <a:pt x="5004" y="10708"/>
                    <a:pt x="5838" y="10541"/>
                    <a:pt x="6638" y="10341"/>
                  </a:cubicBezTo>
                  <a:lnTo>
                    <a:pt x="6805" y="10308"/>
                  </a:lnTo>
                  <a:cubicBezTo>
                    <a:pt x="8306" y="9941"/>
                    <a:pt x="9774" y="9374"/>
                    <a:pt x="11175" y="8773"/>
                  </a:cubicBezTo>
                  <a:cubicBezTo>
                    <a:pt x="11208" y="8707"/>
                    <a:pt x="11208" y="8707"/>
                    <a:pt x="11275" y="8707"/>
                  </a:cubicBezTo>
                  <a:cubicBezTo>
                    <a:pt x="11308" y="8707"/>
                    <a:pt x="11308" y="8673"/>
                    <a:pt x="11342" y="8673"/>
                  </a:cubicBezTo>
                  <a:cubicBezTo>
                    <a:pt x="12042" y="8340"/>
                    <a:pt x="12776" y="8006"/>
                    <a:pt x="13477" y="7639"/>
                  </a:cubicBezTo>
                  <a:cubicBezTo>
                    <a:pt x="14277" y="7172"/>
                    <a:pt x="15011" y="6705"/>
                    <a:pt x="15778" y="6205"/>
                  </a:cubicBezTo>
                  <a:cubicBezTo>
                    <a:pt x="15978" y="6105"/>
                    <a:pt x="16145" y="5938"/>
                    <a:pt x="16345" y="5805"/>
                  </a:cubicBezTo>
                  <a:cubicBezTo>
                    <a:pt x="16712" y="5504"/>
                    <a:pt x="17113" y="5204"/>
                    <a:pt x="17446" y="4937"/>
                  </a:cubicBezTo>
                  <a:cubicBezTo>
                    <a:pt x="17680" y="4704"/>
                    <a:pt x="17947" y="4504"/>
                    <a:pt x="18147" y="4270"/>
                  </a:cubicBezTo>
                  <a:lnTo>
                    <a:pt x="18280" y="4137"/>
                  </a:lnTo>
                  <a:lnTo>
                    <a:pt x="18780" y="3503"/>
                  </a:lnTo>
                  <a:lnTo>
                    <a:pt x="18814" y="3470"/>
                  </a:lnTo>
                  <a:cubicBezTo>
                    <a:pt x="18847" y="3369"/>
                    <a:pt x="18881" y="3336"/>
                    <a:pt x="18947" y="3236"/>
                  </a:cubicBezTo>
                  <a:cubicBezTo>
                    <a:pt x="19114" y="3003"/>
                    <a:pt x="19281" y="2769"/>
                    <a:pt x="19381" y="2469"/>
                  </a:cubicBezTo>
                  <a:cubicBezTo>
                    <a:pt x="19448" y="2369"/>
                    <a:pt x="19448" y="2302"/>
                    <a:pt x="19481" y="2202"/>
                  </a:cubicBezTo>
                  <a:cubicBezTo>
                    <a:pt x="19514" y="2135"/>
                    <a:pt x="19548" y="2002"/>
                    <a:pt x="19548" y="1868"/>
                  </a:cubicBezTo>
                  <a:lnTo>
                    <a:pt x="19548" y="1702"/>
                  </a:lnTo>
                  <a:cubicBezTo>
                    <a:pt x="19548" y="1647"/>
                    <a:pt x="19548" y="1593"/>
                    <a:pt x="19511" y="1593"/>
                  </a:cubicBezTo>
                  <a:cubicBezTo>
                    <a:pt x="19503" y="1593"/>
                    <a:pt x="19493" y="1595"/>
                    <a:pt x="19481" y="1602"/>
                  </a:cubicBezTo>
                  <a:lnTo>
                    <a:pt x="19481" y="1535"/>
                  </a:lnTo>
                  <a:lnTo>
                    <a:pt x="19481" y="1468"/>
                  </a:lnTo>
                  <a:cubicBezTo>
                    <a:pt x="19481" y="1368"/>
                    <a:pt x="19481" y="1335"/>
                    <a:pt x="19448" y="1268"/>
                  </a:cubicBezTo>
                  <a:cubicBezTo>
                    <a:pt x="19448" y="1201"/>
                    <a:pt x="19381" y="1168"/>
                    <a:pt x="19381" y="1135"/>
                  </a:cubicBezTo>
                  <a:cubicBezTo>
                    <a:pt x="19314" y="1034"/>
                    <a:pt x="19281" y="934"/>
                    <a:pt x="19181" y="834"/>
                  </a:cubicBezTo>
                  <a:lnTo>
                    <a:pt x="19147" y="801"/>
                  </a:lnTo>
                  <a:lnTo>
                    <a:pt x="19114" y="768"/>
                  </a:lnTo>
                  <a:cubicBezTo>
                    <a:pt x="18947" y="601"/>
                    <a:pt x="18714" y="434"/>
                    <a:pt x="18480" y="334"/>
                  </a:cubicBezTo>
                  <a:cubicBezTo>
                    <a:pt x="17846" y="34"/>
                    <a:pt x="17146" y="0"/>
                    <a:pt x="16479"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4" name="Google Shape;1404;p62"/>
          <p:cNvSpPr/>
          <p:nvPr/>
        </p:nvSpPr>
        <p:spPr>
          <a:xfrm>
            <a:off x="2540477" y="1712820"/>
            <a:ext cx="661500" cy="66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62"/>
          <p:cNvSpPr/>
          <p:nvPr/>
        </p:nvSpPr>
        <p:spPr>
          <a:xfrm>
            <a:off x="5942027" y="1712820"/>
            <a:ext cx="661500" cy="66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6" name="Google Shape;1406;p62"/>
          <p:cNvGrpSpPr/>
          <p:nvPr/>
        </p:nvGrpSpPr>
        <p:grpSpPr>
          <a:xfrm>
            <a:off x="6119146" y="1868541"/>
            <a:ext cx="307261" cy="350079"/>
            <a:chOff x="4645650" y="3962900"/>
            <a:chExt cx="259950" cy="296175"/>
          </a:xfrm>
        </p:grpSpPr>
        <p:sp>
          <p:nvSpPr>
            <p:cNvPr id="1407" name="Google Shape;1407;p62"/>
            <p:cNvSpPr/>
            <p:nvPr/>
          </p:nvSpPr>
          <p:spPr>
            <a:xfrm>
              <a:off x="4853600" y="4155100"/>
              <a:ext cx="52000" cy="103975"/>
            </a:xfrm>
            <a:custGeom>
              <a:avLst/>
              <a:gdLst/>
              <a:ahLst/>
              <a:cxnLst/>
              <a:rect l="l" t="t" r="r" b="b"/>
              <a:pathLst>
                <a:path w="2080" h="4159" extrusionOk="0">
                  <a:moveTo>
                    <a:pt x="0" y="0"/>
                  </a:moveTo>
                  <a:lnTo>
                    <a:pt x="0" y="4159"/>
                  </a:lnTo>
                  <a:lnTo>
                    <a:pt x="1733" y="4159"/>
                  </a:lnTo>
                  <a:cubicBezTo>
                    <a:pt x="1922" y="4159"/>
                    <a:pt x="2079" y="4001"/>
                    <a:pt x="2079" y="3812"/>
                  </a:cubicBezTo>
                  <a:lnTo>
                    <a:pt x="2079" y="1733"/>
                  </a:lnTo>
                  <a:cubicBezTo>
                    <a:pt x="2079" y="788"/>
                    <a:pt x="1292"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62"/>
            <p:cNvSpPr/>
            <p:nvPr/>
          </p:nvSpPr>
          <p:spPr>
            <a:xfrm>
              <a:off x="4714975" y="4155100"/>
              <a:ext cx="121300" cy="50625"/>
            </a:xfrm>
            <a:custGeom>
              <a:avLst/>
              <a:gdLst/>
              <a:ahLst/>
              <a:cxnLst/>
              <a:rect l="l" t="t" r="r" b="b"/>
              <a:pathLst>
                <a:path w="4852" h="2025" extrusionOk="0">
                  <a:moveTo>
                    <a:pt x="0" y="0"/>
                  </a:moveTo>
                  <a:lnTo>
                    <a:pt x="0" y="1481"/>
                  </a:lnTo>
                  <a:cubicBezTo>
                    <a:pt x="772" y="1843"/>
                    <a:pt x="1599" y="2024"/>
                    <a:pt x="2426" y="2024"/>
                  </a:cubicBezTo>
                  <a:cubicBezTo>
                    <a:pt x="3253" y="2024"/>
                    <a:pt x="4080" y="1843"/>
                    <a:pt x="4852" y="1481"/>
                  </a:cubicBezTo>
                  <a:lnTo>
                    <a:pt x="4852" y="0"/>
                  </a:lnTo>
                  <a:lnTo>
                    <a:pt x="4789" y="0"/>
                  </a:lnTo>
                  <a:cubicBezTo>
                    <a:pt x="4348" y="410"/>
                    <a:pt x="3781" y="693"/>
                    <a:pt x="3119" y="693"/>
                  </a:cubicBezTo>
                  <a:lnTo>
                    <a:pt x="1733" y="693"/>
                  </a:lnTo>
                  <a:cubicBezTo>
                    <a:pt x="1071" y="693"/>
                    <a:pt x="473" y="410"/>
                    <a:pt x="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62"/>
            <p:cNvSpPr/>
            <p:nvPr/>
          </p:nvSpPr>
          <p:spPr>
            <a:xfrm>
              <a:off x="4714975" y="4211025"/>
              <a:ext cx="121300" cy="48050"/>
            </a:xfrm>
            <a:custGeom>
              <a:avLst/>
              <a:gdLst/>
              <a:ahLst/>
              <a:cxnLst/>
              <a:rect l="l" t="t" r="r" b="b"/>
              <a:pathLst>
                <a:path w="4852" h="1922" extrusionOk="0">
                  <a:moveTo>
                    <a:pt x="0" y="0"/>
                  </a:moveTo>
                  <a:lnTo>
                    <a:pt x="0" y="1922"/>
                  </a:lnTo>
                  <a:lnTo>
                    <a:pt x="4852" y="1922"/>
                  </a:lnTo>
                  <a:lnTo>
                    <a:pt x="4852" y="0"/>
                  </a:lnTo>
                  <a:cubicBezTo>
                    <a:pt x="4080" y="315"/>
                    <a:pt x="3253" y="473"/>
                    <a:pt x="2426" y="473"/>
                  </a:cubicBezTo>
                  <a:cubicBezTo>
                    <a:pt x="1599" y="473"/>
                    <a:pt x="772" y="31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62"/>
            <p:cNvSpPr/>
            <p:nvPr/>
          </p:nvSpPr>
          <p:spPr>
            <a:xfrm>
              <a:off x="4645650" y="4154300"/>
              <a:ext cx="52025" cy="104775"/>
            </a:xfrm>
            <a:custGeom>
              <a:avLst/>
              <a:gdLst/>
              <a:ahLst/>
              <a:cxnLst/>
              <a:rect l="l" t="t" r="r" b="b"/>
              <a:pathLst>
                <a:path w="2081" h="4191" extrusionOk="0">
                  <a:moveTo>
                    <a:pt x="1734" y="1"/>
                  </a:moveTo>
                  <a:cubicBezTo>
                    <a:pt x="757" y="32"/>
                    <a:pt x="1" y="757"/>
                    <a:pt x="1" y="1765"/>
                  </a:cubicBezTo>
                  <a:lnTo>
                    <a:pt x="1" y="3844"/>
                  </a:lnTo>
                  <a:cubicBezTo>
                    <a:pt x="1" y="4033"/>
                    <a:pt x="158" y="4191"/>
                    <a:pt x="379" y="4191"/>
                  </a:cubicBezTo>
                  <a:lnTo>
                    <a:pt x="2080" y="4191"/>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62"/>
            <p:cNvSpPr/>
            <p:nvPr/>
          </p:nvSpPr>
          <p:spPr>
            <a:xfrm>
              <a:off x="4722850" y="4049550"/>
              <a:ext cx="103975" cy="105575"/>
            </a:xfrm>
            <a:custGeom>
              <a:avLst/>
              <a:gdLst/>
              <a:ahLst/>
              <a:cxnLst/>
              <a:rect l="l" t="t" r="r" b="b"/>
              <a:pathLst>
                <a:path w="4159" h="4223" extrusionOk="0">
                  <a:moveTo>
                    <a:pt x="2080" y="1"/>
                  </a:moveTo>
                  <a:cubicBezTo>
                    <a:pt x="1765" y="442"/>
                    <a:pt x="1260" y="694"/>
                    <a:pt x="693" y="694"/>
                  </a:cubicBezTo>
                  <a:lnTo>
                    <a:pt x="0" y="694"/>
                  </a:lnTo>
                  <a:lnTo>
                    <a:pt x="0" y="3498"/>
                  </a:lnTo>
                  <a:cubicBezTo>
                    <a:pt x="347" y="3939"/>
                    <a:pt x="851" y="4222"/>
                    <a:pt x="1418" y="4222"/>
                  </a:cubicBezTo>
                  <a:lnTo>
                    <a:pt x="2804" y="4222"/>
                  </a:lnTo>
                  <a:cubicBezTo>
                    <a:pt x="3340" y="4222"/>
                    <a:pt x="3844" y="3939"/>
                    <a:pt x="4159" y="3498"/>
                  </a:cubicBezTo>
                  <a:lnTo>
                    <a:pt x="4159" y="694"/>
                  </a:lnTo>
                  <a:lnTo>
                    <a:pt x="3466" y="694"/>
                  </a:lnTo>
                  <a:cubicBezTo>
                    <a:pt x="2899" y="694"/>
                    <a:pt x="2395" y="442"/>
                    <a:pt x="20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62"/>
            <p:cNvSpPr/>
            <p:nvPr/>
          </p:nvSpPr>
          <p:spPr>
            <a:xfrm>
              <a:off x="4678725" y="3962900"/>
              <a:ext cx="190650" cy="174100"/>
            </a:xfrm>
            <a:custGeom>
              <a:avLst/>
              <a:gdLst/>
              <a:ahLst/>
              <a:cxnLst/>
              <a:rect l="l" t="t" r="r" b="b"/>
              <a:pathLst>
                <a:path w="7626" h="6964" extrusionOk="0">
                  <a:moveTo>
                    <a:pt x="3813" y="1"/>
                  </a:moveTo>
                  <a:cubicBezTo>
                    <a:pt x="1734" y="1"/>
                    <a:pt x="1" y="1702"/>
                    <a:pt x="1" y="3813"/>
                  </a:cubicBezTo>
                  <a:lnTo>
                    <a:pt x="1" y="5955"/>
                  </a:lnTo>
                  <a:lnTo>
                    <a:pt x="64" y="5955"/>
                  </a:lnTo>
                  <a:cubicBezTo>
                    <a:pt x="64" y="6522"/>
                    <a:pt x="537" y="6964"/>
                    <a:pt x="1104" y="6964"/>
                  </a:cubicBezTo>
                  <a:lnTo>
                    <a:pt x="1104" y="3813"/>
                  </a:lnTo>
                  <a:cubicBezTo>
                    <a:pt x="1104" y="3624"/>
                    <a:pt x="1261" y="3467"/>
                    <a:pt x="1450" y="3467"/>
                  </a:cubicBezTo>
                  <a:lnTo>
                    <a:pt x="2458" y="3467"/>
                  </a:lnTo>
                  <a:cubicBezTo>
                    <a:pt x="3057" y="3467"/>
                    <a:pt x="3498" y="2994"/>
                    <a:pt x="3498" y="2427"/>
                  </a:cubicBezTo>
                  <a:lnTo>
                    <a:pt x="3498" y="1734"/>
                  </a:lnTo>
                  <a:cubicBezTo>
                    <a:pt x="3498" y="1545"/>
                    <a:pt x="3656" y="1387"/>
                    <a:pt x="3845" y="1387"/>
                  </a:cubicBezTo>
                  <a:cubicBezTo>
                    <a:pt x="4034" y="1387"/>
                    <a:pt x="4191" y="1545"/>
                    <a:pt x="4191" y="1734"/>
                  </a:cubicBezTo>
                  <a:lnTo>
                    <a:pt x="4191" y="2427"/>
                  </a:lnTo>
                  <a:cubicBezTo>
                    <a:pt x="4191" y="3025"/>
                    <a:pt x="4664" y="3467"/>
                    <a:pt x="5231" y="3467"/>
                  </a:cubicBezTo>
                  <a:lnTo>
                    <a:pt x="6239" y="3467"/>
                  </a:lnTo>
                  <a:cubicBezTo>
                    <a:pt x="6459" y="3467"/>
                    <a:pt x="6617" y="3624"/>
                    <a:pt x="6617" y="3813"/>
                  </a:cubicBezTo>
                  <a:lnTo>
                    <a:pt x="6617" y="6964"/>
                  </a:lnTo>
                  <a:cubicBezTo>
                    <a:pt x="7184" y="6964"/>
                    <a:pt x="7625" y="6491"/>
                    <a:pt x="7625" y="5955"/>
                  </a:cubicBezTo>
                  <a:lnTo>
                    <a:pt x="7625" y="3813"/>
                  </a:lnTo>
                  <a:cubicBezTo>
                    <a:pt x="7625" y="1734"/>
                    <a:pt x="5924" y="1"/>
                    <a:pt x="38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 name="Google Shape;1413;p62"/>
          <p:cNvGrpSpPr/>
          <p:nvPr/>
        </p:nvGrpSpPr>
        <p:grpSpPr>
          <a:xfrm>
            <a:off x="2717608" y="1869014"/>
            <a:ext cx="307231" cy="349133"/>
            <a:chOff x="5736525" y="3963700"/>
            <a:chExt cx="259925" cy="295375"/>
          </a:xfrm>
        </p:grpSpPr>
        <p:sp>
          <p:nvSpPr>
            <p:cNvPr id="1414" name="Google Shape;1414;p62"/>
            <p:cNvSpPr/>
            <p:nvPr/>
          </p:nvSpPr>
          <p:spPr>
            <a:xfrm>
              <a:off x="5736525" y="4153525"/>
              <a:ext cx="121300" cy="105550"/>
            </a:xfrm>
            <a:custGeom>
              <a:avLst/>
              <a:gdLst/>
              <a:ahLst/>
              <a:cxnLst/>
              <a:rect l="l" t="t" r="r" b="b"/>
              <a:pathLst>
                <a:path w="4852" h="4222" extrusionOk="0">
                  <a:moveTo>
                    <a:pt x="1733" y="0"/>
                  </a:moveTo>
                  <a:cubicBezTo>
                    <a:pt x="788" y="0"/>
                    <a:pt x="0" y="788"/>
                    <a:pt x="0" y="1733"/>
                  </a:cubicBezTo>
                  <a:lnTo>
                    <a:pt x="0" y="3875"/>
                  </a:lnTo>
                  <a:cubicBezTo>
                    <a:pt x="0" y="4064"/>
                    <a:pt x="158" y="4222"/>
                    <a:pt x="378" y="4222"/>
                  </a:cubicBezTo>
                  <a:lnTo>
                    <a:pt x="4852" y="4222"/>
                  </a:lnTo>
                  <a:lnTo>
                    <a:pt x="4852" y="2584"/>
                  </a:lnTo>
                  <a:lnTo>
                    <a:pt x="23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62"/>
            <p:cNvSpPr/>
            <p:nvPr/>
          </p:nvSpPr>
          <p:spPr>
            <a:xfrm>
              <a:off x="5833400" y="4168475"/>
              <a:ext cx="66975" cy="33900"/>
            </a:xfrm>
            <a:custGeom>
              <a:avLst/>
              <a:gdLst/>
              <a:ahLst/>
              <a:cxnLst/>
              <a:rect l="l" t="t" r="r" b="b"/>
              <a:pathLst>
                <a:path w="2679" h="1356" extrusionOk="0">
                  <a:moveTo>
                    <a:pt x="2678" y="1"/>
                  </a:moveTo>
                  <a:lnTo>
                    <a:pt x="2678" y="1"/>
                  </a:lnTo>
                  <a:cubicBezTo>
                    <a:pt x="2458" y="32"/>
                    <a:pt x="2237" y="127"/>
                    <a:pt x="1985" y="127"/>
                  </a:cubicBezTo>
                  <a:lnTo>
                    <a:pt x="662" y="127"/>
                  </a:lnTo>
                  <a:cubicBezTo>
                    <a:pt x="441" y="127"/>
                    <a:pt x="221" y="95"/>
                    <a:pt x="0" y="1"/>
                  </a:cubicBezTo>
                  <a:lnTo>
                    <a:pt x="0" y="1"/>
                  </a:lnTo>
                  <a:lnTo>
                    <a:pt x="1323" y="1355"/>
                  </a:lnTo>
                  <a:lnTo>
                    <a:pt x="26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62"/>
            <p:cNvSpPr/>
            <p:nvPr/>
          </p:nvSpPr>
          <p:spPr>
            <a:xfrm>
              <a:off x="5875925" y="4153525"/>
              <a:ext cx="120525" cy="105550"/>
            </a:xfrm>
            <a:custGeom>
              <a:avLst/>
              <a:gdLst/>
              <a:ahLst/>
              <a:cxnLst/>
              <a:rect l="l" t="t" r="r" b="b"/>
              <a:pathLst>
                <a:path w="4821" h="4222" extrusionOk="0">
                  <a:moveTo>
                    <a:pt x="2426" y="2048"/>
                  </a:moveTo>
                  <a:cubicBezTo>
                    <a:pt x="2615" y="2048"/>
                    <a:pt x="2773" y="2205"/>
                    <a:pt x="2773" y="2426"/>
                  </a:cubicBezTo>
                  <a:cubicBezTo>
                    <a:pt x="2773" y="2615"/>
                    <a:pt x="2615" y="2773"/>
                    <a:pt x="2426" y="2773"/>
                  </a:cubicBezTo>
                  <a:lnTo>
                    <a:pt x="1733" y="2773"/>
                  </a:lnTo>
                  <a:cubicBezTo>
                    <a:pt x="1513" y="2773"/>
                    <a:pt x="1355" y="2615"/>
                    <a:pt x="1355" y="2426"/>
                  </a:cubicBezTo>
                  <a:cubicBezTo>
                    <a:pt x="1355" y="2205"/>
                    <a:pt x="1513" y="2048"/>
                    <a:pt x="1733" y="2048"/>
                  </a:cubicBezTo>
                  <a:close/>
                  <a:moveTo>
                    <a:pt x="2552" y="0"/>
                  </a:moveTo>
                  <a:lnTo>
                    <a:pt x="1" y="2584"/>
                  </a:lnTo>
                  <a:lnTo>
                    <a:pt x="1" y="4222"/>
                  </a:lnTo>
                  <a:lnTo>
                    <a:pt x="4474" y="4222"/>
                  </a:lnTo>
                  <a:cubicBezTo>
                    <a:pt x="4663" y="4222"/>
                    <a:pt x="4821" y="4064"/>
                    <a:pt x="4821" y="3875"/>
                  </a:cubicBezTo>
                  <a:lnTo>
                    <a:pt x="4821" y="1733"/>
                  </a:lnTo>
                  <a:cubicBezTo>
                    <a:pt x="4821" y="788"/>
                    <a:pt x="4033" y="0"/>
                    <a:pt x="30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62"/>
            <p:cNvSpPr/>
            <p:nvPr/>
          </p:nvSpPr>
          <p:spPr>
            <a:xfrm>
              <a:off x="5754625" y="3963700"/>
              <a:ext cx="224500" cy="154400"/>
            </a:xfrm>
            <a:custGeom>
              <a:avLst/>
              <a:gdLst/>
              <a:ahLst/>
              <a:cxnLst/>
              <a:rect l="l" t="t" r="r" b="b"/>
              <a:pathLst>
                <a:path w="8980" h="6176" extrusionOk="0">
                  <a:moveTo>
                    <a:pt x="3120" y="1"/>
                  </a:moveTo>
                  <a:cubicBezTo>
                    <a:pt x="1387" y="1"/>
                    <a:pt x="1" y="1418"/>
                    <a:pt x="1" y="3119"/>
                  </a:cubicBezTo>
                  <a:lnTo>
                    <a:pt x="1" y="4506"/>
                  </a:lnTo>
                  <a:cubicBezTo>
                    <a:pt x="1" y="5325"/>
                    <a:pt x="568" y="6018"/>
                    <a:pt x="1355" y="6175"/>
                  </a:cubicBezTo>
                  <a:lnTo>
                    <a:pt x="1355" y="2773"/>
                  </a:lnTo>
                  <a:lnTo>
                    <a:pt x="1009" y="2773"/>
                  </a:lnTo>
                  <a:cubicBezTo>
                    <a:pt x="914" y="2773"/>
                    <a:pt x="820" y="2804"/>
                    <a:pt x="694" y="2804"/>
                  </a:cubicBezTo>
                  <a:cubicBezTo>
                    <a:pt x="851" y="1607"/>
                    <a:pt x="1860" y="662"/>
                    <a:pt x="3120" y="662"/>
                  </a:cubicBezTo>
                  <a:lnTo>
                    <a:pt x="5861" y="662"/>
                  </a:lnTo>
                  <a:cubicBezTo>
                    <a:pt x="7089" y="662"/>
                    <a:pt x="8098" y="1607"/>
                    <a:pt x="8255" y="2804"/>
                  </a:cubicBezTo>
                  <a:cubicBezTo>
                    <a:pt x="8161" y="2773"/>
                    <a:pt x="8066" y="2773"/>
                    <a:pt x="7940" y="2773"/>
                  </a:cubicBezTo>
                  <a:lnTo>
                    <a:pt x="7593" y="2773"/>
                  </a:lnTo>
                  <a:lnTo>
                    <a:pt x="7593" y="6175"/>
                  </a:lnTo>
                  <a:cubicBezTo>
                    <a:pt x="8381" y="6018"/>
                    <a:pt x="8980" y="5325"/>
                    <a:pt x="8980" y="4506"/>
                  </a:cubicBezTo>
                  <a:lnTo>
                    <a:pt x="8980" y="3119"/>
                  </a:lnTo>
                  <a:cubicBezTo>
                    <a:pt x="8980" y="1387"/>
                    <a:pt x="7562" y="1"/>
                    <a:pt x="5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62"/>
            <p:cNvSpPr/>
            <p:nvPr/>
          </p:nvSpPr>
          <p:spPr>
            <a:xfrm>
              <a:off x="5806625" y="3998350"/>
              <a:ext cx="69325" cy="52025"/>
            </a:xfrm>
            <a:custGeom>
              <a:avLst/>
              <a:gdLst/>
              <a:ahLst/>
              <a:cxnLst/>
              <a:rect l="l" t="t" r="r" b="b"/>
              <a:pathLst>
                <a:path w="2773" h="2081" extrusionOk="0">
                  <a:moveTo>
                    <a:pt x="1733" y="1"/>
                  </a:moveTo>
                  <a:cubicBezTo>
                    <a:pt x="788" y="1"/>
                    <a:pt x="0" y="788"/>
                    <a:pt x="0" y="1733"/>
                  </a:cubicBezTo>
                  <a:lnTo>
                    <a:pt x="0" y="2080"/>
                  </a:lnTo>
                  <a:lnTo>
                    <a:pt x="1733" y="2080"/>
                  </a:lnTo>
                  <a:cubicBezTo>
                    <a:pt x="2300" y="2049"/>
                    <a:pt x="2773" y="1607"/>
                    <a:pt x="2773" y="1009"/>
                  </a:cubicBezTo>
                  <a:lnTo>
                    <a:pt x="27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62"/>
            <p:cNvSpPr/>
            <p:nvPr/>
          </p:nvSpPr>
          <p:spPr>
            <a:xfrm>
              <a:off x="5893250" y="3999150"/>
              <a:ext cx="34675" cy="51225"/>
            </a:xfrm>
            <a:custGeom>
              <a:avLst/>
              <a:gdLst/>
              <a:ahLst/>
              <a:cxnLst/>
              <a:rect l="l" t="t" r="r" b="b"/>
              <a:pathLst>
                <a:path w="1387" h="2049" extrusionOk="0">
                  <a:moveTo>
                    <a:pt x="1" y="0"/>
                  </a:moveTo>
                  <a:lnTo>
                    <a:pt x="1" y="1040"/>
                  </a:lnTo>
                  <a:cubicBezTo>
                    <a:pt x="1" y="1607"/>
                    <a:pt x="473" y="2048"/>
                    <a:pt x="1040" y="2048"/>
                  </a:cubicBezTo>
                  <a:lnTo>
                    <a:pt x="1387" y="2048"/>
                  </a:lnTo>
                  <a:lnTo>
                    <a:pt x="1387" y="1701"/>
                  </a:lnTo>
                  <a:cubicBezTo>
                    <a:pt x="1387" y="882"/>
                    <a:pt x="788" y="158"/>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62"/>
            <p:cNvSpPr/>
            <p:nvPr/>
          </p:nvSpPr>
          <p:spPr>
            <a:xfrm>
              <a:off x="5806625" y="4049550"/>
              <a:ext cx="121300" cy="104000"/>
            </a:xfrm>
            <a:custGeom>
              <a:avLst/>
              <a:gdLst/>
              <a:ahLst/>
              <a:cxnLst/>
              <a:rect l="l" t="t" r="r" b="b"/>
              <a:pathLst>
                <a:path w="4852" h="4160" extrusionOk="0">
                  <a:moveTo>
                    <a:pt x="3119" y="1"/>
                  </a:moveTo>
                  <a:cubicBezTo>
                    <a:pt x="2804" y="442"/>
                    <a:pt x="2300" y="694"/>
                    <a:pt x="1733" y="694"/>
                  </a:cubicBezTo>
                  <a:lnTo>
                    <a:pt x="0" y="694"/>
                  </a:lnTo>
                  <a:lnTo>
                    <a:pt x="0" y="2426"/>
                  </a:lnTo>
                  <a:cubicBezTo>
                    <a:pt x="0" y="3372"/>
                    <a:pt x="788" y="4159"/>
                    <a:pt x="1733" y="4159"/>
                  </a:cubicBezTo>
                  <a:lnTo>
                    <a:pt x="3119" y="4159"/>
                  </a:lnTo>
                  <a:cubicBezTo>
                    <a:pt x="4064" y="4159"/>
                    <a:pt x="4852" y="3372"/>
                    <a:pt x="4852" y="2426"/>
                  </a:cubicBezTo>
                  <a:lnTo>
                    <a:pt x="4852" y="694"/>
                  </a:lnTo>
                  <a:lnTo>
                    <a:pt x="4505" y="694"/>
                  </a:lnTo>
                  <a:cubicBezTo>
                    <a:pt x="3938" y="694"/>
                    <a:pt x="3434" y="442"/>
                    <a:pt x="31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56"/>
          <p:cNvSpPr txBox="1">
            <a:spLocks noGrp="1"/>
          </p:cNvSpPr>
          <p:nvPr>
            <p:ph type="ctrTitle"/>
          </p:nvPr>
        </p:nvSpPr>
        <p:spPr>
          <a:xfrm>
            <a:off x="713225" y="539500"/>
            <a:ext cx="7708500" cy="65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Calibri" panose="020F0502020204030204" pitchFamily="34" charset="0"/>
                <a:cs typeface="Calibri" panose="020F0502020204030204" pitchFamily="34" charset="0"/>
              </a:rPr>
              <a:t>b. TẦM QUAN TRỌNG</a:t>
            </a:r>
            <a:endParaRPr sz="3600" b="1">
              <a:latin typeface="Calibri" panose="020F0502020204030204" pitchFamily="34" charset="0"/>
              <a:cs typeface="Calibri" panose="020F0502020204030204" pitchFamily="34" charset="0"/>
            </a:endParaRPr>
          </a:p>
        </p:txBody>
      </p:sp>
      <p:sp>
        <p:nvSpPr>
          <p:cNvPr id="1157" name="Google Shape;1157;p56"/>
          <p:cNvSpPr/>
          <p:nvPr/>
        </p:nvSpPr>
        <p:spPr>
          <a:xfrm>
            <a:off x="448450" y="1491538"/>
            <a:ext cx="7911794" cy="2590386"/>
          </a:xfrm>
          <a:custGeom>
            <a:avLst/>
            <a:gdLst/>
            <a:ahLst/>
            <a:cxnLst/>
            <a:rect l="l" t="t" r="r" b="b"/>
            <a:pathLst>
              <a:path w="19081" h="24216" extrusionOk="0">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6"/>
          <p:cNvSpPr txBox="1"/>
          <p:nvPr/>
        </p:nvSpPr>
        <p:spPr>
          <a:xfrm>
            <a:off x="1662234" y="2602406"/>
            <a:ext cx="6043774" cy="341700"/>
          </a:xfrm>
          <a:prstGeom prst="rect">
            <a:avLst/>
          </a:prstGeom>
          <a:noFill/>
          <a:ln>
            <a:noFill/>
          </a:ln>
        </p:spPr>
        <p:txBody>
          <a:bodyPr spcFirstLastPara="1" wrap="square" lIns="91425" tIns="91425" rIns="91425" bIns="91425" anchor="ctr" anchorCtr="0">
            <a:noAutofit/>
          </a:bodyPr>
          <a:lstStyle/>
          <a:p>
            <a:r>
              <a:rPr lang="vi-VN" sz="2000">
                <a:latin typeface="Calibri" panose="020F0502020204030204" pitchFamily="34" charset="0"/>
                <a:cs typeface="Calibri" panose="020F0502020204030204" pitchFamily="34" charset="0"/>
              </a:rPr>
              <a:t>Là cơ sở vật chất để xã hội phát triển nâng cao đời sống vật chất tinh thần của nhân dân.</a:t>
            </a:r>
          </a:p>
        </p:txBody>
      </p:sp>
      <p:grpSp>
        <p:nvGrpSpPr>
          <p:cNvPr id="1173" name="Google Shape;1173;p56"/>
          <p:cNvGrpSpPr/>
          <p:nvPr/>
        </p:nvGrpSpPr>
        <p:grpSpPr>
          <a:xfrm rot="544829">
            <a:off x="8389968" y="3088686"/>
            <a:ext cx="322982" cy="326452"/>
            <a:chOff x="2079900" y="3077638"/>
            <a:chExt cx="367775" cy="382800"/>
          </a:xfrm>
        </p:grpSpPr>
        <p:sp>
          <p:nvSpPr>
            <p:cNvPr id="1174" name="Google Shape;1174;p56"/>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6"/>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6"/>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6"/>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8" name="Google Shape;1178;p56"/>
          <p:cNvGrpSpPr/>
          <p:nvPr/>
        </p:nvGrpSpPr>
        <p:grpSpPr>
          <a:xfrm rot="1765296" flipH="1">
            <a:off x="971942" y="192811"/>
            <a:ext cx="661771" cy="680768"/>
            <a:chOff x="2510200" y="3361463"/>
            <a:chExt cx="488700" cy="510950"/>
          </a:xfrm>
        </p:grpSpPr>
        <p:sp>
          <p:nvSpPr>
            <p:cNvPr id="1179" name="Google Shape;1179;p56"/>
            <p:cNvSpPr/>
            <p:nvPr/>
          </p:nvSpPr>
          <p:spPr>
            <a:xfrm>
              <a:off x="2696175" y="3569838"/>
              <a:ext cx="95925" cy="92400"/>
            </a:xfrm>
            <a:custGeom>
              <a:avLst/>
              <a:gdLst/>
              <a:ahLst/>
              <a:cxnLst/>
              <a:rect l="l" t="t" r="r" b="b"/>
              <a:pathLst>
                <a:path w="3837" h="3696" extrusionOk="0">
                  <a:moveTo>
                    <a:pt x="1933" y="1"/>
                  </a:moveTo>
                  <a:cubicBezTo>
                    <a:pt x="1676" y="1"/>
                    <a:pt x="1415" y="53"/>
                    <a:pt x="1168" y="160"/>
                  </a:cubicBezTo>
                  <a:cubicBezTo>
                    <a:pt x="400" y="494"/>
                    <a:pt x="0" y="1228"/>
                    <a:pt x="67" y="2028"/>
                  </a:cubicBezTo>
                  <a:cubicBezTo>
                    <a:pt x="67" y="2228"/>
                    <a:pt x="167" y="2462"/>
                    <a:pt x="234" y="2595"/>
                  </a:cubicBezTo>
                  <a:cubicBezTo>
                    <a:pt x="534" y="3296"/>
                    <a:pt x="1201" y="3696"/>
                    <a:pt x="1935" y="3696"/>
                  </a:cubicBezTo>
                  <a:cubicBezTo>
                    <a:pt x="2202" y="3696"/>
                    <a:pt x="2435" y="3663"/>
                    <a:pt x="2702" y="3529"/>
                  </a:cubicBezTo>
                  <a:cubicBezTo>
                    <a:pt x="3169" y="3329"/>
                    <a:pt x="3503" y="2995"/>
                    <a:pt x="3669" y="2495"/>
                  </a:cubicBezTo>
                  <a:cubicBezTo>
                    <a:pt x="3836" y="2061"/>
                    <a:pt x="3836" y="1561"/>
                    <a:pt x="3603" y="1127"/>
                  </a:cubicBezTo>
                  <a:cubicBezTo>
                    <a:pt x="3536" y="961"/>
                    <a:pt x="3436" y="827"/>
                    <a:pt x="3336" y="660"/>
                  </a:cubicBezTo>
                  <a:cubicBezTo>
                    <a:pt x="2997" y="231"/>
                    <a:pt x="2474" y="1"/>
                    <a:pt x="19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6"/>
            <p:cNvSpPr/>
            <p:nvPr/>
          </p:nvSpPr>
          <p:spPr>
            <a:xfrm>
              <a:off x="2630275" y="3361463"/>
              <a:ext cx="229375" cy="510950"/>
            </a:xfrm>
            <a:custGeom>
              <a:avLst/>
              <a:gdLst/>
              <a:ahLst/>
              <a:cxnLst/>
              <a:rect l="l" t="t" r="r" b="b"/>
              <a:pathLst>
                <a:path w="9175" h="20438" extrusionOk="0">
                  <a:moveTo>
                    <a:pt x="7239" y="489"/>
                  </a:moveTo>
                  <a:cubicBezTo>
                    <a:pt x="7339" y="489"/>
                    <a:pt x="7406" y="523"/>
                    <a:pt x="7506" y="556"/>
                  </a:cubicBezTo>
                  <a:cubicBezTo>
                    <a:pt x="7540" y="556"/>
                    <a:pt x="7573" y="623"/>
                    <a:pt x="7640" y="656"/>
                  </a:cubicBezTo>
                  <a:cubicBezTo>
                    <a:pt x="7673" y="690"/>
                    <a:pt x="7706" y="690"/>
                    <a:pt x="7706" y="723"/>
                  </a:cubicBezTo>
                  <a:lnTo>
                    <a:pt x="7973" y="990"/>
                  </a:lnTo>
                  <a:cubicBezTo>
                    <a:pt x="8073" y="1190"/>
                    <a:pt x="8207" y="1357"/>
                    <a:pt x="8307" y="1557"/>
                  </a:cubicBezTo>
                  <a:cubicBezTo>
                    <a:pt x="8474" y="2057"/>
                    <a:pt x="8574" y="2591"/>
                    <a:pt x="8640" y="3158"/>
                  </a:cubicBezTo>
                  <a:lnTo>
                    <a:pt x="8640" y="3058"/>
                  </a:lnTo>
                  <a:cubicBezTo>
                    <a:pt x="8707" y="3825"/>
                    <a:pt x="8707" y="4559"/>
                    <a:pt x="8674" y="5326"/>
                  </a:cubicBezTo>
                  <a:cubicBezTo>
                    <a:pt x="8640" y="6093"/>
                    <a:pt x="8540" y="6927"/>
                    <a:pt x="8373" y="7728"/>
                  </a:cubicBezTo>
                  <a:lnTo>
                    <a:pt x="8373" y="7695"/>
                  </a:lnTo>
                  <a:cubicBezTo>
                    <a:pt x="8173" y="8995"/>
                    <a:pt x="7873" y="10230"/>
                    <a:pt x="7506" y="11497"/>
                  </a:cubicBezTo>
                  <a:cubicBezTo>
                    <a:pt x="7139" y="12732"/>
                    <a:pt x="6672" y="13932"/>
                    <a:pt x="6139" y="15133"/>
                  </a:cubicBezTo>
                  <a:cubicBezTo>
                    <a:pt x="5571" y="16334"/>
                    <a:pt x="4904" y="17502"/>
                    <a:pt x="4070" y="18536"/>
                  </a:cubicBezTo>
                  <a:cubicBezTo>
                    <a:pt x="3737" y="18903"/>
                    <a:pt x="3403" y="19303"/>
                    <a:pt x="3036" y="19570"/>
                  </a:cubicBezTo>
                  <a:cubicBezTo>
                    <a:pt x="2870" y="19703"/>
                    <a:pt x="2703" y="19770"/>
                    <a:pt x="2503" y="19870"/>
                  </a:cubicBezTo>
                  <a:cubicBezTo>
                    <a:pt x="2369" y="19903"/>
                    <a:pt x="2236" y="19937"/>
                    <a:pt x="2136" y="19937"/>
                  </a:cubicBezTo>
                  <a:lnTo>
                    <a:pt x="1869" y="19937"/>
                  </a:lnTo>
                  <a:cubicBezTo>
                    <a:pt x="1802" y="19937"/>
                    <a:pt x="1702" y="19903"/>
                    <a:pt x="1669" y="19870"/>
                  </a:cubicBezTo>
                  <a:cubicBezTo>
                    <a:pt x="1569" y="19837"/>
                    <a:pt x="1502" y="19770"/>
                    <a:pt x="1469" y="19737"/>
                  </a:cubicBezTo>
                  <a:cubicBezTo>
                    <a:pt x="1368" y="19670"/>
                    <a:pt x="1302" y="19570"/>
                    <a:pt x="1202" y="19436"/>
                  </a:cubicBezTo>
                  <a:cubicBezTo>
                    <a:pt x="1068" y="19303"/>
                    <a:pt x="1002" y="19069"/>
                    <a:pt x="901" y="18903"/>
                  </a:cubicBezTo>
                  <a:cubicBezTo>
                    <a:pt x="868" y="18869"/>
                    <a:pt x="868" y="18769"/>
                    <a:pt x="835" y="18736"/>
                  </a:cubicBezTo>
                  <a:cubicBezTo>
                    <a:pt x="668" y="18269"/>
                    <a:pt x="568" y="17768"/>
                    <a:pt x="535" y="17268"/>
                  </a:cubicBezTo>
                  <a:lnTo>
                    <a:pt x="535" y="17368"/>
                  </a:lnTo>
                  <a:cubicBezTo>
                    <a:pt x="468" y="16568"/>
                    <a:pt x="468" y="15834"/>
                    <a:pt x="501" y="15033"/>
                  </a:cubicBezTo>
                  <a:lnTo>
                    <a:pt x="501" y="14766"/>
                  </a:lnTo>
                  <a:lnTo>
                    <a:pt x="501" y="14733"/>
                  </a:lnTo>
                  <a:cubicBezTo>
                    <a:pt x="535" y="14032"/>
                    <a:pt x="635" y="13365"/>
                    <a:pt x="735" y="12665"/>
                  </a:cubicBezTo>
                  <a:lnTo>
                    <a:pt x="735" y="12598"/>
                  </a:lnTo>
                  <a:cubicBezTo>
                    <a:pt x="901" y="11664"/>
                    <a:pt x="1135" y="10730"/>
                    <a:pt x="1368" y="9763"/>
                  </a:cubicBezTo>
                  <a:cubicBezTo>
                    <a:pt x="1368" y="9729"/>
                    <a:pt x="1368" y="9696"/>
                    <a:pt x="1402" y="9663"/>
                  </a:cubicBezTo>
                  <a:lnTo>
                    <a:pt x="1469" y="9563"/>
                  </a:lnTo>
                  <a:lnTo>
                    <a:pt x="1469" y="9529"/>
                  </a:lnTo>
                  <a:lnTo>
                    <a:pt x="1502" y="9429"/>
                  </a:lnTo>
                  <a:lnTo>
                    <a:pt x="1502" y="9396"/>
                  </a:lnTo>
                  <a:cubicBezTo>
                    <a:pt x="1502" y="9362"/>
                    <a:pt x="1502" y="9362"/>
                    <a:pt x="1535" y="9329"/>
                  </a:cubicBezTo>
                  <a:lnTo>
                    <a:pt x="1535" y="9262"/>
                  </a:lnTo>
                  <a:lnTo>
                    <a:pt x="1535" y="9229"/>
                  </a:lnTo>
                  <a:lnTo>
                    <a:pt x="1535" y="9196"/>
                  </a:lnTo>
                  <a:lnTo>
                    <a:pt x="1535" y="9162"/>
                  </a:lnTo>
                  <a:lnTo>
                    <a:pt x="1535" y="9062"/>
                  </a:lnTo>
                  <a:lnTo>
                    <a:pt x="1535" y="9029"/>
                  </a:lnTo>
                  <a:lnTo>
                    <a:pt x="1535" y="8929"/>
                  </a:lnTo>
                  <a:lnTo>
                    <a:pt x="1535" y="8895"/>
                  </a:lnTo>
                  <a:lnTo>
                    <a:pt x="1535" y="8862"/>
                  </a:lnTo>
                  <a:cubicBezTo>
                    <a:pt x="1535" y="8829"/>
                    <a:pt x="1535" y="8829"/>
                    <a:pt x="1569" y="8762"/>
                  </a:cubicBezTo>
                  <a:cubicBezTo>
                    <a:pt x="1702" y="8362"/>
                    <a:pt x="1835" y="7928"/>
                    <a:pt x="2002" y="7528"/>
                  </a:cubicBezTo>
                  <a:cubicBezTo>
                    <a:pt x="2002" y="7494"/>
                    <a:pt x="2036" y="7428"/>
                    <a:pt x="2036" y="7428"/>
                  </a:cubicBezTo>
                  <a:lnTo>
                    <a:pt x="2069" y="7394"/>
                  </a:lnTo>
                  <a:lnTo>
                    <a:pt x="2069" y="7361"/>
                  </a:lnTo>
                  <a:cubicBezTo>
                    <a:pt x="2336" y="6694"/>
                    <a:pt x="2636" y="5993"/>
                    <a:pt x="2903" y="5360"/>
                  </a:cubicBezTo>
                  <a:cubicBezTo>
                    <a:pt x="3470" y="4159"/>
                    <a:pt x="4137" y="2991"/>
                    <a:pt x="4971" y="1990"/>
                  </a:cubicBezTo>
                  <a:cubicBezTo>
                    <a:pt x="5305" y="1590"/>
                    <a:pt x="5638" y="1257"/>
                    <a:pt x="6005" y="990"/>
                  </a:cubicBezTo>
                  <a:cubicBezTo>
                    <a:pt x="6139" y="890"/>
                    <a:pt x="6239" y="823"/>
                    <a:pt x="6372" y="756"/>
                  </a:cubicBezTo>
                  <a:lnTo>
                    <a:pt x="6505" y="756"/>
                  </a:lnTo>
                  <a:cubicBezTo>
                    <a:pt x="6539" y="756"/>
                    <a:pt x="6572" y="723"/>
                    <a:pt x="6639" y="723"/>
                  </a:cubicBezTo>
                  <a:lnTo>
                    <a:pt x="6672" y="723"/>
                  </a:lnTo>
                  <a:cubicBezTo>
                    <a:pt x="6706" y="723"/>
                    <a:pt x="6806" y="690"/>
                    <a:pt x="6839" y="690"/>
                  </a:cubicBezTo>
                  <a:lnTo>
                    <a:pt x="6872" y="690"/>
                  </a:lnTo>
                  <a:cubicBezTo>
                    <a:pt x="7073" y="489"/>
                    <a:pt x="7173" y="489"/>
                    <a:pt x="7239" y="489"/>
                  </a:cubicBezTo>
                  <a:close/>
                  <a:moveTo>
                    <a:pt x="6953" y="0"/>
                  </a:moveTo>
                  <a:cubicBezTo>
                    <a:pt x="6928" y="0"/>
                    <a:pt x="6900" y="9"/>
                    <a:pt x="6872" y="22"/>
                  </a:cubicBezTo>
                  <a:cubicBezTo>
                    <a:pt x="6839" y="22"/>
                    <a:pt x="6739" y="22"/>
                    <a:pt x="6706" y="56"/>
                  </a:cubicBezTo>
                  <a:cubicBezTo>
                    <a:pt x="6572" y="122"/>
                    <a:pt x="6505" y="156"/>
                    <a:pt x="6372" y="189"/>
                  </a:cubicBezTo>
                  <a:cubicBezTo>
                    <a:pt x="6305" y="223"/>
                    <a:pt x="6205" y="289"/>
                    <a:pt x="6172" y="323"/>
                  </a:cubicBezTo>
                  <a:cubicBezTo>
                    <a:pt x="5905" y="489"/>
                    <a:pt x="5672" y="656"/>
                    <a:pt x="5405" y="856"/>
                  </a:cubicBezTo>
                  <a:lnTo>
                    <a:pt x="5238" y="1023"/>
                  </a:lnTo>
                  <a:lnTo>
                    <a:pt x="5205" y="1056"/>
                  </a:lnTo>
                  <a:cubicBezTo>
                    <a:pt x="5004" y="1290"/>
                    <a:pt x="4838" y="1457"/>
                    <a:pt x="4671" y="1657"/>
                  </a:cubicBezTo>
                  <a:cubicBezTo>
                    <a:pt x="4604" y="1690"/>
                    <a:pt x="4571" y="1724"/>
                    <a:pt x="4571" y="1790"/>
                  </a:cubicBezTo>
                  <a:cubicBezTo>
                    <a:pt x="4371" y="2024"/>
                    <a:pt x="4204" y="2291"/>
                    <a:pt x="4004" y="2558"/>
                  </a:cubicBezTo>
                  <a:cubicBezTo>
                    <a:pt x="3737" y="2924"/>
                    <a:pt x="3503" y="3358"/>
                    <a:pt x="3270" y="3758"/>
                  </a:cubicBezTo>
                  <a:cubicBezTo>
                    <a:pt x="3170" y="3992"/>
                    <a:pt x="3070" y="4192"/>
                    <a:pt x="2936" y="4392"/>
                  </a:cubicBezTo>
                  <a:cubicBezTo>
                    <a:pt x="2536" y="5193"/>
                    <a:pt x="2202" y="6027"/>
                    <a:pt x="1869" y="6861"/>
                  </a:cubicBezTo>
                  <a:cubicBezTo>
                    <a:pt x="1569" y="7594"/>
                    <a:pt x="1335" y="8362"/>
                    <a:pt x="1102" y="9096"/>
                  </a:cubicBezTo>
                  <a:cubicBezTo>
                    <a:pt x="1102" y="9162"/>
                    <a:pt x="1102" y="9162"/>
                    <a:pt x="1068" y="9196"/>
                  </a:cubicBezTo>
                  <a:lnTo>
                    <a:pt x="1068" y="9262"/>
                  </a:lnTo>
                  <a:cubicBezTo>
                    <a:pt x="668" y="10763"/>
                    <a:pt x="334" y="12265"/>
                    <a:pt x="168" y="13832"/>
                  </a:cubicBezTo>
                  <a:cubicBezTo>
                    <a:pt x="168" y="13899"/>
                    <a:pt x="168" y="13932"/>
                    <a:pt x="101" y="14032"/>
                  </a:cubicBezTo>
                  <a:cubicBezTo>
                    <a:pt x="34" y="14866"/>
                    <a:pt x="1" y="15700"/>
                    <a:pt x="1" y="16501"/>
                  </a:cubicBezTo>
                  <a:cubicBezTo>
                    <a:pt x="1" y="16901"/>
                    <a:pt x="34" y="17268"/>
                    <a:pt x="68" y="17702"/>
                  </a:cubicBezTo>
                  <a:cubicBezTo>
                    <a:pt x="101" y="18069"/>
                    <a:pt x="201" y="18436"/>
                    <a:pt x="334" y="18836"/>
                  </a:cubicBezTo>
                  <a:lnTo>
                    <a:pt x="334" y="18869"/>
                  </a:lnTo>
                  <a:lnTo>
                    <a:pt x="334" y="18903"/>
                  </a:lnTo>
                  <a:cubicBezTo>
                    <a:pt x="401" y="19169"/>
                    <a:pt x="535" y="19403"/>
                    <a:pt x="668" y="19603"/>
                  </a:cubicBezTo>
                  <a:cubicBezTo>
                    <a:pt x="768" y="19837"/>
                    <a:pt x="1002" y="20037"/>
                    <a:pt x="1202" y="20204"/>
                  </a:cubicBezTo>
                  <a:cubicBezTo>
                    <a:pt x="1268" y="20270"/>
                    <a:pt x="1402" y="20337"/>
                    <a:pt x="1502" y="20370"/>
                  </a:cubicBezTo>
                  <a:cubicBezTo>
                    <a:pt x="1602" y="20404"/>
                    <a:pt x="1702" y="20437"/>
                    <a:pt x="1835" y="20437"/>
                  </a:cubicBezTo>
                  <a:lnTo>
                    <a:pt x="2169" y="20437"/>
                  </a:lnTo>
                  <a:cubicBezTo>
                    <a:pt x="2302" y="20437"/>
                    <a:pt x="2436" y="20404"/>
                    <a:pt x="2569" y="20370"/>
                  </a:cubicBezTo>
                  <a:cubicBezTo>
                    <a:pt x="2836" y="20270"/>
                    <a:pt x="3070" y="20170"/>
                    <a:pt x="3270" y="20003"/>
                  </a:cubicBezTo>
                  <a:cubicBezTo>
                    <a:pt x="3570" y="19770"/>
                    <a:pt x="3870" y="19536"/>
                    <a:pt x="4104" y="19236"/>
                  </a:cubicBezTo>
                  <a:cubicBezTo>
                    <a:pt x="4604" y="18736"/>
                    <a:pt x="5004" y="18169"/>
                    <a:pt x="5371" y="17535"/>
                  </a:cubicBezTo>
                  <a:cubicBezTo>
                    <a:pt x="5738" y="16901"/>
                    <a:pt x="6072" y="16267"/>
                    <a:pt x="6405" y="15600"/>
                  </a:cubicBezTo>
                  <a:cubicBezTo>
                    <a:pt x="6706" y="14933"/>
                    <a:pt x="7006" y="14333"/>
                    <a:pt x="7239" y="13599"/>
                  </a:cubicBezTo>
                  <a:cubicBezTo>
                    <a:pt x="7773" y="12231"/>
                    <a:pt x="8207" y="10763"/>
                    <a:pt x="8540" y="9362"/>
                  </a:cubicBezTo>
                  <a:cubicBezTo>
                    <a:pt x="8874" y="7895"/>
                    <a:pt x="9074" y="6427"/>
                    <a:pt x="9107" y="4993"/>
                  </a:cubicBezTo>
                  <a:cubicBezTo>
                    <a:pt x="9174" y="4259"/>
                    <a:pt x="9107" y="3558"/>
                    <a:pt x="9041" y="2858"/>
                  </a:cubicBezTo>
                  <a:cubicBezTo>
                    <a:pt x="8974" y="2191"/>
                    <a:pt x="8807" y="1523"/>
                    <a:pt x="8440" y="923"/>
                  </a:cubicBezTo>
                  <a:cubicBezTo>
                    <a:pt x="8340" y="723"/>
                    <a:pt x="8173" y="523"/>
                    <a:pt x="7973" y="389"/>
                  </a:cubicBezTo>
                  <a:lnTo>
                    <a:pt x="7906" y="356"/>
                  </a:lnTo>
                  <a:cubicBezTo>
                    <a:pt x="7873" y="356"/>
                    <a:pt x="7873" y="323"/>
                    <a:pt x="7840" y="323"/>
                  </a:cubicBezTo>
                  <a:cubicBezTo>
                    <a:pt x="7740" y="223"/>
                    <a:pt x="7640" y="189"/>
                    <a:pt x="7506" y="156"/>
                  </a:cubicBezTo>
                  <a:cubicBezTo>
                    <a:pt x="7473" y="156"/>
                    <a:pt x="7406" y="89"/>
                    <a:pt x="7373" y="89"/>
                  </a:cubicBezTo>
                  <a:cubicBezTo>
                    <a:pt x="7306" y="89"/>
                    <a:pt x="7239" y="56"/>
                    <a:pt x="7173" y="56"/>
                  </a:cubicBezTo>
                  <a:lnTo>
                    <a:pt x="7039" y="56"/>
                  </a:lnTo>
                  <a:cubicBezTo>
                    <a:pt x="7020" y="17"/>
                    <a:pt x="6989" y="0"/>
                    <a:pt x="6953"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6"/>
            <p:cNvSpPr/>
            <p:nvPr/>
          </p:nvSpPr>
          <p:spPr>
            <a:xfrm>
              <a:off x="2546900" y="3408713"/>
              <a:ext cx="385300" cy="408650"/>
            </a:xfrm>
            <a:custGeom>
              <a:avLst/>
              <a:gdLst/>
              <a:ahLst/>
              <a:cxnLst/>
              <a:rect l="l" t="t" r="r" b="b"/>
              <a:pathLst>
                <a:path w="15412" h="16346" extrusionOk="0">
                  <a:moveTo>
                    <a:pt x="11708" y="15378"/>
                  </a:moveTo>
                  <a:lnTo>
                    <a:pt x="11708" y="15378"/>
                  </a:lnTo>
                  <a:cubicBezTo>
                    <a:pt x="11714" y="15381"/>
                    <a:pt x="11720" y="15384"/>
                    <a:pt x="11725" y="15386"/>
                  </a:cubicBezTo>
                  <a:lnTo>
                    <a:pt x="11725" y="15386"/>
                  </a:lnTo>
                  <a:cubicBezTo>
                    <a:pt x="11717" y="15378"/>
                    <a:pt x="11708" y="15378"/>
                    <a:pt x="11708" y="15378"/>
                  </a:cubicBezTo>
                  <a:close/>
                  <a:moveTo>
                    <a:pt x="13959" y="15882"/>
                  </a:moveTo>
                  <a:cubicBezTo>
                    <a:pt x="13940" y="15882"/>
                    <a:pt x="13910" y="15912"/>
                    <a:pt x="13910" y="15912"/>
                  </a:cubicBezTo>
                  <a:lnTo>
                    <a:pt x="13977" y="15912"/>
                  </a:lnTo>
                  <a:cubicBezTo>
                    <a:pt x="13977" y="15890"/>
                    <a:pt x="13969" y="15882"/>
                    <a:pt x="13959" y="15882"/>
                  </a:cubicBezTo>
                  <a:close/>
                  <a:moveTo>
                    <a:pt x="1568" y="601"/>
                  </a:moveTo>
                  <a:cubicBezTo>
                    <a:pt x="1801" y="601"/>
                    <a:pt x="2035" y="601"/>
                    <a:pt x="2235" y="634"/>
                  </a:cubicBezTo>
                  <a:cubicBezTo>
                    <a:pt x="2777" y="730"/>
                    <a:pt x="3258" y="917"/>
                    <a:pt x="3736" y="1137"/>
                  </a:cubicBezTo>
                  <a:lnTo>
                    <a:pt x="3736" y="1137"/>
                  </a:lnTo>
                  <a:cubicBezTo>
                    <a:pt x="3736" y="1136"/>
                    <a:pt x="3736" y="1135"/>
                    <a:pt x="3736" y="1135"/>
                  </a:cubicBezTo>
                  <a:lnTo>
                    <a:pt x="3736" y="1135"/>
                  </a:lnTo>
                  <a:cubicBezTo>
                    <a:pt x="3757" y="1145"/>
                    <a:pt x="3779" y="1156"/>
                    <a:pt x="3800" y="1166"/>
                  </a:cubicBezTo>
                  <a:lnTo>
                    <a:pt x="3800" y="1166"/>
                  </a:lnTo>
                  <a:cubicBezTo>
                    <a:pt x="3779" y="1157"/>
                    <a:pt x="3757" y="1147"/>
                    <a:pt x="3736" y="1137"/>
                  </a:cubicBezTo>
                  <a:lnTo>
                    <a:pt x="3736" y="1137"/>
                  </a:lnTo>
                  <a:cubicBezTo>
                    <a:pt x="3739" y="1167"/>
                    <a:pt x="3798" y="1168"/>
                    <a:pt x="3803" y="1168"/>
                  </a:cubicBezTo>
                  <a:lnTo>
                    <a:pt x="3803" y="1168"/>
                  </a:lnTo>
                  <a:cubicBezTo>
                    <a:pt x="3802" y="1167"/>
                    <a:pt x="3801" y="1167"/>
                    <a:pt x="3800" y="1166"/>
                  </a:cubicBezTo>
                  <a:lnTo>
                    <a:pt x="3800" y="1166"/>
                  </a:lnTo>
                  <a:cubicBezTo>
                    <a:pt x="3801" y="1167"/>
                    <a:pt x="3802" y="1167"/>
                    <a:pt x="3803" y="1168"/>
                  </a:cubicBezTo>
                  <a:cubicBezTo>
                    <a:pt x="3803" y="1168"/>
                    <a:pt x="3803" y="1168"/>
                    <a:pt x="3803" y="1168"/>
                  </a:cubicBezTo>
                  <a:lnTo>
                    <a:pt x="3803" y="1168"/>
                  </a:lnTo>
                  <a:cubicBezTo>
                    <a:pt x="4448" y="1493"/>
                    <a:pt x="5091" y="1849"/>
                    <a:pt x="5704" y="2269"/>
                  </a:cubicBezTo>
                  <a:cubicBezTo>
                    <a:pt x="6371" y="2736"/>
                    <a:pt x="7005" y="3236"/>
                    <a:pt x="7639" y="3736"/>
                  </a:cubicBezTo>
                  <a:lnTo>
                    <a:pt x="7572" y="3736"/>
                  </a:lnTo>
                  <a:cubicBezTo>
                    <a:pt x="8573" y="4570"/>
                    <a:pt x="9507" y="5471"/>
                    <a:pt x="10374" y="6438"/>
                  </a:cubicBezTo>
                  <a:cubicBezTo>
                    <a:pt x="11241" y="7406"/>
                    <a:pt x="12042" y="8406"/>
                    <a:pt x="12809" y="9474"/>
                  </a:cubicBezTo>
                  <a:cubicBezTo>
                    <a:pt x="13543" y="10575"/>
                    <a:pt x="14210" y="11742"/>
                    <a:pt x="14677" y="12976"/>
                  </a:cubicBezTo>
                  <a:cubicBezTo>
                    <a:pt x="14844" y="13443"/>
                    <a:pt x="14977" y="13910"/>
                    <a:pt x="15011" y="14411"/>
                  </a:cubicBezTo>
                  <a:lnTo>
                    <a:pt x="15011" y="15011"/>
                  </a:lnTo>
                  <a:cubicBezTo>
                    <a:pt x="14977" y="15145"/>
                    <a:pt x="14977" y="15278"/>
                    <a:pt x="14877" y="15378"/>
                  </a:cubicBezTo>
                  <a:cubicBezTo>
                    <a:pt x="14844" y="15478"/>
                    <a:pt x="14811" y="15545"/>
                    <a:pt x="14744" y="15612"/>
                  </a:cubicBezTo>
                  <a:lnTo>
                    <a:pt x="14577" y="15778"/>
                  </a:lnTo>
                  <a:lnTo>
                    <a:pt x="14344" y="15878"/>
                  </a:lnTo>
                  <a:cubicBezTo>
                    <a:pt x="14210" y="15945"/>
                    <a:pt x="14077" y="15945"/>
                    <a:pt x="13977" y="15979"/>
                  </a:cubicBezTo>
                  <a:cubicBezTo>
                    <a:pt x="13743" y="15979"/>
                    <a:pt x="13543" y="15979"/>
                    <a:pt x="13343" y="15945"/>
                  </a:cubicBezTo>
                  <a:cubicBezTo>
                    <a:pt x="13310" y="15945"/>
                    <a:pt x="13210" y="15878"/>
                    <a:pt x="13143" y="15878"/>
                  </a:cubicBezTo>
                  <a:cubicBezTo>
                    <a:pt x="12648" y="15780"/>
                    <a:pt x="12187" y="15616"/>
                    <a:pt x="11725" y="15386"/>
                  </a:cubicBezTo>
                  <a:lnTo>
                    <a:pt x="11725" y="15386"/>
                  </a:lnTo>
                  <a:cubicBezTo>
                    <a:pt x="11733" y="15395"/>
                    <a:pt x="11742" y="15411"/>
                    <a:pt x="11742" y="15445"/>
                  </a:cubicBezTo>
                  <a:cubicBezTo>
                    <a:pt x="11041" y="15111"/>
                    <a:pt x="10374" y="14678"/>
                    <a:pt x="9740" y="14277"/>
                  </a:cubicBezTo>
                  <a:cubicBezTo>
                    <a:pt x="9674" y="14211"/>
                    <a:pt x="9607" y="14177"/>
                    <a:pt x="9540" y="14144"/>
                  </a:cubicBezTo>
                  <a:cubicBezTo>
                    <a:pt x="8940" y="13710"/>
                    <a:pt x="8406" y="13310"/>
                    <a:pt x="7872" y="12843"/>
                  </a:cubicBezTo>
                  <a:cubicBezTo>
                    <a:pt x="7105" y="12209"/>
                    <a:pt x="6438" y="11542"/>
                    <a:pt x="5738" y="10875"/>
                  </a:cubicBezTo>
                  <a:lnTo>
                    <a:pt x="5671" y="10808"/>
                  </a:lnTo>
                  <a:lnTo>
                    <a:pt x="5571" y="10708"/>
                  </a:lnTo>
                  <a:lnTo>
                    <a:pt x="5504" y="10641"/>
                  </a:lnTo>
                  <a:lnTo>
                    <a:pt x="5471" y="10608"/>
                  </a:lnTo>
                  <a:lnTo>
                    <a:pt x="5404" y="10541"/>
                  </a:lnTo>
                  <a:lnTo>
                    <a:pt x="5371" y="10508"/>
                  </a:lnTo>
                  <a:lnTo>
                    <a:pt x="5337" y="10475"/>
                  </a:lnTo>
                  <a:lnTo>
                    <a:pt x="5304" y="10441"/>
                  </a:lnTo>
                  <a:lnTo>
                    <a:pt x="5237" y="10375"/>
                  </a:lnTo>
                  <a:lnTo>
                    <a:pt x="5204" y="10341"/>
                  </a:lnTo>
                  <a:lnTo>
                    <a:pt x="5170" y="10308"/>
                  </a:lnTo>
                  <a:lnTo>
                    <a:pt x="5137" y="10274"/>
                  </a:lnTo>
                  <a:lnTo>
                    <a:pt x="5070" y="10208"/>
                  </a:lnTo>
                  <a:lnTo>
                    <a:pt x="5037" y="10174"/>
                  </a:lnTo>
                  <a:cubicBezTo>
                    <a:pt x="5037" y="10141"/>
                    <a:pt x="5004" y="10141"/>
                    <a:pt x="5004" y="10108"/>
                  </a:cubicBezTo>
                  <a:cubicBezTo>
                    <a:pt x="4703" y="9774"/>
                    <a:pt x="4403" y="9440"/>
                    <a:pt x="4170" y="9107"/>
                  </a:cubicBezTo>
                  <a:lnTo>
                    <a:pt x="4070" y="9007"/>
                  </a:lnTo>
                  <a:lnTo>
                    <a:pt x="4036" y="8973"/>
                  </a:lnTo>
                  <a:cubicBezTo>
                    <a:pt x="4036" y="8973"/>
                    <a:pt x="4036" y="8940"/>
                    <a:pt x="4003" y="8940"/>
                  </a:cubicBezTo>
                  <a:cubicBezTo>
                    <a:pt x="3536" y="8340"/>
                    <a:pt x="3069" y="7806"/>
                    <a:pt x="2702" y="7172"/>
                  </a:cubicBezTo>
                  <a:cubicBezTo>
                    <a:pt x="1968" y="6105"/>
                    <a:pt x="1301" y="4937"/>
                    <a:pt x="834" y="3703"/>
                  </a:cubicBezTo>
                  <a:cubicBezTo>
                    <a:pt x="667" y="3269"/>
                    <a:pt x="534" y="2802"/>
                    <a:pt x="500" y="2302"/>
                  </a:cubicBezTo>
                  <a:lnTo>
                    <a:pt x="500" y="1868"/>
                  </a:lnTo>
                  <a:lnTo>
                    <a:pt x="500" y="1835"/>
                  </a:lnTo>
                  <a:lnTo>
                    <a:pt x="500" y="1802"/>
                  </a:lnTo>
                  <a:lnTo>
                    <a:pt x="500" y="1768"/>
                  </a:lnTo>
                  <a:lnTo>
                    <a:pt x="500" y="1702"/>
                  </a:lnTo>
                  <a:cubicBezTo>
                    <a:pt x="500" y="1668"/>
                    <a:pt x="500" y="1635"/>
                    <a:pt x="534" y="1602"/>
                  </a:cubicBezTo>
                  <a:lnTo>
                    <a:pt x="534" y="1535"/>
                  </a:lnTo>
                  <a:cubicBezTo>
                    <a:pt x="534" y="1501"/>
                    <a:pt x="567" y="1435"/>
                    <a:pt x="567" y="1368"/>
                  </a:cubicBezTo>
                  <a:lnTo>
                    <a:pt x="567" y="1335"/>
                  </a:lnTo>
                  <a:cubicBezTo>
                    <a:pt x="634" y="1101"/>
                    <a:pt x="667" y="1001"/>
                    <a:pt x="734" y="934"/>
                  </a:cubicBezTo>
                  <a:cubicBezTo>
                    <a:pt x="801" y="901"/>
                    <a:pt x="867" y="801"/>
                    <a:pt x="967" y="768"/>
                  </a:cubicBezTo>
                  <a:cubicBezTo>
                    <a:pt x="1001" y="768"/>
                    <a:pt x="1034" y="734"/>
                    <a:pt x="1068" y="734"/>
                  </a:cubicBezTo>
                  <a:cubicBezTo>
                    <a:pt x="1134" y="734"/>
                    <a:pt x="1168" y="668"/>
                    <a:pt x="1201" y="668"/>
                  </a:cubicBezTo>
                  <a:cubicBezTo>
                    <a:pt x="1334" y="634"/>
                    <a:pt x="1468" y="634"/>
                    <a:pt x="1568" y="601"/>
                  </a:cubicBezTo>
                  <a:close/>
                  <a:moveTo>
                    <a:pt x="1668" y="0"/>
                  </a:moveTo>
                  <a:cubicBezTo>
                    <a:pt x="1401" y="0"/>
                    <a:pt x="1168" y="67"/>
                    <a:pt x="967" y="134"/>
                  </a:cubicBezTo>
                  <a:lnTo>
                    <a:pt x="901" y="134"/>
                  </a:lnTo>
                  <a:cubicBezTo>
                    <a:pt x="867" y="134"/>
                    <a:pt x="867" y="167"/>
                    <a:pt x="834" y="167"/>
                  </a:cubicBezTo>
                  <a:cubicBezTo>
                    <a:pt x="701" y="234"/>
                    <a:pt x="634" y="301"/>
                    <a:pt x="534" y="401"/>
                  </a:cubicBezTo>
                  <a:lnTo>
                    <a:pt x="467" y="467"/>
                  </a:lnTo>
                  <a:cubicBezTo>
                    <a:pt x="400" y="501"/>
                    <a:pt x="367" y="601"/>
                    <a:pt x="334" y="634"/>
                  </a:cubicBezTo>
                  <a:cubicBezTo>
                    <a:pt x="334" y="668"/>
                    <a:pt x="300" y="668"/>
                    <a:pt x="300" y="734"/>
                  </a:cubicBezTo>
                  <a:lnTo>
                    <a:pt x="300" y="768"/>
                  </a:lnTo>
                  <a:cubicBezTo>
                    <a:pt x="167" y="901"/>
                    <a:pt x="167" y="968"/>
                    <a:pt x="134" y="1001"/>
                  </a:cubicBezTo>
                  <a:cubicBezTo>
                    <a:pt x="67" y="1068"/>
                    <a:pt x="67" y="1101"/>
                    <a:pt x="67" y="1168"/>
                  </a:cubicBezTo>
                  <a:cubicBezTo>
                    <a:pt x="33" y="1301"/>
                    <a:pt x="33" y="1435"/>
                    <a:pt x="0" y="1501"/>
                  </a:cubicBezTo>
                  <a:lnTo>
                    <a:pt x="0" y="1768"/>
                  </a:lnTo>
                  <a:cubicBezTo>
                    <a:pt x="0" y="2069"/>
                    <a:pt x="33" y="2402"/>
                    <a:pt x="67" y="2669"/>
                  </a:cubicBezTo>
                  <a:cubicBezTo>
                    <a:pt x="67" y="2769"/>
                    <a:pt x="134" y="2836"/>
                    <a:pt x="134" y="2936"/>
                  </a:cubicBezTo>
                  <a:lnTo>
                    <a:pt x="134" y="2969"/>
                  </a:lnTo>
                  <a:lnTo>
                    <a:pt x="367" y="3736"/>
                  </a:lnTo>
                  <a:cubicBezTo>
                    <a:pt x="367" y="3770"/>
                    <a:pt x="400" y="3803"/>
                    <a:pt x="400" y="3903"/>
                  </a:cubicBezTo>
                  <a:lnTo>
                    <a:pt x="801" y="4770"/>
                  </a:lnTo>
                  <a:cubicBezTo>
                    <a:pt x="1001" y="5171"/>
                    <a:pt x="1201" y="5604"/>
                    <a:pt x="1468" y="6005"/>
                  </a:cubicBezTo>
                  <a:lnTo>
                    <a:pt x="1835" y="6638"/>
                  </a:lnTo>
                  <a:cubicBezTo>
                    <a:pt x="2335" y="7406"/>
                    <a:pt x="2835" y="8140"/>
                    <a:pt x="3403" y="8807"/>
                  </a:cubicBezTo>
                  <a:cubicBezTo>
                    <a:pt x="3903" y="9440"/>
                    <a:pt x="4403" y="10008"/>
                    <a:pt x="4970" y="10608"/>
                  </a:cubicBezTo>
                  <a:lnTo>
                    <a:pt x="5037" y="10675"/>
                  </a:lnTo>
                  <a:lnTo>
                    <a:pt x="5070" y="10741"/>
                  </a:lnTo>
                  <a:cubicBezTo>
                    <a:pt x="6104" y="11842"/>
                    <a:pt x="7305" y="12910"/>
                    <a:pt x="8506" y="13844"/>
                  </a:cubicBezTo>
                  <a:cubicBezTo>
                    <a:pt x="8540" y="13910"/>
                    <a:pt x="8573" y="13944"/>
                    <a:pt x="8673" y="13977"/>
                  </a:cubicBezTo>
                  <a:cubicBezTo>
                    <a:pt x="9340" y="14477"/>
                    <a:pt x="10007" y="14944"/>
                    <a:pt x="10741" y="15345"/>
                  </a:cubicBezTo>
                  <a:cubicBezTo>
                    <a:pt x="11075" y="15578"/>
                    <a:pt x="11442" y="15745"/>
                    <a:pt x="11842" y="15912"/>
                  </a:cubicBezTo>
                  <a:cubicBezTo>
                    <a:pt x="12175" y="16079"/>
                    <a:pt x="12542" y="16179"/>
                    <a:pt x="12909" y="16279"/>
                  </a:cubicBezTo>
                  <a:lnTo>
                    <a:pt x="13009" y="16279"/>
                  </a:lnTo>
                  <a:cubicBezTo>
                    <a:pt x="13243" y="16312"/>
                    <a:pt x="13543" y="16345"/>
                    <a:pt x="13777" y="16345"/>
                  </a:cubicBezTo>
                  <a:cubicBezTo>
                    <a:pt x="14043" y="16345"/>
                    <a:pt x="14277" y="16312"/>
                    <a:pt x="14544" y="16179"/>
                  </a:cubicBezTo>
                  <a:cubicBezTo>
                    <a:pt x="14611" y="16145"/>
                    <a:pt x="14744" y="16079"/>
                    <a:pt x="14844" y="16012"/>
                  </a:cubicBezTo>
                  <a:lnTo>
                    <a:pt x="15078" y="15778"/>
                  </a:lnTo>
                  <a:cubicBezTo>
                    <a:pt x="15178" y="15678"/>
                    <a:pt x="15211" y="15578"/>
                    <a:pt x="15244" y="15478"/>
                  </a:cubicBezTo>
                  <a:cubicBezTo>
                    <a:pt x="15278" y="15345"/>
                    <a:pt x="15344" y="15245"/>
                    <a:pt x="15378" y="15078"/>
                  </a:cubicBezTo>
                  <a:cubicBezTo>
                    <a:pt x="15411" y="14811"/>
                    <a:pt x="15411" y="14511"/>
                    <a:pt x="15411" y="14244"/>
                  </a:cubicBezTo>
                  <a:cubicBezTo>
                    <a:pt x="15378" y="13844"/>
                    <a:pt x="15278" y="13510"/>
                    <a:pt x="15211" y="13143"/>
                  </a:cubicBezTo>
                  <a:cubicBezTo>
                    <a:pt x="15011" y="12476"/>
                    <a:pt x="14711" y="11809"/>
                    <a:pt x="14377" y="11175"/>
                  </a:cubicBezTo>
                  <a:cubicBezTo>
                    <a:pt x="14043" y="10508"/>
                    <a:pt x="13677" y="9941"/>
                    <a:pt x="13243" y="9307"/>
                  </a:cubicBezTo>
                  <a:cubicBezTo>
                    <a:pt x="12843" y="8740"/>
                    <a:pt x="12409" y="8140"/>
                    <a:pt x="11942" y="7572"/>
                  </a:cubicBezTo>
                  <a:cubicBezTo>
                    <a:pt x="11041" y="6405"/>
                    <a:pt x="10007" y="5304"/>
                    <a:pt x="8973" y="4270"/>
                  </a:cubicBezTo>
                  <a:cubicBezTo>
                    <a:pt x="7872" y="3269"/>
                    <a:pt x="6738" y="2302"/>
                    <a:pt x="5504" y="1501"/>
                  </a:cubicBezTo>
                  <a:cubicBezTo>
                    <a:pt x="4904" y="1135"/>
                    <a:pt x="4236" y="768"/>
                    <a:pt x="3603" y="501"/>
                  </a:cubicBezTo>
                  <a:cubicBezTo>
                    <a:pt x="3002" y="267"/>
                    <a:pt x="2335" y="0"/>
                    <a:pt x="166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6"/>
            <p:cNvSpPr/>
            <p:nvPr/>
          </p:nvSpPr>
          <p:spPr>
            <a:xfrm>
              <a:off x="2510200" y="3478763"/>
              <a:ext cx="488700" cy="271875"/>
            </a:xfrm>
            <a:custGeom>
              <a:avLst/>
              <a:gdLst/>
              <a:ahLst/>
              <a:cxnLst/>
              <a:rect l="l" t="t" r="r" b="b"/>
              <a:pathLst>
                <a:path w="19548" h="10875" extrusionOk="0">
                  <a:moveTo>
                    <a:pt x="16312" y="401"/>
                  </a:moveTo>
                  <a:cubicBezTo>
                    <a:pt x="16842" y="401"/>
                    <a:pt x="17344" y="409"/>
                    <a:pt x="17846" y="534"/>
                  </a:cubicBezTo>
                  <a:lnTo>
                    <a:pt x="18480" y="801"/>
                  </a:lnTo>
                  <a:cubicBezTo>
                    <a:pt x="18547" y="834"/>
                    <a:pt x="18680" y="934"/>
                    <a:pt x="18780" y="1001"/>
                  </a:cubicBezTo>
                  <a:lnTo>
                    <a:pt x="18847" y="1101"/>
                  </a:lnTo>
                  <a:cubicBezTo>
                    <a:pt x="18881" y="1101"/>
                    <a:pt x="18881" y="1135"/>
                    <a:pt x="18914" y="1168"/>
                  </a:cubicBezTo>
                  <a:cubicBezTo>
                    <a:pt x="18981" y="1201"/>
                    <a:pt x="19014" y="1301"/>
                    <a:pt x="19047" y="1368"/>
                  </a:cubicBezTo>
                  <a:cubicBezTo>
                    <a:pt x="19047" y="1466"/>
                    <a:pt x="19083" y="1528"/>
                    <a:pt x="19011" y="1528"/>
                  </a:cubicBezTo>
                  <a:cubicBezTo>
                    <a:pt x="18984" y="1528"/>
                    <a:pt x="18943" y="1519"/>
                    <a:pt x="18881" y="1501"/>
                  </a:cubicBezTo>
                  <a:lnTo>
                    <a:pt x="18881" y="1535"/>
                  </a:lnTo>
                  <a:lnTo>
                    <a:pt x="18881" y="1702"/>
                  </a:lnTo>
                  <a:lnTo>
                    <a:pt x="18881" y="1735"/>
                  </a:lnTo>
                  <a:lnTo>
                    <a:pt x="18881" y="1868"/>
                  </a:lnTo>
                  <a:lnTo>
                    <a:pt x="18881" y="1902"/>
                  </a:lnTo>
                  <a:lnTo>
                    <a:pt x="18881" y="1968"/>
                  </a:lnTo>
                  <a:lnTo>
                    <a:pt x="18881" y="2002"/>
                  </a:lnTo>
                  <a:cubicBezTo>
                    <a:pt x="18847" y="2169"/>
                    <a:pt x="18814" y="2302"/>
                    <a:pt x="18714" y="2402"/>
                  </a:cubicBezTo>
                  <a:cubicBezTo>
                    <a:pt x="18480" y="2836"/>
                    <a:pt x="18180" y="3203"/>
                    <a:pt x="17846" y="3570"/>
                  </a:cubicBezTo>
                  <a:cubicBezTo>
                    <a:pt x="16912" y="4537"/>
                    <a:pt x="15878" y="5338"/>
                    <a:pt x="14744" y="6038"/>
                  </a:cubicBezTo>
                  <a:cubicBezTo>
                    <a:pt x="14177" y="6405"/>
                    <a:pt x="13510" y="6805"/>
                    <a:pt x="12876" y="7139"/>
                  </a:cubicBezTo>
                  <a:cubicBezTo>
                    <a:pt x="12876" y="7172"/>
                    <a:pt x="12843" y="7172"/>
                    <a:pt x="12843" y="7172"/>
                  </a:cubicBezTo>
                  <a:cubicBezTo>
                    <a:pt x="12843" y="7206"/>
                    <a:pt x="12810" y="7206"/>
                    <a:pt x="12810" y="7206"/>
                  </a:cubicBezTo>
                  <a:cubicBezTo>
                    <a:pt x="12743" y="7206"/>
                    <a:pt x="12743" y="7239"/>
                    <a:pt x="12709" y="7239"/>
                  </a:cubicBezTo>
                  <a:cubicBezTo>
                    <a:pt x="12343" y="7472"/>
                    <a:pt x="11909" y="7673"/>
                    <a:pt x="11542" y="7839"/>
                  </a:cubicBezTo>
                  <a:cubicBezTo>
                    <a:pt x="11509" y="7839"/>
                    <a:pt x="11509" y="7873"/>
                    <a:pt x="11475" y="7873"/>
                  </a:cubicBezTo>
                  <a:cubicBezTo>
                    <a:pt x="11475" y="7906"/>
                    <a:pt x="11409" y="7906"/>
                    <a:pt x="11409" y="7906"/>
                  </a:cubicBezTo>
                  <a:cubicBezTo>
                    <a:pt x="11409" y="7973"/>
                    <a:pt x="11375" y="7973"/>
                    <a:pt x="11375" y="7973"/>
                  </a:cubicBezTo>
                  <a:lnTo>
                    <a:pt x="11308" y="8006"/>
                  </a:lnTo>
                  <a:cubicBezTo>
                    <a:pt x="11308" y="8040"/>
                    <a:pt x="11242" y="8040"/>
                    <a:pt x="11242" y="8040"/>
                  </a:cubicBezTo>
                  <a:cubicBezTo>
                    <a:pt x="11242" y="8073"/>
                    <a:pt x="11208" y="8073"/>
                    <a:pt x="11208" y="8073"/>
                  </a:cubicBezTo>
                  <a:cubicBezTo>
                    <a:pt x="11208" y="8140"/>
                    <a:pt x="11175" y="8140"/>
                    <a:pt x="11175" y="8140"/>
                  </a:cubicBezTo>
                  <a:cubicBezTo>
                    <a:pt x="11175" y="8173"/>
                    <a:pt x="11142" y="8173"/>
                    <a:pt x="11142" y="8173"/>
                  </a:cubicBezTo>
                  <a:cubicBezTo>
                    <a:pt x="11142" y="8206"/>
                    <a:pt x="11075" y="8206"/>
                    <a:pt x="11075" y="8206"/>
                  </a:cubicBezTo>
                  <a:lnTo>
                    <a:pt x="11042" y="8240"/>
                  </a:lnTo>
                  <a:cubicBezTo>
                    <a:pt x="11008" y="8240"/>
                    <a:pt x="11008" y="8306"/>
                    <a:pt x="10975" y="8306"/>
                  </a:cubicBezTo>
                  <a:lnTo>
                    <a:pt x="10908" y="8306"/>
                  </a:lnTo>
                  <a:cubicBezTo>
                    <a:pt x="10875" y="8306"/>
                    <a:pt x="10875" y="8340"/>
                    <a:pt x="10841" y="8340"/>
                  </a:cubicBezTo>
                  <a:lnTo>
                    <a:pt x="10808" y="8340"/>
                  </a:lnTo>
                  <a:cubicBezTo>
                    <a:pt x="10741" y="8340"/>
                    <a:pt x="10741" y="8373"/>
                    <a:pt x="10708" y="8373"/>
                  </a:cubicBezTo>
                  <a:cubicBezTo>
                    <a:pt x="10708" y="8373"/>
                    <a:pt x="10675" y="8406"/>
                    <a:pt x="10641" y="8406"/>
                  </a:cubicBezTo>
                  <a:cubicBezTo>
                    <a:pt x="9774" y="8807"/>
                    <a:pt x="8840" y="9140"/>
                    <a:pt x="7939" y="9407"/>
                  </a:cubicBezTo>
                  <a:lnTo>
                    <a:pt x="7873" y="9407"/>
                  </a:lnTo>
                  <a:cubicBezTo>
                    <a:pt x="7206" y="9641"/>
                    <a:pt x="6538" y="9807"/>
                    <a:pt x="5871" y="9974"/>
                  </a:cubicBezTo>
                  <a:lnTo>
                    <a:pt x="5838" y="9974"/>
                  </a:lnTo>
                  <a:cubicBezTo>
                    <a:pt x="5771" y="9974"/>
                    <a:pt x="5671" y="10008"/>
                    <a:pt x="5604" y="10008"/>
                  </a:cubicBezTo>
                  <a:cubicBezTo>
                    <a:pt x="4837" y="10174"/>
                    <a:pt x="4103" y="10241"/>
                    <a:pt x="3303" y="10308"/>
                  </a:cubicBezTo>
                  <a:lnTo>
                    <a:pt x="3369" y="10308"/>
                  </a:lnTo>
                  <a:cubicBezTo>
                    <a:pt x="3244" y="10316"/>
                    <a:pt x="3119" y="10320"/>
                    <a:pt x="2994" y="10320"/>
                  </a:cubicBezTo>
                  <a:cubicBezTo>
                    <a:pt x="2619" y="10320"/>
                    <a:pt x="2244" y="10283"/>
                    <a:pt x="1868" y="10208"/>
                  </a:cubicBezTo>
                  <a:cubicBezTo>
                    <a:pt x="1802" y="10208"/>
                    <a:pt x="1702" y="10174"/>
                    <a:pt x="1668" y="10174"/>
                  </a:cubicBezTo>
                  <a:cubicBezTo>
                    <a:pt x="1468" y="10141"/>
                    <a:pt x="1301" y="10041"/>
                    <a:pt x="1101" y="9974"/>
                  </a:cubicBezTo>
                  <a:cubicBezTo>
                    <a:pt x="1001" y="9908"/>
                    <a:pt x="868" y="9841"/>
                    <a:pt x="801" y="9741"/>
                  </a:cubicBezTo>
                  <a:cubicBezTo>
                    <a:pt x="768" y="9674"/>
                    <a:pt x="668" y="9641"/>
                    <a:pt x="634" y="9541"/>
                  </a:cubicBezTo>
                  <a:cubicBezTo>
                    <a:pt x="601" y="9474"/>
                    <a:pt x="601" y="9407"/>
                    <a:pt x="534" y="9340"/>
                  </a:cubicBezTo>
                  <a:cubicBezTo>
                    <a:pt x="534" y="9240"/>
                    <a:pt x="501" y="9174"/>
                    <a:pt x="501" y="9074"/>
                  </a:cubicBezTo>
                  <a:cubicBezTo>
                    <a:pt x="501" y="8974"/>
                    <a:pt x="501" y="8840"/>
                    <a:pt x="534" y="8707"/>
                  </a:cubicBezTo>
                  <a:cubicBezTo>
                    <a:pt x="601" y="8507"/>
                    <a:pt x="668" y="8306"/>
                    <a:pt x="768" y="8140"/>
                  </a:cubicBezTo>
                  <a:cubicBezTo>
                    <a:pt x="1001" y="7706"/>
                    <a:pt x="1301" y="7339"/>
                    <a:pt x="1635" y="6972"/>
                  </a:cubicBezTo>
                  <a:cubicBezTo>
                    <a:pt x="2536" y="6005"/>
                    <a:pt x="3603" y="5204"/>
                    <a:pt x="4704" y="4504"/>
                  </a:cubicBezTo>
                  <a:cubicBezTo>
                    <a:pt x="5805" y="3836"/>
                    <a:pt x="6972" y="3203"/>
                    <a:pt x="8140" y="2669"/>
                  </a:cubicBezTo>
                  <a:cubicBezTo>
                    <a:pt x="9307" y="2169"/>
                    <a:pt x="10508" y="1668"/>
                    <a:pt x="11742" y="1301"/>
                  </a:cubicBezTo>
                  <a:lnTo>
                    <a:pt x="11709" y="1301"/>
                  </a:lnTo>
                  <a:cubicBezTo>
                    <a:pt x="12476" y="1068"/>
                    <a:pt x="13243" y="868"/>
                    <a:pt x="14044" y="701"/>
                  </a:cubicBezTo>
                  <a:cubicBezTo>
                    <a:pt x="14811" y="534"/>
                    <a:pt x="15545" y="467"/>
                    <a:pt x="16312" y="401"/>
                  </a:cubicBezTo>
                  <a:close/>
                  <a:moveTo>
                    <a:pt x="16479" y="0"/>
                  </a:moveTo>
                  <a:cubicBezTo>
                    <a:pt x="15778" y="0"/>
                    <a:pt x="15044" y="100"/>
                    <a:pt x="14344" y="201"/>
                  </a:cubicBezTo>
                  <a:cubicBezTo>
                    <a:pt x="12876" y="467"/>
                    <a:pt x="11475" y="868"/>
                    <a:pt x="10108" y="1368"/>
                  </a:cubicBezTo>
                  <a:cubicBezTo>
                    <a:pt x="8707" y="1868"/>
                    <a:pt x="7339" y="2502"/>
                    <a:pt x="6038" y="3203"/>
                  </a:cubicBezTo>
                  <a:cubicBezTo>
                    <a:pt x="5438" y="3536"/>
                    <a:pt x="4804" y="3937"/>
                    <a:pt x="4203" y="4303"/>
                  </a:cubicBezTo>
                  <a:cubicBezTo>
                    <a:pt x="3636" y="4704"/>
                    <a:pt x="3003" y="5137"/>
                    <a:pt x="2469" y="5604"/>
                  </a:cubicBezTo>
                  <a:cubicBezTo>
                    <a:pt x="1935" y="6005"/>
                    <a:pt x="1435" y="6505"/>
                    <a:pt x="968" y="7039"/>
                  </a:cubicBezTo>
                  <a:cubicBezTo>
                    <a:pt x="701" y="7339"/>
                    <a:pt x="501" y="7639"/>
                    <a:pt x="334" y="7973"/>
                  </a:cubicBezTo>
                  <a:cubicBezTo>
                    <a:pt x="201" y="8173"/>
                    <a:pt x="100" y="8473"/>
                    <a:pt x="34" y="8707"/>
                  </a:cubicBezTo>
                  <a:cubicBezTo>
                    <a:pt x="0" y="8840"/>
                    <a:pt x="0" y="9007"/>
                    <a:pt x="0" y="9140"/>
                  </a:cubicBezTo>
                  <a:cubicBezTo>
                    <a:pt x="0" y="9274"/>
                    <a:pt x="0" y="9340"/>
                    <a:pt x="34" y="9474"/>
                  </a:cubicBezTo>
                  <a:cubicBezTo>
                    <a:pt x="100" y="9607"/>
                    <a:pt x="134" y="9707"/>
                    <a:pt x="167" y="9807"/>
                  </a:cubicBezTo>
                  <a:cubicBezTo>
                    <a:pt x="267" y="9941"/>
                    <a:pt x="301" y="10008"/>
                    <a:pt x="367" y="10108"/>
                  </a:cubicBezTo>
                  <a:cubicBezTo>
                    <a:pt x="534" y="10308"/>
                    <a:pt x="768" y="10441"/>
                    <a:pt x="1001" y="10541"/>
                  </a:cubicBezTo>
                  <a:cubicBezTo>
                    <a:pt x="1268" y="10675"/>
                    <a:pt x="1501" y="10775"/>
                    <a:pt x="1768" y="10808"/>
                  </a:cubicBezTo>
                  <a:lnTo>
                    <a:pt x="1835" y="10808"/>
                  </a:lnTo>
                  <a:cubicBezTo>
                    <a:pt x="2202" y="10842"/>
                    <a:pt x="2602" y="10875"/>
                    <a:pt x="2969" y="10875"/>
                  </a:cubicBezTo>
                  <a:cubicBezTo>
                    <a:pt x="3369" y="10875"/>
                    <a:pt x="3770" y="10842"/>
                    <a:pt x="4170" y="10808"/>
                  </a:cubicBezTo>
                  <a:cubicBezTo>
                    <a:pt x="5004" y="10708"/>
                    <a:pt x="5838" y="10541"/>
                    <a:pt x="6638" y="10341"/>
                  </a:cubicBezTo>
                  <a:lnTo>
                    <a:pt x="6805" y="10308"/>
                  </a:lnTo>
                  <a:cubicBezTo>
                    <a:pt x="8306" y="9941"/>
                    <a:pt x="9774" y="9374"/>
                    <a:pt x="11175" y="8773"/>
                  </a:cubicBezTo>
                  <a:cubicBezTo>
                    <a:pt x="11208" y="8707"/>
                    <a:pt x="11208" y="8707"/>
                    <a:pt x="11275" y="8707"/>
                  </a:cubicBezTo>
                  <a:cubicBezTo>
                    <a:pt x="11308" y="8707"/>
                    <a:pt x="11308" y="8673"/>
                    <a:pt x="11342" y="8673"/>
                  </a:cubicBezTo>
                  <a:cubicBezTo>
                    <a:pt x="12042" y="8340"/>
                    <a:pt x="12776" y="8006"/>
                    <a:pt x="13477" y="7639"/>
                  </a:cubicBezTo>
                  <a:cubicBezTo>
                    <a:pt x="14277" y="7172"/>
                    <a:pt x="15011" y="6705"/>
                    <a:pt x="15778" y="6205"/>
                  </a:cubicBezTo>
                  <a:cubicBezTo>
                    <a:pt x="15978" y="6105"/>
                    <a:pt x="16145" y="5938"/>
                    <a:pt x="16345" y="5805"/>
                  </a:cubicBezTo>
                  <a:cubicBezTo>
                    <a:pt x="16712" y="5504"/>
                    <a:pt x="17113" y="5204"/>
                    <a:pt x="17446" y="4937"/>
                  </a:cubicBezTo>
                  <a:cubicBezTo>
                    <a:pt x="17680" y="4704"/>
                    <a:pt x="17947" y="4504"/>
                    <a:pt x="18147" y="4270"/>
                  </a:cubicBezTo>
                  <a:lnTo>
                    <a:pt x="18280" y="4137"/>
                  </a:lnTo>
                  <a:lnTo>
                    <a:pt x="18780" y="3503"/>
                  </a:lnTo>
                  <a:lnTo>
                    <a:pt x="18814" y="3470"/>
                  </a:lnTo>
                  <a:cubicBezTo>
                    <a:pt x="18847" y="3369"/>
                    <a:pt x="18881" y="3336"/>
                    <a:pt x="18947" y="3236"/>
                  </a:cubicBezTo>
                  <a:cubicBezTo>
                    <a:pt x="19114" y="3003"/>
                    <a:pt x="19281" y="2769"/>
                    <a:pt x="19381" y="2469"/>
                  </a:cubicBezTo>
                  <a:cubicBezTo>
                    <a:pt x="19448" y="2369"/>
                    <a:pt x="19448" y="2302"/>
                    <a:pt x="19481" y="2202"/>
                  </a:cubicBezTo>
                  <a:cubicBezTo>
                    <a:pt x="19514" y="2135"/>
                    <a:pt x="19548" y="2002"/>
                    <a:pt x="19548" y="1868"/>
                  </a:cubicBezTo>
                  <a:lnTo>
                    <a:pt x="19548" y="1702"/>
                  </a:lnTo>
                  <a:cubicBezTo>
                    <a:pt x="19548" y="1647"/>
                    <a:pt x="19548" y="1593"/>
                    <a:pt x="19511" y="1593"/>
                  </a:cubicBezTo>
                  <a:cubicBezTo>
                    <a:pt x="19503" y="1593"/>
                    <a:pt x="19493" y="1595"/>
                    <a:pt x="19481" y="1602"/>
                  </a:cubicBezTo>
                  <a:lnTo>
                    <a:pt x="19481" y="1535"/>
                  </a:lnTo>
                  <a:lnTo>
                    <a:pt x="19481" y="1468"/>
                  </a:lnTo>
                  <a:cubicBezTo>
                    <a:pt x="19481" y="1368"/>
                    <a:pt x="19481" y="1335"/>
                    <a:pt x="19448" y="1268"/>
                  </a:cubicBezTo>
                  <a:cubicBezTo>
                    <a:pt x="19448" y="1201"/>
                    <a:pt x="19381" y="1168"/>
                    <a:pt x="19381" y="1135"/>
                  </a:cubicBezTo>
                  <a:cubicBezTo>
                    <a:pt x="19314" y="1034"/>
                    <a:pt x="19281" y="934"/>
                    <a:pt x="19181" y="834"/>
                  </a:cubicBezTo>
                  <a:lnTo>
                    <a:pt x="19147" y="801"/>
                  </a:lnTo>
                  <a:lnTo>
                    <a:pt x="19114" y="768"/>
                  </a:lnTo>
                  <a:cubicBezTo>
                    <a:pt x="18947" y="601"/>
                    <a:pt x="18714" y="434"/>
                    <a:pt x="18480" y="334"/>
                  </a:cubicBezTo>
                  <a:cubicBezTo>
                    <a:pt x="17846" y="34"/>
                    <a:pt x="17146" y="0"/>
                    <a:pt x="16479"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3" name="Google Shape;1183;p56"/>
          <p:cNvGrpSpPr/>
          <p:nvPr/>
        </p:nvGrpSpPr>
        <p:grpSpPr>
          <a:xfrm rot="-632919" flipH="1">
            <a:off x="398247" y="852037"/>
            <a:ext cx="641652" cy="668105"/>
            <a:chOff x="2079900" y="3077638"/>
            <a:chExt cx="367775" cy="382800"/>
          </a:xfrm>
        </p:grpSpPr>
        <p:sp>
          <p:nvSpPr>
            <p:cNvPr id="1184" name="Google Shape;1184;p56"/>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6"/>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6"/>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6"/>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 name="Google Shape;1188;p56"/>
          <p:cNvGrpSpPr/>
          <p:nvPr/>
        </p:nvGrpSpPr>
        <p:grpSpPr>
          <a:xfrm rot="148811">
            <a:off x="6913934" y="4411704"/>
            <a:ext cx="371396" cy="375435"/>
            <a:chOff x="2079900" y="3077638"/>
            <a:chExt cx="367775" cy="382800"/>
          </a:xfrm>
        </p:grpSpPr>
        <p:sp>
          <p:nvSpPr>
            <p:cNvPr id="1189" name="Google Shape;1189;p56"/>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6"/>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6"/>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6"/>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3" name="Google Shape;1193;p56"/>
          <p:cNvGrpSpPr/>
          <p:nvPr/>
        </p:nvGrpSpPr>
        <p:grpSpPr>
          <a:xfrm rot="-350284">
            <a:off x="7218243" y="1285119"/>
            <a:ext cx="582103" cy="695032"/>
            <a:chOff x="2279175" y="2462338"/>
            <a:chExt cx="376175" cy="449125"/>
          </a:xfrm>
        </p:grpSpPr>
        <p:sp>
          <p:nvSpPr>
            <p:cNvPr id="1194" name="Google Shape;1194;p56"/>
            <p:cNvSpPr/>
            <p:nvPr/>
          </p:nvSpPr>
          <p:spPr>
            <a:xfrm>
              <a:off x="2279175" y="2665988"/>
              <a:ext cx="210525" cy="245475"/>
            </a:xfrm>
            <a:custGeom>
              <a:avLst/>
              <a:gdLst/>
              <a:ahLst/>
              <a:cxnLst/>
              <a:rect l="l" t="t" r="r" b="b"/>
              <a:pathLst>
                <a:path w="8421" h="9819" extrusionOk="0">
                  <a:moveTo>
                    <a:pt x="6688" y="0"/>
                  </a:moveTo>
                  <a:cubicBezTo>
                    <a:pt x="183" y="8390"/>
                    <a:pt x="1" y="9818"/>
                    <a:pt x="1824" y="7843"/>
                  </a:cubicBezTo>
                  <a:cubicBezTo>
                    <a:pt x="3679" y="5867"/>
                    <a:pt x="8420" y="152"/>
                    <a:pt x="8420" y="15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6"/>
            <p:cNvSpPr/>
            <p:nvPr/>
          </p:nvSpPr>
          <p:spPr>
            <a:xfrm>
              <a:off x="2342250" y="2564163"/>
              <a:ext cx="243200" cy="216600"/>
            </a:xfrm>
            <a:custGeom>
              <a:avLst/>
              <a:gdLst/>
              <a:ahLst/>
              <a:cxnLst/>
              <a:rect l="l" t="t" r="r" b="b"/>
              <a:pathLst>
                <a:path w="9728" h="8664" extrusionOk="0">
                  <a:moveTo>
                    <a:pt x="1064" y="1399"/>
                  </a:moveTo>
                  <a:cubicBezTo>
                    <a:pt x="2128" y="0"/>
                    <a:pt x="4712" y="183"/>
                    <a:pt x="6809" y="1794"/>
                  </a:cubicBezTo>
                  <a:cubicBezTo>
                    <a:pt x="8907" y="3374"/>
                    <a:pt x="9727" y="5836"/>
                    <a:pt x="8663" y="7265"/>
                  </a:cubicBezTo>
                  <a:cubicBezTo>
                    <a:pt x="7599" y="8663"/>
                    <a:pt x="5016" y="8481"/>
                    <a:pt x="2949" y="6870"/>
                  </a:cubicBezTo>
                  <a:cubicBezTo>
                    <a:pt x="852" y="5229"/>
                    <a:pt x="1" y="2797"/>
                    <a:pt x="1064" y="139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6"/>
            <p:cNvSpPr/>
            <p:nvPr/>
          </p:nvSpPr>
          <p:spPr>
            <a:xfrm>
              <a:off x="2405325" y="2462338"/>
              <a:ext cx="250025" cy="260675"/>
            </a:xfrm>
            <a:custGeom>
              <a:avLst/>
              <a:gdLst/>
              <a:ahLst/>
              <a:cxnLst/>
              <a:rect l="l" t="t" r="r" b="b"/>
              <a:pathLst>
                <a:path w="10001" h="10427" extrusionOk="0">
                  <a:moveTo>
                    <a:pt x="578" y="6536"/>
                  </a:moveTo>
                  <a:cubicBezTo>
                    <a:pt x="1125" y="5776"/>
                    <a:pt x="4317" y="0"/>
                    <a:pt x="7143" y="2159"/>
                  </a:cubicBezTo>
                  <a:cubicBezTo>
                    <a:pt x="10001" y="4347"/>
                    <a:pt x="5198" y="8906"/>
                    <a:pt x="4590" y="9666"/>
                  </a:cubicBezTo>
                  <a:cubicBezTo>
                    <a:pt x="4013" y="10426"/>
                    <a:pt x="2645" y="10305"/>
                    <a:pt x="1520" y="9453"/>
                  </a:cubicBezTo>
                  <a:cubicBezTo>
                    <a:pt x="426" y="8602"/>
                    <a:pt x="0" y="7295"/>
                    <a:pt x="578" y="65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6"/>
            <p:cNvSpPr/>
            <p:nvPr/>
          </p:nvSpPr>
          <p:spPr>
            <a:xfrm>
              <a:off x="2457750" y="2473738"/>
              <a:ext cx="188475" cy="167950"/>
            </a:xfrm>
            <a:custGeom>
              <a:avLst/>
              <a:gdLst/>
              <a:ahLst/>
              <a:cxnLst/>
              <a:rect l="l" t="t" r="r" b="b"/>
              <a:pathLst>
                <a:path w="7539" h="6718" extrusionOk="0">
                  <a:moveTo>
                    <a:pt x="821" y="1095"/>
                  </a:moveTo>
                  <a:cubicBezTo>
                    <a:pt x="1672" y="0"/>
                    <a:pt x="3679" y="152"/>
                    <a:pt x="5259" y="1399"/>
                  </a:cubicBezTo>
                  <a:cubicBezTo>
                    <a:pt x="6901" y="2675"/>
                    <a:pt x="7539" y="4560"/>
                    <a:pt x="6718" y="5624"/>
                  </a:cubicBezTo>
                  <a:cubicBezTo>
                    <a:pt x="5867" y="6718"/>
                    <a:pt x="3861" y="6566"/>
                    <a:pt x="2280" y="5320"/>
                  </a:cubicBezTo>
                  <a:cubicBezTo>
                    <a:pt x="639" y="4104"/>
                    <a:pt x="1" y="2219"/>
                    <a:pt x="821" y="1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6"/>
            <p:cNvSpPr/>
            <p:nvPr/>
          </p:nvSpPr>
          <p:spPr>
            <a:xfrm>
              <a:off x="2451675" y="2614313"/>
              <a:ext cx="127700" cy="107175"/>
            </a:xfrm>
            <a:custGeom>
              <a:avLst/>
              <a:gdLst/>
              <a:ahLst/>
              <a:cxnLst/>
              <a:rect l="l" t="t" r="r" b="b"/>
              <a:pathLst>
                <a:path w="5108" h="4287" extrusionOk="0">
                  <a:moveTo>
                    <a:pt x="2827" y="92"/>
                  </a:moveTo>
                  <a:cubicBezTo>
                    <a:pt x="2371" y="882"/>
                    <a:pt x="1763" y="1612"/>
                    <a:pt x="1247" y="2219"/>
                  </a:cubicBezTo>
                  <a:cubicBezTo>
                    <a:pt x="760" y="2767"/>
                    <a:pt x="396" y="3192"/>
                    <a:pt x="244" y="3374"/>
                  </a:cubicBezTo>
                  <a:cubicBezTo>
                    <a:pt x="153" y="3466"/>
                    <a:pt x="92" y="3587"/>
                    <a:pt x="1" y="3618"/>
                  </a:cubicBezTo>
                  <a:cubicBezTo>
                    <a:pt x="92" y="3648"/>
                    <a:pt x="183" y="3739"/>
                    <a:pt x="274" y="3770"/>
                  </a:cubicBezTo>
                  <a:cubicBezTo>
                    <a:pt x="1247" y="4286"/>
                    <a:pt x="2280" y="4256"/>
                    <a:pt x="2767" y="3618"/>
                  </a:cubicBezTo>
                  <a:cubicBezTo>
                    <a:pt x="2979" y="3374"/>
                    <a:pt x="3618" y="2706"/>
                    <a:pt x="4286" y="1855"/>
                  </a:cubicBezTo>
                  <a:cubicBezTo>
                    <a:pt x="4560" y="1520"/>
                    <a:pt x="4864" y="1125"/>
                    <a:pt x="5107" y="760"/>
                  </a:cubicBezTo>
                  <a:cubicBezTo>
                    <a:pt x="4408" y="730"/>
                    <a:pt x="3618" y="457"/>
                    <a:pt x="2888" y="1"/>
                  </a:cubicBezTo>
                  <a:cubicBezTo>
                    <a:pt x="2858" y="1"/>
                    <a:pt x="2858" y="31"/>
                    <a:pt x="2827" y="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6"/>
            <p:cNvSpPr/>
            <p:nvPr/>
          </p:nvSpPr>
          <p:spPr>
            <a:xfrm>
              <a:off x="2493475" y="2495763"/>
              <a:ext cx="126150" cy="110975"/>
            </a:xfrm>
            <a:custGeom>
              <a:avLst/>
              <a:gdLst/>
              <a:ahLst/>
              <a:cxnLst/>
              <a:rect l="l" t="t" r="r" b="b"/>
              <a:pathLst>
                <a:path w="5046" h="4439" extrusionOk="0">
                  <a:moveTo>
                    <a:pt x="578" y="730"/>
                  </a:moveTo>
                  <a:cubicBezTo>
                    <a:pt x="1155" y="1"/>
                    <a:pt x="2462" y="62"/>
                    <a:pt x="3526" y="913"/>
                  </a:cubicBezTo>
                  <a:cubicBezTo>
                    <a:pt x="4651" y="1733"/>
                    <a:pt x="5046" y="3010"/>
                    <a:pt x="4499" y="3709"/>
                  </a:cubicBezTo>
                  <a:cubicBezTo>
                    <a:pt x="3921" y="4439"/>
                    <a:pt x="2584" y="4378"/>
                    <a:pt x="1520" y="3527"/>
                  </a:cubicBezTo>
                  <a:cubicBezTo>
                    <a:pt x="426" y="2706"/>
                    <a:pt x="0" y="1429"/>
                    <a:pt x="578" y="7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64712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50"/>
          <p:cNvSpPr/>
          <p:nvPr/>
        </p:nvSpPr>
        <p:spPr>
          <a:xfrm>
            <a:off x="1620825" y="733666"/>
            <a:ext cx="5697730" cy="2760745"/>
          </a:xfrm>
          <a:custGeom>
            <a:avLst/>
            <a:gdLst/>
            <a:ahLst/>
            <a:cxnLst/>
            <a:rect l="l" t="t" r="r" b="b"/>
            <a:pathLst>
              <a:path w="19081" h="24216" extrusionOk="0">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0"/>
          <p:cNvSpPr txBox="1">
            <a:spLocks noGrp="1"/>
          </p:cNvSpPr>
          <p:nvPr>
            <p:ph type="subTitle" idx="1"/>
          </p:nvPr>
        </p:nvSpPr>
        <p:spPr>
          <a:xfrm>
            <a:off x="3024850" y="2638975"/>
            <a:ext cx="3094200" cy="80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QUYỀN SỠ HỮU TÀI SẢN CỦA CÔNG DÂN</a:t>
            </a:r>
            <a:endParaRPr/>
          </a:p>
        </p:txBody>
      </p:sp>
      <p:sp>
        <p:nvSpPr>
          <p:cNvPr id="912" name="Google Shape;912;p50"/>
          <p:cNvSpPr txBox="1">
            <a:spLocks noGrp="1"/>
          </p:cNvSpPr>
          <p:nvPr>
            <p:ph type="ctrTitle"/>
          </p:nvPr>
        </p:nvSpPr>
        <p:spPr>
          <a:xfrm>
            <a:off x="2642550" y="1161475"/>
            <a:ext cx="3858900" cy="147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600" b="1">
                <a:latin typeface="Bahnschrift SemiBold Condensed" panose="020B0502040204020203" pitchFamily="34" charset="0"/>
              </a:rPr>
              <a:t>PHẦN I</a:t>
            </a:r>
            <a:endParaRPr sz="6600" b="1">
              <a:latin typeface="Bahnschrift SemiBold Condensed" panose="020B0502040204020203" pitchFamily="34" charset="0"/>
            </a:endParaRPr>
          </a:p>
        </p:txBody>
      </p:sp>
      <p:grpSp>
        <p:nvGrpSpPr>
          <p:cNvPr id="919" name="Google Shape;919;p50"/>
          <p:cNvGrpSpPr/>
          <p:nvPr/>
        </p:nvGrpSpPr>
        <p:grpSpPr>
          <a:xfrm rot="-544829" flipH="1">
            <a:off x="366370" y="3088686"/>
            <a:ext cx="322982" cy="326452"/>
            <a:chOff x="2079900" y="3077638"/>
            <a:chExt cx="367775" cy="382800"/>
          </a:xfrm>
        </p:grpSpPr>
        <p:sp>
          <p:nvSpPr>
            <p:cNvPr id="920" name="Google Shape;920;p50"/>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0"/>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0"/>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0"/>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50"/>
          <p:cNvGrpSpPr/>
          <p:nvPr/>
        </p:nvGrpSpPr>
        <p:grpSpPr>
          <a:xfrm rot="632919">
            <a:off x="8039421" y="852037"/>
            <a:ext cx="641652" cy="668105"/>
            <a:chOff x="2079900" y="3077638"/>
            <a:chExt cx="367775" cy="382800"/>
          </a:xfrm>
        </p:grpSpPr>
        <p:sp>
          <p:nvSpPr>
            <p:cNvPr id="925" name="Google Shape;925;p50"/>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0"/>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0"/>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0"/>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50"/>
          <p:cNvGrpSpPr/>
          <p:nvPr/>
        </p:nvGrpSpPr>
        <p:grpSpPr>
          <a:xfrm rot="350284" flipH="1">
            <a:off x="1925318" y="639807"/>
            <a:ext cx="582103" cy="695032"/>
            <a:chOff x="2279175" y="2462338"/>
            <a:chExt cx="376175" cy="449125"/>
          </a:xfrm>
        </p:grpSpPr>
        <p:sp>
          <p:nvSpPr>
            <p:cNvPr id="930" name="Google Shape;930;p50"/>
            <p:cNvSpPr/>
            <p:nvPr/>
          </p:nvSpPr>
          <p:spPr>
            <a:xfrm>
              <a:off x="2279175" y="2665988"/>
              <a:ext cx="210525" cy="245475"/>
            </a:xfrm>
            <a:custGeom>
              <a:avLst/>
              <a:gdLst/>
              <a:ahLst/>
              <a:cxnLst/>
              <a:rect l="l" t="t" r="r" b="b"/>
              <a:pathLst>
                <a:path w="8421" h="9819" extrusionOk="0">
                  <a:moveTo>
                    <a:pt x="6688" y="0"/>
                  </a:moveTo>
                  <a:cubicBezTo>
                    <a:pt x="183" y="8390"/>
                    <a:pt x="1" y="9818"/>
                    <a:pt x="1824" y="7843"/>
                  </a:cubicBezTo>
                  <a:cubicBezTo>
                    <a:pt x="3679" y="5867"/>
                    <a:pt x="8420" y="152"/>
                    <a:pt x="8420" y="15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0"/>
            <p:cNvSpPr/>
            <p:nvPr/>
          </p:nvSpPr>
          <p:spPr>
            <a:xfrm>
              <a:off x="2342250" y="2564163"/>
              <a:ext cx="243200" cy="216600"/>
            </a:xfrm>
            <a:custGeom>
              <a:avLst/>
              <a:gdLst/>
              <a:ahLst/>
              <a:cxnLst/>
              <a:rect l="l" t="t" r="r" b="b"/>
              <a:pathLst>
                <a:path w="9728" h="8664" extrusionOk="0">
                  <a:moveTo>
                    <a:pt x="1064" y="1399"/>
                  </a:moveTo>
                  <a:cubicBezTo>
                    <a:pt x="2128" y="0"/>
                    <a:pt x="4712" y="183"/>
                    <a:pt x="6809" y="1794"/>
                  </a:cubicBezTo>
                  <a:cubicBezTo>
                    <a:pt x="8907" y="3374"/>
                    <a:pt x="9727" y="5836"/>
                    <a:pt x="8663" y="7265"/>
                  </a:cubicBezTo>
                  <a:cubicBezTo>
                    <a:pt x="7599" y="8663"/>
                    <a:pt x="5016" y="8481"/>
                    <a:pt x="2949" y="6870"/>
                  </a:cubicBezTo>
                  <a:cubicBezTo>
                    <a:pt x="852" y="5229"/>
                    <a:pt x="1" y="2797"/>
                    <a:pt x="1064" y="139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0"/>
            <p:cNvSpPr/>
            <p:nvPr/>
          </p:nvSpPr>
          <p:spPr>
            <a:xfrm>
              <a:off x="2405325" y="2462338"/>
              <a:ext cx="250025" cy="260675"/>
            </a:xfrm>
            <a:custGeom>
              <a:avLst/>
              <a:gdLst/>
              <a:ahLst/>
              <a:cxnLst/>
              <a:rect l="l" t="t" r="r" b="b"/>
              <a:pathLst>
                <a:path w="10001" h="10427" extrusionOk="0">
                  <a:moveTo>
                    <a:pt x="578" y="6536"/>
                  </a:moveTo>
                  <a:cubicBezTo>
                    <a:pt x="1125" y="5776"/>
                    <a:pt x="4317" y="0"/>
                    <a:pt x="7143" y="2159"/>
                  </a:cubicBezTo>
                  <a:cubicBezTo>
                    <a:pt x="10001" y="4347"/>
                    <a:pt x="5198" y="8906"/>
                    <a:pt x="4590" y="9666"/>
                  </a:cubicBezTo>
                  <a:cubicBezTo>
                    <a:pt x="4013" y="10426"/>
                    <a:pt x="2645" y="10305"/>
                    <a:pt x="1520" y="9453"/>
                  </a:cubicBezTo>
                  <a:cubicBezTo>
                    <a:pt x="426" y="8602"/>
                    <a:pt x="0" y="7295"/>
                    <a:pt x="578" y="65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0"/>
            <p:cNvSpPr/>
            <p:nvPr/>
          </p:nvSpPr>
          <p:spPr>
            <a:xfrm>
              <a:off x="2457750" y="2473738"/>
              <a:ext cx="188475" cy="167950"/>
            </a:xfrm>
            <a:custGeom>
              <a:avLst/>
              <a:gdLst/>
              <a:ahLst/>
              <a:cxnLst/>
              <a:rect l="l" t="t" r="r" b="b"/>
              <a:pathLst>
                <a:path w="7539" h="6718" extrusionOk="0">
                  <a:moveTo>
                    <a:pt x="821" y="1095"/>
                  </a:moveTo>
                  <a:cubicBezTo>
                    <a:pt x="1672" y="0"/>
                    <a:pt x="3679" y="152"/>
                    <a:pt x="5259" y="1399"/>
                  </a:cubicBezTo>
                  <a:cubicBezTo>
                    <a:pt x="6901" y="2675"/>
                    <a:pt x="7539" y="4560"/>
                    <a:pt x="6718" y="5624"/>
                  </a:cubicBezTo>
                  <a:cubicBezTo>
                    <a:pt x="5867" y="6718"/>
                    <a:pt x="3861" y="6566"/>
                    <a:pt x="2280" y="5320"/>
                  </a:cubicBezTo>
                  <a:cubicBezTo>
                    <a:pt x="639" y="4104"/>
                    <a:pt x="1" y="2219"/>
                    <a:pt x="821" y="1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0"/>
            <p:cNvSpPr/>
            <p:nvPr/>
          </p:nvSpPr>
          <p:spPr>
            <a:xfrm>
              <a:off x="2451675" y="2614313"/>
              <a:ext cx="127700" cy="107175"/>
            </a:xfrm>
            <a:custGeom>
              <a:avLst/>
              <a:gdLst/>
              <a:ahLst/>
              <a:cxnLst/>
              <a:rect l="l" t="t" r="r" b="b"/>
              <a:pathLst>
                <a:path w="5108" h="4287" extrusionOk="0">
                  <a:moveTo>
                    <a:pt x="2827" y="92"/>
                  </a:moveTo>
                  <a:cubicBezTo>
                    <a:pt x="2371" y="882"/>
                    <a:pt x="1763" y="1612"/>
                    <a:pt x="1247" y="2219"/>
                  </a:cubicBezTo>
                  <a:cubicBezTo>
                    <a:pt x="760" y="2767"/>
                    <a:pt x="396" y="3192"/>
                    <a:pt x="244" y="3374"/>
                  </a:cubicBezTo>
                  <a:cubicBezTo>
                    <a:pt x="153" y="3466"/>
                    <a:pt x="92" y="3587"/>
                    <a:pt x="1" y="3618"/>
                  </a:cubicBezTo>
                  <a:cubicBezTo>
                    <a:pt x="92" y="3648"/>
                    <a:pt x="183" y="3739"/>
                    <a:pt x="274" y="3770"/>
                  </a:cubicBezTo>
                  <a:cubicBezTo>
                    <a:pt x="1247" y="4286"/>
                    <a:pt x="2280" y="4256"/>
                    <a:pt x="2767" y="3618"/>
                  </a:cubicBezTo>
                  <a:cubicBezTo>
                    <a:pt x="2979" y="3374"/>
                    <a:pt x="3618" y="2706"/>
                    <a:pt x="4286" y="1855"/>
                  </a:cubicBezTo>
                  <a:cubicBezTo>
                    <a:pt x="4560" y="1520"/>
                    <a:pt x="4864" y="1125"/>
                    <a:pt x="5107" y="760"/>
                  </a:cubicBezTo>
                  <a:cubicBezTo>
                    <a:pt x="4408" y="730"/>
                    <a:pt x="3618" y="457"/>
                    <a:pt x="2888" y="1"/>
                  </a:cubicBezTo>
                  <a:cubicBezTo>
                    <a:pt x="2858" y="1"/>
                    <a:pt x="2858" y="31"/>
                    <a:pt x="2827" y="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0"/>
            <p:cNvSpPr/>
            <p:nvPr/>
          </p:nvSpPr>
          <p:spPr>
            <a:xfrm>
              <a:off x="2493475" y="2495763"/>
              <a:ext cx="126150" cy="110975"/>
            </a:xfrm>
            <a:custGeom>
              <a:avLst/>
              <a:gdLst/>
              <a:ahLst/>
              <a:cxnLst/>
              <a:rect l="l" t="t" r="r" b="b"/>
              <a:pathLst>
                <a:path w="5046" h="4439" extrusionOk="0">
                  <a:moveTo>
                    <a:pt x="578" y="730"/>
                  </a:moveTo>
                  <a:cubicBezTo>
                    <a:pt x="1155" y="1"/>
                    <a:pt x="2462" y="62"/>
                    <a:pt x="3526" y="913"/>
                  </a:cubicBezTo>
                  <a:cubicBezTo>
                    <a:pt x="4651" y="1733"/>
                    <a:pt x="5046" y="3010"/>
                    <a:pt x="4499" y="3709"/>
                  </a:cubicBezTo>
                  <a:cubicBezTo>
                    <a:pt x="3921" y="4439"/>
                    <a:pt x="2584" y="4378"/>
                    <a:pt x="1520" y="3527"/>
                  </a:cubicBezTo>
                  <a:cubicBezTo>
                    <a:pt x="426" y="2706"/>
                    <a:pt x="0" y="1429"/>
                    <a:pt x="578" y="7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42"/>
          <p:cNvSpPr/>
          <p:nvPr/>
        </p:nvSpPr>
        <p:spPr>
          <a:xfrm>
            <a:off x="1641222" y="987324"/>
            <a:ext cx="5688714" cy="3005750"/>
          </a:xfrm>
          <a:custGeom>
            <a:avLst/>
            <a:gdLst/>
            <a:ahLst/>
            <a:cxnLst/>
            <a:rect l="l" t="t" r="r" b="b"/>
            <a:pathLst>
              <a:path w="19081" h="24216" extrusionOk="0">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2"/>
          <p:cNvSpPr txBox="1">
            <a:spLocks noGrp="1"/>
          </p:cNvSpPr>
          <p:nvPr>
            <p:ph type="ctrTitle"/>
          </p:nvPr>
        </p:nvSpPr>
        <p:spPr>
          <a:xfrm>
            <a:off x="1749450" y="2059425"/>
            <a:ext cx="5645100" cy="925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b="1">
                <a:latin typeface="Bahnschrift SemiBold Condensed" panose="020B0502040204020203" pitchFamily="34" charset="0"/>
              </a:rPr>
              <a:t>TRÁCH NHIỆM CỦA NHÀ NƯỚC</a:t>
            </a:r>
            <a:endParaRPr sz="4000" b="1">
              <a:latin typeface="Bahnschrift SemiBold Condensed" panose="020B0502040204020203" pitchFamily="34" charset="0"/>
            </a:endParaRPr>
          </a:p>
        </p:txBody>
      </p:sp>
      <p:sp>
        <p:nvSpPr>
          <p:cNvPr id="677" name="Google Shape;677;p42"/>
          <p:cNvSpPr txBox="1">
            <a:spLocks noGrp="1"/>
          </p:cNvSpPr>
          <p:nvPr>
            <p:ph type="subTitle" idx="1"/>
          </p:nvPr>
        </p:nvSpPr>
        <p:spPr>
          <a:xfrm>
            <a:off x="2982150" y="2999950"/>
            <a:ext cx="31797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ĐỐI VỚI VIỆC QUẢN LÝ TÀI SẢN CỦA NN VÀ CÔNG CỘNG</a:t>
            </a:r>
            <a:endParaRPr sz="1600"/>
          </a:p>
        </p:txBody>
      </p:sp>
      <p:sp>
        <p:nvSpPr>
          <p:cNvPr id="678" name="Google Shape;678;p42"/>
          <p:cNvSpPr txBox="1">
            <a:spLocks noGrp="1"/>
          </p:cNvSpPr>
          <p:nvPr>
            <p:ph type="title" idx="2"/>
          </p:nvPr>
        </p:nvSpPr>
        <p:spPr>
          <a:xfrm>
            <a:off x="2227950" y="1462125"/>
            <a:ext cx="4688100" cy="735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02</a:t>
            </a:r>
            <a:endParaRPr/>
          </a:p>
        </p:txBody>
      </p:sp>
      <p:grpSp>
        <p:nvGrpSpPr>
          <p:cNvPr id="679" name="Google Shape;679;p42"/>
          <p:cNvGrpSpPr/>
          <p:nvPr/>
        </p:nvGrpSpPr>
        <p:grpSpPr>
          <a:xfrm rot="1765296" flipH="1">
            <a:off x="7554477" y="2769473"/>
            <a:ext cx="661771" cy="680768"/>
            <a:chOff x="2510200" y="3361463"/>
            <a:chExt cx="488700" cy="510950"/>
          </a:xfrm>
        </p:grpSpPr>
        <p:sp>
          <p:nvSpPr>
            <p:cNvPr id="680" name="Google Shape;680;p42"/>
            <p:cNvSpPr/>
            <p:nvPr/>
          </p:nvSpPr>
          <p:spPr>
            <a:xfrm>
              <a:off x="2696175" y="3569838"/>
              <a:ext cx="95925" cy="92400"/>
            </a:xfrm>
            <a:custGeom>
              <a:avLst/>
              <a:gdLst/>
              <a:ahLst/>
              <a:cxnLst/>
              <a:rect l="l" t="t" r="r" b="b"/>
              <a:pathLst>
                <a:path w="3837" h="3696" extrusionOk="0">
                  <a:moveTo>
                    <a:pt x="1933" y="1"/>
                  </a:moveTo>
                  <a:cubicBezTo>
                    <a:pt x="1676" y="1"/>
                    <a:pt x="1415" y="53"/>
                    <a:pt x="1168" y="160"/>
                  </a:cubicBezTo>
                  <a:cubicBezTo>
                    <a:pt x="400" y="494"/>
                    <a:pt x="0" y="1228"/>
                    <a:pt x="67" y="2028"/>
                  </a:cubicBezTo>
                  <a:cubicBezTo>
                    <a:pt x="67" y="2228"/>
                    <a:pt x="167" y="2462"/>
                    <a:pt x="234" y="2595"/>
                  </a:cubicBezTo>
                  <a:cubicBezTo>
                    <a:pt x="534" y="3296"/>
                    <a:pt x="1201" y="3696"/>
                    <a:pt x="1935" y="3696"/>
                  </a:cubicBezTo>
                  <a:cubicBezTo>
                    <a:pt x="2202" y="3696"/>
                    <a:pt x="2435" y="3663"/>
                    <a:pt x="2702" y="3529"/>
                  </a:cubicBezTo>
                  <a:cubicBezTo>
                    <a:pt x="3169" y="3329"/>
                    <a:pt x="3503" y="2995"/>
                    <a:pt x="3669" y="2495"/>
                  </a:cubicBezTo>
                  <a:cubicBezTo>
                    <a:pt x="3836" y="2061"/>
                    <a:pt x="3836" y="1561"/>
                    <a:pt x="3603" y="1127"/>
                  </a:cubicBezTo>
                  <a:cubicBezTo>
                    <a:pt x="3536" y="961"/>
                    <a:pt x="3436" y="827"/>
                    <a:pt x="3336" y="660"/>
                  </a:cubicBezTo>
                  <a:cubicBezTo>
                    <a:pt x="2997" y="231"/>
                    <a:pt x="2474" y="1"/>
                    <a:pt x="19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2"/>
            <p:cNvSpPr/>
            <p:nvPr/>
          </p:nvSpPr>
          <p:spPr>
            <a:xfrm>
              <a:off x="2630275" y="3361463"/>
              <a:ext cx="229375" cy="510950"/>
            </a:xfrm>
            <a:custGeom>
              <a:avLst/>
              <a:gdLst/>
              <a:ahLst/>
              <a:cxnLst/>
              <a:rect l="l" t="t" r="r" b="b"/>
              <a:pathLst>
                <a:path w="9175" h="20438" extrusionOk="0">
                  <a:moveTo>
                    <a:pt x="7239" y="489"/>
                  </a:moveTo>
                  <a:cubicBezTo>
                    <a:pt x="7339" y="489"/>
                    <a:pt x="7406" y="523"/>
                    <a:pt x="7506" y="556"/>
                  </a:cubicBezTo>
                  <a:cubicBezTo>
                    <a:pt x="7540" y="556"/>
                    <a:pt x="7573" y="623"/>
                    <a:pt x="7640" y="656"/>
                  </a:cubicBezTo>
                  <a:cubicBezTo>
                    <a:pt x="7673" y="690"/>
                    <a:pt x="7706" y="690"/>
                    <a:pt x="7706" y="723"/>
                  </a:cubicBezTo>
                  <a:lnTo>
                    <a:pt x="7973" y="990"/>
                  </a:lnTo>
                  <a:cubicBezTo>
                    <a:pt x="8073" y="1190"/>
                    <a:pt x="8207" y="1357"/>
                    <a:pt x="8307" y="1557"/>
                  </a:cubicBezTo>
                  <a:cubicBezTo>
                    <a:pt x="8474" y="2057"/>
                    <a:pt x="8574" y="2591"/>
                    <a:pt x="8640" y="3158"/>
                  </a:cubicBezTo>
                  <a:lnTo>
                    <a:pt x="8640" y="3058"/>
                  </a:lnTo>
                  <a:cubicBezTo>
                    <a:pt x="8707" y="3825"/>
                    <a:pt x="8707" y="4559"/>
                    <a:pt x="8674" y="5326"/>
                  </a:cubicBezTo>
                  <a:cubicBezTo>
                    <a:pt x="8640" y="6093"/>
                    <a:pt x="8540" y="6927"/>
                    <a:pt x="8373" y="7728"/>
                  </a:cubicBezTo>
                  <a:lnTo>
                    <a:pt x="8373" y="7695"/>
                  </a:lnTo>
                  <a:cubicBezTo>
                    <a:pt x="8173" y="8995"/>
                    <a:pt x="7873" y="10230"/>
                    <a:pt x="7506" y="11497"/>
                  </a:cubicBezTo>
                  <a:cubicBezTo>
                    <a:pt x="7139" y="12732"/>
                    <a:pt x="6672" y="13932"/>
                    <a:pt x="6139" y="15133"/>
                  </a:cubicBezTo>
                  <a:cubicBezTo>
                    <a:pt x="5571" y="16334"/>
                    <a:pt x="4904" y="17502"/>
                    <a:pt x="4070" y="18536"/>
                  </a:cubicBezTo>
                  <a:cubicBezTo>
                    <a:pt x="3737" y="18903"/>
                    <a:pt x="3403" y="19303"/>
                    <a:pt x="3036" y="19570"/>
                  </a:cubicBezTo>
                  <a:cubicBezTo>
                    <a:pt x="2870" y="19703"/>
                    <a:pt x="2703" y="19770"/>
                    <a:pt x="2503" y="19870"/>
                  </a:cubicBezTo>
                  <a:cubicBezTo>
                    <a:pt x="2369" y="19903"/>
                    <a:pt x="2236" y="19937"/>
                    <a:pt x="2136" y="19937"/>
                  </a:cubicBezTo>
                  <a:lnTo>
                    <a:pt x="1869" y="19937"/>
                  </a:lnTo>
                  <a:cubicBezTo>
                    <a:pt x="1802" y="19937"/>
                    <a:pt x="1702" y="19903"/>
                    <a:pt x="1669" y="19870"/>
                  </a:cubicBezTo>
                  <a:cubicBezTo>
                    <a:pt x="1569" y="19837"/>
                    <a:pt x="1502" y="19770"/>
                    <a:pt x="1469" y="19737"/>
                  </a:cubicBezTo>
                  <a:cubicBezTo>
                    <a:pt x="1368" y="19670"/>
                    <a:pt x="1302" y="19570"/>
                    <a:pt x="1202" y="19436"/>
                  </a:cubicBezTo>
                  <a:cubicBezTo>
                    <a:pt x="1068" y="19303"/>
                    <a:pt x="1002" y="19069"/>
                    <a:pt x="901" y="18903"/>
                  </a:cubicBezTo>
                  <a:cubicBezTo>
                    <a:pt x="868" y="18869"/>
                    <a:pt x="868" y="18769"/>
                    <a:pt x="835" y="18736"/>
                  </a:cubicBezTo>
                  <a:cubicBezTo>
                    <a:pt x="668" y="18269"/>
                    <a:pt x="568" y="17768"/>
                    <a:pt x="535" y="17268"/>
                  </a:cubicBezTo>
                  <a:lnTo>
                    <a:pt x="535" y="17368"/>
                  </a:lnTo>
                  <a:cubicBezTo>
                    <a:pt x="468" y="16568"/>
                    <a:pt x="468" y="15834"/>
                    <a:pt x="501" y="15033"/>
                  </a:cubicBezTo>
                  <a:lnTo>
                    <a:pt x="501" y="14766"/>
                  </a:lnTo>
                  <a:lnTo>
                    <a:pt x="501" y="14733"/>
                  </a:lnTo>
                  <a:cubicBezTo>
                    <a:pt x="535" y="14032"/>
                    <a:pt x="635" y="13365"/>
                    <a:pt x="735" y="12665"/>
                  </a:cubicBezTo>
                  <a:lnTo>
                    <a:pt x="735" y="12598"/>
                  </a:lnTo>
                  <a:cubicBezTo>
                    <a:pt x="901" y="11664"/>
                    <a:pt x="1135" y="10730"/>
                    <a:pt x="1368" y="9763"/>
                  </a:cubicBezTo>
                  <a:cubicBezTo>
                    <a:pt x="1368" y="9729"/>
                    <a:pt x="1368" y="9696"/>
                    <a:pt x="1402" y="9663"/>
                  </a:cubicBezTo>
                  <a:lnTo>
                    <a:pt x="1469" y="9563"/>
                  </a:lnTo>
                  <a:lnTo>
                    <a:pt x="1469" y="9529"/>
                  </a:lnTo>
                  <a:lnTo>
                    <a:pt x="1502" y="9429"/>
                  </a:lnTo>
                  <a:lnTo>
                    <a:pt x="1502" y="9396"/>
                  </a:lnTo>
                  <a:cubicBezTo>
                    <a:pt x="1502" y="9362"/>
                    <a:pt x="1502" y="9362"/>
                    <a:pt x="1535" y="9329"/>
                  </a:cubicBezTo>
                  <a:lnTo>
                    <a:pt x="1535" y="9262"/>
                  </a:lnTo>
                  <a:lnTo>
                    <a:pt x="1535" y="9229"/>
                  </a:lnTo>
                  <a:lnTo>
                    <a:pt x="1535" y="9196"/>
                  </a:lnTo>
                  <a:lnTo>
                    <a:pt x="1535" y="9162"/>
                  </a:lnTo>
                  <a:lnTo>
                    <a:pt x="1535" y="9062"/>
                  </a:lnTo>
                  <a:lnTo>
                    <a:pt x="1535" y="9029"/>
                  </a:lnTo>
                  <a:lnTo>
                    <a:pt x="1535" y="8929"/>
                  </a:lnTo>
                  <a:lnTo>
                    <a:pt x="1535" y="8895"/>
                  </a:lnTo>
                  <a:lnTo>
                    <a:pt x="1535" y="8862"/>
                  </a:lnTo>
                  <a:cubicBezTo>
                    <a:pt x="1535" y="8829"/>
                    <a:pt x="1535" y="8829"/>
                    <a:pt x="1569" y="8762"/>
                  </a:cubicBezTo>
                  <a:cubicBezTo>
                    <a:pt x="1702" y="8362"/>
                    <a:pt x="1835" y="7928"/>
                    <a:pt x="2002" y="7528"/>
                  </a:cubicBezTo>
                  <a:cubicBezTo>
                    <a:pt x="2002" y="7494"/>
                    <a:pt x="2036" y="7428"/>
                    <a:pt x="2036" y="7428"/>
                  </a:cubicBezTo>
                  <a:lnTo>
                    <a:pt x="2069" y="7394"/>
                  </a:lnTo>
                  <a:lnTo>
                    <a:pt x="2069" y="7361"/>
                  </a:lnTo>
                  <a:cubicBezTo>
                    <a:pt x="2336" y="6694"/>
                    <a:pt x="2636" y="5993"/>
                    <a:pt x="2903" y="5360"/>
                  </a:cubicBezTo>
                  <a:cubicBezTo>
                    <a:pt x="3470" y="4159"/>
                    <a:pt x="4137" y="2991"/>
                    <a:pt x="4971" y="1990"/>
                  </a:cubicBezTo>
                  <a:cubicBezTo>
                    <a:pt x="5305" y="1590"/>
                    <a:pt x="5638" y="1257"/>
                    <a:pt x="6005" y="990"/>
                  </a:cubicBezTo>
                  <a:cubicBezTo>
                    <a:pt x="6139" y="890"/>
                    <a:pt x="6239" y="823"/>
                    <a:pt x="6372" y="756"/>
                  </a:cubicBezTo>
                  <a:lnTo>
                    <a:pt x="6505" y="756"/>
                  </a:lnTo>
                  <a:cubicBezTo>
                    <a:pt x="6539" y="756"/>
                    <a:pt x="6572" y="723"/>
                    <a:pt x="6639" y="723"/>
                  </a:cubicBezTo>
                  <a:lnTo>
                    <a:pt x="6672" y="723"/>
                  </a:lnTo>
                  <a:cubicBezTo>
                    <a:pt x="6706" y="723"/>
                    <a:pt x="6806" y="690"/>
                    <a:pt x="6839" y="690"/>
                  </a:cubicBezTo>
                  <a:lnTo>
                    <a:pt x="6872" y="690"/>
                  </a:lnTo>
                  <a:cubicBezTo>
                    <a:pt x="7073" y="489"/>
                    <a:pt x="7173" y="489"/>
                    <a:pt x="7239" y="489"/>
                  </a:cubicBezTo>
                  <a:close/>
                  <a:moveTo>
                    <a:pt x="6953" y="0"/>
                  </a:moveTo>
                  <a:cubicBezTo>
                    <a:pt x="6928" y="0"/>
                    <a:pt x="6900" y="9"/>
                    <a:pt x="6872" y="22"/>
                  </a:cubicBezTo>
                  <a:cubicBezTo>
                    <a:pt x="6839" y="22"/>
                    <a:pt x="6739" y="22"/>
                    <a:pt x="6706" y="56"/>
                  </a:cubicBezTo>
                  <a:cubicBezTo>
                    <a:pt x="6572" y="122"/>
                    <a:pt x="6505" y="156"/>
                    <a:pt x="6372" y="189"/>
                  </a:cubicBezTo>
                  <a:cubicBezTo>
                    <a:pt x="6305" y="223"/>
                    <a:pt x="6205" y="289"/>
                    <a:pt x="6172" y="323"/>
                  </a:cubicBezTo>
                  <a:cubicBezTo>
                    <a:pt x="5905" y="489"/>
                    <a:pt x="5672" y="656"/>
                    <a:pt x="5405" y="856"/>
                  </a:cubicBezTo>
                  <a:lnTo>
                    <a:pt x="5238" y="1023"/>
                  </a:lnTo>
                  <a:lnTo>
                    <a:pt x="5205" y="1056"/>
                  </a:lnTo>
                  <a:cubicBezTo>
                    <a:pt x="5004" y="1290"/>
                    <a:pt x="4838" y="1457"/>
                    <a:pt x="4671" y="1657"/>
                  </a:cubicBezTo>
                  <a:cubicBezTo>
                    <a:pt x="4604" y="1690"/>
                    <a:pt x="4571" y="1724"/>
                    <a:pt x="4571" y="1790"/>
                  </a:cubicBezTo>
                  <a:cubicBezTo>
                    <a:pt x="4371" y="2024"/>
                    <a:pt x="4204" y="2291"/>
                    <a:pt x="4004" y="2558"/>
                  </a:cubicBezTo>
                  <a:cubicBezTo>
                    <a:pt x="3737" y="2924"/>
                    <a:pt x="3503" y="3358"/>
                    <a:pt x="3270" y="3758"/>
                  </a:cubicBezTo>
                  <a:cubicBezTo>
                    <a:pt x="3170" y="3992"/>
                    <a:pt x="3070" y="4192"/>
                    <a:pt x="2936" y="4392"/>
                  </a:cubicBezTo>
                  <a:cubicBezTo>
                    <a:pt x="2536" y="5193"/>
                    <a:pt x="2202" y="6027"/>
                    <a:pt x="1869" y="6861"/>
                  </a:cubicBezTo>
                  <a:cubicBezTo>
                    <a:pt x="1569" y="7594"/>
                    <a:pt x="1335" y="8362"/>
                    <a:pt x="1102" y="9096"/>
                  </a:cubicBezTo>
                  <a:cubicBezTo>
                    <a:pt x="1102" y="9162"/>
                    <a:pt x="1102" y="9162"/>
                    <a:pt x="1068" y="9196"/>
                  </a:cubicBezTo>
                  <a:lnTo>
                    <a:pt x="1068" y="9262"/>
                  </a:lnTo>
                  <a:cubicBezTo>
                    <a:pt x="668" y="10763"/>
                    <a:pt x="334" y="12265"/>
                    <a:pt x="168" y="13832"/>
                  </a:cubicBezTo>
                  <a:cubicBezTo>
                    <a:pt x="168" y="13899"/>
                    <a:pt x="168" y="13932"/>
                    <a:pt x="101" y="14032"/>
                  </a:cubicBezTo>
                  <a:cubicBezTo>
                    <a:pt x="34" y="14866"/>
                    <a:pt x="1" y="15700"/>
                    <a:pt x="1" y="16501"/>
                  </a:cubicBezTo>
                  <a:cubicBezTo>
                    <a:pt x="1" y="16901"/>
                    <a:pt x="34" y="17268"/>
                    <a:pt x="68" y="17702"/>
                  </a:cubicBezTo>
                  <a:cubicBezTo>
                    <a:pt x="101" y="18069"/>
                    <a:pt x="201" y="18436"/>
                    <a:pt x="334" y="18836"/>
                  </a:cubicBezTo>
                  <a:lnTo>
                    <a:pt x="334" y="18869"/>
                  </a:lnTo>
                  <a:lnTo>
                    <a:pt x="334" y="18903"/>
                  </a:lnTo>
                  <a:cubicBezTo>
                    <a:pt x="401" y="19169"/>
                    <a:pt x="535" y="19403"/>
                    <a:pt x="668" y="19603"/>
                  </a:cubicBezTo>
                  <a:cubicBezTo>
                    <a:pt x="768" y="19837"/>
                    <a:pt x="1002" y="20037"/>
                    <a:pt x="1202" y="20204"/>
                  </a:cubicBezTo>
                  <a:cubicBezTo>
                    <a:pt x="1268" y="20270"/>
                    <a:pt x="1402" y="20337"/>
                    <a:pt x="1502" y="20370"/>
                  </a:cubicBezTo>
                  <a:cubicBezTo>
                    <a:pt x="1602" y="20404"/>
                    <a:pt x="1702" y="20437"/>
                    <a:pt x="1835" y="20437"/>
                  </a:cubicBezTo>
                  <a:lnTo>
                    <a:pt x="2169" y="20437"/>
                  </a:lnTo>
                  <a:cubicBezTo>
                    <a:pt x="2302" y="20437"/>
                    <a:pt x="2436" y="20404"/>
                    <a:pt x="2569" y="20370"/>
                  </a:cubicBezTo>
                  <a:cubicBezTo>
                    <a:pt x="2836" y="20270"/>
                    <a:pt x="3070" y="20170"/>
                    <a:pt x="3270" y="20003"/>
                  </a:cubicBezTo>
                  <a:cubicBezTo>
                    <a:pt x="3570" y="19770"/>
                    <a:pt x="3870" y="19536"/>
                    <a:pt x="4104" y="19236"/>
                  </a:cubicBezTo>
                  <a:cubicBezTo>
                    <a:pt x="4604" y="18736"/>
                    <a:pt x="5004" y="18169"/>
                    <a:pt x="5371" y="17535"/>
                  </a:cubicBezTo>
                  <a:cubicBezTo>
                    <a:pt x="5738" y="16901"/>
                    <a:pt x="6072" y="16267"/>
                    <a:pt x="6405" y="15600"/>
                  </a:cubicBezTo>
                  <a:cubicBezTo>
                    <a:pt x="6706" y="14933"/>
                    <a:pt x="7006" y="14333"/>
                    <a:pt x="7239" y="13599"/>
                  </a:cubicBezTo>
                  <a:cubicBezTo>
                    <a:pt x="7773" y="12231"/>
                    <a:pt x="8207" y="10763"/>
                    <a:pt x="8540" y="9362"/>
                  </a:cubicBezTo>
                  <a:cubicBezTo>
                    <a:pt x="8874" y="7895"/>
                    <a:pt x="9074" y="6427"/>
                    <a:pt x="9107" y="4993"/>
                  </a:cubicBezTo>
                  <a:cubicBezTo>
                    <a:pt x="9174" y="4259"/>
                    <a:pt x="9107" y="3558"/>
                    <a:pt x="9041" y="2858"/>
                  </a:cubicBezTo>
                  <a:cubicBezTo>
                    <a:pt x="8974" y="2191"/>
                    <a:pt x="8807" y="1523"/>
                    <a:pt x="8440" y="923"/>
                  </a:cubicBezTo>
                  <a:cubicBezTo>
                    <a:pt x="8340" y="723"/>
                    <a:pt x="8173" y="523"/>
                    <a:pt x="7973" y="389"/>
                  </a:cubicBezTo>
                  <a:lnTo>
                    <a:pt x="7906" y="356"/>
                  </a:lnTo>
                  <a:cubicBezTo>
                    <a:pt x="7873" y="356"/>
                    <a:pt x="7873" y="323"/>
                    <a:pt x="7840" y="323"/>
                  </a:cubicBezTo>
                  <a:cubicBezTo>
                    <a:pt x="7740" y="223"/>
                    <a:pt x="7640" y="189"/>
                    <a:pt x="7506" y="156"/>
                  </a:cubicBezTo>
                  <a:cubicBezTo>
                    <a:pt x="7473" y="156"/>
                    <a:pt x="7406" y="89"/>
                    <a:pt x="7373" y="89"/>
                  </a:cubicBezTo>
                  <a:cubicBezTo>
                    <a:pt x="7306" y="89"/>
                    <a:pt x="7239" y="56"/>
                    <a:pt x="7173" y="56"/>
                  </a:cubicBezTo>
                  <a:lnTo>
                    <a:pt x="7039" y="56"/>
                  </a:lnTo>
                  <a:cubicBezTo>
                    <a:pt x="7020" y="17"/>
                    <a:pt x="6989" y="0"/>
                    <a:pt x="6953"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2"/>
            <p:cNvSpPr/>
            <p:nvPr/>
          </p:nvSpPr>
          <p:spPr>
            <a:xfrm>
              <a:off x="2546900" y="3408713"/>
              <a:ext cx="385300" cy="408650"/>
            </a:xfrm>
            <a:custGeom>
              <a:avLst/>
              <a:gdLst/>
              <a:ahLst/>
              <a:cxnLst/>
              <a:rect l="l" t="t" r="r" b="b"/>
              <a:pathLst>
                <a:path w="15412" h="16346" extrusionOk="0">
                  <a:moveTo>
                    <a:pt x="11708" y="15378"/>
                  </a:moveTo>
                  <a:lnTo>
                    <a:pt x="11708" y="15378"/>
                  </a:lnTo>
                  <a:cubicBezTo>
                    <a:pt x="11714" y="15381"/>
                    <a:pt x="11720" y="15384"/>
                    <a:pt x="11725" y="15386"/>
                  </a:cubicBezTo>
                  <a:lnTo>
                    <a:pt x="11725" y="15386"/>
                  </a:lnTo>
                  <a:cubicBezTo>
                    <a:pt x="11717" y="15378"/>
                    <a:pt x="11708" y="15378"/>
                    <a:pt x="11708" y="15378"/>
                  </a:cubicBezTo>
                  <a:close/>
                  <a:moveTo>
                    <a:pt x="13959" y="15882"/>
                  </a:moveTo>
                  <a:cubicBezTo>
                    <a:pt x="13940" y="15882"/>
                    <a:pt x="13910" y="15912"/>
                    <a:pt x="13910" y="15912"/>
                  </a:cubicBezTo>
                  <a:lnTo>
                    <a:pt x="13977" y="15912"/>
                  </a:lnTo>
                  <a:cubicBezTo>
                    <a:pt x="13977" y="15890"/>
                    <a:pt x="13969" y="15882"/>
                    <a:pt x="13959" y="15882"/>
                  </a:cubicBezTo>
                  <a:close/>
                  <a:moveTo>
                    <a:pt x="1568" y="601"/>
                  </a:moveTo>
                  <a:cubicBezTo>
                    <a:pt x="1801" y="601"/>
                    <a:pt x="2035" y="601"/>
                    <a:pt x="2235" y="634"/>
                  </a:cubicBezTo>
                  <a:cubicBezTo>
                    <a:pt x="2777" y="730"/>
                    <a:pt x="3258" y="917"/>
                    <a:pt x="3736" y="1137"/>
                  </a:cubicBezTo>
                  <a:lnTo>
                    <a:pt x="3736" y="1137"/>
                  </a:lnTo>
                  <a:cubicBezTo>
                    <a:pt x="3736" y="1136"/>
                    <a:pt x="3736" y="1135"/>
                    <a:pt x="3736" y="1135"/>
                  </a:cubicBezTo>
                  <a:lnTo>
                    <a:pt x="3736" y="1135"/>
                  </a:lnTo>
                  <a:cubicBezTo>
                    <a:pt x="3757" y="1145"/>
                    <a:pt x="3779" y="1156"/>
                    <a:pt x="3800" y="1166"/>
                  </a:cubicBezTo>
                  <a:lnTo>
                    <a:pt x="3800" y="1166"/>
                  </a:lnTo>
                  <a:cubicBezTo>
                    <a:pt x="3779" y="1157"/>
                    <a:pt x="3757" y="1147"/>
                    <a:pt x="3736" y="1137"/>
                  </a:cubicBezTo>
                  <a:lnTo>
                    <a:pt x="3736" y="1137"/>
                  </a:lnTo>
                  <a:cubicBezTo>
                    <a:pt x="3739" y="1167"/>
                    <a:pt x="3798" y="1168"/>
                    <a:pt x="3803" y="1168"/>
                  </a:cubicBezTo>
                  <a:lnTo>
                    <a:pt x="3803" y="1168"/>
                  </a:lnTo>
                  <a:cubicBezTo>
                    <a:pt x="3802" y="1167"/>
                    <a:pt x="3801" y="1167"/>
                    <a:pt x="3800" y="1166"/>
                  </a:cubicBezTo>
                  <a:lnTo>
                    <a:pt x="3800" y="1166"/>
                  </a:lnTo>
                  <a:cubicBezTo>
                    <a:pt x="3801" y="1167"/>
                    <a:pt x="3802" y="1167"/>
                    <a:pt x="3803" y="1168"/>
                  </a:cubicBezTo>
                  <a:cubicBezTo>
                    <a:pt x="3803" y="1168"/>
                    <a:pt x="3803" y="1168"/>
                    <a:pt x="3803" y="1168"/>
                  </a:cubicBezTo>
                  <a:lnTo>
                    <a:pt x="3803" y="1168"/>
                  </a:lnTo>
                  <a:cubicBezTo>
                    <a:pt x="4448" y="1493"/>
                    <a:pt x="5091" y="1849"/>
                    <a:pt x="5704" y="2269"/>
                  </a:cubicBezTo>
                  <a:cubicBezTo>
                    <a:pt x="6371" y="2736"/>
                    <a:pt x="7005" y="3236"/>
                    <a:pt x="7639" y="3736"/>
                  </a:cubicBezTo>
                  <a:lnTo>
                    <a:pt x="7572" y="3736"/>
                  </a:lnTo>
                  <a:cubicBezTo>
                    <a:pt x="8573" y="4570"/>
                    <a:pt x="9507" y="5471"/>
                    <a:pt x="10374" y="6438"/>
                  </a:cubicBezTo>
                  <a:cubicBezTo>
                    <a:pt x="11241" y="7406"/>
                    <a:pt x="12042" y="8406"/>
                    <a:pt x="12809" y="9474"/>
                  </a:cubicBezTo>
                  <a:cubicBezTo>
                    <a:pt x="13543" y="10575"/>
                    <a:pt x="14210" y="11742"/>
                    <a:pt x="14677" y="12976"/>
                  </a:cubicBezTo>
                  <a:cubicBezTo>
                    <a:pt x="14844" y="13443"/>
                    <a:pt x="14977" y="13910"/>
                    <a:pt x="15011" y="14411"/>
                  </a:cubicBezTo>
                  <a:lnTo>
                    <a:pt x="15011" y="15011"/>
                  </a:lnTo>
                  <a:cubicBezTo>
                    <a:pt x="14977" y="15145"/>
                    <a:pt x="14977" y="15278"/>
                    <a:pt x="14877" y="15378"/>
                  </a:cubicBezTo>
                  <a:cubicBezTo>
                    <a:pt x="14844" y="15478"/>
                    <a:pt x="14811" y="15545"/>
                    <a:pt x="14744" y="15612"/>
                  </a:cubicBezTo>
                  <a:lnTo>
                    <a:pt x="14577" y="15778"/>
                  </a:lnTo>
                  <a:lnTo>
                    <a:pt x="14344" y="15878"/>
                  </a:lnTo>
                  <a:cubicBezTo>
                    <a:pt x="14210" y="15945"/>
                    <a:pt x="14077" y="15945"/>
                    <a:pt x="13977" y="15979"/>
                  </a:cubicBezTo>
                  <a:cubicBezTo>
                    <a:pt x="13743" y="15979"/>
                    <a:pt x="13543" y="15979"/>
                    <a:pt x="13343" y="15945"/>
                  </a:cubicBezTo>
                  <a:cubicBezTo>
                    <a:pt x="13310" y="15945"/>
                    <a:pt x="13210" y="15878"/>
                    <a:pt x="13143" y="15878"/>
                  </a:cubicBezTo>
                  <a:cubicBezTo>
                    <a:pt x="12648" y="15780"/>
                    <a:pt x="12187" y="15616"/>
                    <a:pt x="11725" y="15386"/>
                  </a:cubicBezTo>
                  <a:lnTo>
                    <a:pt x="11725" y="15386"/>
                  </a:lnTo>
                  <a:cubicBezTo>
                    <a:pt x="11733" y="15395"/>
                    <a:pt x="11742" y="15411"/>
                    <a:pt x="11742" y="15445"/>
                  </a:cubicBezTo>
                  <a:cubicBezTo>
                    <a:pt x="11041" y="15111"/>
                    <a:pt x="10374" y="14678"/>
                    <a:pt x="9740" y="14277"/>
                  </a:cubicBezTo>
                  <a:cubicBezTo>
                    <a:pt x="9674" y="14211"/>
                    <a:pt x="9607" y="14177"/>
                    <a:pt x="9540" y="14144"/>
                  </a:cubicBezTo>
                  <a:cubicBezTo>
                    <a:pt x="8940" y="13710"/>
                    <a:pt x="8406" y="13310"/>
                    <a:pt x="7872" y="12843"/>
                  </a:cubicBezTo>
                  <a:cubicBezTo>
                    <a:pt x="7105" y="12209"/>
                    <a:pt x="6438" y="11542"/>
                    <a:pt x="5738" y="10875"/>
                  </a:cubicBezTo>
                  <a:lnTo>
                    <a:pt x="5671" y="10808"/>
                  </a:lnTo>
                  <a:lnTo>
                    <a:pt x="5571" y="10708"/>
                  </a:lnTo>
                  <a:lnTo>
                    <a:pt x="5504" y="10641"/>
                  </a:lnTo>
                  <a:lnTo>
                    <a:pt x="5471" y="10608"/>
                  </a:lnTo>
                  <a:lnTo>
                    <a:pt x="5404" y="10541"/>
                  </a:lnTo>
                  <a:lnTo>
                    <a:pt x="5371" y="10508"/>
                  </a:lnTo>
                  <a:lnTo>
                    <a:pt x="5337" y="10475"/>
                  </a:lnTo>
                  <a:lnTo>
                    <a:pt x="5304" y="10441"/>
                  </a:lnTo>
                  <a:lnTo>
                    <a:pt x="5237" y="10375"/>
                  </a:lnTo>
                  <a:lnTo>
                    <a:pt x="5204" y="10341"/>
                  </a:lnTo>
                  <a:lnTo>
                    <a:pt x="5170" y="10308"/>
                  </a:lnTo>
                  <a:lnTo>
                    <a:pt x="5137" y="10274"/>
                  </a:lnTo>
                  <a:lnTo>
                    <a:pt x="5070" y="10208"/>
                  </a:lnTo>
                  <a:lnTo>
                    <a:pt x="5037" y="10174"/>
                  </a:lnTo>
                  <a:cubicBezTo>
                    <a:pt x="5037" y="10141"/>
                    <a:pt x="5004" y="10141"/>
                    <a:pt x="5004" y="10108"/>
                  </a:cubicBezTo>
                  <a:cubicBezTo>
                    <a:pt x="4703" y="9774"/>
                    <a:pt x="4403" y="9440"/>
                    <a:pt x="4170" y="9107"/>
                  </a:cubicBezTo>
                  <a:lnTo>
                    <a:pt x="4070" y="9007"/>
                  </a:lnTo>
                  <a:lnTo>
                    <a:pt x="4036" y="8973"/>
                  </a:lnTo>
                  <a:cubicBezTo>
                    <a:pt x="4036" y="8973"/>
                    <a:pt x="4036" y="8940"/>
                    <a:pt x="4003" y="8940"/>
                  </a:cubicBezTo>
                  <a:cubicBezTo>
                    <a:pt x="3536" y="8340"/>
                    <a:pt x="3069" y="7806"/>
                    <a:pt x="2702" y="7172"/>
                  </a:cubicBezTo>
                  <a:cubicBezTo>
                    <a:pt x="1968" y="6105"/>
                    <a:pt x="1301" y="4937"/>
                    <a:pt x="834" y="3703"/>
                  </a:cubicBezTo>
                  <a:cubicBezTo>
                    <a:pt x="667" y="3269"/>
                    <a:pt x="534" y="2802"/>
                    <a:pt x="500" y="2302"/>
                  </a:cubicBezTo>
                  <a:lnTo>
                    <a:pt x="500" y="1868"/>
                  </a:lnTo>
                  <a:lnTo>
                    <a:pt x="500" y="1835"/>
                  </a:lnTo>
                  <a:lnTo>
                    <a:pt x="500" y="1802"/>
                  </a:lnTo>
                  <a:lnTo>
                    <a:pt x="500" y="1768"/>
                  </a:lnTo>
                  <a:lnTo>
                    <a:pt x="500" y="1702"/>
                  </a:lnTo>
                  <a:cubicBezTo>
                    <a:pt x="500" y="1668"/>
                    <a:pt x="500" y="1635"/>
                    <a:pt x="534" y="1602"/>
                  </a:cubicBezTo>
                  <a:lnTo>
                    <a:pt x="534" y="1535"/>
                  </a:lnTo>
                  <a:cubicBezTo>
                    <a:pt x="534" y="1501"/>
                    <a:pt x="567" y="1435"/>
                    <a:pt x="567" y="1368"/>
                  </a:cubicBezTo>
                  <a:lnTo>
                    <a:pt x="567" y="1335"/>
                  </a:lnTo>
                  <a:cubicBezTo>
                    <a:pt x="634" y="1101"/>
                    <a:pt x="667" y="1001"/>
                    <a:pt x="734" y="934"/>
                  </a:cubicBezTo>
                  <a:cubicBezTo>
                    <a:pt x="801" y="901"/>
                    <a:pt x="867" y="801"/>
                    <a:pt x="967" y="768"/>
                  </a:cubicBezTo>
                  <a:cubicBezTo>
                    <a:pt x="1001" y="768"/>
                    <a:pt x="1034" y="734"/>
                    <a:pt x="1068" y="734"/>
                  </a:cubicBezTo>
                  <a:cubicBezTo>
                    <a:pt x="1134" y="734"/>
                    <a:pt x="1168" y="668"/>
                    <a:pt x="1201" y="668"/>
                  </a:cubicBezTo>
                  <a:cubicBezTo>
                    <a:pt x="1334" y="634"/>
                    <a:pt x="1468" y="634"/>
                    <a:pt x="1568" y="601"/>
                  </a:cubicBezTo>
                  <a:close/>
                  <a:moveTo>
                    <a:pt x="1668" y="0"/>
                  </a:moveTo>
                  <a:cubicBezTo>
                    <a:pt x="1401" y="0"/>
                    <a:pt x="1168" y="67"/>
                    <a:pt x="967" y="134"/>
                  </a:cubicBezTo>
                  <a:lnTo>
                    <a:pt x="901" y="134"/>
                  </a:lnTo>
                  <a:cubicBezTo>
                    <a:pt x="867" y="134"/>
                    <a:pt x="867" y="167"/>
                    <a:pt x="834" y="167"/>
                  </a:cubicBezTo>
                  <a:cubicBezTo>
                    <a:pt x="701" y="234"/>
                    <a:pt x="634" y="301"/>
                    <a:pt x="534" y="401"/>
                  </a:cubicBezTo>
                  <a:lnTo>
                    <a:pt x="467" y="467"/>
                  </a:lnTo>
                  <a:cubicBezTo>
                    <a:pt x="400" y="501"/>
                    <a:pt x="367" y="601"/>
                    <a:pt x="334" y="634"/>
                  </a:cubicBezTo>
                  <a:cubicBezTo>
                    <a:pt x="334" y="668"/>
                    <a:pt x="300" y="668"/>
                    <a:pt x="300" y="734"/>
                  </a:cubicBezTo>
                  <a:lnTo>
                    <a:pt x="300" y="768"/>
                  </a:lnTo>
                  <a:cubicBezTo>
                    <a:pt x="167" y="901"/>
                    <a:pt x="167" y="968"/>
                    <a:pt x="134" y="1001"/>
                  </a:cubicBezTo>
                  <a:cubicBezTo>
                    <a:pt x="67" y="1068"/>
                    <a:pt x="67" y="1101"/>
                    <a:pt x="67" y="1168"/>
                  </a:cubicBezTo>
                  <a:cubicBezTo>
                    <a:pt x="33" y="1301"/>
                    <a:pt x="33" y="1435"/>
                    <a:pt x="0" y="1501"/>
                  </a:cubicBezTo>
                  <a:lnTo>
                    <a:pt x="0" y="1768"/>
                  </a:lnTo>
                  <a:cubicBezTo>
                    <a:pt x="0" y="2069"/>
                    <a:pt x="33" y="2402"/>
                    <a:pt x="67" y="2669"/>
                  </a:cubicBezTo>
                  <a:cubicBezTo>
                    <a:pt x="67" y="2769"/>
                    <a:pt x="134" y="2836"/>
                    <a:pt x="134" y="2936"/>
                  </a:cubicBezTo>
                  <a:lnTo>
                    <a:pt x="134" y="2969"/>
                  </a:lnTo>
                  <a:lnTo>
                    <a:pt x="367" y="3736"/>
                  </a:lnTo>
                  <a:cubicBezTo>
                    <a:pt x="367" y="3770"/>
                    <a:pt x="400" y="3803"/>
                    <a:pt x="400" y="3903"/>
                  </a:cubicBezTo>
                  <a:lnTo>
                    <a:pt x="801" y="4770"/>
                  </a:lnTo>
                  <a:cubicBezTo>
                    <a:pt x="1001" y="5171"/>
                    <a:pt x="1201" y="5604"/>
                    <a:pt x="1468" y="6005"/>
                  </a:cubicBezTo>
                  <a:lnTo>
                    <a:pt x="1835" y="6638"/>
                  </a:lnTo>
                  <a:cubicBezTo>
                    <a:pt x="2335" y="7406"/>
                    <a:pt x="2835" y="8140"/>
                    <a:pt x="3403" y="8807"/>
                  </a:cubicBezTo>
                  <a:cubicBezTo>
                    <a:pt x="3903" y="9440"/>
                    <a:pt x="4403" y="10008"/>
                    <a:pt x="4970" y="10608"/>
                  </a:cubicBezTo>
                  <a:lnTo>
                    <a:pt x="5037" y="10675"/>
                  </a:lnTo>
                  <a:lnTo>
                    <a:pt x="5070" y="10741"/>
                  </a:lnTo>
                  <a:cubicBezTo>
                    <a:pt x="6104" y="11842"/>
                    <a:pt x="7305" y="12910"/>
                    <a:pt x="8506" y="13844"/>
                  </a:cubicBezTo>
                  <a:cubicBezTo>
                    <a:pt x="8540" y="13910"/>
                    <a:pt x="8573" y="13944"/>
                    <a:pt x="8673" y="13977"/>
                  </a:cubicBezTo>
                  <a:cubicBezTo>
                    <a:pt x="9340" y="14477"/>
                    <a:pt x="10007" y="14944"/>
                    <a:pt x="10741" y="15345"/>
                  </a:cubicBezTo>
                  <a:cubicBezTo>
                    <a:pt x="11075" y="15578"/>
                    <a:pt x="11442" y="15745"/>
                    <a:pt x="11842" y="15912"/>
                  </a:cubicBezTo>
                  <a:cubicBezTo>
                    <a:pt x="12175" y="16079"/>
                    <a:pt x="12542" y="16179"/>
                    <a:pt x="12909" y="16279"/>
                  </a:cubicBezTo>
                  <a:lnTo>
                    <a:pt x="13009" y="16279"/>
                  </a:lnTo>
                  <a:cubicBezTo>
                    <a:pt x="13243" y="16312"/>
                    <a:pt x="13543" y="16345"/>
                    <a:pt x="13777" y="16345"/>
                  </a:cubicBezTo>
                  <a:cubicBezTo>
                    <a:pt x="14043" y="16345"/>
                    <a:pt x="14277" y="16312"/>
                    <a:pt x="14544" y="16179"/>
                  </a:cubicBezTo>
                  <a:cubicBezTo>
                    <a:pt x="14611" y="16145"/>
                    <a:pt x="14744" y="16079"/>
                    <a:pt x="14844" y="16012"/>
                  </a:cubicBezTo>
                  <a:lnTo>
                    <a:pt x="15078" y="15778"/>
                  </a:lnTo>
                  <a:cubicBezTo>
                    <a:pt x="15178" y="15678"/>
                    <a:pt x="15211" y="15578"/>
                    <a:pt x="15244" y="15478"/>
                  </a:cubicBezTo>
                  <a:cubicBezTo>
                    <a:pt x="15278" y="15345"/>
                    <a:pt x="15344" y="15245"/>
                    <a:pt x="15378" y="15078"/>
                  </a:cubicBezTo>
                  <a:cubicBezTo>
                    <a:pt x="15411" y="14811"/>
                    <a:pt x="15411" y="14511"/>
                    <a:pt x="15411" y="14244"/>
                  </a:cubicBezTo>
                  <a:cubicBezTo>
                    <a:pt x="15378" y="13844"/>
                    <a:pt x="15278" y="13510"/>
                    <a:pt x="15211" y="13143"/>
                  </a:cubicBezTo>
                  <a:cubicBezTo>
                    <a:pt x="15011" y="12476"/>
                    <a:pt x="14711" y="11809"/>
                    <a:pt x="14377" y="11175"/>
                  </a:cubicBezTo>
                  <a:cubicBezTo>
                    <a:pt x="14043" y="10508"/>
                    <a:pt x="13677" y="9941"/>
                    <a:pt x="13243" y="9307"/>
                  </a:cubicBezTo>
                  <a:cubicBezTo>
                    <a:pt x="12843" y="8740"/>
                    <a:pt x="12409" y="8140"/>
                    <a:pt x="11942" y="7572"/>
                  </a:cubicBezTo>
                  <a:cubicBezTo>
                    <a:pt x="11041" y="6405"/>
                    <a:pt x="10007" y="5304"/>
                    <a:pt x="8973" y="4270"/>
                  </a:cubicBezTo>
                  <a:cubicBezTo>
                    <a:pt x="7872" y="3269"/>
                    <a:pt x="6738" y="2302"/>
                    <a:pt x="5504" y="1501"/>
                  </a:cubicBezTo>
                  <a:cubicBezTo>
                    <a:pt x="4904" y="1135"/>
                    <a:pt x="4236" y="768"/>
                    <a:pt x="3603" y="501"/>
                  </a:cubicBezTo>
                  <a:cubicBezTo>
                    <a:pt x="3002" y="267"/>
                    <a:pt x="2335" y="0"/>
                    <a:pt x="166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2"/>
            <p:cNvSpPr/>
            <p:nvPr/>
          </p:nvSpPr>
          <p:spPr>
            <a:xfrm>
              <a:off x="2510200" y="3478763"/>
              <a:ext cx="488700" cy="271875"/>
            </a:xfrm>
            <a:custGeom>
              <a:avLst/>
              <a:gdLst/>
              <a:ahLst/>
              <a:cxnLst/>
              <a:rect l="l" t="t" r="r" b="b"/>
              <a:pathLst>
                <a:path w="19548" h="10875" extrusionOk="0">
                  <a:moveTo>
                    <a:pt x="16312" y="401"/>
                  </a:moveTo>
                  <a:cubicBezTo>
                    <a:pt x="16842" y="401"/>
                    <a:pt x="17344" y="409"/>
                    <a:pt x="17846" y="534"/>
                  </a:cubicBezTo>
                  <a:lnTo>
                    <a:pt x="18480" y="801"/>
                  </a:lnTo>
                  <a:cubicBezTo>
                    <a:pt x="18547" y="834"/>
                    <a:pt x="18680" y="934"/>
                    <a:pt x="18780" y="1001"/>
                  </a:cubicBezTo>
                  <a:lnTo>
                    <a:pt x="18847" y="1101"/>
                  </a:lnTo>
                  <a:cubicBezTo>
                    <a:pt x="18881" y="1101"/>
                    <a:pt x="18881" y="1135"/>
                    <a:pt x="18914" y="1168"/>
                  </a:cubicBezTo>
                  <a:cubicBezTo>
                    <a:pt x="18981" y="1201"/>
                    <a:pt x="19014" y="1301"/>
                    <a:pt x="19047" y="1368"/>
                  </a:cubicBezTo>
                  <a:cubicBezTo>
                    <a:pt x="19047" y="1466"/>
                    <a:pt x="19083" y="1528"/>
                    <a:pt x="19011" y="1528"/>
                  </a:cubicBezTo>
                  <a:cubicBezTo>
                    <a:pt x="18984" y="1528"/>
                    <a:pt x="18943" y="1519"/>
                    <a:pt x="18881" y="1501"/>
                  </a:cubicBezTo>
                  <a:lnTo>
                    <a:pt x="18881" y="1535"/>
                  </a:lnTo>
                  <a:lnTo>
                    <a:pt x="18881" y="1702"/>
                  </a:lnTo>
                  <a:lnTo>
                    <a:pt x="18881" y="1735"/>
                  </a:lnTo>
                  <a:lnTo>
                    <a:pt x="18881" y="1868"/>
                  </a:lnTo>
                  <a:lnTo>
                    <a:pt x="18881" y="1902"/>
                  </a:lnTo>
                  <a:lnTo>
                    <a:pt x="18881" y="1968"/>
                  </a:lnTo>
                  <a:lnTo>
                    <a:pt x="18881" y="2002"/>
                  </a:lnTo>
                  <a:cubicBezTo>
                    <a:pt x="18847" y="2169"/>
                    <a:pt x="18814" y="2302"/>
                    <a:pt x="18714" y="2402"/>
                  </a:cubicBezTo>
                  <a:cubicBezTo>
                    <a:pt x="18480" y="2836"/>
                    <a:pt x="18180" y="3203"/>
                    <a:pt x="17846" y="3570"/>
                  </a:cubicBezTo>
                  <a:cubicBezTo>
                    <a:pt x="16912" y="4537"/>
                    <a:pt x="15878" y="5338"/>
                    <a:pt x="14744" y="6038"/>
                  </a:cubicBezTo>
                  <a:cubicBezTo>
                    <a:pt x="14177" y="6405"/>
                    <a:pt x="13510" y="6805"/>
                    <a:pt x="12876" y="7139"/>
                  </a:cubicBezTo>
                  <a:cubicBezTo>
                    <a:pt x="12876" y="7172"/>
                    <a:pt x="12843" y="7172"/>
                    <a:pt x="12843" y="7172"/>
                  </a:cubicBezTo>
                  <a:cubicBezTo>
                    <a:pt x="12843" y="7206"/>
                    <a:pt x="12810" y="7206"/>
                    <a:pt x="12810" y="7206"/>
                  </a:cubicBezTo>
                  <a:cubicBezTo>
                    <a:pt x="12743" y="7206"/>
                    <a:pt x="12743" y="7239"/>
                    <a:pt x="12709" y="7239"/>
                  </a:cubicBezTo>
                  <a:cubicBezTo>
                    <a:pt x="12343" y="7472"/>
                    <a:pt x="11909" y="7673"/>
                    <a:pt x="11542" y="7839"/>
                  </a:cubicBezTo>
                  <a:cubicBezTo>
                    <a:pt x="11509" y="7839"/>
                    <a:pt x="11509" y="7873"/>
                    <a:pt x="11475" y="7873"/>
                  </a:cubicBezTo>
                  <a:cubicBezTo>
                    <a:pt x="11475" y="7906"/>
                    <a:pt x="11409" y="7906"/>
                    <a:pt x="11409" y="7906"/>
                  </a:cubicBezTo>
                  <a:cubicBezTo>
                    <a:pt x="11409" y="7973"/>
                    <a:pt x="11375" y="7973"/>
                    <a:pt x="11375" y="7973"/>
                  </a:cubicBezTo>
                  <a:lnTo>
                    <a:pt x="11308" y="8006"/>
                  </a:lnTo>
                  <a:cubicBezTo>
                    <a:pt x="11308" y="8040"/>
                    <a:pt x="11242" y="8040"/>
                    <a:pt x="11242" y="8040"/>
                  </a:cubicBezTo>
                  <a:cubicBezTo>
                    <a:pt x="11242" y="8073"/>
                    <a:pt x="11208" y="8073"/>
                    <a:pt x="11208" y="8073"/>
                  </a:cubicBezTo>
                  <a:cubicBezTo>
                    <a:pt x="11208" y="8140"/>
                    <a:pt x="11175" y="8140"/>
                    <a:pt x="11175" y="8140"/>
                  </a:cubicBezTo>
                  <a:cubicBezTo>
                    <a:pt x="11175" y="8173"/>
                    <a:pt x="11142" y="8173"/>
                    <a:pt x="11142" y="8173"/>
                  </a:cubicBezTo>
                  <a:cubicBezTo>
                    <a:pt x="11142" y="8206"/>
                    <a:pt x="11075" y="8206"/>
                    <a:pt x="11075" y="8206"/>
                  </a:cubicBezTo>
                  <a:lnTo>
                    <a:pt x="11042" y="8240"/>
                  </a:lnTo>
                  <a:cubicBezTo>
                    <a:pt x="11008" y="8240"/>
                    <a:pt x="11008" y="8306"/>
                    <a:pt x="10975" y="8306"/>
                  </a:cubicBezTo>
                  <a:lnTo>
                    <a:pt x="10908" y="8306"/>
                  </a:lnTo>
                  <a:cubicBezTo>
                    <a:pt x="10875" y="8306"/>
                    <a:pt x="10875" y="8340"/>
                    <a:pt x="10841" y="8340"/>
                  </a:cubicBezTo>
                  <a:lnTo>
                    <a:pt x="10808" y="8340"/>
                  </a:lnTo>
                  <a:cubicBezTo>
                    <a:pt x="10741" y="8340"/>
                    <a:pt x="10741" y="8373"/>
                    <a:pt x="10708" y="8373"/>
                  </a:cubicBezTo>
                  <a:cubicBezTo>
                    <a:pt x="10708" y="8373"/>
                    <a:pt x="10675" y="8406"/>
                    <a:pt x="10641" y="8406"/>
                  </a:cubicBezTo>
                  <a:cubicBezTo>
                    <a:pt x="9774" y="8807"/>
                    <a:pt x="8840" y="9140"/>
                    <a:pt x="7939" y="9407"/>
                  </a:cubicBezTo>
                  <a:lnTo>
                    <a:pt x="7873" y="9407"/>
                  </a:lnTo>
                  <a:cubicBezTo>
                    <a:pt x="7206" y="9641"/>
                    <a:pt x="6538" y="9807"/>
                    <a:pt x="5871" y="9974"/>
                  </a:cubicBezTo>
                  <a:lnTo>
                    <a:pt x="5838" y="9974"/>
                  </a:lnTo>
                  <a:cubicBezTo>
                    <a:pt x="5771" y="9974"/>
                    <a:pt x="5671" y="10008"/>
                    <a:pt x="5604" y="10008"/>
                  </a:cubicBezTo>
                  <a:cubicBezTo>
                    <a:pt x="4837" y="10174"/>
                    <a:pt x="4103" y="10241"/>
                    <a:pt x="3303" y="10308"/>
                  </a:cubicBezTo>
                  <a:lnTo>
                    <a:pt x="3369" y="10308"/>
                  </a:lnTo>
                  <a:cubicBezTo>
                    <a:pt x="3244" y="10316"/>
                    <a:pt x="3119" y="10320"/>
                    <a:pt x="2994" y="10320"/>
                  </a:cubicBezTo>
                  <a:cubicBezTo>
                    <a:pt x="2619" y="10320"/>
                    <a:pt x="2244" y="10283"/>
                    <a:pt x="1868" y="10208"/>
                  </a:cubicBezTo>
                  <a:cubicBezTo>
                    <a:pt x="1802" y="10208"/>
                    <a:pt x="1702" y="10174"/>
                    <a:pt x="1668" y="10174"/>
                  </a:cubicBezTo>
                  <a:cubicBezTo>
                    <a:pt x="1468" y="10141"/>
                    <a:pt x="1301" y="10041"/>
                    <a:pt x="1101" y="9974"/>
                  </a:cubicBezTo>
                  <a:cubicBezTo>
                    <a:pt x="1001" y="9908"/>
                    <a:pt x="868" y="9841"/>
                    <a:pt x="801" y="9741"/>
                  </a:cubicBezTo>
                  <a:cubicBezTo>
                    <a:pt x="768" y="9674"/>
                    <a:pt x="668" y="9641"/>
                    <a:pt x="634" y="9541"/>
                  </a:cubicBezTo>
                  <a:cubicBezTo>
                    <a:pt x="601" y="9474"/>
                    <a:pt x="601" y="9407"/>
                    <a:pt x="534" y="9340"/>
                  </a:cubicBezTo>
                  <a:cubicBezTo>
                    <a:pt x="534" y="9240"/>
                    <a:pt x="501" y="9174"/>
                    <a:pt x="501" y="9074"/>
                  </a:cubicBezTo>
                  <a:cubicBezTo>
                    <a:pt x="501" y="8974"/>
                    <a:pt x="501" y="8840"/>
                    <a:pt x="534" y="8707"/>
                  </a:cubicBezTo>
                  <a:cubicBezTo>
                    <a:pt x="601" y="8507"/>
                    <a:pt x="668" y="8306"/>
                    <a:pt x="768" y="8140"/>
                  </a:cubicBezTo>
                  <a:cubicBezTo>
                    <a:pt x="1001" y="7706"/>
                    <a:pt x="1301" y="7339"/>
                    <a:pt x="1635" y="6972"/>
                  </a:cubicBezTo>
                  <a:cubicBezTo>
                    <a:pt x="2536" y="6005"/>
                    <a:pt x="3603" y="5204"/>
                    <a:pt x="4704" y="4504"/>
                  </a:cubicBezTo>
                  <a:cubicBezTo>
                    <a:pt x="5805" y="3836"/>
                    <a:pt x="6972" y="3203"/>
                    <a:pt x="8140" y="2669"/>
                  </a:cubicBezTo>
                  <a:cubicBezTo>
                    <a:pt x="9307" y="2169"/>
                    <a:pt x="10508" y="1668"/>
                    <a:pt x="11742" y="1301"/>
                  </a:cubicBezTo>
                  <a:lnTo>
                    <a:pt x="11709" y="1301"/>
                  </a:lnTo>
                  <a:cubicBezTo>
                    <a:pt x="12476" y="1068"/>
                    <a:pt x="13243" y="868"/>
                    <a:pt x="14044" y="701"/>
                  </a:cubicBezTo>
                  <a:cubicBezTo>
                    <a:pt x="14811" y="534"/>
                    <a:pt x="15545" y="467"/>
                    <a:pt x="16312" y="401"/>
                  </a:cubicBezTo>
                  <a:close/>
                  <a:moveTo>
                    <a:pt x="16479" y="0"/>
                  </a:moveTo>
                  <a:cubicBezTo>
                    <a:pt x="15778" y="0"/>
                    <a:pt x="15044" y="100"/>
                    <a:pt x="14344" y="201"/>
                  </a:cubicBezTo>
                  <a:cubicBezTo>
                    <a:pt x="12876" y="467"/>
                    <a:pt x="11475" y="868"/>
                    <a:pt x="10108" y="1368"/>
                  </a:cubicBezTo>
                  <a:cubicBezTo>
                    <a:pt x="8707" y="1868"/>
                    <a:pt x="7339" y="2502"/>
                    <a:pt x="6038" y="3203"/>
                  </a:cubicBezTo>
                  <a:cubicBezTo>
                    <a:pt x="5438" y="3536"/>
                    <a:pt x="4804" y="3937"/>
                    <a:pt x="4203" y="4303"/>
                  </a:cubicBezTo>
                  <a:cubicBezTo>
                    <a:pt x="3636" y="4704"/>
                    <a:pt x="3003" y="5137"/>
                    <a:pt x="2469" y="5604"/>
                  </a:cubicBezTo>
                  <a:cubicBezTo>
                    <a:pt x="1935" y="6005"/>
                    <a:pt x="1435" y="6505"/>
                    <a:pt x="968" y="7039"/>
                  </a:cubicBezTo>
                  <a:cubicBezTo>
                    <a:pt x="701" y="7339"/>
                    <a:pt x="501" y="7639"/>
                    <a:pt x="334" y="7973"/>
                  </a:cubicBezTo>
                  <a:cubicBezTo>
                    <a:pt x="201" y="8173"/>
                    <a:pt x="100" y="8473"/>
                    <a:pt x="34" y="8707"/>
                  </a:cubicBezTo>
                  <a:cubicBezTo>
                    <a:pt x="0" y="8840"/>
                    <a:pt x="0" y="9007"/>
                    <a:pt x="0" y="9140"/>
                  </a:cubicBezTo>
                  <a:cubicBezTo>
                    <a:pt x="0" y="9274"/>
                    <a:pt x="0" y="9340"/>
                    <a:pt x="34" y="9474"/>
                  </a:cubicBezTo>
                  <a:cubicBezTo>
                    <a:pt x="100" y="9607"/>
                    <a:pt x="134" y="9707"/>
                    <a:pt x="167" y="9807"/>
                  </a:cubicBezTo>
                  <a:cubicBezTo>
                    <a:pt x="267" y="9941"/>
                    <a:pt x="301" y="10008"/>
                    <a:pt x="367" y="10108"/>
                  </a:cubicBezTo>
                  <a:cubicBezTo>
                    <a:pt x="534" y="10308"/>
                    <a:pt x="768" y="10441"/>
                    <a:pt x="1001" y="10541"/>
                  </a:cubicBezTo>
                  <a:cubicBezTo>
                    <a:pt x="1268" y="10675"/>
                    <a:pt x="1501" y="10775"/>
                    <a:pt x="1768" y="10808"/>
                  </a:cubicBezTo>
                  <a:lnTo>
                    <a:pt x="1835" y="10808"/>
                  </a:lnTo>
                  <a:cubicBezTo>
                    <a:pt x="2202" y="10842"/>
                    <a:pt x="2602" y="10875"/>
                    <a:pt x="2969" y="10875"/>
                  </a:cubicBezTo>
                  <a:cubicBezTo>
                    <a:pt x="3369" y="10875"/>
                    <a:pt x="3770" y="10842"/>
                    <a:pt x="4170" y="10808"/>
                  </a:cubicBezTo>
                  <a:cubicBezTo>
                    <a:pt x="5004" y="10708"/>
                    <a:pt x="5838" y="10541"/>
                    <a:pt x="6638" y="10341"/>
                  </a:cubicBezTo>
                  <a:lnTo>
                    <a:pt x="6805" y="10308"/>
                  </a:lnTo>
                  <a:cubicBezTo>
                    <a:pt x="8306" y="9941"/>
                    <a:pt x="9774" y="9374"/>
                    <a:pt x="11175" y="8773"/>
                  </a:cubicBezTo>
                  <a:cubicBezTo>
                    <a:pt x="11208" y="8707"/>
                    <a:pt x="11208" y="8707"/>
                    <a:pt x="11275" y="8707"/>
                  </a:cubicBezTo>
                  <a:cubicBezTo>
                    <a:pt x="11308" y="8707"/>
                    <a:pt x="11308" y="8673"/>
                    <a:pt x="11342" y="8673"/>
                  </a:cubicBezTo>
                  <a:cubicBezTo>
                    <a:pt x="12042" y="8340"/>
                    <a:pt x="12776" y="8006"/>
                    <a:pt x="13477" y="7639"/>
                  </a:cubicBezTo>
                  <a:cubicBezTo>
                    <a:pt x="14277" y="7172"/>
                    <a:pt x="15011" y="6705"/>
                    <a:pt x="15778" y="6205"/>
                  </a:cubicBezTo>
                  <a:cubicBezTo>
                    <a:pt x="15978" y="6105"/>
                    <a:pt x="16145" y="5938"/>
                    <a:pt x="16345" y="5805"/>
                  </a:cubicBezTo>
                  <a:cubicBezTo>
                    <a:pt x="16712" y="5504"/>
                    <a:pt x="17113" y="5204"/>
                    <a:pt x="17446" y="4937"/>
                  </a:cubicBezTo>
                  <a:cubicBezTo>
                    <a:pt x="17680" y="4704"/>
                    <a:pt x="17947" y="4504"/>
                    <a:pt x="18147" y="4270"/>
                  </a:cubicBezTo>
                  <a:lnTo>
                    <a:pt x="18280" y="4137"/>
                  </a:lnTo>
                  <a:lnTo>
                    <a:pt x="18780" y="3503"/>
                  </a:lnTo>
                  <a:lnTo>
                    <a:pt x="18814" y="3470"/>
                  </a:lnTo>
                  <a:cubicBezTo>
                    <a:pt x="18847" y="3369"/>
                    <a:pt x="18881" y="3336"/>
                    <a:pt x="18947" y="3236"/>
                  </a:cubicBezTo>
                  <a:cubicBezTo>
                    <a:pt x="19114" y="3003"/>
                    <a:pt x="19281" y="2769"/>
                    <a:pt x="19381" y="2469"/>
                  </a:cubicBezTo>
                  <a:cubicBezTo>
                    <a:pt x="19448" y="2369"/>
                    <a:pt x="19448" y="2302"/>
                    <a:pt x="19481" y="2202"/>
                  </a:cubicBezTo>
                  <a:cubicBezTo>
                    <a:pt x="19514" y="2135"/>
                    <a:pt x="19548" y="2002"/>
                    <a:pt x="19548" y="1868"/>
                  </a:cubicBezTo>
                  <a:lnTo>
                    <a:pt x="19548" y="1702"/>
                  </a:lnTo>
                  <a:cubicBezTo>
                    <a:pt x="19548" y="1647"/>
                    <a:pt x="19548" y="1593"/>
                    <a:pt x="19511" y="1593"/>
                  </a:cubicBezTo>
                  <a:cubicBezTo>
                    <a:pt x="19503" y="1593"/>
                    <a:pt x="19493" y="1595"/>
                    <a:pt x="19481" y="1602"/>
                  </a:cubicBezTo>
                  <a:lnTo>
                    <a:pt x="19481" y="1535"/>
                  </a:lnTo>
                  <a:lnTo>
                    <a:pt x="19481" y="1468"/>
                  </a:lnTo>
                  <a:cubicBezTo>
                    <a:pt x="19481" y="1368"/>
                    <a:pt x="19481" y="1335"/>
                    <a:pt x="19448" y="1268"/>
                  </a:cubicBezTo>
                  <a:cubicBezTo>
                    <a:pt x="19448" y="1201"/>
                    <a:pt x="19381" y="1168"/>
                    <a:pt x="19381" y="1135"/>
                  </a:cubicBezTo>
                  <a:cubicBezTo>
                    <a:pt x="19314" y="1034"/>
                    <a:pt x="19281" y="934"/>
                    <a:pt x="19181" y="834"/>
                  </a:cubicBezTo>
                  <a:lnTo>
                    <a:pt x="19147" y="801"/>
                  </a:lnTo>
                  <a:lnTo>
                    <a:pt x="19114" y="768"/>
                  </a:lnTo>
                  <a:cubicBezTo>
                    <a:pt x="18947" y="601"/>
                    <a:pt x="18714" y="434"/>
                    <a:pt x="18480" y="334"/>
                  </a:cubicBezTo>
                  <a:cubicBezTo>
                    <a:pt x="17846" y="34"/>
                    <a:pt x="17146" y="0"/>
                    <a:pt x="16479"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42"/>
          <p:cNvGrpSpPr/>
          <p:nvPr/>
        </p:nvGrpSpPr>
        <p:grpSpPr>
          <a:xfrm rot="-632919" flipH="1">
            <a:off x="665356" y="852037"/>
            <a:ext cx="641652" cy="668105"/>
            <a:chOff x="2079900" y="3077638"/>
            <a:chExt cx="367775" cy="382800"/>
          </a:xfrm>
        </p:grpSpPr>
        <p:sp>
          <p:nvSpPr>
            <p:cNvPr id="685" name="Google Shape;685;p42"/>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2"/>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2"/>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2"/>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 name="Google Shape;689;p42"/>
          <p:cNvGrpSpPr/>
          <p:nvPr/>
        </p:nvGrpSpPr>
        <p:grpSpPr>
          <a:xfrm rot="148811">
            <a:off x="8357294" y="4411704"/>
            <a:ext cx="371396" cy="375435"/>
            <a:chOff x="2079900" y="3077638"/>
            <a:chExt cx="367775" cy="382800"/>
          </a:xfrm>
        </p:grpSpPr>
        <p:sp>
          <p:nvSpPr>
            <p:cNvPr id="690" name="Google Shape;690;p42"/>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2"/>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2"/>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2"/>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 name="Google Shape;694;p42"/>
          <p:cNvGrpSpPr/>
          <p:nvPr/>
        </p:nvGrpSpPr>
        <p:grpSpPr>
          <a:xfrm rot="437061">
            <a:off x="1003105" y="3077140"/>
            <a:ext cx="1551998" cy="1504911"/>
            <a:chOff x="3499575" y="2364313"/>
            <a:chExt cx="805500" cy="774350"/>
          </a:xfrm>
        </p:grpSpPr>
        <p:sp>
          <p:nvSpPr>
            <p:cNvPr id="695" name="Google Shape;695;p42"/>
            <p:cNvSpPr/>
            <p:nvPr/>
          </p:nvSpPr>
          <p:spPr>
            <a:xfrm>
              <a:off x="3499575" y="2364313"/>
              <a:ext cx="805500" cy="774350"/>
            </a:xfrm>
            <a:custGeom>
              <a:avLst/>
              <a:gdLst/>
              <a:ahLst/>
              <a:cxnLst/>
              <a:rect l="l" t="t" r="r" b="b"/>
              <a:pathLst>
                <a:path w="32220" h="30974" extrusionOk="0">
                  <a:moveTo>
                    <a:pt x="14925" y="1824"/>
                  </a:moveTo>
                  <a:cubicBezTo>
                    <a:pt x="4073" y="4347"/>
                    <a:pt x="0" y="12219"/>
                    <a:pt x="152" y="18390"/>
                  </a:cubicBezTo>
                  <a:cubicBezTo>
                    <a:pt x="335" y="25563"/>
                    <a:pt x="8085" y="30974"/>
                    <a:pt x="13891" y="28876"/>
                  </a:cubicBezTo>
                  <a:cubicBezTo>
                    <a:pt x="17630" y="27569"/>
                    <a:pt x="17934" y="24378"/>
                    <a:pt x="18906" y="21551"/>
                  </a:cubicBezTo>
                  <a:cubicBezTo>
                    <a:pt x="20639" y="16688"/>
                    <a:pt x="25046" y="17113"/>
                    <a:pt x="27691" y="12432"/>
                  </a:cubicBezTo>
                  <a:cubicBezTo>
                    <a:pt x="32220" y="4408"/>
                    <a:pt x="22827" y="0"/>
                    <a:pt x="14925" y="182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2"/>
            <p:cNvSpPr/>
            <p:nvPr/>
          </p:nvSpPr>
          <p:spPr>
            <a:xfrm>
              <a:off x="3504125" y="2374938"/>
              <a:ext cx="715075" cy="707500"/>
            </a:xfrm>
            <a:custGeom>
              <a:avLst/>
              <a:gdLst/>
              <a:ahLst/>
              <a:cxnLst/>
              <a:rect l="l" t="t" r="r" b="b"/>
              <a:pathLst>
                <a:path w="28603" h="28300" extrusionOk="0">
                  <a:moveTo>
                    <a:pt x="14743" y="1399"/>
                  </a:moveTo>
                  <a:cubicBezTo>
                    <a:pt x="4712" y="3740"/>
                    <a:pt x="457" y="10609"/>
                    <a:pt x="1" y="16506"/>
                  </a:cubicBezTo>
                  <a:cubicBezTo>
                    <a:pt x="639" y="23284"/>
                    <a:pt x="8086" y="28299"/>
                    <a:pt x="13709" y="26293"/>
                  </a:cubicBezTo>
                  <a:cubicBezTo>
                    <a:pt x="17448" y="24956"/>
                    <a:pt x="17752" y="21764"/>
                    <a:pt x="18724" y="18968"/>
                  </a:cubicBezTo>
                  <a:cubicBezTo>
                    <a:pt x="20457" y="14105"/>
                    <a:pt x="24864" y="14530"/>
                    <a:pt x="27509" y="9849"/>
                  </a:cubicBezTo>
                  <a:cubicBezTo>
                    <a:pt x="28086" y="8816"/>
                    <a:pt x="28451" y="7873"/>
                    <a:pt x="28603" y="6962"/>
                  </a:cubicBezTo>
                  <a:cubicBezTo>
                    <a:pt x="27691" y="2250"/>
                    <a:pt x="20791" y="1"/>
                    <a:pt x="14743" y="13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2"/>
            <p:cNvSpPr/>
            <p:nvPr/>
          </p:nvSpPr>
          <p:spPr>
            <a:xfrm>
              <a:off x="3845325" y="2732088"/>
              <a:ext cx="114750" cy="114775"/>
            </a:xfrm>
            <a:custGeom>
              <a:avLst/>
              <a:gdLst/>
              <a:ahLst/>
              <a:cxnLst/>
              <a:rect l="l" t="t" r="r" b="b"/>
              <a:pathLst>
                <a:path w="4590" h="4591" extrusionOk="0">
                  <a:moveTo>
                    <a:pt x="1885" y="244"/>
                  </a:moveTo>
                  <a:cubicBezTo>
                    <a:pt x="3040" y="1"/>
                    <a:pt x="4134" y="761"/>
                    <a:pt x="4377" y="1916"/>
                  </a:cubicBezTo>
                  <a:cubicBezTo>
                    <a:pt x="4590" y="3040"/>
                    <a:pt x="3830" y="4135"/>
                    <a:pt x="2705" y="4378"/>
                  </a:cubicBezTo>
                  <a:cubicBezTo>
                    <a:pt x="1550" y="4591"/>
                    <a:pt x="456" y="3831"/>
                    <a:pt x="213" y="2706"/>
                  </a:cubicBezTo>
                  <a:cubicBezTo>
                    <a:pt x="0" y="1521"/>
                    <a:pt x="760" y="426"/>
                    <a:pt x="1885" y="2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2"/>
            <p:cNvSpPr/>
            <p:nvPr/>
          </p:nvSpPr>
          <p:spPr>
            <a:xfrm>
              <a:off x="3976025" y="2611288"/>
              <a:ext cx="115525" cy="115525"/>
            </a:xfrm>
            <a:custGeom>
              <a:avLst/>
              <a:gdLst/>
              <a:ahLst/>
              <a:cxnLst/>
              <a:rect l="l" t="t" r="r" b="b"/>
              <a:pathLst>
                <a:path w="4621" h="4621" extrusionOk="0">
                  <a:moveTo>
                    <a:pt x="1915" y="243"/>
                  </a:moveTo>
                  <a:cubicBezTo>
                    <a:pt x="3040" y="0"/>
                    <a:pt x="4165" y="760"/>
                    <a:pt x="4377" y="1915"/>
                  </a:cubicBezTo>
                  <a:cubicBezTo>
                    <a:pt x="4620" y="3040"/>
                    <a:pt x="3861" y="4164"/>
                    <a:pt x="2706" y="4377"/>
                  </a:cubicBezTo>
                  <a:cubicBezTo>
                    <a:pt x="1581" y="4620"/>
                    <a:pt x="456" y="3860"/>
                    <a:pt x="243" y="2705"/>
                  </a:cubicBezTo>
                  <a:cubicBezTo>
                    <a:pt x="0" y="1581"/>
                    <a:pt x="760" y="456"/>
                    <a:pt x="1915"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2"/>
            <p:cNvSpPr/>
            <p:nvPr/>
          </p:nvSpPr>
          <p:spPr>
            <a:xfrm>
              <a:off x="3962350" y="2463088"/>
              <a:ext cx="114750" cy="115525"/>
            </a:xfrm>
            <a:custGeom>
              <a:avLst/>
              <a:gdLst/>
              <a:ahLst/>
              <a:cxnLst/>
              <a:rect l="l" t="t" r="r" b="b"/>
              <a:pathLst>
                <a:path w="4590" h="4621" extrusionOk="0">
                  <a:moveTo>
                    <a:pt x="1885" y="244"/>
                  </a:moveTo>
                  <a:cubicBezTo>
                    <a:pt x="3040" y="1"/>
                    <a:pt x="4134" y="761"/>
                    <a:pt x="4347" y="1916"/>
                  </a:cubicBezTo>
                  <a:cubicBezTo>
                    <a:pt x="4590" y="3040"/>
                    <a:pt x="3830" y="4165"/>
                    <a:pt x="2675" y="4378"/>
                  </a:cubicBezTo>
                  <a:cubicBezTo>
                    <a:pt x="1550" y="4621"/>
                    <a:pt x="456" y="3861"/>
                    <a:pt x="213" y="2706"/>
                  </a:cubicBezTo>
                  <a:cubicBezTo>
                    <a:pt x="0" y="1581"/>
                    <a:pt x="699" y="457"/>
                    <a:pt x="1885" y="2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2"/>
            <p:cNvSpPr/>
            <p:nvPr/>
          </p:nvSpPr>
          <p:spPr>
            <a:xfrm>
              <a:off x="3777700" y="2506413"/>
              <a:ext cx="114750" cy="114775"/>
            </a:xfrm>
            <a:custGeom>
              <a:avLst/>
              <a:gdLst/>
              <a:ahLst/>
              <a:cxnLst/>
              <a:rect l="l" t="t" r="r" b="b"/>
              <a:pathLst>
                <a:path w="4590" h="4591" extrusionOk="0">
                  <a:moveTo>
                    <a:pt x="1915" y="213"/>
                  </a:moveTo>
                  <a:cubicBezTo>
                    <a:pt x="3040" y="0"/>
                    <a:pt x="4134" y="760"/>
                    <a:pt x="4377" y="1885"/>
                  </a:cubicBezTo>
                  <a:cubicBezTo>
                    <a:pt x="4590" y="3040"/>
                    <a:pt x="3830" y="4134"/>
                    <a:pt x="2705" y="4347"/>
                  </a:cubicBezTo>
                  <a:cubicBezTo>
                    <a:pt x="1550" y="4590"/>
                    <a:pt x="456" y="3830"/>
                    <a:pt x="243" y="2675"/>
                  </a:cubicBezTo>
                  <a:cubicBezTo>
                    <a:pt x="0" y="1551"/>
                    <a:pt x="760" y="456"/>
                    <a:pt x="1915" y="21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2"/>
            <p:cNvSpPr/>
            <p:nvPr/>
          </p:nvSpPr>
          <p:spPr>
            <a:xfrm>
              <a:off x="3612800" y="2621163"/>
              <a:ext cx="114750" cy="114750"/>
            </a:xfrm>
            <a:custGeom>
              <a:avLst/>
              <a:gdLst/>
              <a:ahLst/>
              <a:cxnLst/>
              <a:rect l="l" t="t" r="r" b="b"/>
              <a:pathLst>
                <a:path w="4590" h="4590" extrusionOk="0">
                  <a:moveTo>
                    <a:pt x="1885" y="213"/>
                  </a:moveTo>
                  <a:cubicBezTo>
                    <a:pt x="3040" y="0"/>
                    <a:pt x="4134" y="760"/>
                    <a:pt x="4347" y="1885"/>
                  </a:cubicBezTo>
                  <a:cubicBezTo>
                    <a:pt x="4590" y="3040"/>
                    <a:pt x="3830" y="4134"/>
                    <a:pt x="2675" y="4377"/>
                  </a:cubicBezTo>
                  <a:cubicBezTo>
                    <a:pt x="1550" y="4590"/>
                    <a:pt x="456" y="3830"/>
                    <a:pt x="213" y="2705"/>
                  </a:cubicBezTo>
                  <a:cubicBezTo>
                    <a:pt x="0" y="1550"/>
                    <a:pt x="760" y="456"/>
                    <a:pt x="1885"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2"/>
            <p:cNvSpPr/>
            <p:nvPr/>
          </p:nvSpPr>
          <p:spPr>
            <a:xfrm>
              <a:off x="3666750" y="2813413"/>
              <a:ext cx="174800" cy="165675"/>
            </a:xfrm>
            <a:custGeom>
              <a:avLst/>
              <a:gdLst/>
              <a:ahLst/>
              <a:cxnLst/>
              <a:rect l="l" t="t" r="r" b="b"/>
              <a:pathLst>
                <a:path w="6992" h="6627" extrusionOk="0">
                  <a:moveTo>
                    <a:pt x="2888" y="335"/>
                  </a:moveTo>
                  <a:cubicBezTo>
                    <a:pt x="4620" y="0"/>
                    <a:pt x="6353" y="1125"/>
                    <a:pt x="6657" y="2766"/>
                  </a:cubicBezTo>
                  <a:cubicBezTo>
                    <a:pt x="6991" y="4438"/>
                    <a:pt x="5806" y="6019"/>
                    <a:pt x="4073" y="6323"/>
                  </a:cubicBezTo>
                  <a:cubicBezTo>
                    <a:pt x="2310" y="6626"/>
                    <a:pt x="608" y="5532"/>
                    <a:pt x="304" y="3891"/>
                  </a:cubicBezTo>
                  <a:cubicBezTo>
                    <a:pt x="0" y="2219"/>
                    <a:pt x="1125" y="639"/>
                    <a:pt x="2888" y="3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2"/>
            <p:cNvSpPr/>
            <p:nvPr/>
          </p:nvSpPr>
          <p:spPr>
            <a:xfrm>
              <a:off x="3665975" y="2803538"/>
              <a:ext cx="168725" cy="103350"/>
            </a:xfrm>
            <a:custGeom>
              <a:avLst/>
              <a:gdLst/>
              <a:ahLst/>
              <a:cxnLst/>
              <a:rect l="l" t="t" r="r" b="b"/>
              <a:pathLst>
                <a:path w="6749" h="4134" extrusionOk="0">
                  <a:moveTo>
                    <a:pt x="2919" y="1581"/>
                  </a:moveTo>
                  <a:cubicBezTo>
                    <a:pt x="4651" y="1246"/>
                    <a:pt x="6323" y="2401"/>
                    <a:pt x="6688" y="4134"/>
                  </a:cubicBezTo>
                  <a:cubicBezTo>
                    <a:pt x="6749" y="3769"/>
                    <a:pt x="6749" y="3344"/>
                    <a:pt x="6688" y="2918"/>
                  </a:cubicBezTo>
                  <a:cubicBezTo>
                    <a:pt x="6323" y="1186"/>
                    <a:pt x="4651" y="0"/>
                    <a:pt x="2919" y="334"/>
                  </a:cubicBezTo>
                  <a:cubicBezTo>
                    <a:pt x="1156" y="669"/>
                    <a:pt x="1" y="2341"/>
                    <a:pt x="335" y="4103"/>
                  </a:cubicBezTo>
                  <a:lnTo>
                    <a:pt x="335" y="4134"/>
                  </a:lnTo>
                  <a:cubicBezTo>
                    <a:pt x="609" y="2888"/>
                    <a:pt x="1581" y="1854"/>
                    <a:pt x="2919" y="1581"/>
                  </a:cubicBezTo>
                  <a:close/>
                </a:path>
              </a:pathLst>
            </a:custGeom>
            <a:solidFill>
              <a:srgbClr val="C95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42"/>
          <p:cNvGrpSpPr/>
          <p:nvPr/>
        </p:nvGrpSpPr>
        <p:grpSpPr>
          <a:xfrm>
            <a:off x="6496045" y="539497"/>
            <a:ext cx="1738884" cy="1448481"/>
            <a:chOff x="6260538" y="192100"/>
            <a:chExt cx="2221932" cy="1850857"/>
          </a:xfrm>
        </p:grpSpPr>
        <p:sp>
          <p:nvSpPr>
            <p:cNvPr id="705" name="Google Shape;705;p42"/>
            <p:cNvSpPr/>
            <p:nvPr/>
          </p:nvSpPr>
          <p:spPr>
            <a:xfrm rot="1050147">
              <a:off x="6417762" y="447935"/>
              <a:ext cx="1907485" cy="1339187"/>
            </a:xfrm>
            <a:custGeom>
              <a:avLst/>
              <a:gdLst/>
              <a:ahLst/>
              <a:cxnLst/>
              <a:rect l="l" t="t" r="r" b="b"/>
              <a:pathLst>
                <a:path w="43198" h="30328" extrusionOk="0">
                  <a:moveTo>
                    <a:pt x="21526" y="0"/>
                  </a:moveTo>
                  <a:cubicBezTo>
                    <a:pt x="15938" y="0"/>
                    <a:pt x="9543" y="411"/>
                    <a:pt x="5904" y="3875"/>
                  </a:cubicBezTo>
                  <a:cubicBezTo>
                    <a:pt x="1401" y="8211"/>
                    <a:pt x="0" y="19186"/>
                    <a:pt x="5337" y="23389"/>
                  </a:cubicBezTo>
                  <a:cubicBezTo>
                    <a:pt x="8864" y="26197"/>
                    <a:pt x="14236" y="26811"/>
                    <a:pt x="19274" y="26811"/>
                  </a:cubicBezTo>
                  <a:cubicBezTo>
                    <a:pt x="21717" y="26811"/>
                    <a:pt x="24082" y="26667"/>
                    <a:pt x="26119" y="26558"/>
                  </a:cubicBezTo>
                  <a:lnTo>
                    <a:pt x="26119" y="26558"/>
                  </a:lnTo>
                  <a:cubicBezTo>
                    <a:pt x="25719" y="27492"/>
                    <a:pt x="23550" y="30227"/>
                    <a:pt x="24584" y="30327"/>
                  </a:cubicBezTo>
                  <a:cubicBezTo>
                    <a:pt x="24594" y="30328"/>
                    <a:pt x="24604" y="30328"/>
                    <a:pt x="24614" y="30328"/>
                  </a:cubicBezTo>
                  <a:cubicBezTo>
                    <a:pt x="26048" y="30328"/>
                    <a:pt x="32757" y="25724"/>
                    <a:pt x="32757" y="25724"/>
                  </a:cubicBezTo>
                  <a:cubicBezTo>
                    <a:pt x="32757" y="25724"/>
                    <a:pt x="34558" y="25324"/>
                    <a:pt x="35192" y="25057"/>
                  </a:cubicBezTo>
                  <a:cubicBezTo>
                    <a:pt x="41230" y="22655"/>
                    <a:pt x="43198" y="16217"/>
                    <a:pt x="42597" y="10246"/>
                  </a:cubicBezTo>
                  <a:cubicBezTo>
                    <a:pt x="42230" y="6744"/>
                    <a:pt x="41063" y="3174"/>
                    <a:pt x="37727" y="1473"/>
                  </a:cubicBezTo>
                  <a:cubicBezTo>
                    <a:pt x="35247" y="194"/>
                    <a:pt x="32092" y="18"/>
                    <a:pt x="29159" y="18"/>
                  </a:cubicBezTo>
                  <a:cubicBezTo>
                    <a:pt x="28344" y="18"/>
                    <a:pt x="27547" y="32"/>
                    <a:pt x="26786" y="39"/>
                  </a:cubicBezTo>
                  <a:cubicBezTo>
                    <a:pt x="26657" y="40"/>
                    <a:pt x="26526" y="40"/>
                    <a:pt x="26394" y="40"/>
                  </a:cubicBezTo>
                  <a:cubicBezTo>
                    <a:pt x="24920" y="40"/>
                    <a:pt x="23262" y="0"/>
                    <a:pt x="21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6" name="Google Shape;706;p42"/>
            <p:cNvGrpSpPr/>
            <p:nvPr/>
          </p:nvGrpSpPr>
          <p:grpSpPr>
            <a:xfrm rot="1339852">
              <a:off x="6850204" y="754040"/>
              <a:ext cx="1171851" cy="555272"/>
              <a:chOff x="1425538" y="2323664"/>
              <a:chExt cx="427837" cy="131258"/>
            </a:xfrm>
          </p:grpSpPr>
          <p:sp>
            <p:nvSpPr>
              <p:cNvPr id="707" name="Google Shape;707;p42"/>
              <p:cNvSpPr/>
              <p:nvPr/>
            </p:nvSpPr>
            <p:spPr>
              <a:xfrm rot="-298630">
                <a:off x="1426277" y="2342092"/>
                <a:ext cx="426359" cy="35677"/>
              </a:xfrm>
              <a:custGeom>
                <a:avLst/>
                <a:gdLst/>
                <a:ahLst/>
                <a:cxnLst/>
                <a:rect l="l" t="t" r="r" b="b"/>
                <a:pathLst>
                  <a:path w="2269" h="1427" extrusionOk="0">
                    <a:moveTo>
                      <a:pt x="326" y="1"/>
                    </a:moveTo>
                    <a:cubicBezTo>
                      <a:pt x="276" y="1"/>
                      <a:pt x="234" y="17"/>
                      <a:pt x="201" y="51"/>
                    </a:cubicBezTo>
                    <a:cubicBezTo>
                      <a:pt x="101" y="84"/>
                      <a:pt x="67" y="117"/>
                      <a:pt x="67" y="151"/>
                    </a:cubicBezTo>
                    <a:cubicBezTo>
                      <a:pt x="1" y="284"/>
                      <a:pt x="34" y="484"/>
                      <a:pt x="201" y="718"/>
                    </a:cubicBezTo>
                    <a:cubicBezTo>
                      <a:pt x="368" y="918"/>
                      <a:pt x="568" y="1085"/>
                      <a:pt x="868" y="1218"/>
                    </a:cubicBezTo>
                    <a:cubicBezTo>
                      <a:pt x="1146" y="1357"/>
                      <a:pt x="1424" y="1427"/>
                      <a:pt x="1644" y="1427"/>
                    </a:cubicBezTo>
                    <a:cubicBezTo>
                      <a:pt x="1688" y="1427"/>
                      <a:pt x="1730" y="1424"/>
                      <a:pt x="1769" y="1418"/>
                    </a:cubicBezTo>
                    <a:cubicBezTo>
                      <a:pt x="1869" y="1418"/>
                      <a:pt x="1935" y="1385"/>
                      <a:pt x="2035" y="1385"/>
                    </a:cubicBezTo>
                    <a:cubicBezTo>
                      <a:pt x="2102" y="1318"/>
                      <a:pt x="2135" y="1285"/>
                      <a:pt x="2202" y="1251"/>
                    </a:cubicBezTo>
                    <a:cubicBezTo>
                      <a:pt x="2269" y="1118"/>
                      <a:pt x="2236" y="918"/>
                      <a:pt x="2069" y="751"/>
                    </a:cubicBezTo>
                    <a:cubicBezTo>
                      <a:pt x="1902" y="551"/>
                      <a:pt x="1702" y="384"/>
                      <a:pt x="1402" y="251"/>
                    </a:cubicBezTo>
                    <a:cubicBezTo>
                      <a:pt x="1139" y="120"/>
                      <a:pt x="877" y="30"/>
                      <a:pt x="663" y="30"/>
                    </a:cubicBezTo>
                    <a:cubicBezTo>
                      <a:pt x="605" y="30"/>
                      <a:pt x="551" y="36"/>
                      <a:pt x="501" y="51"/>
                    </a:cubicBezTo>
                    <a:cubicBezTo>
                      <a:pt x="434" y="17"/>
                      <a:pt x="376"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2"/>
              <p:cNvSpPr/>
              <p:nvPr/>
            </p:nvSpPr>
            <p:spPr>
              <a:xfrm rot="-298630">
                <a:off x="1426277" y="2400817"/>
                <a:ext cx="426359" cy="35677"/>
              </a:xfrm>
              <a:custGeom>
                <a:avLst/>
                <a:gdLst/>
                <a:ahLst/>
                <a:cxnLst/>
                <a:rect l="l" t="t" r="r" b="b"/>
                <a:pathLst>
                  <a:path w="2269" h="1427" extrusionOk="0">
                    <a:moveTo>
                      <a:pt x="326" y="1"/>
                    </a:moveTo>
                    <a:cubicBezTo>
                      <a:pt x="276" y="1"/>
                      <a:pt x="234" y="17"/>
                      <a:pt x="201" y="51"/>
                    </a:cubicBezTo>
                    <a:cubicBezTo>
                      <a:pt x="101" y="84"/>
                      <a:pt x="67" y="117"/>
                      <a:pt x="67" y="151"/>
                    </a:cubicBezTo>
                    <a:cubicBezTo>
                      <a:pt x="1" y="284"/>
                      <a:pt x="34" y="484"/>
                      <a:pt x="201" y="718"/>
                    </a:cubicBezTo>
                    <a:cubicBezTo>
                      <a:pt x="368" y="918"/>
                      <a:pt x="568" y="1085"/>
                      <a:pt x="868" y="1218"/>
                    </a:cubicBezTo>
                    <a:cubicBezTo>
                      <a:pt x="1146" y="1357"/>
                      <a:pt x="1424" y="1427"/>
                      <a:pt x="1644" y="1427"/>
                    </a:cubicBezTo>
                    <a:cubicBezTo>
                      <a:pt x="1688" y="1427"/>
                      <a:pt x="1730" y="1424"/>
                      <a:pt x="1769" y="1418"/>
                    </a:cubicBezTo>
                    <a:cubicBezTo>
                      <a:pt x="1869" y="1418"/>
                      <a:pt x="1935" y="1385"/>
                      <a:pt x="2035" y="1385"/>
                    </a:cubicBezTo>
                    <a:cubicBezTo>
                      <a:pt x="2102" y="1318"/>
                      <a:pt x="2135" y="1285"/>
                      <a:pt x="2202" y="1251"/>
                    </a:cubicBezTo>
                    <a:cubicBezTo>
                      <a:pt x="2269" y="1118"/>
                      <a:pt x="2236" y="918"/>
                      <a:pt x="2069" y="751"/>
                    </a:cubicBezTo>
                    <a:cubicBezTo>
                      <a:pt x="1902" y="551"/>
                      <a:pt x="1702" y="384"/>
                      <a:pt x="1402" y="251"/>
                    </a:cubicBezTo>
                    <a:cubicBezTo>
                      <a:pt x="1139" y="120"/>
                      <a:pt x="877" y="30"/>
                      <a:pt x="663" y="30"/>
                    </a:cubicBezTo>
                    <a:cubicBezTo>
                      <a:pt x="605" y="30"/>
                      <a:pt x="551" y="36"/>
                      <a:pt x="501" y="51"/>
                    </a:cubicBezTo>
                    <a:cubicBezTo>
                      <a:pt x="434" y="17"/>
                      <a:pt x="376"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3309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53"/>
          <p:cNvSpPr txBox="1">
            <a:spLocks noGrp="1"/>
          </p:cNvSpPr>
          <p:nvPr>
            <p:ph type="ctrTitle"/>
          </p:nvPr>
        </p:nvSpPr>
        <p:spPr>
          <a:xfrm>
            <a:off x="713225" y="421516"/>
            <a:ext cx="7708500" cy="65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Bahnschrift SemiBold Condensed" panose="020B0502040204020203" pitchFamily="34" charset="0"/>
              </a:rPr>
              <a:t>TRÁCH NHIỆM CỦA NHÀ NƯỚC</a:t>
            </a:r>
            <a:endParaRPr sz="3600" b="1">
              <a:latin typeface="Bahnschrift SemiBold Condensed" panose="020B0502040204020203" pitchFamily="34" charset="0"/>
            </a:endParaRPr>
          </a:p>
        </p:txBody>
      </p:sp>
      <p:grpSp>
        <p:nvGrpSpPr>
          <p:cNvPr id="1027" name="Google Shape;1027;p53"/>
          <p:cNvGrpSpPr/>
          <p:nvPr/>
        </p:nvGrpSpPr>
        <p:grpSpPr>
          <a:xfrm>
            <a:off x="1843785" y="1484128"/>
            <a:ext cx="1458412" cy="1458240"/>
            <a:chOff x="4049800" y="640400"/>
            <a:chExt cx="858900" cy="858900"/>
          </a:xfrm>
        </p:grpSpPr>
        <p:sp>
          <p:nvSpPr>
            <p:cNvPr id="1028" name="Google Shape;1028;p53"/>
            <p:cNvSpPr/>
            <p:nvPr/>
          </p:nvSpPr>
          <p:spPr>
            <a:xfrm>
              <a:off x="4049800" y="640400"/>
              <a:ext cx="858900" cy="858900"/>
            </a:xfrm>
            <a:prstGeom prst="donut">
              <a:avLst>
                <a:gd name="adj" fmla="val 1431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3"/>
            <p:cNvSpPr/>
            <p:nvPr/>
          </p:nvSpPr>
          <p:spPr>
            <a:xfrm>
              <a:off x="4049800" y="640400"/>
              <a:ext cx="858900" cy="858900"/>
            </a:xfrm>
            <a:prstGeom prst="blockArc">
              <a:avLst>
                <a:gd name="adj1" fmla="val 16276795"/>
                <a:gd name="adj2" fmla="val 4535136"/>
                <a:gd name="adj3" fmla="val 1459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1" name="Google Shape;1031;p53"/>
          <p:cNvSpPr txBox="1"/>
          <p:nvPr/>
        </p:nvSpPr>
        <p:spPr>
          <a:xfrm>
            <a:off x="1569458" y="2991685"/>
            <a:ext cx="2248800" cy="656100"/>
          </a:xfrm>
          <a:prstGeom prst="rect">
            <a:avLst/>
          </a:prstGeom>
          <a:noFill/>
          <a:ln>
            <a:noFill/>
          </a:ln>
        </p:spPr>
        <p:txBody>
          <a:bodyPr spcFirstLastPara="1" wrap="square" lIns="91425" tIns="91425" rIns="91425" bIns="91425" anchor="t" anchorCtr="0">
            <a:noAutofit/>
          </a:bodyPr>
          <a:lstStyle/>
          <a:p>
            <a:pPr algn="just"/>
            <a:r>
              <a:rPr lang="en-US" sz="2000">
                <a:latin typeface="Calibri Light" panose="020F0302020204030204" pitchFamily="34" charset="0"/>
                <a:cs typeface="Calibri Light" panose="020F0302020204030204" pitchFamily="34" charset="0"/>
              </a:rPr>
              <a:t>Ban hành và tổ chức thực hiện các quy định của pháp luật.</a:t>
            </a:r>
          </a:p>
        </p:txBody>
      </p:sp>
      <p:sp>
        <p:nvSpPr>
          <p:cNvPr id="1033" name="Google Shape;1033;p53"/>
          <p:cNvSpPr txBox="1"/>
          <p:nvPr/>
        </p:nvSpPr>
        <p:spPr>
          <a:xfrm>
            <a:off x="5242239" y="2950886"/>
            <a:ext cx="2415936" cy="656100"/>
          </a:xfrm>
          <a:prstGeom prst="rect">
            <a:avLst/>
          </a:prstGeom>
          <a:noFill/>
          <a:ln>
            <a:noFill/>
          </a:ln>
        </p:spPr>
        <p:txBody>
          <a:bodyPr spcFirstLastPara="1" wrap="square" lIns="91425" tIns="91425" rIns="91425" bIns="91425" anchor="t" anchorCtr="0">
            <a:noAutofit/>
          </a:bodyPr>
          <a:lstStyle/>
          <a:p>
            <a:pPr algn="just"/>
            <a:r>
              <a:rPr lang="vi-VN" sz="2000">
                <a:latin typeface="Calibri Light" panose="020F0302020204030204" pitchFamily="34" charset="0"/>
                <a:cs typeface="Calibri Light" panose="020F0302020204030204" pitchFamily="34" charset="0"/>
              </a:rPr>
              <a:t>Tuyên truyền giáo dục mọi CD thực hiện nghĩa vụ tôn trọng bảo vệ tài sản NN và lợi ích công cộng.</a:t>
            </a:r>
          </a:p>
        </p:txBody>
      </p:sp>
      <p:grpSp>
        <p:nvGrpSpPr>
          <p:cNvPr id="1039" name="Google Shape;1039;p53"/>
          <p:cNvGrpSpPr/>
          <p:nvPr/>
        </p:nvGrpSpPr>
        <p:grpSpPr>
          <a:xfrm>
            <a:off x="5516632" y="1445587"/>
            <a:ext cx="1458412" cy="1458240"/>
            <a:chOff x="4049800" y="640400"/>
            <a:chExt cx="858900" cy="858900"/>
          </a:xfrm>
        </p:grpSpPr>
        <p:sp>
          <p:nvSpPr>
            <p:cNvPr id="1040" name="Google Shape;1040;p53"/>
            <p:cNvSpPr/>
            <p:nvPr/>
          </p:nvSpPr>
          <p:spPr>
            <a:xfrm>
              <a:off x="4049800" y="640400"/>
              <a:ext cx="858900" cy="858900"/>
            </a:xfrm>
            <a:prstGeom prst="donut">
              <a:avLst>
                <a:gd name="adj" fmla="val 1431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3"/>
            <p:cNvSpPr/>
            <p:nvPr/>
          </p:nvSpPr>
          <p:spPr>
            <a:xfrm>
              <a:off x="4049800" y="640400"/>
              <a:ext cx="858900" cy="858900"/>
            </a:xfrm>
            <a:prstGeom prst="blockArc">
              <a:avLst>
                <a:gd name="adj1" fmla="val 16399054"/>
                <a:gd name="adj2" fmla="val 7352420"/>
                <a:gd name="adj3" fmla="val 15206"/>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3" name="Google Shape;1043;p53"/>
          <p:cNvSpPr/>
          <p:nvPr/>
        </p:nvSpPr>
        <p:spPr>
          <a:xfrm>
            <a:off x="5915088" y="1847876"/>
            <a:ext cx="661500" cy="66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3"/>
          <p:cNvSpPr/>
          <p:nvPr/>
        </p:nvSpPr>
        <p:spPr>
          <a:xfrm>
            <a:off x="2242947" y="1885181"/>
            <a:ext cx="661500" cy="66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3"/>
          <p:cNvSpPr/>
          <p:nvPr/>
        </p:nvSpPr>
        <p:spPr>
          <a:xfrm>
            <a:off x="2415600" y="2027335"/>
            <a:ext cx="314767" cy="371814"/>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6" name="Google Shape;1046;p53"/>
          <p:cNvGrpSpPr/>
          <p:nvPr/>
        </p:nvGrpSpPr>
        <p:grpSpPr>
          <a:xfrm>
            <a:off x="6060398" y="2005036"/>
            <a:ext cx="370879" cy="337755"/>
            <a:chOff x="-40378075" y="3267450"/>
            <a:chExt cx="317425" cy="289075"/>
          </a:xfrm>
        </p:grpSpPr>
        <p:sp>
          <p:nvSpPr>
            <p:cNvPr id="1047" name="Google Shape;1047;p53"/>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3"/>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3"/>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3"/>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53"/>
          <p:cNvGrpSpPr/>
          <p:nvPr/>
        </p:nvGrpSpPr>
        <p:grpSpPr>
          <a:xfrm rot="-632919" flipH="1">
            <a:off x="665356" y="734053"/>
            <a:ext cx="641652" cy="668105"/>
            <a:chOff x="2079900" y="3077638"/>
            <a:chExt cx="367775" cy="382800"/>
          </a:xfrm>
        </p:grpSpPr>
        <p:sp>
          <p:nvSpPr>
            <p:cNvPr id="1053" name="Google Shape;1053;p53"/>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3"/>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3"/>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3"/>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7" name="Google Shape;1057;p53"/>
          <p:cNvGrpSpPr/>
          <p:nvPr/>
        </p:nvGrpSpPr>
        <p:grpSpPr>
          <a:xfrm rot="148811">
            <a:off x="8357294" y="4293720"/>
            <a:ext cx="371396" cy="375435"/>
            <a:chOff x="2079900" y="3077638"/>
            <a:chExt cx="367775" cy="382800"/>
          </a:xfrm>
        </p:grpSpPr>
        <p:sp>
          <p:nvSpPr>
            <p:cNvPr id="1058" name="Google Shape;1058;p53"/>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3"/>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3"/>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3"/>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90039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8"/>
        <p:cNvGrpSpPr/>
        <p:nvPr/>
      </p:nvGrpSpPr>
      <p:grpSpPr>
        <a:xfrm>
          <a:off x="0" y="0"/>
          <a:ext cx="0" cy="0"/>
          <a:chOff x="0" y="0"/>
          <a:chExt cx="0" cy="0"/>
        </a:xfrm>
      </p:grpSpPr>
      <p:sp>
        <p:nvSpPr>
          <p:cNvPr id="889" name="Google Shape;889;p49"/>
          <p:cNvSpPr/>
          <p:nvPr/>
        </p:nvSpPr>
        <p:spPr>
          <a:xfrm>
            <a:off x="2097294" y="1589400"/>
            <a:ext cx="4797011" cy="1964705"/>
          </a:xfrm>
          <a:custGeom>
            <a:avLst/>
            <a:gdLst/>
            <a:ahLst/>
            <a:cxnLst/>
            <a:rect l="l" t="t" r="r" b="b"/>
            <a:pathLst>
              <a:path w="19081" h="24216" extrusionOk="0">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9"/>
          <p:cNvSpPr txBox="1">
            <a:spLocks noGrp="1"/>
          </p:cNvSpPr>
          <p:nvPr>
            <p:ph type="ctrTitle"/>
          </p:nvPr>
        </p:nvSpPr>
        <p:spPr>
          <a:xfrm>
            <a:off x="2346300" y="1844850"/>
            <a:ext cx="4451400" cy="145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chemeClr val="lt1"/>
                </a:solidFill>
                <a:latin typeface="Bahnschrift SemiBold Condensed" panose="020B0502040204020203" pitchFamily="34" charset="0"/>
              </a:rPr>
              <a:t>3. NGHĨA VỤ CỦA CÔNG DÂN</a:t>
            </a:r>
            <a:endParaRPr sz="3600" b="1">
              <a:solidFill>
                <a:schemeClr val="lt1"/>
              </a:solidFill>
              <a:latin typeface="Bahnschrift SemiBold Condensed" panose="020B0502040204020203" pitchFamily="34" charset="0"/>
            </a:endParaRPr>
          </a:p>
        </p:txBody>
      </p:sp>
      <p:grpSp>
        <p:nvGrpSpPr>
          <p:cNvPr id="891" name="Google Shape;891;p49"/>
          <p:cNvGrpSpPr/>
          <p:nvPr/>
        </p:nvGrpSpPr>
        <p:grpSpPr>
          <a:xfrm rot="-1765296">
            <a:off x="3184131" y="3829198"/>
            <a:ext cx="661771" cy="680768"/>
            <a:chOff x="2510200" y="3361463"/>
            <a:chExt cx="488700" cy="510950"/>
          </a:xfrm>
        </p:grpSpPr>
        <p:sp>
          <p:nvSpPr>
            <p:cNvPr id="892" name="Google Shape;892;p49"/>
            <p:cNvSpPr/>
            <p:nvPr/>
          </p:nvSpPr>
          <p:spPr>
            <a:xfrm>
              <a:off x="2696175" y="3569838"/>
              <a:ext cx="95925" cy="92400"/>
            </a:xfrm>
            <a:custGeom>
              <a:avLst/>
              <a:gdLst/>
              <a:ahLst/>
              <a:cxnLst/>
              <a:rect l="l" t="t" r="r" b="b"/>
              <a:pathLst>
                <a:path w="3837" h="3696" extrusionOk="0">
                  <a:moveTo>
                    <a:pt x="1933" y="1"/>
                  </a:moveTo>
                  <a:cubicBezTo>
                    <a:pt x="1676" y="1"/>
                    <a:pt x="1415" y="53"/>
                    <a:pt x="1168" y="160"/>
                  </a:cubicBezTo>
                  <a:cubicBezTo>
                    <a:pt x="400" y="494"/>
                    <a:pt x="0" y="1228"/>
                    <a:pt x="67" y="2028"/>
                  </a:cubicBezTo>
                  <a:cubicBezTo>
                    <a:pt x="67" y="2228"/>
                    <a:pt x="167" y="2462"/>
                    <a:pt x="234" y="2595"/>
                  </a:cubicBezTo>
                  <a:cubicBezTo>
                    <a:pt x="534" y="3296"/>
                    <a:pt x="1201" y="3696"/>
                    <a:pt x="1935" y="3696"/>
                  </a:cubicBezTo>
                  <a:cubicBezTo>
                    <a:pt x="2202" y="3696"/>
                    <a:pt x="2435" y="3663"/>
                    <a:pt x="2702" y="3529"/>
                  </a:cubicBezTo>
                  <a:cubicBezTo>
                    <a:pt x="3169" y="3329"/>
                    <a:pt x="3503" y="2995"/>
                    <a:pt x="3669" y="2495"/>
                  </a:cubicBezTo>
                  <a:cubicBezTo>
                    <a:pt x="3836" y="2061"/>
                    <a:pt x="3836" y="1561"/>
                    <a:pt x="3603" y="1127"/>
                  </a:cubicBezTo>
                  <a:cubicBezTo>
                    <a:pt x="3536" y="961"/>
                    <a:pt x="3436" y="827"/>
                    <a:pt x="3336" y="660"/>
                  </a:cubicBezTo>
                  <a:cubicBezTo>
                    <a:pt x="2997" y="231"/>
                    <a:pt x="2474" y="1"/>
                    <a:pt x="19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9"/>
            <p:cNvSpPr/>
            <p:nvPr/>
          </p:nvSpPr>
          <p:spPr>
            <a:xfrm>
              <a:off x="2630275" y="3361463"/>
              <a:ext cx="229375" cy="510950"/>
            </a:xfrm>
            <a:custGeom>
              <a:avLst/>
              <a:gdLst/>
              <a:ahLst/>
              <a:cxnLst/>
              <a:rect l="l" t="t" r="r" b="b"/>
              <a:pathLst>
                <a:path w="9175" h="20438" extrusionOk="0">
                  <a:moveTo>
                    <a:pt x="7239" y="489"/>
                  </a:moveTo>
                  <a:cubicBezTo>
                    <a:pt x="7339" y="489"/>
                    <a:pt x="7406" y="523"/>
                    <a:pt x="7506" y="556"/>
                  </a:cubicBezTo>
                  <a:cubicBezTo>
                    <a:pt x="7540" y="556"/>
                    <a:pt x="7573" y="623"/>
                    <a:pt x="7640" y="656"/>
                  </a:cubicBezTo>
                  <a:cubicBezTo>
                    <a:pt x="7673" y="690"/>
                    <a:pt x="7706" y="690"/>
                    <a:pt x="7706" y="723"/>
                  </a:cubicBezTo>
                  <a:lnTo>
                    <a:pt x="7973" y="990"/>
                  </a:lnTo>
                  <a:cubicBezTo>
                    <a:pt x="8073" y="1190"/>
                    <a:pt x="8207" y="1357"/>
                    <a:pt x="8307" y="1557"/>
                  </a:cubicBezTo>
                  <a:cubicBezTo>
                    <a:pt x="8474" y="2057"/>
                    <a:pt x="8574" y="2591"/>
                    <a:pt x="8640" y="3158"/>
                  </a:cubicBezTo>
                  <a:lnTo>
                    <a:pt x="8640" y="3058"/>
                  </a:lnTo>
                  <a:cubicBezTo>
                    <a:pt x="8707" y="3825"/>
                    <a:pt x="8707" y="4559"/>
                    <a:pt x="8674" y="5326"/>
                  </a:cubicBezTo>
                  <a:cubicBezTo>
                    <a:pt x="8640" y="6093"/>
                    <a:pt x="8540" y="6927"/>
                    <a:pt x="8373" y="7728"/>
                  </a:cubicBezTo>
                  <a:lnTo>
                    <a:pt x="8373" y="7695"/>
                  </a:lnTo>
                  <a:cubicBezTo>
                    <a:pt x="8173" y="8995"/>
                    <a:pt x="7873" y="10230"/>
                    <a:pt x="7506" y="11497"/>
                  </a:cubicBezTo>
                  <a:cubicBezTo>
                    <a:pt x="7139" y="12732"/>
                    <a:pt x="6672" y="13932"/>
                    <a:pt x="6139" y="15133"/>
                  </a:cubicBezTo>
                  <a:cubicBezTo>
                    <a:pt x="5571" y="16334"/>
                    <a:pt x="4904" y="17502"/>
                    <a:pt x="4070" y="18536"/>
                  </a:cubicBezTo>
                  <a:cubicBezTo>
                    <a:pt x="3737" y="18903"/>
                    <a:pt x="3403" y="19303"/>
                    <a:pt x="3036" y="19570"/>
                  </a:cubicBezTo>
                  <a:cubicBezTo>
                    <a:pt x="2870" y="19703"/>
                    <a:pt x="2703" y="19770"/>
                    <a:pt x="2503" y="19870"/>
                  </a:cubicBezTo>
                  <a:cubicBezTo>
                    <a:pt x="2369" y="19903"/>
                    <a:pt x="2236" y="19937"/>
                    <a:pt x="2136" y="19937"/>
                  </a:cubicBezTo>
                  <a:lnTo>
                    <a:pt x="1869" y="19937"/>
                  </a:lnTo>
                  <a:cubicBezTo>
                    <a:pt x="1802" y="19937"/>
                    <a:pt x="1702" y="19903"/>
                    <a:pt x="1669" y="19870"/>
                  </a:cubicBezTo>
                  <a:cubicBezTo>
                    <a:pt x="1569" y="19837"/>
                    <a:pt x="1502" y="19770"/>
                    <a:pt x="1469" y="19737"/>
                  </a:cubicBezTo>
                  <a:cubicBezTo>
                    <a:pt x="1368" y="19670"/>
                    <a:pt x="1302" y="19570"/>
                    <a:pt x="1202" y="19436"/>
                  </a:cubicBezTo>
                  <a:cubicBezTo>
                    <a:pt x="1068" y="19303"/>
                    <a:pt x="1002" y="19069"/>
                    <a:pt x="901" y="18903"/>
                  </a:cubicBezTo>
                  <a:cubicBezTo>
                    <a:pt x="868" y="18869"/>
                    <a:pt x="868" y="18769"/>
                    <a:pt x="835" y="18736"/>
                  </a:cubicBezTo>
                  <a:cubicBezTo>
                    <a:pt x="668" y="18269"/>
                    <a:pt x="568" y="17768"/>
                    <a:pt x="535" y="17268"/>
                  </a:cubicBezTo>
                  <a:lnTo>
                    <a:pt x="535" y="17368"/>
                  </a:lnTo>
                  <a:cubicBezTo>
                    <a:pt x="468" y="16568"/>
                    <a:pt x="468" y="15834"/>
                    <a:pt x="501" y="15033"/>
                  </a:cubicBezTo>
                  <a:lnTo>
                    <a:pt x="501" y="14766"/>
                  </a:lnTo>
                  <a:lnTo>
                    <a:pt x="501" y="14733"/>
                  </a:lnTo>
                  <a:cubicBezTo>
                    <a:pt x="535" y="14032"/>
                    <a:pt x="635" y="13365"/>
                    <a:pt x="735" y="12665"/>
                  </a:cubicBezTo>
                  <a:lnTo>
                    <a:pt x="735" y="12598"/>
                  </a:lnTo>
                  <a:cubicBezTo>
                    <a:pt x="901" y="11664"/>
                    <a:pt x="1135" y="10730"/>
                    <a:pt x="1368" y="9763"/>
                  </a:cubicBezTo>
                  <a:cubicBezTo>
                    <a:pt x="1368" y="9729"/>
                    <a:pt x="1368" y="9696"/>
                    <a:pt x="1402" y="9663"/>
                  </a:cubicBezTo>
                  <a:lnTo>
                    <a:pt x="1469" y="9563"/>
                  </a:lnTo>
                  <a:lnTo>
                    <a:pt x="1469" y="9529"/>
                  </a:lnTo>
                  <a:lnTo>
                    <a:pt x="1502" y="9429"/>
                  </a:lnTo>
                  <a:lnTo>
                    <a:pt x="1502" y="9396"/>
                  </a:lnTo>
                  <a:cubicBezTo>
                    <a:pt x="1502" y="9362"/>
                    <a:pt x="1502" y="9362"/>
                    <a:pt x="1535" y="9329"/>
                  </a:cubicBezTo>
                  <a:lnTo>
                    <a:pt x="1535" y="9262"/>
                  </a:lnTo>
                  <a:lnTo>
                    <a:pt x="1535" y="9229"/>
                  </a:lnTo>
                  <a:lnTo>
                    <a:pt x="1535" y="9196"/>
                  </a:lnTo>
                  <a:lnTo>
                    <a:pt x="1535" y="9162"/>
                  </a:lnTo>
                  <a:lnTo>
                    <a:pt x="1535" y="9062"/>
                  </a:lnTo>
                  <a:lnTo>
                    <a:pt x="1535" y="9029"/>
                  </a:lnTo>
                  <a:lnTo>
                    <a:pt x="1535" y="8929"/>
                  </a:lnTo>
                  <a:lnTo>
                    <a:pt x="1535" y="8895"/>
                  </a:lnTo>
                  <a:lnTo>
                    <a:pt x="1535" y="8862"/>
                  </a:lnTo>
                  <a:cubicBezTo>
                    <a:pt x="1535" y="8829"/>
                    <a:pt x="1535" y="8829"/>
                    <a:pt x="1569" y="8762"/>
                  </a:cubicBezTo>
                  <a:cubicBezTo>
                    <a:pt x="1702" y="8362"/>
                    <a:pt x="1835" y="7928"/>
                    <a:pt x="2002" y="7528"/>
                  </a:cubicBezTo>
                  <a:cubicBezTo>
                    <a:pt x="2002" y="7494"/>
                    <a:pt x="2036" y="7428"/>
                    <a:pt x="2036" y="7428"/>
                  </a:cubicBezTo>
                  <a:lnTo>
                    <a:pt x="2069" y="7394"/>
                  </a:lnTo>
                  <a:lnTo>
                    <a:pt x="2069" y="7361"/>
                  </a:lnTo>
                  <a:cubicBezTo>
                    <a:pt x="2336" y="6694"/>
                    <a:pt x="2636" y="5993"/>
                    <a:pt x="2903" y="5360"/>
                  </a:cubicBezTo>
                  <a:cubicBezTo>
                    <a:pt x="3470" y="4159"/>
                    <a:pt x="4137" y="2991"/>
                    <a:pt x="4971" y="1990"/>
                  </a:cubicBezTo>
                  <a:cubicBezTo>
                    <a:pt x="5305" y="1590"/>
                    <a:pt x="5638" y="1257"/>
                    <a:pt x="6005" y="990"/>
                  </a:cubicBezTo>
                  <a:cubicBezTo>
                    <a:pt x="6139" y="890"/>
                    <a:pt x="6239" y="823"/>
                    <a:pt x="6372" y="756"/>
                  </a:cubicBezTo>
                  <a:lnTo>
                    <a:pt x="6505" y="756"/>
                  </a:lnTo>
                  <a:cubicBezTo>
                    <a:pt x="6539" y="756"/>
                    <a:pt x="6572" y="723"/>
                    <a:pt x="6639" y="723"/>
                  </a:cubicBezTo>
                  <a:lnTo>
                    <a:pt x="6672" y="723"/>
                  </a:lnTo>
                  <a:cubicBezTo>
                    <a:pt x="6706" y="723"/>
                    <a:pt x="6806" y="690"/>
                    <a:pt x="6839" y="690"/>
                  </a:cubicBezTo>
                  <a:lnTo>
                    <a:pt x="6872" y="690"/>
                  </a:lnTo>
                  <a:cubicBezTo>
                    <a:pt x="7073" y="489"/>
                    <a:pt x="7173" y="489"/>
                    <a:pt x="7239" y="489"/>
                  </a:cubicBezTo>
                  <a:close/>
                  <a:moveTo>
                    <a:pt x="6953" y="0"/>
                  </a:moveTo>
                  <a:cubicBezTo>
                    <a:pt x="6928" y="0"/>
                    <a:pt x="6900" y="9"/>
                    <a:pt x="6872" y="22"/>
                  </a:cubicBezTo>
                  <a:cubicBezTo>
                    <a:pt x="6839" y="22"/>
                    <a:pt x="6739" y="22"/>
                    <a:pt x="6706" y="56"/>
                  </a:cubicBezTo>
                  <a:cubicBezTo>
                    <a:pt x="6572" y="122"/>
                    <a:pt x="6505" y="156"/>
                    <a:pt x="6372" y="189"/>
                  </a:cubicBezTo>
                  <a:cubicBezTo>
                    <a:pt x="6305" y="223"/>
                    <a:pt x="6205" y="289"/>
                    <a:pt x="6172" y="323"/>
                  </a:cubicBezTo>
                  <a:cubicBezTo>
                    <a:pt x="5905" y="489"/>
                    <a:pt x="5672" y="656"/>
                    <a:pt x="5405" y="856"/>
                  </a:cubicBezTo>
                  <a:lnTo>
                    <a:pt x="5238" y="1023"/>
                  </a:lnTo>
                  <a:lnTo>
                    <a:pt x="5205" y="1056"/>
                  </a:lnTo>
                  <a:cubicBezTo>
                    <a:pt x="5004" y="1290"/>
                    <a:pt x="4838" y="1457"/>
                    <a:pt x="4671" y="1657"/>
                  </a:cubicBezTo>
                  <a:cubicBezTo>
                    <a:pt x="4604" y="1690"/>
                    <a:pt x="4571" y="1724"/>
                    <a:pt x="4571" y="1790"/>
                  </a:cubicBezTo>
                  <a:cubicBezTo>
                    <a:pt x="4371" y="2024"/>
                    <a:pt x="4204" y="2291"/>
                    <a:pt x="4004" y="2558"/>
                  </a:cubicBezTo>
                  <a:cubicBezTo>
                    <a:pt x="3737" y="2924"/>
                    <a:pt x="3503" y="3358"/>
                    <a:pt x="3270" y="3758"/>
                  </a:cubicBezTo>
                  <a:cubicBezTo>
                    <a:pt x="3170" y="3992"/>
                    <a:pt x="3070" y="4192"/>
                    <a:pt x="2936" y="4392"/>
                  </a:cubicBezTo>
                  <a:cubicBezTo>
                    <a:pt x="2536" y="5193"/>
                    <a:pt x="2202" y="6027"/>
                    <a:pt x="1869" y="6861"/>
                  </a:cubicBezTo>
                  <a:cubicBezTo>
                    <a:pt x="1569" y="7594"/>
                    <a:pt x="1335" y="8362"/>
                    <a:pt x="1102" y="9096"/>
                  </a:cubicBezTo>
                  <a:cubicBezTo>
                    <a:pt x="1102" y="9162"/>
                    <a:pt x="1102" y="9162"/>
                    <a:pt x="1068" y="9196"/>
                  </a:cubicBezTo>
                  <a:lnTo>
                    <a:pt x="1068" y="9262"/>
                  </a:lnTo>
                  <a:cubicBezTo>
                    <a:pt x="668" y="10763"/>
                    <a:pt x="334" y="12265"/>
                    <a:pt x="168" y="13832"/>
                  </a:cubicBezTo>
                  <a:cubicBezTo>
                    <a:pt x="168" y="13899"/>
                    <a:pt x="168" y="13932"/>
                    <a:pt x="101" y="14032"/>
                  </a:cubicBezTo>
                  <a:cubicBezTo>
                    <a:pt x="34" y="14866"/>
                    <a:pt x="1" y="15700"/>
                    <a:pt x="1" y="16501"/>
                  </a:cubicBezTo>
                  <a:cubicBezTo>
                    <a:pt x="1" y="16901"/>
                    <a:pt x="34" y="17268"/>
                    <a:pt x="68" y="17702"/>
                  </a:cubicBezTo>
                  <a:cubicBezTo>
                    <a:pt x="101" y="18069"/>
                    <a:pt x="201" y="18436"/>
                    <a:pt x="334" y="18836"/>
                  </a:cubicBezTo>
                  <a:lnTo>
                    <a:pt x="334" y="18869"/>
                  </a:lnTo>
                  <a:lnTo>
                    <a:pt x="334" y="18903"/>
                  </a:lnTo>
                  <a:cubicBezTo>
                    <a:pt x="401" y="19169"/>
                    <a:pt x="535" y="19403"/>
                    <a:pt x="668" y="19603"/>
                  </a:cubicBezTo>
                  <a:cubicBezTo>
                    <a:pt x="768" y="19837"/>
                    <a:pt x="1002" y="20037"/>
                    <a:pt x="1202" y="20204"/>
                  </a:cubicBezTo>
                  <a:cubicBezTo>
                    <a:pt x="1268" y="20270"/>
                    <a:pt x="1402" y="20337"/>
                    <a:pt x="1502" y="20370"/>
                  </a:cubicBezTo>
                  <a:cubicBezTo>
                    <a:pt x="1602" y="20404"/>
                    <a:pt x="1702" y="20437"/>
                    <a:pt x="1835" y="20437"/>
                  </a:cubicBezTo>
                  <a:lnTo>
                    <a:pt x="2169" y="20437"/>
                  </a:lnTo>
                  <a:cubicBezTo>
                    <a:pt x="2302" y="20437"/>
                    <a:pt x="2436" y="20404"/>
                    <a:pt x="2569" y="20370"/>
                  </a:cubicBezTo>
                  <a:cubicBezTo>
                    <a:pt x="2836" y="20270"/>
                    <a:pt x="3070" y="20170"/>
                    <a:pt x="3270" y="20003"/>
                  </a:cubicBezTo>
                  <a:cubicBezTo>
                    <a:pt x="3570" y="19770"/>
                    <a:pt x="3870" y="19536"/>
                    <a:pt x="4104" y="19236"/>
                  </a:cubicBezTo>
                  <a:cubicBezTo>
                    <a:pt x="4604" y="18736"/>
                    <a:pt x="5004" y="18169"/>
                    <a:pt x="5371" y="17535"/>
                  </a:cubicBezTo>
                  <a:cubicBezTo>
                    <a:pt x="5738" y="16901"/>
                    <a:pt x="6072" y="16267"/>
                    <a:pt x="6405" y="15600"/>
                  </a:cubicBezTo>
                  <a:cubicBezTo>
                    <a:pt x="6706" y="14933"/>
                    <a:pt x="7006" y="14333"/>
                    <a:pt x="7239" y="13599"/>
                  </a:cubicBezTo>
                  <a:cubicBezTo>
                    <a:pt x="7773" y="12231"/>
                    <a:pt x="8207" y="10763"/>
                    <a:pt x="8540" y="9362"/>
                  </a:cubicBezTo>
                  <a:cubicBezTo>
                    <a:pt x="8874" y="7895"/>
                    <a:pt x="9074" y="6427"/>
                    <a:pt x="9107" y="4993"/>
                  </a:cubicBezTo>
                  <a:cubicBezTo>
                    <a:pt x="9174" y="4259"/>
                    <a:pt x="9107" y="3558"/>
                    <a:pt x="9041" y="2858"/>
                  </a:cubicBezTo>
                  <a:cubicBezTo>
                    <a:pt x="8974" y="2191"/>
                    <a:pt x="8807" y="1523"/>
                    <a:pt x="8440" y="923"/>
                  </a:cubicBezTo>
                  <a:cubicBezTo>
                    <a:pt x="8340" y="723"/>
                    <a:pt x="8173" y="523"/>
                    <a:pt x="7973" y="389"/>
                  </a:cubicBezTo>
                  <a:lnTo>
                    <a:pt x="7906" y="356"/>
                  </a:lnTo>
                  <a:cubicBezTo>
                    <a:pt x="7873" y="356"/>
                    <a:pt x="7873" y="323"/>
                    <a:pt x="7840" y="323"/>
                  </a:cubicBezTo>
                  <a:cubicBezTo>
                    <a:pt x="7740" y="223"/>
                    <a:pt x="7640" y="189"/>
                    <a:pt x="7506" y="156"/>
                  </a:cubicBezTo>
                  <a:cubicBezTo>
                    <a:pt x="7473" y="156"/>
                    <a:pt x="7406" y="89"/>
                    <a:pt x="7373" y="89"/>
                  </a:cubicBezTo>
                  <a:cubicBezTo>
                    <a:pt x="7306" y="89"/>
                    <a:pt x="7239" y="56"/>
                    <a:pt x="7173" y="56"/>
                  </a:cubicBezTo>
                  <a:lnTo>
                    <a:pt x="7039" y="56"/>
                  </a:lnTo>
                  <a:cubicBezTo>
                    <a:pt x="7020" y="17"/>
                    <a:pt x="6989" y="0"/>
                    <a:pt x="6953"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9"/>
            <p:cNvSpPr/>
            <p:nvPr/>
          </p:nvSpPr>
          <p:spPr>
            <a:xfrm>
              <a:off x="2546900" y="3408713"/>
              <a:ext cx="385300" cy="408650"/>
            </a:xfrm>
            <a:custGeom>
              <a:avLst/>
              <a:gdLst/>
              <a:ahLst/>
              <a:cxnLst/>
              <a:rect l="l" t="t" r="r" b="b"/>
              <a:pathLst>
                <a:path w="15412" h="16346" extrusionOk="0">
                  <a:moveTo>
                    <a:pt x="11708" y="15378"/>
                  </a:moveTo>
                  <a:lnTo>
                    <a:pt x="11708" y="15378"/>
                  </a:lnTo>
                  <a:cubicBezTo>
                    <a:pt x="11714" y="15381"/>
                    <a:pt x="11720" y="15384"/>
                    <a:pt x="11725" y="15386"/>
                  </a:cubicBezTo>
                  <a:lnTo>
                    <a:pt x="11725" y="15386"/>
                  </a:lnTo>
                  <a:cubicBezTo>
                    <a:pt x="11717" y="15378"/>
                    <a:pt x="11708" y="15378"/>
                    <a:pt x="11708" y="15378"/>
                  </a:cubicBezTo>
                  <a:close/>
                  <a:moveTo>
                    <a:pt x="13959" y="15882"/>
                  </a:moveTo>
                  <a:cubicBezTo>
                    <a:pt x="13940" y="15882"/>
                    <a:pt x="13910" y="15912"/>
                    <a:pt x="13910" y="15912"/>
                  </a:cubicBezTo>
                  <a:lnTo>
                    <a:pt x="13977" y="15912"/>
                  </a:lnTo>
                  <a:cubicBezTo>
                    <a:pt x="13977" y="15890"/>
                    <a:pt x="13969" y="15882"/>
                    <a:pt x="13959" y="15882"/>
                  </a:cubicBezTo>
                  <a:close/>
                  <a:moveTo>
                    <a:pt x="1568" y="601"/>
                  </a:moveTo>
                  <a:cubicBezTo>
                    <a:pt x="1801" y="601"/>
                    <a:pt x="2035" y="601"/>
                    <a:pt x="2235" y="634"/>
                  </a:cubicBezTo>
                  <a:cubicBezTo>
                    <a:pt x="2777" y="730"/>
                    <a:pt x="3258" y="917"/>
                    <a:pt x="3736" y="1137"/>
                  </a:cubicBezTo>
                  <a:lnTo>
                    <a:pt x="3736" y="1137"/>
                  </a:lnTo>
                  <a:cubicBezTo>
                    <a:pt x="3736" y="1136"/>
                    <a:pt x="3736" y="1135"/>
                    <a:pt x="3736" y="1135"/>
                  </a:cubicBezTo>
                  <a:lnTo>
                    <a:pt x="3736" y="1135"/>
                  </a:lnTo>
                  <a:cubicBezTo>
                    <a:pt x="3757" y="1145"/>
                    <a:pt x="3779" y="1156"/>
                    <a:pt x="3800" y="1166"/>
                  </a:cubicBezTo>
                  <a:lnTo>
                    <a:pt x="3800" y="1166"/>
                  </a:lnTo>
                  <a:cubicBezTo>
                    <a:pt x="3779" y="1157"/>
                    <a:pt x="3757" y="1147"/>
                    <a:pt x="3736" y="1137"/>
                  </a:cubicBezTo>
                  <a:lnTo>
                    <a:pt x="3736" y="1137"/>
                  </a:lnTo>
                  <a:cubicBezTo>
                    <a:pt x="3739" y="1167"/>
                    <a:pt x="3798" y="1168"/>
                    <a:pt x="3803" y="1168"/>
                  </a:cubicBezTo>
                  <a:lnTo>
                    <a:pt x="3803" y="1168"/>
                  </a:lnTo>
                  <a:cubicBezTo>
                    <a:pt x="3802" y="1167"/>
                    <a:pt x="3801" y="1167"/>
                    <a:pt x="3800" y="1166"/>
                  </a:cubicBezTo>
                  <a:lnTo>
                    <a:pt x="3800" y="1166"/>
                  </a:lnTo>
                  <a:cubicBezTo>
                    <a:pt x="3801" y="1167"/>
                    <a:pt x="3802" y="1167"/>
                    <a:pt x="3803" y="1168"/>
                  </a:cubicBezTo>
                  <a:cubicBezTo>
                    <a:pt x="3803" y="1168"/>
                    <a:pt x="3803" y="1168"/>
                    <a:pt x="3803" y="1168"/>
                  </a:cubicBezTo>
                  <a:lnTo>
                    <a:pt x="3803" y="1168"/>
                  </a:lnTo>
                  <a:cubicBezTo>
                    <a:pt x="4448" y="1493"/>
                    <a:pt x="5091" y="1849"/>
                    <a:pt x="5704" y="2269"/>
                  </a:cubicBezTo>
                  <a:cubicBezTo>
                    <a:pt x="6371" y="2736"/>
                    <a:pt x="7005" y="3236"/>
                    <a:pt x="7639" y="3736"/>
                  </a:cubicBezTo>
                  <a:lnTo>
                    <a:pt x="7572" y="3736"/>
                  </a:lnTo>
                  <a:cubicBezTo>
                    <a:pt x="8573" y="4570"/>
                    <a:pt x="9507" y="5471"/>
                    <a:pt x="10374" y="6438"/>
                  </a:cubicBezTo>
                  <a:cubicBezTo>
                    <a:pt x="11241" y="7406"/>
                    <a:pt x="12042" y="8406"/>
                    <a:pt x="12809" y="9474"/>
                  </a:cubicBezTo>
                  <a:cubicBezTo>
                    <a:pt x="13543" y="10575"/>
                    <a:pt x="14210" y="11742"/>
                    <a:pt x="14677" y="12976"/>
                  </a:cubicBezTo>
                  <a:cubicBezTo>
                    <a:pt x="14844" y="13443"/>
                    <a:pt x="14977" y="13910"/>
                    <a:pt x="15011" y="14411"/>
                  </a:cubicBezTo>
                  <a:lnTo>
                    <a:pt x="15011" y="15011"/>
                  </a:lnTo>
                  <a:cubicBezTo>
                    <a:pt x="14977" y="15145"/>
                    <a:pt x="14977" y="15278"/>
                    <a:pt x="14877" y="15378"/>
                  </a:cubicBezTo>
                  <a:cubicBezTo>
                    <a:pt x="14844" y="15478"/>
                    <a:pt x="14811" y="15545"/>
                    <a:pt x="14744" y="15612"/>
                  </a:cubicBezTo>
                  <a:lnTo>
                    <a:pt x="14577" y="15778"/>
                  </a:lnTo>
                  <a:lnTo>
                    <a:pt x="14344" y="15878"/>
                  </a:lnTo>
                  <a:cubicBezTo>
                    <a:pt x="14210" y="15945"/>
                    <a:pt x="14077" y="15945"/>
                    <a:pt x="13977" y="15979"/>
                  </a:cubicBezTo>
                  <a:cubicBezTo>
                    <a:pt x="13743" y="15979"/>
                    <a:pt x="13543" y="15979"/>
                    <a:pt x="13343" y="15945"/>
                  </a:cubicBezTo>
                  <a:cubicBezTo>
                    <a:pt x="13310" y="15945"/>
                    <a:pt x="13210" y="15878"/>
                    <a:pt x="13143" y="15878"/>
                  </a:cubicBezTo>
                  <a:cubicBezTo>
                    <a:pt x="12648" y="15780"/>
                    <a:pt x="12187" y="15616"/>
                    <a:pt x="11725" y="15386"/>
                  </a:cubicBezTo>
                  <a:lnTo>
                    <a:pt x="11725" y="15386"/>
                  </a:lnTo>
                  <a:cubicBezTo>
                    <a:pt x="11733" y="15395"/>
                    <a:pt x="11742" y="15411"/>
                    <a:pt x="11742" y="15445"/>
                  </a:cubicBezTo>
                  <a:cubicBezTo>
                    <a:pt x="11041" y="15111"/>
                    <a:pt x="10374" y="14678"/>
                    <a:pt x="9740" y="14277"/>
                  </a:cubicBezTo>
                  <a:cubicBezTo>
                    <a:pt x="9674" y="14211"/>
                    <a:pt x="9607" y="14177"/>
                    <a:pt x="9540" y="14144"/>
                  </a:cubicBezTo>
                  <a:cubicBezTo>
                    <a:pt x="8940" y="13710"/>
                    <a:pt x="8406" y="13310"/>
                    <a:pt x="7872" y="12843"/>
                  </a:cubicBezTo>
                  <a:cubicBezTo>
                    <a:pt x="7105" y="12209"/>
                    <a:pt x="6438" y="11542"/>
                    <a:pt x="5738" y="10875"/>
                  </a:cubicBezTo>
                  <a:lnTo>
                    <a:pt x="5671" y="10808"/>
                  </a:lnTo>
                  <a:lnTo>
                    <a:pt x="5571" y="10708"/>
                  </a:lnTo>
                  <a:lnTo>
                    <a:pt x="5504" y="10641"/>
                  </a:lnTo>
                  <a:lnTo>
                    <a:pt x="5471" y="10608"/>
                  </a:lnTo>
                  <a:lnTo>
                    <a:pt x="5404" y="10541"/>
                  </a:lnTo>
                  <a:lnTo>
                    <a:pt x="5371" y="10508"/>
                  </a:lnTo>
                  <a:lnTo>
                    <a:pt x="5337" y="10475"/>
                  </a:lnTo>
                  <a:lnTo>
                    <a:pt x="5304" y="10441"/>
                  </a:lnTo>
                  <a:lnTo>
                    <a:pt x="5237" y="10375"/>
                  </a:lnTo>
                  <a:lnTo>
                    <a:pt x="5204" y="10341"/>
                  </a:lnTo>
                  <a:lnTo>
                    <a:pt x="5170" y="10308"/>
                  </a:lnTo>
                  <a:lnTo>
                    <a:pt x="5137" y="10274"/>
                  </a:lnTo>
                  <a:lnTo>
                    <a:pt x="5070" y="10208"/>
                  </a:lnTo>
                  <a:lnTo>
                    <a:pt x="5037" y="10174"/>
                  </a:lnTo>
                  <a:cubicBezTo>
                    <a:pt x="5037" y="10141"/>
                    <a:pt x="5004" y="10141"/>
                    <a:pt x="5004" y="10108"/>
                  </a:cubicBezTo>
                  <a:cubicBezTo>
                    <a:pt x="4703" y="9774"/>
                    <a:pt x="4403" y="9440"/>
                    <a:pt x="4170" y="9107"/>
                  </a:cubicBezTo>
                  <a:lnTo>
                    <a:pt x="4070" y="9007"/>
                  </a:lnTo>
                  <a:lnTo>
                    <a:pt x="4036" y="8973"/>
                  </a:lnTo>
                  <a:cubicBezTo>
                    <a:pt x="4036" y="8973"/>
                    <a:pt x="4036" y="8940"/>
                    <a:pt x="4003" y="8940"/>
                  </a:cubicBezTo>
                  <a:cubicBezTo>
                    <a:pt x="3536" y="8340"/>
                    <a:pt x="3069" y="7806"/>
                    <a:pt x="2702" y="7172"/>
                  </a:cubicBezTo>
                  <a:cubicBezTo>
                    <a:pt x="1968" y="6105"/>
                    <a:pt x="1301" y="4937"/>
                    <a:pt x="834" y="3703"/>
                  </a:cubicBezTo>
                  <a:cubicBezTo>
                    <a:pt x="667" y="3269"/>
                    <a:pt x="534" y="2802"/>
                    <a:pt x="500" y="2302"/>
                  </a:cubicBezTo>
                  <a:lnTo>
                    <a:pt x="500" y="1868"/>
                  </a:lnTo>
                  <a:lnTo>
                    <a:pt x="500" y="1835"/>
                  </a:lnTo>
                  <a:lnTo>
                    <a:pt x="500" y="1802"/>
                  </a:lnTo>
                  <a:lnTo>
                    <a:pt x="500" y="1768"/>
                  </a:lnTo>
                  <a:lnTo>
                    <a:pt x="500" y="1702"/>
                  </a:lnTo>
                  <a:cubicBezTo>
                    <a:pt x="500" y="1668"/>
                    <a:pt x="500" y="1635"/>
                    <a:pt x="534" y="1602"/>
                  </a:cubicBezTo>
                  <a:lnTo>
                    <a:pt x="534" y="1535"/>
                  </a:lnTo>
                  <a:cubicBezTo>
                    <a:pt x="534" y="1501"/>
                    <a:pt x="567" y="1435"/>
                    <a:pt x="567" y="1368"/>
                  </a:cubicBezTo>
                  <a:lnTo>
                    <a:pt x="567" y="1335"/>
                  </a:lnTo>
                  <a:cubicBezTo>
                    <a:pt x="634" y="1101"/>
                    <a:pt x="667" y="1001"/>
                    <a:pt x="734" y="934"/>
                  </a:cubicBezTo>
                  <a:cubicBezTo>
                    <a:pt x="801" y="901"/>
                    <a:pt x="867" y="801"/>
                    <a:pt x="967" y="768"/>
                  </a:cubicBezTo>
                  <a:cubicBezTo>
                    <a:pt x="1001" y="768"/>
                    <a:pt x="1034" y="734"/>
                    <a:pt x="1068" y="734"/>
                  </a:cubicBezTo>
                  <a:cubicBezTo>
                    <a:pt x="1134" y="734"/>
                    <a:pt x="1168" y="668"/>
                    <a:pt x="1201" y="668"/>
                  </a:cubicBezTo>
                  <a:cubicBezTo>
                    <a:pt x="1334" y="634"/>
                    <a:pt x="1468" y="634"/>
                    <a:pt x="1568" y="601"/>
                  </a:cubicBezTo>
                  <a:close/>
                  <a:moveTo>
                    <a:pt x="1668" y="0"/>
                  </a:moveTo>
                  <a:cubicBezTo>
                    <a:pt x="1401" y="0"/>
                    <a:pt x="1168" y="67"/>
                    <a:pt x="967" y="134"/>
                  </a:cubicBezTo>
                  <a:lnTo>
                    <a:pt x="901" y="134"/>
                  </a:lnTo>
                  <a:cubicBezTo>
                    <a:pt x="867" y="134"/>
                    <a:pt x="867" y="167"/>
                    <a:pt x="834" y="167"/>
                  </a:cubicBezTo>
                  <a:cubicBezTo>
                    <a:pt x="701" y="234"/>
                    <a:pt x="634" y="301"/>
                    <a:pt x="534" y="401"/>
                  </a:cubicBezTo>
                  <a:lnTo>
                    <a:pt x="467" y="467"/>
                  </a:lnTo>
                  <a:cubicBezTo>
                    <a:pt x="400" y="501"/>
                    <a:pt x="367" y="601"/>
                    <a:pt x="334" y="634"/>
                  </a:cubicBezTo>
                  <a:cubicBezTo>
                    <a:pt x="334" y="668"/>
                    <a:pt x="300" y="668"/>
                    <a:pt x="300" y="734"/>
                  </a:cubicBezTo>
                  <a:lnTo>
                    <a:pt x="300" y="768"/>
                  </a:lnTo>
                  <a:cubicBezTo>
                    <a:pt x="167" y="901"/>
                    <a:pt x="167" y="968"/>
                    <a:pt x="134" y="1001"/>
                  </a:cubicBezTo>
                  <a:cubicBezTo>
                    <a:pt x="67" y="1068"/>
                    <a:pt x="67" y="1101"/>
                    <a:pt x="67" y="1168"/>
                  </a:cubicBezTo>
                  <a:cubicBezTo>
                    <a:pt x="33" y="1301"/>
                    <a:pt x="33" y="1435"/>
                    <a:pt x="0" y="1501"/>
                  </a:cubicBezTo>
                  <a:lnTo>
                    <a:pt x="0" y="1768"/>
                  </a:lnTo>
                  <a:cubicBezTo>
                    <a:pt x="0" y="2069"/>
                    <a:pt x="33" y="2402"/>
                    <a:pt x="67" y="2669"/>
                  </a:cubicBezTo>
                  <a:cubicBezTo>
                    <a:pt x="67" y="2769"/>
                    <a:pt x="134" y="2836"/>
                    <a:pt x="134" y="2936"/>
                  </a:cubicBezTo>
                  <a:lnTo>
                    <a:pt x="134" y="2969"/>
                  </a:lnTo>
                  <a:lnTo>
                    <a:pt x="367" y="3736"/>
                  </a:lnTo>
                  <a:cubicBezTo>
                    <a:pt x="367" y="3770"/>
                    <a:pt x="400" y="3803"/>
                    <a:pt x="400" y="3903"/>
                  </a:cubicBezTo>
                  <a:lnTo>
                    <a:pt x="801" y="4770"/>
                  </a:lnTo>
                  <a:cubicBezTo>
                    <a:pt x="1001" y="5171"/>
                    <a:pt x="1201" y="5604"/>
                    <a:pt x="1468" y="6005"/>
                  </a:cubicBezTo>
                  <a:lnTo>
                    <a:pt x="1835" y="6638"/>
                  </a:lnTo>
                  <a:cubicBezTo>
                    <a:pt x="2335" y="7406"/>
                    <a:pt x="2835" y="8140"/>
                    <a:pt x="3403" y="8807"/>
                  </a:cubicBezTo>
                  <a:cubicBezTo>
                    <a:pt x="3903" y="9440"/>
                    <a:pt x="4403" y="10008"/>
                    <a:pt x="4970" y="10608"/>
                  </a:cubicBezTo>
                  <a:lnTo>
                    <a:pt x="5037" y="10675"/>
                  </a:lnTo>
                  <a:lnTo>
                    <a:pt x="5070" y="10741"/>
                  </a:lnTo>
                  <a:cubicBezTo>
                    <a:pt x="6104" y="11842"/>
                    <a:pt x="7305" y="12910"/>
                    <a:pt x="8506" y="13844"/>
                  </a:cubicBezTo>
                  <a:cubicBezTo>
                    <a:pt x="8540" y="13910"/>
                    <a:pt x="8573" y="13944"/>
                    <a:pt x="8673" y="13977"/>
                  </a:cubicBezTo>
                  <a:cubicBezTo>
                    <a:pt x="9340" y="14477"/>
                    <a:pt x="10007" y="14944"/>
                    <a:pt x="10741" y="15345"/>
                  </a:cubicBezTo>
                  <a:cubicBezTo>
                    <a:pt x="11075" y="15578"/>
                    <a:pt x="11442" y="15745"/>
                    <a:pt x="11842" y="15912"/>
                  </a:cubicBezTo>
                  <a:cubicBezTo>
                    <a:pt x="12175" y="16079"/>
                    <a:pt x="12542" y="16179"/>
                    <a:pt x="12909" y="16279"/>
                  </a:cubicBezTo>
                  <a:lnTo>
                    <a:pt x="13009" y="16279"/>
                  </a:lnTo>
                  <a:cubicBezTo>
                    <a:pt x="13243" y="16312"/>
                    <a:pt x="13543" y="16345"/>
                    <a:pt x="13777" y="16345"/>
                  </a:cubicBezTo>
                  <a:cubicBezTo>
                    <a:pt x="14043" y="16345"/>
                    <a:pt x="14277" y="16312"/>
                    <a:pt x="14544" y="16179"/>
                  </a:cubicBezTo>
                  <a:cubicBezTo>
                    <a:pt x="14611" y="16145"/>
                    <a:pt x="14744" y="16079"/>
                    <a:pt x="14844" y="16012"/>
                  </a:cubicBezTo>
                  <a:lnTo>
                    <a:pt x="15078" y="15778"/>
                  </a:lnTo>
                  <a:cubicBezTo>
                    <a:pt x="15178" y="15678"/>
                    <a:pt x="15211" y="15578"/>
                    <a:pt x="15244" y="15478"/>
                  </a:cubicBezTo>
                  <a:cubicBezTo>
                    <a:pt x="15278" y="15345"/>
                    <a:pt x="15344" y="15245"/>
                    <a:pt x="15378" y="15078"/>
                  </a:cubicBezTo>
                  <a:cubicBezTo>
                    <a:pt x="15411" y="14811"/>
                    <a:pt x="15411" y="14511"/>
                    <a:pt x="15411" y="14244"/>
                  </a:cubicBezTo>
                  <a:cubicBezTo>
                    <a:pt x="15378" y="13844"/>
                    <a:pt x="15278" y="13510"/>
                    <a:pt x="15211" y="13143"/>
                  </a:cubicBezTo>
                  <a:cubicBezTo>
                    <a:pt x="15011" y="12476"/>
                    <a:pt x="14711" y="11809"/>
                    <a:pt x="14377" y="11175"/>
                  </a:cubicBezTo>
                  <a:cubicBezTo>
                    <a:pt x="14043" y="10508"/>
                    <a:pt x="13677" y="9941"/>
                    <a:pt x="13243" y="9307"/>
                  </a:cubicBezTo>
                  <a:cubicBezTo>
                    <a:pt x="12843" y="8740"/>
                    <a:pt x="12409" y="8140"/>
                    <a:pt x="11942" y="7572"/>
                  </a:cubicBezTo>
                  <a:cubicBezTo>
                    <a:pt x="11041" y="6405"/>
                    <a:pt x="10007" y="5304"/>
                    <a:pt x="8973" y="4270"/>
                  </a:cubicBezTo>
                  <a:cubicBezTo>
                    <a:pt x="7872" y="3269"/>
                    <a:pt x="6738" y="2302"/>
                    <a:pt x="5504" y="1501"/>
                  </a:cubicBezTo>
                  <a:cubicBezTo>
                    <a:pt x="4904" y="1135"/>
                    <a:pt x="4236" y="768"/>
                    <a:pt x="3603" y="501"/>
                  </a:cubicBezTo>
                  <a:cubicBezTo>
                    <a:pt x="3002" y="267"/>
                    <a:pt x="2335" y="0"/>
                    <a:pt x="166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9"/>
            <p:cNvSpPr/>
            <p:nvPr/>
          </p:nvSpPr>
          <p:spPr>
            <a:xfrm>
              <a:off x="2510200" y="3478763"/>
              <a:ext cx="488700" cy="271875"/>
            </a:xfrm>
            <a:custGeom>
              <a:avLst/>
              <a:gdLst/>
              <a:ahLst/>
              <a:cxnLst/>
              <a:rect l="l" t="t" r="r" b="b"/>
              <a:pathLst>
                <a:path w="19548" h="10875" extrusionOk="0">
                  <a:moveTo>
                    <a:pt x="16312" y="401"/>
                  </a:moveTo>
                  <a:cubicBezTo>
                    <a:pt x="16842" y="401"/>
                    <a:pt x="17344" y="409"/>
                    <a:pt x="17846" y="534"/>
                  </a:cubicBezTo>
                  <a:lnTo>
                    <a:pt x="18480" y="801"/>
                  </a:lnTo>
                  <a:cubicBezTo>
                    <a:pt x="18547" y="834"/>
                    <a:pt x="18680" y="934"/>
                    <a:pt x="18780" y="1001"/>
                  </a:cubicBezTo>
                  <a:lnTo>
                    <a:pt x="18847" y="1101"/>
                  </a:lnTo>
                  <a:cubicBezTo>
                    <a:pt x="18881" y="1101"/>
                    <a:pt x="18881" y="1135"/>
                    <a:pt x="18914" y="1168"/>
                  </a:cubicBezTo>
                  <a:cubicBezTo>
                    <a:pt x="18981" y="1201"/>
                    <a:pt x="19014" y="1301"/>
                    <a:pt x="19047" y="1368"/>
                  </a:cubicBezTo>
                  <a:cubicBezTo>
                    <a:pt x="19047" y="1466"/>
                    <a:pt x="19083" y="1528"/>
                    <a:pt x="19011" y="1528"/>
                  </a:cubicBezTo>
                  <a:cubicBezTo>
                    <a:pt x="18984" y="1528"/>
                    <a:pt x="18943" y="1519"/>
                    <a:pt x="18881" y="1501"/>
                  </a:cubicBezTo>
                  <a:lnTo>
                    <a:pt x="18881" y="1535"/>
                  </a:lnTo>
                  <a:lnTo>
                    <a:pt x="18881" y="1702"/>
                  </a:lnTo>
                  <a:lnTo>
                    <a:pt x="18881" y="1735"/>
                  </a:lnTo>
                  <a:lnTo>
                    <a:pt x="18881" y="1868"/>
                  </a:lnTo>
                  <a:lnTo>
                    <a:pt x="18881" y="1902"/>
                  </a:lnTo>
                  <a:lnTo>
                    <a:pt x="18881" y="1968"/>
                  </a:lnTo>
                  <a:lnTo>
                    <a:pt x="18881" y="2002"/>
                  </a:lnTo>
                  <a:cubicBezTo>
                    <a:pt x="18847" y="2169"/>
                    <a:pt x="18814" y="2302"/>
                    <a:pt x="18714" y="2402"/>
                  </a:cubicBezTo>
                  <a:cubicBezTo>
                    <a:pt x="18480" y="2836"/>
                    <a:pt x="18180" y="3203"/>
                    <a:pt x="17846" y="3570"/>
                  </a:cubicBezTo>
                  <a:cubicBezTo>
                    <a:pt x="16912" y="4537"/>
                    <a:pt x="15878" y="5338"/>
                    <a:pt x="14744" y="6038"/>
                  </a:cubicBezTo>
                  <a:cubicBezTo>
                    <a:pt x="14177" y="6405"/>
                    <a:pt x="13510" y="6805"/>
                    <a:pt x="12876" y="7139"/>
                  </a:cubicBezTo>
                  <a:cubicBezTo>
                    <a:pt x="12876" y="7172"/>
                    <a:pt x="12843" y="7172"/>
                    <a:pt x="12843" y="7172"/>
                  </a:cubicBezTo>
                  <a:cubicBezTo>
                    <a:pt x="12843" y="7206"/>
                    <a:pt x="12810" y="7206"/>
                    <a:pt x="12810" y="7206"/>
                  </a:cubicBezTo>
                  <a:cubicBezTo>
                    <a:pt x="12743" y="7206"/>
                    <a:pt x="12743" y="7239"/>
                    <a:pt x="12709" y="7239"/>
                  </a:cubicBezTo>
                  <a:cubicBezTo>
                    <a:pt x="12343" y="7472"/>
                    <a:pt x="11909" y="7673"/>
                    <a:pt x="11542" y="7839"/>
                  </a:cubicBezTo>
                  <a:cubicBezTo>
                    <a:pt x="11509" y="7839"/>
                    <a:pt x="11509" y="7873"/>
                    <a:pt x="11475" y="7873"/>
                  </a:cubicBezTo>
                  <a:cubicBezTo>
                    <a:pt x="11475" y="7906"/>
                    <a:pt x="11409" y="7906"/>
                    <a:pt x="11409" y="7906"/>
                  </a:cubicBezTo>
                  <a:cubicBezTo>
                    <a:pt x="11409" y="7973"/>
                    <a:pt x="11375" y="7973"/>
                    <a:pt x="11375" y="7973"/>
                  </a:cubicBezTo>
                  <a:lnTo>
                    <a:pt x="11308" y="8006"/>
                  </a:lnTo>
                  <a:cubicBezTo>
                    <a:pt x="11308" y="8040"/>
                    <a:pt x="11242" y="8040"/>
                    <a:pt x="11242" y="8040"/>
                  </a:cubicBezTo>
                  <a:cubicBezTo>
                    <a:pt x="11242" y="8073"/>
                    <a:pt x="11208" y="8073"/>
                    <a:pt x="11208" y="8073"/>
                  </a:cubicBezTo>
                  <a:cubicBezTo>
                    <a:pt x="11208" y="8140"/>
                    <a:pt x="11175" y="8140"/>
                    <a:pt x="11175" y="8140"/>
                  </a:cubicBezTo>
                  <a:cubicBezTo>
                    <a:pt x="11175" y="8173"/>
                    <a:pt x="11142" y="8173"/>
                    <a:pt x="11142" y="8173"/>
                  </a:cubicBezTo>
                  <a:cubicBezTo>
                    <a:pt x="11142" y="8206"/>
                    <a:pt x="11075" y="8206"/>
                    <a:pt x="11075" y="8206"/>
                  </a:cubicBezTo>
                  <a:lnTo>
                    <a:pt x="11042" y="8240"/>
                  </a:lnTo>
                  <a:cubicBezTo>
                    <a:pt x="11008" y="8240"/>
                    <a:pt x="11008" y="8306"/>
                    <a:pt x="10975" y="8306"/>
                  </a:cubicBezTo>
                  <a:lnTo>
                    <a:pt x="10908" y="8306"/>
                  </a:lnTo>
                  <a:cubicBezTo>
                    <a:pt x="10875" y="8306"/>
                    <a:pt x="10875" y="8340"/>
                    <a:pt x="10841" y="8340"/>
                  </a:cubicBezTo>
                  <a:lnTo>
                    <a:pt x="10808" y="8340"/>
                  </a:lnTo>
                  <a:cubicBezTo>
                    <a:pt x="10741" y="8340"/>
                    <a:pt x="10741" y="8373"/>
                    <a:pt x="10708" y="8373"/>
                  </a:cubicBezTo>
                  <a:cubicBezTo>
                    <a:pt x="10708" y="8373"/>
                    <a:pt x="10675" y="8406"/>
                    <a:pt x="10641" y="8406"/>
                  </a:cubicBezTo>
                  <a:cubicBezTo>
                    <a:pt x="9774" y="8807"/>
                    <a:pt x="8840" y="9140"/>
                    <a:pt x="7939" y="9407"/>
                  </a:cubicBezTo>
                  <a:lnTo>
                    <a:pt x="7873" y="9407"/>
                  </a:lnTo>
                  <a:cubicBezTo>
                    <a:pt x="7206" y="9641"/>
                    <a:pt x="6538" y="9807"/>
                    <a:pt x="5871" y="9974"/>
                  </a:cubicBezTo>
                  <a:lnTo>
                    <a:pt x="5838" y="9974"/>
                  </a:lnTo>
                  <a:cubicBezTo>
                    <a:pt x="5771" y="9974"/>
                    <a:pt x="5671" y="10008"/>
                    <a:pt x="5604" y="10008"/>
                  </a:cubicBezTo>
                  <a:cubicBezTo>
                    <a:pt x="4837" y="10174"/>
                    <a:pt x="4103" y="10241"/>
                    <a:pt x="3303" y="10308"/>
                  </a:cubicBezTo>
                  <a:lnTo>
                    <a:pt x="3369" y="10308"/>
                  </a:lnTo>
                  <a:cubicBezTo>
                    <a:pt x="3244" y="10316"/>
                    <a:pt x="3119" y="10320"/>
                    <a:pt x="2994" y="10320"/>
                  </a:cubicBezTo>
                  <a:cubicBezTo>
                    <a:pt x="2619" y="10320"/>
                    <a:pt x="2244" y="10283"/>
                    <a:pt x="1868" y="10208"/>
                  </a:cubicBezTo>
                  <a:cubicBezTo>
                    <a:pt x="1802" y="10208"/>
                    <a:pt x="1702" y="10174"/>
                    <a:pt x="1668" y="10174"/>
                  </a:cubicBezTo>
                  <a:cubicBezTo>
                    <a:pt x="1468" y="10141"/>
                    <a:pt x="1301" y="10041"/>
                    <a:pt x="1101" y="9974"/>
                  </a:cubicBezTo>
                  <a:cubicBezTo>
                    <a:pt x="1001" y="9908"/>
                    <a:pt x="868" y="9841"/>
                    <a:pt x="801" y="9741"/>
                  </a:cubicBezTo>
                  <a:cubicBezTo>
                    <a:pt x="768" y="9674"/>
                    <a:pt x="668" y="9641"/>
                    <a:pt x="634" y="9541"/>
                  </a:cubicBezTo>
                  <a:cubicBezTo>
                    <a:pt x="601" y="9474"/>
                    <a:pt x="601" y="9407"/>
                    <a:pt x="534" y="9340"/>
                  </a:cubicBezTo>
                  <a:cubicBezTo>
                    <a:pt x="534" y="9240"/>
                    <a:pt x="501" y="9174"/>
                    <a:pt x="501" y="9074"/>
                  </a:cubicBezTo>
                  <a:cubicBezTo>
                    <a:pt x="501" y="8974"/>
                    <a:pt x="501" y="8840"/>
                    <a:pt x="534" y="8707"/>
                  </a:cubicBezTo>
                  <a:cubicBezTo>
                    <a:pt x="601" y="8507"/>
                    <a:pt x="668" y="8306"/>
                    <a:pt x="768" y="8140"/>
                  </a:cubicBezTo>
                  <a:cubicBezTo>
                    <a:pt x="1001" y="7706"/>
                    <a:pt x="1301" y="7339"/>
                    <a:pt x="1635" y="6972"/>
                  </a:cubicBezTo>
                  <a:cubicBezTo>
                    <a:pt x="2536" y="6005"/>
                    <a:pt x="3603" y="5204"/>
                    <a:pt x="4704" y="4504"/>
                  </a:cubicBezTo>
                  <a:cubicBezTo>
                    <a:pt x="5805" y="3836"/>
                    <a:pt x="6972" y="3203"/>
                    <a:pt x="8140" y="2669"/>
                  </a:cubicBezTo>
                  <a:cubicBezTo>
                    <a:pt x="9307" y="2169"/>
                    <a:pt x="10508" y="1668"/>
                    <a:pt x="11742" y="1301"/>
                  </a:cubicBezTo>
                  <a:lnTo>
                    <a:pt x="11709" y="1301"/>
                  </a:lnTo>
                  <a:cubicBezTo>
                    <a:pt x="12476" y="1068"/>
                    <a:pt x="13243" y="868"/>
                    <a:pt x="14044" y="701"/>
                  </a:cubicBezTo>
                  <a:cubicBezTo>
                    <a:pt x="14811" y="534"/>
                    <a:pt x="15545" y="467"/>
                    <a:pt x="16312" y="401"/>
                  </a:cubicBezTo>
                  <a:close/>
                  <a:moveTo>
                    <a:pt x="16479" y="0"/>
                  </a:moveTo>
                  <a:cubicBezTo>
                    <a:pt x="15778" y="0"/>
                    <a:pt x="15044" y="100"/>
                    <a:pt x="14344" y="201"/>
                  </a:cubicBezTo>
                  <a:cubicBezTo>
                    <a:pt x="12876" y="467"/>
                    <a:pt x="11475" y="868"/>
                    <a:pt x="10108" y="1368"/>
                  </a:cubicBezTo>
                  <a:cubicBezTo>
                    <a:pt x="8707" y="1868"/>
                    <a:pt x="7339" y="2502"/>
                    <a:pt x="6038" y="3203"/>
                  </a:cubicBezTo>
                  <a:cubicBezTo>
                    <a:pt x="5438" y="3536"/>
                    <a:pt x="4804" y="3937"/>
                    <a:pt x="4203" y="4303"/>
                  </a:cubicBezTo>
                  <a:cubicBezTo>
                    <a:pt x="3636" y="4704"/>
                    <a:pt x="3003" y="5137"/>
                    <a:pt x="2469" y="5604"/>
                  </a:cubicBezTo>
                  <a:cubicBezTo>
                    <a:pt x="1935" y="6005"/>
                    <a:pt x="1435" y="6505"/>
                    <a:pt x="968" y="7039"/>
                  </a:cubicBezTo>
                  <a:cubicBezTo>
                    <a:pt x="701" y="7339"/>
                    <a:pt x="501" y="7639"/>
                    <a:pt x="334" y="7973"/>
                  </a:cubicBezTo>
                  <a:cubicBezTo>
                    <a:pt x="201" y="8173"/>
                    <a:pt x="100" y="8473"/>
                    <a:pt x="34" y="8707"/>
                  </a:cubicBezTo>
                  <a:cubicBezTo>
                    <a:pt x="0" y="8840"/>
                    <a:pt x="0" y="9007"/>
                    <a:pt x="0" y="9140"/>
                  </a:cubicBezTo>
                  <a:cubicBezTo>
                    <a:pt x="0" y="9274"/>
                    <a:pt x="0" y="9340"/>
                    <a:pt x="34" y="9474"/>
                  </a:cubicBezTo>
                  <a:cubicBezTo>
                    <a:pt x="100" y="9607"/>
                    <a:pt x="134" y="9707"/>
                    <a:pt x="167" y="9807"/>
                  </a:cubicBezTo>
                  <a:cubicBezTo>
                    <a:pt x="267" y="9941"/>
                    <a:pt x="301" y="10008"/>
                    <a:pt x="367" y="10108"/>
                  </a:cubicBezTo>
                  <a:cubicBezTo>
                    <a:pt x="534" y="10308"/>
                    <a:pt x="768" y="10441"/>
                    <a:pt x="1001" y="10541"/>
                  </a:cubicBezTo>
                  <a:cubicBezTo>
                    <a:pt x="1268" y="10675"/>
                    <a:pt x="1501" y="10775"/>
                    <a:pt x="1768" y="10808"/>
                  </a:cubicBezTo>
                  <a:lnTo>
                    <a:pt x="1835" y="10808"/>
                  </a:lnTo>
                  <a:cubicBezTo>
                    <a:pt x="2202" y="10842"/>
                    <a:pt x="2602" y="10875"/>
                    <a:pt x="2969" y="10875"/>
                  </a:cubicBezTo>
                  <a:cubicBezTo>
                    <a:pt x="3369" y="10875"/>
                    <a:pt x="3770" y="10842"/>
                    <a:pt x="4170" y="10808"/>
                  </a:cubicBezTo>
                  <a:cubicBezTo>
                    <a:pt x="5004" y="10708"/>
                    <a:pt x="5838" y="10541"/>
                    <a:pt x="6638" y="10341"/>
                  </a:cubicBezTo>
                  <a:lnTo>
                    <a:pt x="6805" y="10308"/>
                  </a:lnTo>
                  <a:cubicBezTo>
                    <a:pt x="8306" y="9941"/>
                    <a:pt x="9774" y="9374"/>
                    <a:pt x="11175" y="8773"/>
                  </a:cubicBezTo>
                  <a:cubicBezTo>
                    <a:pt x="11208" y="8707"/>
                    <a:pt x="11208" y="8707"/>
                    <a:pt x="11275" y="8707"/>
                  </a:cubicBezTo>
                  <a:cubicBezTo>
                    <a:pt x="11308" y="8707"/>
                    <a:pt x="11308" y="8673"/>
                    <a:pt x="11342" y="8673"/>
                  </a:cubicBezTo>
                  <a:cubicBezTo>
                    <a:pt x="12042" y="8340"/>
                    <a:pt x="12776" y="8006"/>
                    <a:pt x="13477" y="7639"/>
                  </a:cubicBezTo>
                  <a:cubicBezTo>
                    <a:pt x="14277" y="7172"/>
                    <a:pt x="15011" y="6705"/>
                    <a:pt x="15778" y="6205"/>
                  </a:cubicBezTo>
                  <a:cubicBezTo>
                    <a:pt x="15978" y="6105"/>
                    <a:pt x="16145" y="5938"/>
                    <a:pt x="16345" y="5805"/>
                  </a:cubicBezTo>
                  <a:cubicBezTo>
                    <a:pt x="16712" y="5504"/>
                    <a:pt x="17113" y="5204"/>
                    <a:pt x="17446" y="4937"/>
                  </a:cubicBezTo>
                  <a:cubicBezTo>
                    <a:pt x="17680" y="4704"/>
                    <a:pt x="17947" y="4504"/>
                    <a:pt x="18147" y="4270"/>
                  </a:cubicBezTo>
                  <a:lnTo>
                    <a:pt x="18280" y="4137"/>
                  </a:lnTo>
                  <a:lnTo>
                    <a:pt x="18780" y="3503"/>
                  </a:lnTo>
                  <a:lnTo>
                    <a:pt x="18814" y="3470"/>
                  </a:lnTo>
                  <a:cubicBezTo>
                    <a:pt x="18847" y="3369"/>
                    <a:pt x="18881" y="3336"/>
                    <a:pt x="18947" y="3236"/>
                  </a:cubicBezTo>
                  <a:cubicBezTo>
                    <a:pt x="19114" y="3003"/>
                    <a:pt x="19281" y="2769"/>
                    <a:pt x="19381" y="2469"/>
                  </a:cubicBezTo>
                  <a:cubicBezTo>
                    <a:pt x="19448" y="2369"/>
                    <a:pt x="19448" y="2302"/>
                    <a:pt x="19481" y="2202"/>
                  </a:cubicBezTo>
                  <a:cubicBezTo>
                    <a:pt x="19514" y="2135"/>
                    <a:pt x="19548" y="2002"/>
                    <a:pt x="19548" y="1868"/>
                  </a:cubicBezTo>
                  <a:lnTo>
                    <a:pt x="19548" y="1702"/>
                  </a:lnTo>
                  <a:cubicBezTo>
                    <a:pt x="19548" y="1647"/>
                    <a:pt x="19548" y="1593"/>
                    <a:pt x="19511" y="1593"/>
                  </a:cubicBezTo>
                  <a:cubicBezTo>
                    <a:pt x="19503" y="1593"/>
                    <a:pt x="19493" y="1595"/>
                    <a:pt x="19481" y="1602"/>
                  </a:cubicBezTo>
                  <a:lnTo>
                    <a:pt x="19481" y="1535"/>
                  </a:lnTo>
                  <a:lnTo>
                    <a:pt x="19481" y="1468"/>
                  </a:lnTo>
                  <a:cubicBezTo>
                    <a:pt x="19481" y="1368"/>
                    <a:pt x="19481" y="1335"/>
                    <a:pt x="19448" y="1268"/>
                  </a:cubicBezTo>
                  <a:cubicBezTo>
                    <a:pt x="19448" y="1201"/>
                    <a:pt x="19381" y="1168"/>
                    <a:pt x="19381" y="1135"/>
                  </a:cubicBezTo>
                  <a:cubicBezTo>
                    <a:pt x="19314" y="1034"/>
                    <a:pt x="19281" y="934"/>
                    <a:pt x="19181" y="834"/>
                  </a:cubicBezTo>
                  <a:lnTo>
                    <a:pt x="19147" y="801"/>
                  </a:lnTo>
                  <a:lnTo>
                    <a:pt x="19114" y="768"/>
                  </a:lnTo>
                  <a:cubicBezTo>
                    <a:pt x="18947" y="601"/>
                    <a:pt x="18714" y="434"/>
                    <a:pt x="18480" y="334"/>
                  </a:cubicBezTo>
                  <a:cubicBezTo>
                    <a:pt x="17846" y="34"/>
                    <a:pt x="17146" y="0"/>
                    <a:pt x="16479"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 name="Google Shape;896;p49"/>
          <p:cNvGrpSpPr/>
          <p:nvPr/>
        </p:nvGrpSpPr>
        <p:grpSpPr>
          <a:xfrm rot="544829">
            <a:off x="8074768" y="3906936"/>
            <a:ext cx="322982" cy="326452"/>
            <a:chOff x="2079900" y="3077638"/>
            <a:chExt cx="367775" cy="382800"/>
          </a:xfrm>
        </p:grpSpPr>
        <p:sp>
          <p:nvSpPr>
            <p:cNvPr id="897" name="Google Shape;897;p49"/>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9"/>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9"/>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9"/>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49"/>
          <p:cNvGrpSpPr/>
          <p:nvPr/>
        </p:nvGrpSpPr>
        <p:grpSpPr>
          <a:xfrm rot="-632919" flipH="1">
            <a:off x="1399897" y="2237699"/>
            <a:ext cx="641652" cy="668105"/>
            <a:chOff x="2079900" y="3077638"/>
            <a:chExt cx="367775" cy="382800"/>
          </a:xfrm>
        </p:grpSpPr>
        <p:sp>
          <p:nvSpPr>
            <p:cNvPr id="902" name="Google Shape;902;p49"/>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9"/>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9"/>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9"/>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41"/>
        <p:cNvGrpSpPr/>
        <p:nvPr/>
      </p:nvGrpSpPr>
      <p:grpSpPr>
        <a:xfrm>
          <a:off x="0" y="0"/>
          <a:ext cx="0" cy="0"/>
          <a:chOff x="0" y="0"/>
          <a:chExt cx="0" cy="0"/>
        </a:xfrm>
      </p:grpSpPr>
      <p:grpSp>
        <p:nvGrpSpPr>
          <p:cNvPr id="1242" name="Google Shape;1242;p58"/>
          <p:cNvGrpSpPr/>
          <p:nvPr/>
        </p:nvGrpSpPr>
        <p:grpSpPr>
          <a:xfrm>
            <a:off x="1218397" y="2465836"/>
            <a:ext cx="201600" cy="424314"/>
            <a:chOff x="2073806" y="2542036"/>
            <a:chExt cx="201600" cy="424314"/>
          </a:xfrm>
        </p:grpSpPr>
        <p:cxnSp>
          <p:nvCxnSpPr>
            <p:cNvPr id="1243" name="Google Shape;1243;p58"/>
            <p:cNvCxnSpPr/>
            <p:nvPr/>
          </p:nvCxnSpPr>
          <p:spPr>
            <a:xfrm>
              <a:off x="2174606" y="2692750"/>
              <a:ext cx="0" cy="273600"/>
            </a:xfrm>
            <a:prstGeom prst="straightConnector1">
              <a:avLst/>
            </a:prstGeom>
            <a:noFill/>
            <a:ln w="28575" cap="flat" cmpd="sng">
              <a:solidFill>
                <a:schemeClr val="lt1"/>
              </a:solidFill>
              <a:prstDash val="solid"/>
              <a:round/>
              <a:headEnd type="none" w="med" len="med"/>
              <a:tailEnd type="none" w="med" len="med"/>
            </a:ln>
          </p:spPr>
        </p:cxnSp>
        <p:sp>
          <p:nvSpPr>
            <p:cNvPr id="1244" name="Google Shape;1244;p58"/>
            <p:cNvSpPr/>
            <p:nvPr/>
          </p:nvSpPr>
          <p:spPr>
            <a:xfrm rot="-5400000">
              <a:off x="2073806" y="2542036"/>
              <a:ext cx="201600" cy="201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5" name="Google Shape;1245;p58"/>
          <p:cNvGrpSpPr/>
          <p:nvPr/>
        </p:nvGrpSpPr>
        <p:grpSpPr>
          <a:xfrm>
            <a:off x="4415047" y="2465836"/>
            <a:ext cx="201600" cy="424314"/>
            <a:chOff x="2073806" y="2542036"/>
            <a:chExt cx="201600" cy="424314"/>
          </a:xfrm>
        </p:grpSpPr>
        <p:cxnSp>
          <p:nvCxnSpPr>
            <p:cNvPr id="1246" name="Google Shape;1246;p58"/>
            <p:cNvCxnSpPr/>
            <p:nvPr/>
          </p:nvCxnSpPr>
          <p:spPr>
            <a:xfrm>
              <a:off x="2174606" y="2692750"/>
              <a:ext cx="0" cy="273600"/>
            </a:xfrm>
            <a:prstGeom prst="straightConnector1">
              <a:avLst/>
            </a:prstGeom>
            <a:noFill/>
            <a:ln w="28575" cap="flat" cmpd="sng">
              <a:solidFill>
                <a:schemeClr val="lt1"/>
              </a:solidFill>
              <a:prstDash val="solid"/>
              <a:round/>
              <a:headEnd type="none" w="med" len="med"/>
              <a:tailEnd type="none" w="med" len="med"/>
            </a:ln>
          </p:spPr>
        </p:cxnSp>
        <p:sp>
          <p:nvSpPr>
            <p:cNvPr id="1247" name="Google Shape;1247;p58"/>
            <p:cNvSpPr/>
            <p:nvPr/>
          </p:nvSpPr>
          <p:spPr>
            <a:xfrm rot="-5400000">
              <a:off x="2073806" y="2542036"/>
              <a:ext cx="201600" cy="201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8" name="Google Shape;1248;p58"/>
          <p:cNvSpPr txBox="1">
            <a:spLocks noGrp="1"/>
          </p:cNvSpPr>
          <p:nvPr>
            <p:ph type="ctrTitle"/>
          </p:nvPr>
        </p:nvSpPr>
        <p:spPr>
          <a:xfrm>
            <a:off x="694553" y="392791"/>
            <a:ext cx="7708500" cy="65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a:latin typeface="Bahnschrift SemiBold Condensed" panose="020B0502040204020203" pitchFamily="34" charset="0"/>
              </a:rPr>
              <a:t>ĐỐI VỚI TÀI SẢN CỦA NGƯỜI KHÁC</a:t>
            </a:r>
            <a:endParaRPr sz="3200" b="1">
              <a:latin typeface="Bahnschrift SemiBold Condensed" panose="020B0502040204020203" pitchFamily="34" charset="0"/>
            </a:endParaRPr>
          </a:p>
        </p:txBody>
      </p:sp>
      <p:sp>
        <p:nvSpPr>
          <p:cNvPr id="1250" name="Google Shape;1250;p58"/>
          <p:cNvSpPr txBox="1">
            <a:spLocks noGrp="1"/>
          </p:cNvSpPr>
          <p:nvPr>
            <p:ph type="body" idx="4294967295"/>
          </p:nvPr>
        </p:nvSpPr>
        <p:spPr>
          <a:xfrm>
            <a:off x="493736" y="1162749"/>
            <a:ext cx="2104081" cy="544800"/>
          </a:xfrm>
          <a:prstGeom prst="rect">
            <a:avLst/>
          </a:prstGeom>
        </p:spPr>
        <p:txBody>
          <a:bodyPr spcFirstLastPara="1" wrap="square" lIns="91425" tIns="91425" rIns="91425" bIns="91425" anchor="t" anchorCtr="0">
            <a:noAutofit/>
          </a:bodyPr>
          <a:lstStyle/>
          <a:p>
            <a:pPr marL="127000" indent="0" algn="just">
              <a:buNone/>
            </a:pPr>
            <a:r>
              <a:rPr lang="vi-VN" sz="1800">
                <a:solidFill>
                  <a:schemeClr val="tx1">
                    <a:lumMod val="90000"/>
                    <a:lumOff val="10000"/>
                  </a:schemeClr>
                </a:solidFill>
              </a:rPr>
              <a:t>Tôn trọng quyền sở hữu của người khác.</a:t>
            </a:r>
          </a:p>
        </p:txBody>
      </p:sp>
      <p:sp>
        <p:nvSpPr>
          <p:cNvPr id="1252" name="Google Shape;1252;p58"/>
          <p:cNvSpPr txBox="1">
            <a:spLocks noGrp="1"/>
          </p:cNvSpPr>
          <p:nvPr>
            <p:ph type="body" idx="4294967295"/>
          </p:nvPr>
        </p:nvSpPr>
        <p:spPr>
          <a:xfrm>
            <a:off x="1865451" y="3545805"/>
            <a:ext cx="2104081" cy="544800"/>
          </a:xfrm>
          <a:prstGeom prst="rect">
            <a:avLst/>
          </a:prstGeom>
        </p:spPr>
        <p:txBody>
          <a:bodyPr spcFirstLastPara="1" wrap="square" lIns="91425" tIns="91425" rIns="91425" bIns="91425" anchor="t" anchorCtr="0">
            <a:noAutofit/>
          </a:bodyPr>
          <a:lstStyle/>
          <a:p>
            <a:pPr marL="127000" indent="0" algn="just">
              <a:buNone/>
            </a:pPr>
            <a:r>
              <a:rPr lang="vi-VN" sz="1800">
                <a:solidFill>
                  <a:schemeClr val="tx1">
                    <a:lumMod val="90000"/>
                    <a:lumOff val="10000"/>
                  </a:schemeClr>
                </a:solidFill>
              </a:rPr>
              <a:t>Không xâm phạm tài sản của người khác</a:t>
            </a:r>
          </a:p>
        </p:txBody>
      </p:sp>
      <p:sp>
        <p:nvSpPr>
          <p:cNvPr id="1254" name="Google Shape;1254;p58"/>
          <p:cNvSpPr txBox="1">
            <a:spLocks noGrp="1"/>
          </p:cNvSpPr>
          <p:nvPr>
            <p:ph type="body" idx="4294967295"/>
          </p:nvPr>
        </p:nvSpPr>
        <p:spPr>
          <a:xfrm>
            <a:off x="3570358" y="1223941"/>
            <a:ext cx="2104081" cy="544800"/>
          </a:xfrm>
          <a:prstGeom prst="rect">
            <a:avLst/>
          </a:prstGeom>
        </p:spPr>
        <p:txBody>
          <a:bodyPr spcFirstLastPara="1" wrap="square" lIns="91425" tIns="91425" rIns="91425" bIns="91425" anchor="t" anchorCtr="0">
            <a:noAutofit/>
          </a:bodyPr>
          <a:lstStyle/>
          <a:p>
            <a:pPr marL="127000" indent="0" algn="just">
              <a:buNone/>
            </a:pPr>
            <a:r>
              <a:rPr lang="en-US" sz="1800">
                <a:solidFill>
                  <a:schemeClr val="tx1">
                    <a:lumMod val="90000"/>
                    <a:lumOff val="10000"/>
                  </a:schemeClr>
                </a:solidFill>
              </a:rPr>
              <a:t>Khi vay, nợ phải có trách nhiệm trả đầy đủ, đúng hẹn.</a:t>
            </a:r>
          </a:p>
        </p:txBody>
      </p:sp>
      <p:sp>
        <p:nvSpPr>
          <p:cNvPr id="1256" name="Google Shape;1256;p58"/>
          <p:cNvSpPr txBox="1">
            <a:spLocks noGrp="1"/>
          </p:cNvSpPr>
          <p:nvPr>
            <p:ph type="body" idx="4294967295"/>
          </p:nvPr>
        </p:nvSpPr>
        <p:spPr>
          <a:xfrm>
            <a:off x="5202474" y="3526328"/>
            <a:ext cx="2104081" cy="544800"/>
          </a:xfrm>
          <a:prstGeom prst="rect">
            <a:avLst/>
          </a:prstGeom>
        </p:spPr>
        <p:txBody>
          <a:bodyPr spcFirstLastPara="1" wrap="square" lIns="91425" tIns="91425" rIns="91425" bIns="91425" anchor="t" anchorCtr="0">
            <a:noAutofit/>
          </a:bodyPr>
          <a:lstStyle/>
          <a:p>
            <a:pPr marL="127000" indent="0" algn="just">
              <a:buNone/>
            </a:pPr>
            <a:r>
              <a:rPr lang="vi-VN" sz="1800">
                <a:solidFill>
                  <a:schemeClr val="tx1">
                    <a:lumMod val="90000"/>
                    <a:lumOff val="10000"/>
                  </a:schemeClr>
                </a:solidFill>
              </a:rPr>
              <a:t>Khi mượn, giữ phải có ý thức giữ gìn, bảo vệ.</a:t>
            </a:r>
          </a:p>
        </p:txBody>
      </p:sp>
      <p:sp>
        <p:nvSpPr>
          <p:cNvPr id="1257" name="Google Shape;1257;p58"/>
          <p:cNvSpPr/>
          <p:nvPr/>
        </p:nvSpPr>
        <p:spPr>
          <a:xfrm>
            <a:off x="2118292" y="2808425"/>
            <a:ext cx="1598400" cy="255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8"/>
          <p:cNvSpPr/>
          <p:nvPr/>
        </p:nvSpPr>
        <p:spPr>
          <a:xfrm>
            <a:off x="519993" y="2808425"/>
            <a:ext cx="1598400" cy="255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8"/>
          <p:cNvSpPr/>
          <p:nvPr/>
        </p:nvSpPr>
        <p:spPr>
          <a:xfrm>
            <a:off x="3716593" y="2816250"/>
            <a:ext cx="1598400" cy="255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8"/>
          <p:cNvSpPr/>
          <p:nvPr/>
        </p:nvSpPr>
        <p:spPr>
          <a:xfrm>
            <a:off x="5314992" y="2816250"/>
            <a:ext cx="1598400" cy="255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1" name="Google Shape;1261;p58"/>
          <p:cNvGrpSpPr/>
          <p:nvPr/>
        </p:nvGrpSpPr>
        <p:grpSpPr>
          <a:xfrm rot="10800000">
            <a:off x="6013372" y="2982311"/>
            <a:ext cx="201600" cy="424314"/>
            <a:chOff x="2073806" y="2542036"/>
            <a:chExt cx="201600" cy="424314"/>
          </a:xfrm>
        </p:grpSpPr>
        <p:cxnSp>
          <p:nvCxnSpPr>
            <p:cNvPr id="1262" name="Google Shape;1262;p58"/>
            <p:cNvCxnSpPr/>
            <p:nvPr/>
          </p:nvCxnSpPr>
          <p:spPr>
            <a:xfrm>
              <a:off x="2174606" y="2692750"/>
              <a:ext cx="0" cy="273600"/>
            </a:xfrm>
            <a:prstGeom prst="straightConnector1">
              <a:avLst/>
            </a:prstGeom>
            <a:noFill/>
            <a:ln w="28575" cap="flat" cmpd="sng">
              <a:solidFill>
                <a:schemeClr val="lt1"/>
              </a:solidFill>
              <a:prstDash val="solid"/>
              <a:round/>
              <a:headEnd type="none" w="med" len="med"/>
              <a:tailEnd type="none" w="med" len="med"/>
            </a:ln>
          </p:spPr>
        </p:cxnSp>
        <p:sp>
          <p:nvSpPr>
            <p:cNvPr id="1263" name="Google Shape;1263;p58"/>
            <p:cNvSpPr/>
            <p:nvPr/>
          </p:nvSpPr>
          <p:spPr>
            <a:xfrm rot="-5400000">
              <a:off x="2073806" y="2542036"/>
              <a:ext cx="201600" cy="201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4" name="Google Shape;1264;p58"/>
          <p:cNvGrpSpPr/>
          <p:nvPr/>
        </p:nvGrpSpPr>
        <p:grpSpPr>
          <a:xfrm rot="10800000">
            <a:off x="2816722" y="2982311"/>
            <a:ext cx="201600" cy="424314"/>
            <a:chOff x="2073806" y="2542036"/>
            <a:chExt cx="201600" cy="424314"/>
          </a:xfrm>
        </p:grpSpPr>
        <p:cxnSp>
          <p:nvCxnSpPr>
            <p:cNvPr id="1265" name="Google Shape;1265;p58"/>
            <p:cNvCxnSpPr/>
            <p:nvPr/>
          </p:nvCxnSpPr>
          <p:spPr>
            <a:xfrm>
              <a:off x="2174606" y="2692750"/>
              <a:ext cx="0" cy="273600"/>
            </a:xfrm>
            <a:prstGeom prst="straightConnector1">
              <a:avLst/>
            </a:prstGeom>
            <a:noFill/>
            <a:ln w="28575" cap="flat" cmpd="sng">
              <a:solidFill>
                <a:schemeClr val="lt1"/>
              </a:solidFill>
              <a:prstDash val="solid"/>
              <a:round/>
              <a:headEnd type="none" w="med" len="med"/>
              <a:tailEnd type="none" w="med" len="med"/>
            </a:ln>
          </p:spPr>
        </p:cxnSp>
        <p:sp>
          <p:nvSpPr>
            <p:cNvPr id="1266" name="Google Shape;1266;p58"/>
            <p:cNvSpPr/>
            <p:nvPr/>
          </p:nvSpPr>
          <p:spPr>
            <a:xfrm rot="-5400000">
              <a:off x="2073806" y="2542036"/>
              <a:ext cx="201600" cy="201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7" name="Google Shape;1267;p58"/>
          <p:cNvGrpSpPr/>
          <p:nvPr/>
        </p:nvGrpSpPr>
        <p:grpSpPr>
          <a:xfrm rot="-632919" flipH="1">
            <a:off x="392398" y="318247"/>
            <a:ext cx="641652" cy="668105"/>
            <a:chOff x="2079900" y="3077638"/>
            <a:chExt cx="367775" cy="382800"/>
          </a:xfrm>
        </p:grpSpPr>
        <p:sp>
          <p:nvSpPr>
            <p:cNvPr id="1268" name="Google Shape;1268;p58"/>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8"/>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8"/>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8"/>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2" name="Google Shape;1272;p58"/>
          <p:cNvGrpSpPr/>
          <p:nvPr/>
        </p:nvGrpSpPr>
        <p:grpSpPr>
          <a:xfrm rot="148811">
            <a:off x="8357294" y="4411704"/>
            <a:ext cx="371396" cy="375435"/>
            <a:chOff x="2079900" y="3077638"/>
            <a:chExt cx="367775" cy="382800"/>
          </a:xfrm>
        </p:grpSpPr>
        <p:sp>
          <p:nvSpPr>
            <p:cNvPr id="1273" name="Google Shape;1273;p58"/>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8"/>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8"/>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8"/>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1258;p58">
            <a:extLst>
              <a:ext uri="{FF2B5EF4-FFF2-40B4-BE49-F238E27FC236}">
                <a16:creationId xmlns:a16="http://schemas.microsoft.com/office/drawing/2014/main" id="{E31FF70C-CC04-C14C-A4AA-A299934035AD}"/>
              </a:ext>
            </a:extLst>
          </p:cNvPr>
          <p:cNvSpPr/>
          <p:nvPr/>
        </p:nvSpPr>
        <p:spPr>
          <a:xfrm>
            <a:off x="6917940" y="2816250"/>
            <a:ext cx="1598400" cy="255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1245;p58">
            <a:extLst>
              <a:ext uri="{FF2B5EF4-FFF2-40B4-BE49-F238E27FC236}">
                <a16:creationId xmlns:a16="http://schemas.microsoft.com/office/drawing/2014/main" id="{D5FCFA40-EB96-F047-865C-A1ACA535AB41}"/>
              </a:ext>
            </a:extLst>
          </p:cNvPr>
          <p:cNvGrpSpPr/>
          <p:nvPr/>
        </p:nvGrpSpPr>
        <p:grpSpPr>
          <a:xfrm>
            <a:off x="7535829" y="2384111"/>
            <a:ext cx="201600" cy="424314"/>
            <a:chOff x="2073806" y="2542036"/>
            <a:chExt cx="201600" cy="424314"/>
          </a:xfrm>
        </p:grpSpPr>
        <p:cxnSp>
          <p:nvCxnSpPr>
            <p:cNvPr id="39" name="Google Shape;1246;p58">
              <a:extLst>
                <a:ext uri="{FF2B5EF4-FFF2-40B4-BE49-F238E27FC236}">
                  <a16:creationId xmlns:a16="http://schemas.microsoft.com/office/drawing/2014/main" id="{77A35B1F-4E42-5342-8C7C-BD3A0970C687}"/>
                </a:ext>
              </a:extLst>
            </p:cNvPr>
            <p:cNvCxnSpPr/>
            <p:nvPr/>
          </p:nvCxnSpPr>
          <p:spPr>
            <a:xfrm>
              <a:off x="2174606" y="2692750"/>
              <a:ext cx="0" cy="273600"/>
            </a:xfrm>
            <a:prstGeom prst="straightConnector1">
              <a:avLst/>
            </a:prstGeom>
            <a:noFill/>
            <a:ln w="28575" cap="flat" cmpd="sng">
              <a:solidFill>
                <a:schemeClr val="lt1"/>
              </a:solidFill>
              <a:prstDash val="solid"/>
              <a:round/>
              <a:headEnd type="none" w="med" len="med"/>
              <a:tailEnd type="none" w="med" len="med"/>
            </a:ln>
          </p:spPr>
        </p:cxnSp>
        <p:sp>
          <p:nvSpPr>
            <p:cNvPr id="40" name="Google Shape;1247;p58">
              <a:extLst>
                <a:ext uri="{FF2B5EF4-FFF2-40B4-BE49-F238E27FC236}">
                  <a16:creationId xmlns:a16="http://schemas.microsoft.com/office/drawing/2014/main" id="{99D7961A-323B-DF42-A07B-BD989C07B31F}"/>
                </a:ext>
              </a:extLst>
            </p:cNvPr>
            <p:cNvSpPr/>
            <p:nvPr/>
          </p:nvSpPr>
          <p:spPr>
            <a:xfrm rot="-5400000">
              <a:off x="2073806" y="2542036"/>
              <a:ext cx="201600" cy="201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1254;p58">
            <a:extLst>
              <a:ext uri="{FF2B5EF4-FFF2-40B4-BE49-F238E27FC236}">
                <a16:creationId xmlns:a16="http://schemas.microsoft.com/office/drawing/2014/main" id="{5075CB1D-C96B-B141-AD32-063A90FA5E0E}"/>
              </a:ext>
            </a:extLst>
          </p:cNvPr>
          <p:cNvSpPr txBox="1">
            <a:spLocks/>
          </p:cNvSpPr>
          <p:nvPr/>
        </p:nvSpPr>
        <p:spPr>
          <a:xfrm>
            <a:off x="6685388" y="1247600"/>
            <a:ext cx="2104081" cy="54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1"/>
              </a:buClr>
              <a:buSzPts val="1600"/>
              <a:buFont typeface="Nunito"/>
              <a:buChar char="●"/>
              <a:defRPr sz="1600" b="0" i="0" u="none" strike="noStrike" cap="none">
                <a:solidFill>
                  <a:schemeClr val="dk1"/>
                </a:solidFill>
                <a:latin typeface="Nunito"/>
                <a:ea typeface="Nunito"/>
                <a:cs typeface="Nunito"/>
                <a:sym typeface="Nunito"/>
              </a:defRPr>
            </a:lvl1pPr>
            <a:lvl2pPr marL="914400" marR="0" lvl="1" indent="-330200" algn="l" rtl="0">
              <a:lnSpc>
                <a:spcPct val="115000"/>
              </a:lnSpc>
              <a:spcBef>
                <a:spcPts val="1600"/>
              </a:spcBef>
              <a:spcAft>
                <a:spcPts val="0"/>
              </a:spcAft>
              <a:buClr>
                <a:schemeClr val="dk1"/>
              </a:buClr>
              <a:buSzPts val="1600"/>
              <a:buFont typeface="Nunito"/>
              <a:buChar char="○"/>
              <a:defRPr sz="1600" b="0" i="0" u="none" strike="noStrike" cap="none">
                <a:solidFill>
                  <a:schemeClr val="dk1"/>
                </a:solidFill>
                <a:latin typeface="Nunito"/>
                <a:ea typeface="Nunito"/>
                <a:cs typeface="Nunito"/>
                <a:sym typeface="Nunito"/>
              </a:defRPr>
            </a:lvl2pPr>
            <a:lvl3pPr marL="1371600" marR="0" lvl="2" indent="-330200" algn="l" rtl="0">
              <a:lnSpc>
                <a:spcPct val="115000"/>
              </a:lnSpc>
              <a:spcBef>
                <a:spcPts val="1600"/>
              </a:spcBef>
              <a:spcAft>
                <a:spcPts val="0"/>
              </a:spcAft>
              <a:buClr>
                <a:schemeClr val="dk1"/>
              </a:buClr>
              <a:buSzPts val="1600"/>
              <a:buFont typeface="Nunito"/>
              <a:buChar char="■"/>
              <a:defRPr sz="1600" b="0" i="0" u="none" strike="noStrike" cap="none">
                <a:solidFill>
                  <a:schemeClr val="dk1"/>
                </a:solidFill>
                <a:latin typeface="Nunito"/>
                <a:ea typeface="Nunito"/>
                <a:cs typeface="Nunito"/>
                <a:sym typeface="Nunito"/>
              </a:defRPr>
            </a:lvl3pPr>
            <a:lvl4pPr marL="1828800" marR="0" lvl="3" indent="-330200" algn="l" rtl="0">
              <a:lnSpc>
                <a:spcPct val="115000"/>
              </a:lnSpc>
              <a:spcBef>
                <a:spcPts val="1600"/>
              </a:spcBef>
              <a:spcAft>
                <a:spcPts val="0"/>
              </a:spcAft>
              <a:buClr>
                <a:schemeClr val="dk1"/>
              </a:buClr>
              <a:buSzPts val="1600"/>
              <a:buFont typeface="Nunito"/>
              <a:buChar char="●"/>
              <a:defRPr sz="1600" b="0" i="0" u="none" strike="noStrike" cap="none">
                <a:solidFill>
                  <a:schemeClr val="dk1"/>
                </a:solidFill>
                <a:latin typeface="Nunito"/>
                <a:ea typeface="Nunito"/>
                <a:cs typeface="Nunito"/>
                <a:sym typeface="Nunito"/>
              </a:defRPr>
            </a:lvl4pPr>
            <a:lvl5pPr marL="2286000" marR="0" lvl="4" indent="-330200" algn="l" rtl="0">
              <a:lnSpc>
                <a:spcPct val="115000"/>
              </a:lnSpc>
              <a:spcBef>
                <a:spcPts val="1600"/>
              </a:spcBef>
              <a:spcAft>
                <a:spcPts val="0"/>
              </a:spcAft>
              <a:buClr>
                <a:schemeClr val="dk1"/>
              </a:buClr>
              <a:buSzPts val="1600"/>
              <a:buFont typeface="Nunito"/>
              <a:buChar char="○"/>
              <a:defRPr sz="1600" b="0" i="0" u="none" strike="noStrike" cap="none">
                <a:solidFill>
                  <a:schemeClr val="dk1"/>
                </a:solidFill>
                <a:latin typeface="Nunito"/>
                <a:ea typeface="Nunito"/>
                <a:cs typeface="Nunito"/>
                <a:sym typeface="Nunito"/>
              </a:defRPr>
            </a:lvl5pPr>
            <a:lvl6pPr marL="2743200" marR="0" lvl="5" indent="-330200" algn="l" rtl="0">
              <a:lnSpc>
                <a:spcPct val="115000"/>
              </a:lnSpc>
              <a:spcBef>
                <a:spcPts val="1600"/>
              </a:spcBef>
              <a:spcAft>
                <a:spcPts val="0"/>
              </a:spcAft>
              <a:buClr>
                <a:schemeClr val="dk1"/>
              </a:buClr>
              <a:buSzPts val="1600"/>
              <a:buFont typeface="Nunito"/>
              <a:buChar char="■"/>
              <a:defRPr sz="1600" b="0" i="0" u="none" strike="noStrike" cap="none">
                <a:solidFill>
                  <a:schemeClr val="dk1"/>
                </a:solidFill>
                <a:latin typeface="Nunito"/>
                <a:ea typeface="Nunito"/>
                <a:cs typeface="Nunito"/>
                <a:sym typeface="Nunito"/>
              </a:defRPr>
            </a:lvl6pPr>
            <a:lvl7pPr marL="3200400" marR="0" lvl="6" indent="-330200" algn="l" rtl="0">
              <a:lnSpc>
                <a:spcPct val="115000"/>
              </a:lnSpc>
              <a:spcBef>
                <a:spcPts val="1600"/>
              </a:spcBef>
              <a:spcAft>
                <a:spcPts val="0"/>
              </a:spcAft>
              <a:buClr>
                <a:schemeClr val="dk1"/>
              </a:buClr>
              <a:buSzPts val="1600"/>
              <a:buFont typeface="Nunito"/>
              <a:buChar char="●"/>
              <a:defRPr sz="1600" b="0" i="0" u="none" strike="noStrike" cap="none">
                <a:solidFill>
                  <a:schemeClr val="dk1"/>
                </a:solidFill>
                <a:latin typeface="Nunito"/>
                <a:ea typeface="Nunito"/>
                <a:cs typeface="Nunito"/>
                <a:sym typeface="Nunito"/>
              </a:defRPr>
            </a:lvl7pPr>
            <a:lvl8pPr marL="3657600" marR="0" lvl="7" indent="-330200" algn="l" rtl="0">
              <a:lnSpc>
                <a:spcPct val="115000"/>
              </a:lnSpc>
              <a:spcBef>
                <a:spcPts val="1600"/>
              </a:spcBef>
              <a:spcAft>
                <a:spcPts val="0"/>
              </a:spcAft>
              <a:buClr>
                <a:schemeClr val="dk1"/>
              </a:buClr>
              <a:buSzPts val="1600"/>
              <a:buFont typeface="Nunito"/>
              <a:buChar char="○"/>
              <a:defRPr sz="1600" b="0" i="0" u="none" strike="noStrike" cap="none">
                <a:solidFill>
                  <a:schemeClr val="dk1"/>
                </a:solidFill>
                <a:latin typeface="Nunito"/>
                <a:ea typeface="Nunito"/>
                <a:cs typeface="Nunito"/>
                <a:sym typeface="Nunito"/>
              </a:defRPr>
            </a:lvl8pPr>
            <a:lvl9pPr marL="4114800" marR="0" lvl="8" indent="-330200" algn="l" rtl="0">
              <a:lnSpc>
                <a:spcPct val="115000"/>
              </a:lnSpc>
              <a:spcBef>
                <a:spcPts val="1600"/>
              </a:spcBef>
              <a:spcAft>
                <a:spcPts val="1600"/>
              </a:spcAft>
              <a:buClr>
                <a:schemeClr val="dk1"/>
              </a:buClr>
              <a:buSzPts val="1600"/>
              <a:buFont typeface="Nunito"/>
              <a:buChar char="■"/>
              <a:defRPr sz="1600" b="0" i="0" u="none" strike="noStrike" cap="none">
                <a:solidFill>
                  <a:schemeClr val="dk1"/>
                </a:solidFill>
                <a:latin typeface="Nunito"/>
                <a:ea typeface="Nunito"/>
                <a:cs typeface="Nunito"/>
                <a:sym typeface="Nunito"/>
              </a:defRPr>
            </a:lvl9pPr>
          </a:lstStyle>
          <a:p>
            <a:pPr marL="127000" indent="0" algn="just">
              <a:buNone/>
            </a:pPr>
            <a:r>
              <a:rPr lang="vi-VN" sz="1800">
                <a:solidFill>
                  <a:schemeClr val="tx1">
                    <a:lumMod val="90000"/>
                    <a:lumOff val="10000"/>
                  </a:schemeClr>
                </a:solidFill>
              </a:rPr>
              <a:t>Có trách nhiệm bồi thường khi gây thiệt hại tài sản.</a:t>
            </a:r>
          </a:p>
        </p:txBody>
      </p:sp>
    </p:spTree>
    <p:extLst>
      <p:ext uri="{BB962C8B-B14F-4D97-AF65-F5344CB8AC3E}">
        <p14:creationId xmlns:p14="http://schemas.microsoft.com/office/powerpoint/2010/main" val="2907642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52"/>
          <p:cNvSpPr txBox="1">
            <a:spLocks noGrp="1"/>
          </p:cNvSpPr>
          <p:nvPr>
            <p:ph type="ctrTitle"/>
          </p:nvPr>
        </p:nvSpPr>
        <p:spPr>
          <a:xfrm>
            <a:off x="713225" y="244540"/>
            <a:ext cx="7708500" cy="65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Calibri" panose="020F0502020204030204" pitchFamily="34" charset="0"/>
                <a:cs typeface="Calibri" panose="020F0502020204030204" pitchFamily="34" charset="0"/>
              </a:rPr>
              <a:t>ĐỐI VỚI TÀI SẢN CỦA NHÀ NƯỚC</a:t>
            </a:r>
            <a:endParaRPr b="1">
              <a:latin typeface="Calibri" panose="020F0502020204030204" pitchFamily="34" charset="0"/>
              <a:cs typeface="Calibri" panose="020F0502020204030204" pitchFamily="34" charset="0"/>
            </a:endParaRPr>
          </a:p>
        </p:txBody>
      </p:sp>
      <p:grpSp>
        <p:nvGrpSpPr>
          <p:cNvPr id="977" name="Google Shape;977;p52"/>
          <p:cNvGrpSpPr/>
          <p:nvPr/>
        </p:nvGrpSpPr>
        <p:grpSpPr>
          <a:xfrm rot="-5400000">
            <a:off x="-122012" y="2308635"/>
            <a:ext cx="1783611" cy="253201"/>
            <a:chOff x="3530150" y="2790075"/>
            <a:chExt cx="1962600" cy="225308"/>
          </a:xfrm>
        </p:grpSpPr>
        <p:sp>
          <p:nvSpPr>
            <p:cNvPr id="978" name="Google Shape;978;p52"/>
            <p:cNvSpPr/>
            <p:nvPr/>
          </p:nvSpPr>
          <p:spPr>
            <a:xfrm>
              <a:off x="3530150" y="2790075"/>
              <a:ext cx="1962600" cy="22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2"/>
            <p:cNvSpPr/>
            <p:nvPr/>
          </p:nvSpPr>
          <p:spPr>
            <a:xfrm>
              <a:off x="3530152" y="2790083"/>
              <a:ext cx="602400" cy="225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0" name="Google Shape;980;p52"/>
          <p:cNvGrpSpPr/>
          <p:nvPr/>
        </p:nvGrpSpPr>
        <p:grpSpPr>
          <a:xfrm rot="-5400000">
            <a:off x="695025" y="2308635"/>
            <a:ext cx="1783611" cy="253201"/>
            <a:chOff x="3530150" y="2790075"/>
            <a:chExt cx="1962600" cy="225308"/>
          </a:xfrm>
        </p:grpSpPr>
        <p:sp>
          <p:nvSpPr>
            <p:cNvPr id="981" name="Google Shape;981;p52"/>
            <p:cNvSpPr/>
            <p:nvPr/>
          </p:nvSpPr>
          <p:spPr>
            <a:xfrm>
              <a:off x="3530150" y="2790075"/>
              <a:ext cx="1962600" cy="22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2"/>
            <p:cNvSpPr/>
            <p:nvPr/>
          </p:nvSpPr>
          <p:spPr>
            <a:xfrm>
              <a:off x="3530155" y="2790083"/>
              <a:ext cx="1247700" cy="225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 name="Google Shape;983;p52"/>
          <p:cNvGrpSpPr/>
          <p:nvPr/>
        </p:nvGrpSpPr>
        <p:grpSpPr>
          <a:xfrm rot="-5400000">
            <a:off x="1512062" y="2308635"/>
            <a:ext cx="1783611" cy="253201"/>
            <a:chOff x="3530150" y="2790075"/>
            <a:chExt cx="1962600" cy="225308"/>
          </a:xfrm>
        </p:grpSpPr>
        <p:sp>
          <p:nvSpPr>
            <p:cNvPr id="984" name="Google Shape;984;p52"/>
            <p:cNvSpPr/>
            <p:nvPr/>
          </p:nvSpPr>
          <p:spPr>
            <a:xfrm>
              <a:off x="3530150" y="2790075"/>
              <a:ext cx="1962600" cy="22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2"/>
            <p:cNvSpPr/>
            <p:nvPr/>
          </p:nvSpPr>
          <p:spPr>
            <a:xfrm>
              <a:off x="3530156" y="2790083"/>
              <a:ext cx="1482900" cy="225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 name="Google Shape;986;p52"/>
          <p:cNvGrpSpPr/>
          <p:nvPr/>
        </p:nvGrpSpPr>
        <p:grpSpPr>
          <a:xfrm>
            <a:off x="3094304" y="1543841"/>
            <a:ext cx="253089" cy="1783642"/>
            <a:chOff x="2463167" y="2119455"/>
            <a:chExt cx="222008" cy="2143800"/>
          </a:xfrm>
        </p:grpSpPr>
        <p:sp>
          <p:nvSpPr>
            <p:cNvPr id="987" name="Google Shape;987;p52"/>
            <p:cNvSpPr/>
            <p:nvPr/>
          </p:nvSpPr>
          <p:spPr>
            <a:xfrm rot="-5400000">
              <a:off x="1502267" y="3080355"/>
              <a:ext cx="2143800" cy="222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2"/>
            <p:cNvSpPr/>
            <p:nvPr/>
          </p:nvSpPr>
          <p:spPr>
            <a:xfrm rot="-5400000">
              <a:off x="2111875" y="3689951"/>
              <a:ext cx="924600" cy="22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9" name="Google Shape;989;p52"/>
          <p:cNvSpPr/>
          <p:nvPr/>
        </p:nvSpPr>
        <p:spPr>
          <a:xfrm>
            <a:off x="439045" y="3516430"/>
            <a:ext cx="661500" cy="66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2"/>
          <p:cNvSpPr/>
          <p:nvPr/>
        </p:nvSpPr>
        <p:spPr>
          <a:xfrm>
            <a:off x="1256095" y="3516430"/>
            <a:ext cx="661500" cy="66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2"/>
          <p:cNvSpPr/>
          <p:nvPr/>
        </p:nvSpPr>
        <p:spPr>
          <a:xfrm>
            <a:off x="2073145" y="3516430"/>
            <a:ext cx="661500" cy="66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2"/>
          <p:cNvSpPr/>
          <p:nvPr/>
        </p:nvSpPr>
        <p:spPr>
          <a:xfrm>
            <a:off x="2890195" y="3516430"/>
            <a:ext cx="661500" cy="66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3" name="Google Shape;993;p52"/>
          <p:cNvGrpSpPr/>
          <p:nvPr/>
        </p:nvGrpSpPr>
        <p:grpSpPr>
          <a:xfrm>
            <a:off x="2214975" y="3661747"/>
            <a:ext cx="371785" cy="370879"/>
            <a:chOff x="-41111350" y="3239100"/>
            <a:chExt cx="318200" cy="317425"/>
          </a:xfrm>
        </p:grpSpPr>
        <p:sp>
          <p:nvSpPr>
            <p:cNvPr id="994" name="Google Shape;994;p52"/>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2"/>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2"/>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2"/>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8" name="Google Shape;998;p52"/>
          <p:cNvGrpSpPr/>
          <p:nvPr/>
        </p:nvGrpSpPr>
        <p:grpSpPr>
          <a:xfrm>
            <a:off x="3039067" y="3662200"/>
            <a:ext cx="363548" cy="369974"/>
            <a:chOff x="-40372575" y="3604550"/>
            <a:chExt cx="311150" cy="316650"/>
          </a:xfrm>
        </p:grpSpPr>
        <p:sp>
          <p:nvSpPr>
            <p:cNvPr id="999" name="Google Shape;999;p52"/>
            <p:cNvSpPr/>
            <p:nvPr/>
          </p:nvSpPr>
          <p:spPr>
            <a:xfrm>
              <a:off x="-40372575"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2"/>
            <p:cNvSpPr/>
            <p:nvPr/>
          </p:nvSpPr>
          <p:spPr>
            <a:xfrm>
              <a:off x="-40312700"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2"/>
            <p:cNvSpPr/>
            <p:nvPr/>
          </p:nvSpPr>
          <p:spPr>
            <a:xfrm>
              <a:off x="-40250475"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2" name="Google Shape;1002;p52"/>
          <p:cNvSpPr/>
          <p:nvPr/>
        </p:nvSpPr>
        <p:spPr>
          <a:xfrm>
            <a:off x="1400941" y="3663536"/>
            <a:ext cx="371814" cy="369302"/>
          </a:xfrm>
          <a:custGeom>
            <a:avLst/>
            <a:gdLst/>
            <a:ahLst/>
            <a:cxnLst/>
            <a:rect l="l" t="t" r="r" b="b"/>
            <a:pathLst>
              <a:path w="12729" h="12643" extrusionOk="0">
                <a:moveTo>
                  <a:pt x="6365" y="2395"/>
                </a:moveTo>
                <a:cubicBezTo>
                  <a:pt x="7026" y="2395"/>
                  <a:pt x="7562" y="2962"/>
                  <a:pt x="7562" y="3655"/>
                </a:cubicBezTo>
                <a:cubicBezTo>
                  <a:pt x="7562" y="4348"/>
                  <a:pt x="7026" y="4884"/>
                  <a:pt x="6365" y="4884"/>
                </a:cubicBezTo>
                <a:cubicBezTo>
                  <a:pt x="5672" y="4884"/>
                  <a:pt x="5136" y="4348"/>
                  <a:pt x="5136" y="3655"/>
                </a:cubicBezTo>
                <a:cubicBezTo>
                  <a:pt x="5073" y="2962"/>
                  <a:pt x="5672" y="2395"/>
                  <a:pt x="6365" y="2395"/>
                </a:cubicBezTo>
                <a:close/>
                <a:moveTo>
                  <a:pt x="6806" y="5640"/>
                </a:moveTo>
                <a:lnTo>
                  <a:pt x="8349" y="8192"/>
                </a:lnTo>
                <a:lnTo>
                  <a:pt x="7530" y="8192"/>
                </a:lnTo>
                <a:cubicBezTo>
                  <a:pt x="7373" y="7719"/>
                  <a:pt x="6900" y="7373"/>
                  <a:pt x="6333" y="7373"/>
                </a:cubicBezTo>
                <a:cubicBezTo>
                  <a:pt x="5798" y="7373"/>
                  <a:pt x="5357" y="7719"/>
                  <a:pt x="5167" y="8192"/>
                </a:cubicBezTo>
                <a:lnTo>
                  <a:pt x="4285" y="8192"/>
                </a:lnTo>
                <a:lnTo>
                  <a:pt x="5829" y="5640"/>
                </a:lnTo>
                <a:cubicBezTo>
                  <a:pt x="5987" y="5671"/>
                  <a:pt x="6144" y="5734"/>
                  <a:pt x="6365" y="5734"/>
                </a:cubicBezTo>
                <a:cubicBezTo>
                  <a:pt x="6491" y="5734"/>
                  <a:pt x="6680" y="5671"/>
                  <a:pt x="6806" y="5640"/>
                </a:cubicBezTo>
                <a:close/>
                <a:moveTo>
                  <a:pt x="6365" y="8192"/>
                </a:moveTo>
                <a:cubicBezTo>
                  <a:pt x="6585" y="8192"/>
                  <a:pt x="6743" y="8412"/>
                  <a:pt x="6743" y="8633"/>
                </a:cubicBezTo>
                <a:cubicBezTo>
                  <a:pt x="6743" y="8822"/>
                  <a:pt x="6585" y="9042"/>
                  <a:pt x="6365" y="9042"/>
                </a:cubicBezTo>
                <a:cubicBezTo>
                  <a:pt x="6113" y="9042"/>
                  <a:pt x="5955" y="8822"/>
                  <a:pt x="5955" y="8633"/>
                </a:cubicBezTo>
                <a:cubicBezTo>
                  <a:pt x="5955" y="8412"/>
                  <a:pt x="6144" y="8255"/>
                  <a:pt x="6365" y="8192"/>
                </a:cubicBezTo>
                <a:close/>
                <a:moveTo>
                  <a:pt x="6428" y="0"/>
                </a:moveTo>
                <a:cubicBezTo>
                  <a:pt x="5766" y="0"/>
                  <a:pt x="5199" y="568"/>
                  <a:pt x="5199" y="1229"/>
                </a:cubicBezTo>
                <a:lnTo>
                  <a:pt x="5199" y="2080"/>
                </a:lnTo>
                <a:cubicBezTo>
                  <a:pt x="4695" y="2489"/>
                  <a:pt x="4380" y="3025"/>
                  <a:pt x="4380" y="3718"/>
                </a:cubicBezTo>
                <a:cubicBezTo>
                  <a:pt x="4380" y="4065"/>
                  <a:pt x="4443" y="4380"/>
                  <a:pt x="4600" y="4695"/>
                </a:cubicBezTo>
                <a:lnTo>
                  <a:pt x="2458" y="8286"/>
                </a:lnTo>
                <a:lnTo>
                  <a:pt x="505" y="8286"/>
                </a:lnTo>
                <a:cubicBezTo>
                  <a:pt x="284" y="8286"/>
                  <a:pt x="95" y="8475"/>
                  <a:pt x="95" y="8664"/>
                </a:cubicBezTo>
                <a:cubicBezTo>
                  <a:pt x="1" y="8822"/>
                  <a:pt x="190" y="9042"/>
                  <a:pt x="410" y="9042"/>
                </a:cubicBezTo>
                <a:lnTo>
                  <a:pt x="1859" y="9042"/>
                </a:lnTo>
                <a:cubicBezTo>
                  <a:pt x="1261" y="9987"/>
                  <a:pt x="631" y="10775"/>
                  <a:pt x="631" y="11437"/>
                </a:cubicBezTo>
                <a:cubicBezTo>
                  <a:pt x="631" y="12108"/>
                  <a:pt x="1021" y="12642"/>
                  <a:pt x="1366" y="12642"/>
                </a:cubicBezTo>
                <a:cubicBezTo>
                  <a:pt x="1491" y="12642"/>
                  <a:pt x="1610" y="12572"/>
                  <a:pt x="1702" y="12413"/>
                </a:cubicBezTo>
                <a:lnTo>
                  <a:pt x="3781" y="9074"/>
                </a:lnTo>
                <a:lnTo>
                  <a:pt x="5167" y="9074"/>
                </a:lnTo>
                <a:cubicBezTo>
                  <a:pt x="5325" y="9546"/>
                  <a:pt x="5798" y="9893"/>
                  <a:pt x="6333" y="9893"/>
                </a:cubicBezTo>
                <a:cubicBezTo>
                  <a:pt x="6900" y="9893"/>
                  <a:pt x="7341" y="9546"/>
                  <a:pt x="7530" y="9074"/>
                </a:cubicBezTo>
                <a:lnTo>
                  <a:pt x="8854" y="9074"/>
                </a:lnTo>
                <a:lnTo>
                  <a:pt x="10964" y="12413"/>
                </a:lnTo>
                <a:cubicBezTo>
                  <a:pt x="11056" y="12572"/>
                  <a:pt x="11173" y="12642"/>
                  <a:pt x="11295" y="12642"/>
                </a:cubicBezTo>
                <a:cubicBezTo>
                  <a:pt x="11630" y="12642"/>
                  <a:pt x="12004" y="12108"/>
                  <a:pt x="12004" y="11437"/>
                </a:cubicBezTo>
                <a:cubicBezTo>
                  <a:pt x="12004" y="10775"/>
                  <a:pt x="11374" y="9987"/>
                  <a:pt x="10807" y="9042"/>
                </a:cubicBezTo>
                <a:lnTo>
                  <a:pt x="12288" y="9042"/>
                </a:lnTo>
                <a:cubicBezTo>
                  <a:pt x="12540" y="9042"/>
                  <a:pt x="12729" y="8822"/>
                  <a:pt x="12729" y="8633"/>
                </a:cubicBezTo>
                <a:cubicBezTo>
                  <a:pt x="12729" y="8412"/>
                  <a:pt x="12540" y="8255"/>
                  <a:pt x="12288" y="8255"/>
                </a:cubicBezTo>
                <a:lnTo>
                  <a:pt x="10334" y="8255"/>
                </a:lnTo>
                <a:lnTo>
                  <a:pt x="8192" y="4695"/>
                </a:lnTo>
                <a:cubicBezTo>
                  <a:pt x="8349" y="4380"/>
                  <a:pt x="8475" y="4065"/>
                  <a:pt x="8475" y="3718"/>
                </a:cubicBezTo>
                <a:cubicBezTo>
                  <a:pt x="8475" y="3056"/>
                  <a:pt x="8160" y="2458"/>
                  <a:pt x="7656" y="2080"/>
                </a:cubicBezTo>
                <a:lnTo>
                  <a:pt x="7656" y="1229"/>
                </a:lnTo>
                <a:cubicBezTo>
                  <a:pt x="7656" y="568"/>
                  <a:pt x="7089" y="0"/>
                  <a:pt x="6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3" name="Google Shape;1003;p52"/>
          <p:cNvGrpSpPr/>
          <p:nvPr/>
        </p:nvGrpSpPr>
        <p:grpSpPr>
          <a:xfrm>
            <a:off x="601025" y="3661733"/>
            <a:ext cx="337522" cy="370909"/>
            <a:chOff x="-39998250" y="3605325"/>
            <a:chExt cx="288875" cy="317450"/>
          </a:xfrm>
        </p:grpSpPr>
        <p:sp>
          <p:nvSpPr>
            <p:cNvPr id="1004" name="Google Shape;1004;p52"/>
            <p:cNvSpPr/>
            <p:nvPr/>
          </p:nvSpPr>
          <p:spPr>
            <a:xfrm>
              <a:off x="-39998250" y="3799600"/>
              <a:ext cx="288875" cy="123175"/>
            </a:xfrm>
            <a:custGeom>
              <a:avLst/>
              <a:gdLst/>
              <a:ahLst/>
              <a:cxnLst/>
              <a:rect l="l" t="t" r="r" b="b"/>
              <a:pathLst>
                <a:path w="11555" h="4927" extrusionOk="0">
                  <a:moveTo>
                    <a:pt x="3679" y="2028"/>
                  </a:moveTo>
                  <a:cubicBezTo>
                    <a:pt x="3931" y="2028"/>
                    <a:pt x="4088" y="2217"/>
                    <a:pt x="4088" y="2469"/>
                  </a:cubicBezTo>
                  <a:cubicBezTo>
                    <a:pt x="4088" y="2721"/>
                    <a:pt x="3868" y="2878"/>
                    <a:pt x="3679" y="2878"/>
                  </a:cubicBezTo>
                  <a:cubicBezTo>
                    <a:pt x="3458" y="2878"/>
                    <a:pt x="3238" y="2658"/>
                    <a:pt x="3238" y="2469"/>
                  </a:cubicBezTo>
                  <a:cubicBezTo>
                    <a:pt x="3238" y="2185"/>
                    <a:pt x="3458" y="2028"/>
                    <a:pt x="3679" y="2028"/>
                  </a:cubicBezTo>
                  <a:close/>
                  <a:moveTo>
                    <a:pt x="7806" y="1618"/>
                  </a:moveTo>
                  <a:cubicBezTo>
                    <a:pt x="8278" y="1618"/>
                    <a:pt x="8656" y="1965"/>
                    <a:pt x="8656" y="2437"/>
                  </a:cubicBezTo>
                  <a:cubicBezTo>
                    <a:pt x="8656" y="2910"/>
                    <a:pt x="8278" y="3256"/>
                    <a:pt x="7806" y="3256"/>
                  </a:cubicBezTo>
                  <a:cubicBezTo>
                    <a:pt x="7333" y="3256"/>
                    <a:pt x="6987" y="2910"/>
                    <a:pt x="6987" y="2437"/>
                  </a:cubicBezTo>
                  <a:cubicBezTo>
                    <a:pt x="6987" y="1965"/>
                    <a:pt x="7333" y="1618"/>
                    <a:pt x="7806" y="1618"/>
                  </a:cubicBezTo>
                  <a:close/>
                  <a:moveTo>
                    <a:pt x="5348" y="2878"/>
                  </a:moveTo>
                  <a:cubicBezTo>
                    <a:pt x="5569" y="2878"/>
                    <a:pt x="5758" y="3067"/>
                    <a:pt x="5758" y="3256"/>
                  </a:cubicBezTo>
                  <a:cubicBezTo>
                    <a:pt x="5758" y="3509"/>
                    <a:pt x="5569" y="3698"/>
                    <a:pt x="5348" y="3698"/>
                  </a:cubicBezTo>
                  <a:cubicBezTo>
                    <a:pt x="5096" y="3698"/>
                    <a:pt x="4907" y="3509"/>
                    <a:pt x="4907" y="3256"/>
                  </a:cubicBezTo>
                  <a:cubicBezTo>
                    <a:pt x="4907" y="3004"/>
                    <a:pt x="5096" y="2878"/>
                    <a:pt x="5348" y="2878"/>
                  </a:cubicBezTo>
                  <a:close/>
                  <a:moveTo>
                    <a:pt x="8249" y="1"/>
                  </a:moveTo>
                  <a:cubicBezTo>
                    <a:pt x="6319" y="1"/>
                    <a:pt x="5400" y="1530"/>
                    <a:pt x="3381" y="1530"/>
                  </a:cubicBezTo>
                  <a:cubicBezTo>
                    <a:pt x="2909" y="1530"/>
                    <a:pt x="2377" y="1447"/>
                    <a:pt x="1757" y="1240"/>
                  </a:cubicBezTo>
                  <a:lnTo>
                    <a:pt x="560" y="2973"/>
                  </a:lnTo>
                  <a:cubicBezTo>
                    <a:pt x="0" y="3812"/>
                    <a:pt x="544" y="4927"/>
                    <a:pt x="1557" y="4927"/>
                  </a:cubicBezTo>
                  <a:cubicBezTo>
                    <a:pt x="1571" y="4927"/>
                    <a:pt x="1585" y="4927"/>
                    <a:pt x="1599" y="4926"/>
                  </a:cubicBezTo>
                  <a:lnTo>
                    <a:pt x="9980" y="4926"/>
                  </a:lnTo>
                  <a:cubicBezTo>
                    <a:pt x="10956" y="4926"/>
                    <a:pt x="11555" y="3761"/>
                    <a:pt x="11019" y="2941"/>
                  </a:cubicBezTo>
                  <a:lnTo>
                    <a:pt x="9003" y="75"/>
                  </a:lnTo>
                  <a:cubicBezTo>
                    <a:pt x="8734" y="24"/>
                    <a:pt x="8484" y="1"/>
                    <a:pt x="8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2"/>
            <p:cNvSpPr/>
            <p:nvPr/>
          </p:nvSpPr>
          <p:spPr>
            <a:xfrm>
              <a:off x="-39940950" y="3605325"/>
              <a:ext cx="160700" cy="212050"/>
            </a:xfrm>
            <a:custGeom>
              <a:avLst/>
              <a:gdLst/>
              <a:ahLst/>
              <a:cxnLst/>
              <a:rect l="l" t="t" r="r" b="b"/>
              <a:pathLst>
                <a:path w="6428" h="8482" extrusionOk="0">
                  <a:moveTo>
                    <a:pt x="1891" y="1"/>
                  </a:moveTo>
                  <a:cubicBezTo>
                    <a:pt x="1229" y="1"/>
                    <a:pt x="694" y="568"/>
                    <a:pt x="694" y="1261"/>
                  </a:cubicBezTo>
                  <a:cubicBezTo>
                    <a:pt x="694" y="1828"/>
                    <a:pt x="1040" y="2238"/>
                    <a:pt x="1513" y="2395"/>
                  </a:cubicBezTo>
                  <a:lnTo>
                    <a:pt x="1513" y="5829"/>
                  </a:lnTo>
                  <a:cubicBezTo>
                    <a:pt x="1481" y="6459"/>
                    <a:pt x="1072" y="6774"/>
                    <a:pt x="0" y="8318"/>
                  </a:cubicBezTo>
                  <a:cubicBezTo>
                    <a:pt x="441" y="8433"/>
                    <a:pt x="822" y="8482"/>
                    <a:pt x="1162" y="8482"/>
                  </a:cubicBezTo>
                  <a:cubicBezTo>
                    <a:pt x="3061" y="8482"/>
                    <a:pt x="3671" y="6963"/>
                    <a:pt x="6049" y="6963"/>
                  </a:cubicBezTo>
                  <a:lnTo>
                    <a:pt x="6112" y="6963"/>
                  </a:lnTo>
                  <a:cubicBezTo>
                    <a:pt x="5829" y="6585"/>
                    <a:pt x="5608" y="6333"/>
                    <a:pt x="5608" y="5861"/>
                  </a:cubicBezTo>
                  <a:lnTo>
                    <a:pt x="5608" y="2458"/>
                  </a:lnTo>
                  <a:cubicBezTo>
                    <a:pt x="6081" y="2301"/>
                    <a:pt x="6427" y="1828"/>
                    <a:pt x="6427" y="1261"/>
                  </a:cubicBezTo>
                  <a:cubicBezTo>
                    <a:pt x="6427" y="599"/>
                    <a:pt x="5892" y="1"/>
                    <a:pt x="5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6" name="Google Shape;1006;p52"/>
          <p:cNvSpPr/>
          <p:nvPr/>
        </p:nvSpPr>
        <p:spPr>
          <a:xfrm>
            <a:off x="3556965" y="937739"/>
            <a:ext cx="4479305" cy="1243431"/>
          </a:xfrm>
          <a:custGeom>
            <a:avLst/>
            <a:gdLst/>
            <a:ahLst/>
            <a:cxnLst/>
            <a:rect l="l" t="t" r="r" b="b"/>
            <a:pathLst>
              <a:path w="19081" h="24216" extrusionOk="0">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2"/>
          <p:cNvSpPr/>
          <p:nvPr/>
        </p:nvSpPr>
        <p:spPr>
          <a:xfrm>
            <a:off x="3612798" y="2252058"/>
            <a:ext cx="4404241" cy="1243431"/>
          </a:xfrm>
          <a:custGeom>
            <a:avLst/>
            <a:gdLst/>
            <a:ahLst/>
            <a:cxnLst/>
            <a:rect l="l" t="t" r="r" b="b"/>
            <a:pathLst>
              <a:path w="19081" h="24216" extrusionOk="0">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2"/>
          <p:cNvSpPr txBox="1"/>
          <p:nvPr/>
        </p:nvSpPr>
        <p:spPr>
          <a:xfrm>
            <a:off x="4130057" y="1154106"/>
            <a:ext cx="3200557" cy="709500"/>
          </a:xfrm>
          <a:prstGeom prst="rect">
            <a:avLst/>
          </a:prstGeom>
          <a:noFill/>
          <a:ln>
            <a:noFill/>
          </a:ln>
        </p:spPr>
        <p:txBody>
          <a:bodyPr spcFirstLastPara="1" wrap="square" lIns="91425" tIns="91425" rIns="91425" bIns="91425" anchor="t" anchorCtr="0">
            <a:noAutofit/>
          </a:bodyPr>
          <a:lstStyle/>
          <a:p>
            <a:pPr algn="just"/>
            <a:r>
              <a:rPr lang="vi-VN" sz="1800">
                <a:latin typeface="Calibri" panose="020F0502020204030204" pitchFamily="34" charset="0"/>
                <a:cs typeface="Calibri" panose="020F0502020204030204" pitchFamily="34" charset="0"/>
              </a:rPr>
              <a:t>Tôn trọng và bảo vệ tài sản của Nhà nước và lợi ích công cộng.</a:t>
            </a:r>
          </a:p>
        </p:txBody>
      </p:sp>
      <p:sp>
        <p:nvSpPr>
          <p:cNvPr id="1011" name="Google Shape;1011;p52"/>
          <p:cNvSpPr txBox="1"/>
          <p:nvPr/>
        </p:nvSpPr>
        <p:spPr>
          <a:xfrm>
            <a:off x="4103253" y="2466767"/>
            <a:ext cx="3200558" cy="709500"/>
          </a:xfrm>
          <a:prstGeom prst="rect">
            <a:avLst/>
          </a:prstGeom>
          <a:noFill/>
          <a:ln>
            <a:noFill/>
          </a:ln>
        </p:spPr>
        <p:txBody>
          <a:bodyPr spcFirstLastPara="1" wrap="square" lIns="91425" tIns="91425" rIns="91425" bIns="91425" anchor="t" anchorCtr="0">
            <a:noAutofit/>
          </a:bodyPr>
          <a:lstStyle/>
          <a:p>
            <a:pPr algn="just"/>
            <a:r>
              <a:rPr lang="vi-VN" sz="1800">
                <a:latin typeface="Calibri" panose="020F0502020204030204" pitchFamily="34" charset="0"/>
                <a:cs typeface="Calibri" panose="020F0502020204030204" pitchFamily="34" charset="0"/>
              </a:rPr>
              <a:t>Không được xâm phạm đến tài sản của Nhà nước.</a:t>
            </a:r>
          </a:p>
        </p:txBody>
      </p:sp>
      <p:grpSp>
        <p:nvGrpSpPr>
          <p:cNvPr id="1012" name="Google Shape;1012;p52"/>
          <p:cNvGrpSpPr/>
          <p:nvPr/>
        </p:nvGrpSpPr>
        <p:grpSpPr>
          <a:xfrm rot="632919">
            <a:off x="8039421" y="557077"/>
            <a:ext cx="641652" cy="668105"/>
            <a:chOff x="2079900" y="3077638"/>
            <a:chExt cx="367775" cy="382800"/>
          </a:xfrm>
        </p:grpSpPr>
        <p:sp>
          <p:nvSpPr>
            <p:cNvPr id="1013" name="Google Shape;1013;p52"/>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2"/>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2"/>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2"/>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52"/>
          <p:cNvGrpSpPr/>
          <p:nvPr/>
        </p:nvGrpSpPr>
        <p:grpSpPr>
          <a:xfrm rot="-148811" flipH="1">
            <a:off x="617740" y="4116744"/>
            <a:ext cx="371396" cy="375435"/>
            <a:chOff x="2079900" y="3077638"/>
            <a:chExt cx="367775" cy="382800"/>
          </a:xfrm>
        </p:grpSpPr>
        <p:sp>
          <p:nvSpPr>
            <p:cNvPr id="1018" name="Google Shape;1018;p52"/>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2"/>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2"/>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2"/>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1007;p52">
            <a:extLst>
              <a:ext uri="{FF2B5EF4-FFF2-40B4-BE49-F238E27FC236}">
                <a16:creationId xmlns:a16="http://schemas.microsoft.com/office/drawing/2014/main" id="{50CE293E-CA3F-1242-BFFA-E6160EA80795}"/>
              </a:ext>
            </a:extLst>
          </p:cNvPr>
          <p:cNvSpPr/>
          <p:nvPr/>
        </p:nvSpPr>
        <p:spPr>
          <a:xfrm>
            <a:off x="3672913" y="3592896"/>
            <a:ext cx="4404241" cy="1243431"/>
          </a:xfrm>
          <a:custGeom>
            <a:avLst/>
            <a:gdLst/>
            <a:ahLst/>
            <a:cxnLst/>
            <a:rect l="l" t="t" r="r" b="b"/>
            <a:pathLst>
              <a:path w="19081" h="24216" extrusionOk="0">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11;p52">
            <a:extLst>
              <a:ext uri="{FF2B5EF4-FFF2-40B4-BE49-F238E27FC236}">
                <a16:creationId xmlns:a16="http://schemas.microsoft.com/office/drawing/2014/main" id="{C5F8BA5D-DE58-6A4D-B3CF-D93F12832B48}"/>
              </a:ext>
            </a:extLst>
          </p:cNvPr>
          <p:cNvSpPr txBox="1"/>
          <p:nvPr/>
        </p:nvSpPr>
        <p:spPr>
          <a:xfrm>
            <a:off x="4103253" y="3777985"/>
            <a:ext cx="3665054" cy="709500"/>
          </a:xfrm>
          <a:prstGeom prst="rect">
            <a:avLst/>
          </a:prstGeom>
          <a:noFill/>
          <a:ln>
            <a:noFill/>
          </a:ln>
        </p:spPr>
        <p:txBody>
          <a:bodyPr spcFirstLastPara="1" wrap="square" lIns="91425" tIns="91425" rIns="91425" bIns="91425" anchor="t" anchorCtr="0">
            <a:noAutofit/>
          </a:bodyPr>
          <a:lstStyle/>
          <a:p>
            <a:pPr algn="just"/>
            <a:r>
              <a:rPr lang="vi-VN" sz="1800">
                <a:latin typeface="Calibri" panose="020F0502020204030204" pitchFamily="34" charset="0"/>
                <a:cs typeface="Calibri" panose="020F0502020204030204" pitchFamily="34" charset="0"/>
              </a:rPr>
              <a:t>Khi được giao quản lý tài sản của NN, phải bảo quản giữ gìn, SD tiết kiệm có hiệu quả, không tham ô lãng phí.</a:t>
            </a:r>
          </a:p>
        </p:txBody>
      </p:sp>
    </p:spTree>
    <p:extLst>
      <p:ext uri="{BB962C8B-B14F-4D97-AF65-F5344CB8AC3E}">
        <p14:creationId xmlns:p14="http://schemas.microsoft.com/office/powerpoint/2010/main" val="853747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45"/>
          <p:cNvSpPr/>
          <p:nvPr/>
        </p:nvSpPr>
        <p:spPr>
          <a:xfrm>
            <a:off x="609607" y="1420700"/>
            <a:ext cx="3919714" cy="2799914"/>
          </a:xfrm>
          <a:custGeom>
            <a:avLst/>
            <a:gdLst/>
            <a:ahLst/>
            <a:cxnLst/>
            <a:rect l="l" t="t" r="r" b="b"/>
            <a:pathLst>
              <a:path w="19081" h="24216" extrusionOk="0">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5"/>
          <p:cNvSpPr/>
          <p:nvPr/>
        </p:nvSpPr>
        <p:spPr>
          <a:xfrm flipH="1">
            <a:off x="4617727" y="1420700"/>
            <a:ext cx="3919714" cy="2799914"/>
          </a:xfrm>
          <a:custGeom>
            <a:avLst/>
            <a:gdLst/>
            <a:ahLst/>
            <a:cxnLst/>
            <a:rect l="l" t="t" r="r" b="b"/>
            <a:pathLst>
              <a:path w="19081" h="24216" extrusionOk="0">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5"/>
          <p:cNvSpPr txBox="1">
            <a:spLocks noGrp="1"/>
          </p:cNvSpPr>
          <p:nvPr>
            <p:ph type="ctrTitle"/>
          </p:nvPr>
        </p:nvSpPr>
        <p:spPr>
          <a:xfrm>
            <a:off x="713225" y="539500"/>
            <a:ext cx="7708500" cy="65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Bahnschrift SemiBold Condensed" panose="020B0502040204020203" pitchFamily="34" charset="0"/>
              </a:rPr>
              <a:t>ĐÓNG VAI</a:t>
            </a:r>
            <a:endParaRPr sz="3600" b="1">
              <a:latin typeface="Bahnschrift SemiBold Condensed" panose="020B0502040204020203" pitchFamily="34" charset="0"/>
            </a:endParaRPr>
          </a:p>
        </p:txBody>
      </p:sp>
      <p:sp>
        <p:nvSpPr>
          <p:cNvPr id="781" name="Google Shape;781;p45"/>
          <p:cNvSpPr txBox="1">
            <a:spLocks noGrp="1"/>
          </p:cNvSpPr>
          <p:nvPr>
            <p:ph type="ctrTitle" idx="2"/>
          </p:nvPr>
        </p:nvSpPr>
        <p:spPr>
          <a:xfrm>
            <a:off x="1499625" y="2010914"/>
            <a:ext cx="2286000" cy="35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Topic 1</a:t>
            </a:r>
            <a:endParaRPr/>
          </a:p>
        </p:txBody>
      </p:sp>
      <p:sp>
        <p:nvSpPr>
          <p:cNvPr id="782" name="Google Shape;782;p45"/>
          <p:cNvSpPr txBox="1">
            <a:spLocks noGrp="1"/>
          </p:cNvSpPr>
          <p:nvPr>
            <p:ph type="subTitle" idx="1"/>
          </p:nvPr>
        </p:nvSpPr>
        <p:spPr>
          <a:xfrm>
            <a:off x="1365075" y="2224165"/>
            <a:ext cx="2555100" cy="1506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a:t>HÃY TƯỞNG TƯỢNG VÀ ĐÓNG VAI VỀ MỘT TÌNH HUỐNG XÂM PHẠM ĐẾN TÀI SẢN CỦA NGƯỜI KHÁC VÀ ĐƯA RA HƯỚNG GIẢI QUYẾT</a:t>
            </a:r>
            <a:endParaRPr/>
          </a:p>
        </p:txBody>
      </p:sp>
      <p:sp>
        <p:nvSpPr>
          <p:cNvPr id="783" name="Google Shape;783;p45"/>
          <p:cNvSpPr txBox="1">
            <a:spLocks noGrp="1"/>
          </p:cNvSpPr>
          <p:nvPr>
            <p:ph type="ctrTitle" idx="3"/>
          </p:nvPr>
        </p:nvSpPr>
        <p:spPr>
          <a:xfrm>
            <a:off x="5358384" y="2012502"/>
            <a:ext cx="2286000" cy="35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Topic 2</a:t>
            </a:r>
            <a:endParaRPr/>
          </a:p>
        </p:txBody>
      </p:sp>
      <p:sp>
        <p:nvSpPr>
          <p:cNvPr id="784" name="Google Shape;784;p45"/>
          <p:cNvSpPr txBox="1">
            <a:spLocks noGrp="1"/>
          </p:cNvSpPr>
          <p:nvPr>
            <p:ph type="subTitle" idx="4"/>
          </p:nvPr>
        </p:nvSpPr>
        <p:spPr>
          <a:xfrm>
            <a:off x="5223834" y="2220786"/>
            <a:ext cx="2555100" cy="1506600"/>
          </a:xfrm>
          <a:prstGeom prst="rect">
            <a:avLst/>
          </a:prstGeom>
        </p:spPr>
        <p:txBody>
          <a:bodyPr spcFirstLastPara="1" wrap="square" lIns="91425" tIns="91425" rIns="91425" bIns="91425" anchor="t" anchorCtr="0">
            <a:noAutofit/>
          </a:bodyPr>
          <a:lstStyle/>
          <a:p>
            <a:pPr marL="0" lvl="0" indent="0"/>
            <a:r>
              <a:rPr lang="vi-VN"/>
              <a:t>HÃY TƯỞNG TƯỢNG VÀ ĐÓNG VAI VỀ MỘT TÌNH HUỐNG XÂM PHẠM ĐẾN TÀI SẢN CỦA NHÀ NƯỚC VÀ ĐƯA RA HƯỚNG GIẢI QUYẾT</a:t>
            </a:r>
          </a:p>
        </p:txBody>
      </p:sp>
      <p:grpSp>
        <p:nvGrpSpPr>
          <p:cNvPr id="785" name="Google Shape;785;p45"/>
          <p:cNvGrpSpPr/>
          <p:nvPr/>
        </p:nvGrpSpPr>
        <p:grpSpPr>
          <a:xfrm rot="632919">
            <a:off x="8039421" y="852037"/>
            <a:ext cx="641652" cy="668105"/>
            <a:chOff x="2079900" y="3077638"/>
            <a:chExt cx="367775" cy="382800"/>
          </a:xfrm>
        </p:grpSpPr>
        <p:sp>
          <p:nvSpPr>
            <p:cNvPr id="786" name="Google Shape;786;p45"/>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5"/>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5"/>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5"/>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 name="Google Shape;790;p45"/>
          <p:cNvGrpSpPr/>
          <p:nvPr/>
        </p:nvGrpSpPr>
        <p:grpSpPr>
          <a:xfrm rot="-148811" flipH="1">
            <a:off x="617740" y="4411704"/>
            <a:ext cx="371396" cy="375435"/>
            <a:chOff x="2079900" y="3077638"/>
            <a:chExt cx="367775" cy="382800"/>
          </a:xfrm>
        </p:grpSpPr>
        <p:sp>
          <p:nvSpPr>
            <p:cNvPr id="791" name="Google Shape;791;p45"/>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5"/>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5"/>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5"/>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1712;p69">
            <a:extLst>
              <a:ext uri="{FF2B5EF4-FFF2-40B4-BE49-F238E27FC236}">
                <a16:creationId xmlns:a16="http://schemas.microsoft.com/office/drawing/2014/main" id="{FEAEF733-BD53-3348-A331-9F908818218C}"/>
              </a:ext>
            </a:extLst>
          </p:cNvPr>
          <p:cNvGrpSpPr/>
          <p:nvPr/>
        </p:nvGrpSpPr>
        <p:grpSpPr>
          <a:xfrm rot="2891830">
            <a:off x="7209565" y="823031"/>
            <a:ext cx="1548243" cy="799415"/>
            <a:chOff x="4374975" y="4042913"/>
            <a:chExt cx="1264243" cy="652775"/>
          </a:xfrm>
        </p:grpSpPr>
        <p:sp>
          <p:nvSpPr>
            <p:cNvPr id="27" name="Google Shape;1713;p69">
              <a:extLst>
                <a:ext uri="{FF2B5EF4-FFF2-40B4-BE49-F238E27FC236}">
                  <a16:creationId xmlns:a16="http://schemas.microsoft.com/office/drawing/2014/main" id="{63F5AD2F-0619-7148-86BE-E04DC91C39AA}"/>
                </a:ext>
              </a:extLst>
            </p:cNvPr>
            <p:cNvSpPr/>
            <p:nvPr/>
          </p:nvSpPr>
          <p:spPr>
            <a:xfrm>
              <a:off x="4374975" y="4042913"/>
              <a:ext cx="1167975" cy="530425"/>
            </a:xfrm>
            <a:custGeom>
              <a:avLst/>
              <a:gdLst/>
              <a:ahLst/>
              <a:cxnLst/>
              <a:rect l="l" t="t" r="r" b="b"/>
              <a:pathLst>
                <a:path w="46719" h="21217" extrusionOk="0">
                  <a:moveTo>
                    <a:pt x="3404" y="17903"/>
                  </a:moveTo>
                  <a:cubicBezTo>
                    <a:pt x="5562" y="15502"/>
                    <a:pt x="7721" y="13070"/>
                    <a:pt x="9939" y="10639"/>
                  </a:cubicBezTo>
                  <a:cubicBezTo>
                    <a:pt x="12462" y="7842"/>
                    <a:pt x="15046" y="5016"/>
                    <a:pt x="17630" y="2250"/>
                  </a:cubicBezTo>
                  <a:cubicBezTo>
                    <a:pt x="18906" y="882"/>
                    <a:pt x="18633" y="639"/>
                    <a:pt x="20456" y="578"/>
                  </a:cubicBezTo>
                  <a:cubicBezTo>
                    <a:pt x="24438" y="426"/>
                    <a:pt x="28481" y="304"/>
                    <a:pt x="32523" y="335"/>
                  </a:cubicBezTo>
                  <a:cubicBezTo>
                    <a:pt x="35897" y="335"/>
                    <a:pt x="39302" y="456"/>
                    <a:pt x="42676" y="517"/>
                  </a:cubicBezTo>
                  <a:cubicBezTo>
                    <a:pt x="46080" y="639"/>
                    <a:pt x="46718" y="0"/>
                    <a:pt x="44165" y="2310"/>
                  </a:cubicBezTo>
                  <a:cubicBezTo>
                    <a:pt x="42980" y="3374"/>
                    <a:pt x="41794" y="4408"/>
                    <a:pt x="40670" y="5502"/>
                  </a:cubicBezTo>
                  <a:cubicBezTo>
                    <a:pt x="38876" y="7143"/>
                    <a:pt x="37113" y="8815"/>
                    <a:pt x="35350" y="10487"/>
                  </a:cubicBezTo>
                  <a:cubicBezTo>
                    <a:pt x="34773" y="9119"/>
                    <a:pt x="14742" y="18511"/>
                    <a:pt x="15076" y="19301"/>
                  </a:cubicBezTo>
                  <a:cubicBezTo>
                    <a:pt x="12705" y="19484"/>
                    <a:pt x="10304" y="19666"/>
                    <a:pt x="7903" y="19909"/>
                  </a:cubicBezTo>
                  <a:cubicBezTo>
                    <a:pt x="6718" y="20031"/>
                    <a:pt x="5593" y="20122"/>
                    <a:pt x="4407" y="20274"/>
                  </a:cubicBezTo>
                  <a:cubicBezTo>
                    <a:pt x="0" y="20821"/>
                    <a:pt x="426" y="21216"/>
                    <a:pt x="3404" y="17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14;p69">
              <a:extLst>
                <a:ext uri="{FF2B5EF4-FFF2-40B4-BE49-F238E27FC236}">
                  <a16:creationId xmlns:a16="http://schemas.microsoft.com/office/drawing/2014/main" id="{4AFEFC6B-ED9B-504B-A5BD-7191B8CFE578}"/>
                </a:ext>
              </a:extLst>
            </p:cNvPr>
            <p:cNvSpPr/>
            <p:nvPr/>
          </p:nvSpPr>
          <p:spPr>
            <a:xfrm>
              <a:off x="4795175" y="4406888"/>
              <a:ext cx="537275" cy="288800"/>
            </a:xfrm>
            <a:custGeom>
              <a:avLst/>
              <a:gdLst/>
              <a:ahLst/>
              <a:cxnLst/>
              <a:rect l="l" t="t" r="r" b="b"/>
              <a:pathLst>
                <a:path w="21491" h="11552" extrusionOk="0">
                  <a:moveTo>
                    <a:pt x="9545" y="2919"/>
                  </a:moveTo>
                  <a:cubicBezTo>
                    <a:pt x="15108" y="517"/>
                    <a:pt x="20214" y="1"/>
                    <a:pt x="20852" y="1551"/>
                  </a:cubicBezTo>
                  <a:cubicBezTo>
                    <a:pt x="21491" y="3101"/>
                    <a:pt x="17478" y="6232"/>
                    <a:pt x="11886" y="8512"/>
                  </a:cubicBezTo>
                  <a:cubicBezTo>
                    <a:pt x="6293" y="10822"/>
                    <a:pt x="1278" y="11551"/>
                    <a:pt x="639" y="10062"/>
                  </a:cubicBezTo>
                  <a:cubicBezTo>
                    <a:pt x="1" y="8572"/>
                    <a:pt x="3952" y="5320"/>
                    <a:pt x="9545" y="29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15;p69">
              <a:extLst>
                <a:ext uri="{FF2B5EF4-FFF2-40B4-BE49-F238E27FC236}">
                  <a16:creationId xmlns:a16="http://schemas.microsoft.com/office/drawing/2014/main" id="{C0CAC58C-10E8-8E4A-93F2-7D17CCDA6695}"/>
                </a:ext>
              </a:extLst>
            </p:cNvPr>
            <p:cNvSpPr/>
            <p:nvPr/>
          </p:nvSpPr>
          <p:spPr>
            <a:xfrm>
              <a:off x="5506993" y="4441714"/>
              <a:ext cx="69925" cy="69175"/>
            </a:xfrm>
            <a:custGeom>
              <a:avLst/>
              <a:gdLst/>
              <a:ahLst/>
              <a:cxnLst/>
              <a:rect l="l" t="t" r="r" b="b"/>
              <a:pathLst>
                <a:path w="2797" h="2767" extrusionOk="0">
                  <a:moveTo>
                    <a:pt x="1155" y="122"/>
                  </a:moveTo>
                  <a:cubicBezTo>
                    <a:pt x="456" y="243"/>
                    <a:pt x="0" y="912"/>
                    <a:pt x="122" y="1611"/>
                  </a:cubicBezTo>
                  <a:cubicBezTo>
                    <a:pt x="213" y="2310"/>
                    <a:pt x="912" y="2766"/>
                    <a:pt x="1641" y="2675"/>
                  </a:cubicBezTo>
                  <a:cubicBezTo>
                    <a:pt x="2340" y="2553"/>
                    <a:pt x="2796" y="1854"/>
                    <a:pt x="2675" y="1186"/>
                  </a:cubicBezTo>
                  <a:cubicBezTo>
                    <a:pt x="2584" y="486"/>
                    <a:pt x="1885" y="0"/>
                    <a:pt x="1155" y="1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16;p69">
              <a:extLst>
                <a:ext uri="{FF2B5EF4-FFF2-40B4-BE49-F238E27FC236}">
                  <a16:creationId xmlns:a16="http://schemas.microsoft.com/office/drawing/2014/main" id="{CC01400D-5D7B-B940-B5C3-5A62CF4E6053}"/>
                </a:ext>
              </a:extLst>
            </p:cNvPr>
            <p:cNvSpPr/>
            <p:nvPr/>
          </p:nvSpPr>
          <p:spPr>
            <a:xfrm>
              <a:off x="5203793" y="4053389"/>
              <a:ext cx="351850" cy="426325"/>
            </a:xfrm>
            <a:custGeom>
              <a:avLst/>
              <a:gdLst/>
              <a:ahLst/>
              <a:cxnLst/>
              <a:rect l="l" t="t" r="r" b="b"/>
              <a:pathLst>
                <a:path w="14074" h="17053" extrusionOk="0">
                  <a:moveTo>
                    <a:pt x="334" y="1247"/>
                  </a:moveTo>
                  <a:cubicBezTo>
                    <a:pt x="152" y="1247"/>
                    <a:pt x="0" y="1095"/>
                    <a:pt x="31" y="882"/>
                  </a:cubicBezTo>
                  <a:cubicBezTo>
                    <a:pt x="91" y="639"/>
                    <a:pt x="243" y="427"/>
                    <a:pt x="426" y="427"/>
                  </a:cubicBezTo>
                  <a:cubicBezTo>
                    <a:pt x="4559" y="1"/>
                    <a:pt x="7538" y="1521"/>
                    <a:pt x="9666" y="4408"/>
                  </a:cubicBezTo>
                  <a:cubicBezTo>
                    <a:pt x="11794" y="7266"/>
                    <a:pt x="13101" y="11430"/>
                    <a:pt x="14013" y="16415"/>
                  </a:cubicBezTo>
                  <a:cubicBezTo>
                    <a:pt x="14073" y="16627"/>
                    <a:pt x="13952" y="16871"/>
                    <a:pt x="13769" y="16992"/>
                  </a:cubicBezTo>
                  <a:cubicBezTo>
                    <a:pt x="13557" y="17053"/>
                    <a:pt x="13374" y="16992"/>
                    <a:pt x="13344" y="16749"/>
                  </a:cubicBezTo>
                  <a:cubicBezTo>
                    <a:pt x="12462" y="11855"/>
                    <a:pt x="11155" y="7782"/>
                    <a:pt x="9088" y="5016"/>
                  </a:cubicBezTo>
                  <a:cubicBezTo>
                    <a:pt x="7082" y="2281"/>
                    <a:pt x="4256" y="882"/>
                    <a:pt x="334" y="12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17;p69">
              <a:extLst>
                <a:ext uri="{FF2B5EF4-FFF2-40B4-BE49-F238E27FC236}">
                  <a16:creationId xmlns:a16="http://schemas.microsoft.com/office/drawing/2014/main" id="{D1ECAAFA-8275-254F-9B62-D4BE948C9977}"/>
                </a:ext>
              </a:extLst>
            </p:cNvPr>
            <p:cNvSpPr/>
            <p:nvPr/>
          </p:nvSpPr>
          <p:spPr>
            <a:xfrm>
              <a:off x="5493293" y="4496414"/>
              <a:ext cx="145925" cy="186950"/>
            </a:xfrm>
            <a:custGeom>
              <a:avLst/>
              <a:gdLst/>
              <a:ahLst/>
              <a:cxnLst/>
              <a:rect l="l" t="t" r="r" b="b"/>
              <a:pathLst>
                <a:path w="5837" h="7478" extrusionOk="0">
                  <a:moveTo>
                    <a:pt x="5776" y="6049"/>
                  </a:moveTo>
                  <a:cubicBezTo>
                    <a:pt x="5837" y="6292"/>
                    <a:pt x="5715" y="6505"/>
                    <a:pt x="5503" y="6627"/>
                  </a:cubicBezTo>
                  <a:cubicBezTo>
                    <a:pt x="5320" y="6748"/>
                    <a:pt x="5138" y="6627"/>
                    <a:pt x="5107" y="6414"/>
                  </a:cubicBezTo>
                  <a:cubicBezTo>
                    <a:pt x="4986" y="5745"/>
                    <a:pt x="4864" y="5107"/>
                    <a:pt x="4712" y="4469"/>
                  </a:cubicBezTo>
                  <a:cubicBezTo>
                    <a:pt x="4530" y="3466"/>
                    <a:pt x="4408" y="2827"/>
                    <a:pt x="4347" y="2493"/>
                  </a:cubicBezTo>
                  <a:cubicBezTo>
                    <a:pt x="4256" y="1976"/>
                    <a:pt x="3952" y="1581"/>
                    <a:pt x="3588" y="1308"/>
                  </a:cubicBezTo>
                  <a:cubicBezTo>
                    <a:pt x="3192" y="1034"/>
                    <a:pt x="2676" y="882"/>
                    <a:pt x="2159" y="1004"/>
                  </a:cubicBezTo>
                  <a:lnTo>
                    <a:pt x="2159" y="1004"/>
                  </a:lnTo>
                  <a:lnTo>
                    <a:pt x="2129" y="1004"/>
                  </a:lnTo>
                  <a:cubicBezTo>
                    <a:pt x="1673" y="1064"/>
                    <a:pt x="1308" y="1338"/>
                    <a:pt x="1065" y="1672"/>
                  </a:cubicBezTo>
                  <a:cubicBezTo>
                    <a:pt x="852" y="1976"/>
                    <a:pt x="730" y="2402"/>
                    <a:pt x="791" y="2827"/>
                  </a:cubicBezTo>
                  <a:lnTo>
                    <a:pt x="791" y="2827"/>
                  </a:lnTo>
                  <a:lnTo>
                    <a:pt x="791" y="2827"/>
                  </a:lnTo>
                  <a:lnTo>
                    <a:pt x="791" y="2858"/>
                  </a:lnTo>
                  <a:cubicBezTo>
                    <a:pt x="913" y="3435"/>
                    <a:pt x="1004" y="3952"/>
                    <a:pt x="1095" y="4499"/>
                  </a:cubicBezTo>
                  <a:cubicBezTo>
                    <a:pt x="1247" y="5259"/>
                    <a:pt x="1399" y="6019"/>
                    <a:pt x="1521" y="6779"/>
                  </a:cubicBezTo>
                  <a:cubicBezTo>
                    <a:pt x="1551" y="7022"/>
                    <a:pt x="1460" y="7235"/>
                    <a:pt x="1247" y="7356"/>
                  </a:cubicBezTo>
                  <a:cubicBezTo>
                    <a:pt x="1065" y="7478"/>
                    <a:pt x="882" y="7356"/>
                    <a:pt x="852" y="7113"/>
                  </a:cubicBezTo>
                  <a:cubicBezTo>
                    <a:pt x="700" y="6353"/>
                    <a:pt x="548" y="5593"/>
                    <a:pt x="426" y="4833"/>
                  </a:cubicBezTo>
                  <a:cubicBezTo>
                    <a:pt x="305" y="4317"/>
                    <a:pt x="244" y="3739"/>
                    <a:pt x="122" y="3192"/>
                  </a:cubicBezTo>
                  <a:lnTo>
                    <a:pt x="122" y="3131"/>
                  </a:lnTo>
                  <a:lnTo>
                    <a:pt x="122" y="3131"/>
                  </a:lnTo>
                  <a:cubicBezTo>
                    <a:pt x="1" y="2432"/>
                    <a:pt x="183" y="1764"/>
                    <a:pt x="578" y="1186"/>
                  </a:cubicBezTo>
                  <a:cubicBezTo>
                    <a:pt x="943" y="669"/>
                    <a:pt x="1490" y="274"/>
                    <a:pt x="2159" y="122"/>
                  </a:cubicBezTo>
                  <a:lnTo>
                    <a:pt x="2220" y="122"/>
                  </a:lnTo>
                  <a:lnTo>
                    <a:pt x="2220" y="122"/>
                  </a:lnTo>
                  <a:cubicBezTo>
                    <a:pt x="2858" y="1"/>
                    <a:pt x="3496" y="153"/>
                    <a:pt x="3983" y="517"/>
                  </a:cubicBezTo>
                  <a:cubicBezTo>
                    <a:pt x="4499" y="852"/>
                    <a:pt x="4864" y="1429"/>
                    <a:pt x="5016" y="2098"/>
                  </a:cubicBezTo>
                  <a:cubicBezTo>
                    <a:pt x="5229" y="3040"/>
                    <a:pt x="5320" y="3739"/>
                    <a:pt x="5411" y="4074"/>
                  </a:cubicBezTo>
                  <a:cubicBezTo>
                    <a:pt x="5503" y="4773"/>
                    <a:pt x="5624" y="5411"/>
                    <a:pt x="5776" y="6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18;p69">
              <a:extLst>
                <a:ext uri="{FF2B5EF4-FFF2-40B4-BE49-F238E27FC236}">
                  <a16:creationId xmlns:a16="http://schemas.microsoft.com/office/drawing/2014/main" id="{53DB4FCF-7044-4C4B-8611-BF355B375212}"/>
                </a:ext>
              </a:extLst>
            </p:cNvPr>
            <p:cNvSpPr/>
            <p:nvPr/>
          </p:nvSpPr>
          <p:spPr>
            <a:xfrm>
              <a:off x="5524468" y="4517689"/>
              <a:ext cx="80575" cy="152775"/>
            </a:xfrm>
            <a:custGeom>
              <a:avLst/>
              <a:gdLst/>
              <a:ahLst/>
              <a:cxnLst/>
              <a:rect l="l" t="t" r="r" b="b"/>
              <a:pathLst>
                <a:path w="3223" h="6111" extrusionOk="0">
                  <a:moveTo>
                    <a:pt x="3161" y="5168"/>
                  </a:moveTo>
                  <a:cubicBezTo>
                    <a:pt x="3222" y="5411"/>
                    <a:pt x="3100" y="5624"/>
                    <a:pt x="2888" y="5745"/>
                  </a:cubicBezTo>
                  <a:cubicBezTo>
                    <a:pt x="2705" y="5806"/>
                    <a:pt x="2523" y="5745"/>
                    <a:pt x="2493" y="5502"/>
                  </a:cubicBezTo>
                  <a:cubicBezTo>
                    <a:pt x="2371" y="4803"/>
                    <a:pt x="2219" y="4104"/>
                    <a:pt x="2097" y="3466"/>
                  </a:cubicBezTo>
                  <a:cubicBezTo>
                    <a:pt x="1976" y="2767"/>
                    <a:pt x="1885" y="2098"/>
                    <a:pt x="1733" y="1399"/>
                  </a:cubicBezTo>
                  <a:lnTo>
                    <a:pt x="1733" y="1399"/>
                  </a:lnTo>
                  <a:cubicBezTo>
                    <a:pt x="1641" y="1095"/>
                    <a:pt x="1459" y="913"/>
                    <a:pt x="1277" y="852"/>
                  </a:cubicBezTo>
                  <a:cubicBezTo>
                    <a:pt x="1186" y="791"/>
                    <a:pt x="1125" y="791"/>
                    <a:pt x="1034" y="852"/>
                  </a:cubicBezTo>
                  <a:cubicBezTo>
                    <a:pt x="973" y="852"/>
                    <a:pt x="912" y="882"/>
                    <a:pt x="882" y="913"/>
                  </a:cubicBezTo>
                  <a:cubicBezTo>
                    <a:pt x="821" y="1004"/>
                    <a:pt x="730" y="1156"/>
                    <a:pt x="821" y="1368"/>
                  </a:cubicBezTo>
                  <a:lnTo>
                    <a:pt x="821" y="1368"/>
                  </a:lnTo>
                  <a:cubicBezTo>
                    <a:pt x="912" y="2068"/>
                    <a:pt x="1064" y="2736"/>
                    <a:pt x="1186" y="3435"/>
                  </a:cubicBezTo>
                  <a:cubicBezTo>
                    <a:pt x="1307" y="4104"/>
                    <a:pt x="1459" y="4803"/>
                    <a:pt x="1581" y="5472"/>
                  </a:cubicBezTo>
                  <a:cubicBezTo>
                    <a:pt x="1611" y="5715"/>
                    <a:pt x="1490" y="5928"/>
                    <a:pt x="1307" y="6049"/>
                  </a:cubicBezTo>
                  <a:cubicBezTo>
                    <a:pt x="1125" y="6110"/>
                    <a:pt x="912" y="6049"/>
                    <a:pt x="882" y="5806"/>
                  </a:cubicBezTo>
                  <a:cubicBezTo>
                    <a:pt x="760" y="5138"/>
                    <a:pt x="608" y="4438"/>
                    <a:pt x="517" y="3770"/>
                  </a:cubicBezTo>
                  <a:cubicBezTo>
                    <a:pt x="395" y="3071"/>
                    <a:pt x="243" y="2402"/>
                    <a:pt x="122" y="1703"/>
                  </a:cubicBezTo>
                  <a:cubicBezTo>
                    <a:pt x="0" y="1034"/>
                    <a:pt x="243" y="487"/>
                    <a:pt x="669" y="244"/>
                  </a:cubicBezTo>
                  <a:cubicBezTo>
                    <a:pt x="821" y="122"/>
                    <a:pt x="973" y="31"/>
                    <a:pt x="1125" y="31"/>
                  </a:cubicBezTo>
                  <a:cubicBezTo>
                    <a:pt x="1277" y="1"/>
                    <a:pt x="1429" y="1"/>
                    <a:pt x="1581" y="92"/>
                  </a:cubicBezTo>
                  <a:cubicBezTo>
                    <a:pt x="1945" y="183"/>
                    <a:pt x="2341" y="548"/>
                    <a:pt x="2432" y="1156"/>
                  </a:cubicBezTo>
                  <a:lnTo>
                    <a:pt x="2432" y="1156"/>
                  </a:lnTo>
                  <a:lnTo>
                    <a:pt x="2432" y="1156"/>
                  </a:lnTo>
                  <a:cubicBezTo>
                    <a:pt x="2553" y="1824"/>
                    <a:pt x="2675" y="2523"/>
                    <a:pt x="2827" y="3192"/>
                  </a:cubicBezTo>
                  <a:cubicBezTo>
                    <a:pt x="2918" y="3831"/>
                    <a:pt x="3070" y="4530"/>
                    <a:pt x="3161" y="51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19;p69">
              <a:extLst>
                <a:ext uri="{FF2B5EF4-FFF2-40B4-BE49-F238E27FC236}">
                  <a16:creationId xmlns:a16="http://schemas.microsoft.com/office/drawing/2014/main" id="{FADCB96B-EF8A-6B47-946B-97FF23FF4D2D}"/>
                </a:ext>
              </a:extLst>
            </p:cNvPr>
            <p:cNvSpPr/>
            <p:nvPr/>
          </p:nvSpPr>
          <p:spPr>
            <a:xfrm>
              <a:off x="4466150" y="4077113"/>
              <a:ext cx="835150" cy="447600"/>
            </a:xfrm>
            <a:custGeom>
              <a:avLst/>
              <a:gdLst/>
              <a:ahLst/>
              <a:cxnLst/>
              <a:rect l="l" t="t" r="r" b="b"/>
              <a:pathLst>
                <a:path w="33406" h="17904" extrusionOk="0">
                  <a:moveTo>
                    <a:pt x="456" y="17781"/>
                  </a:moveTo>
                  <a:cubicBezTo>
                    <a:pt x="396" y="17873"/>
                    <a:pt x="244" y="17903"/>
                    <a:pt x="122" y="17781"/>
                  </a:cubicBezTo>
                  <a:cubicBezTo>
                    <a:pt x="61" y="17721"/>
                    <a:pt x="1" y="17569"/>
                    <a:pt x="122" y="17447"/>
                  </a:cubicBezTo>
                  <a:cubicBezTo>
                    <a:pt x="6627" y="10365"/>
                    <a:pt x="10913" y="6018"/>
                    <a:pt x="13283" y="3617"/>
                  </a:cubicBezTo>
                  <a:cubicBezTo>
                    <a:pt x="14195" y="2705"/>
                    <a:pt x="14834" y="2067"/>
                    <a:pt x="15168" y="1672"/>
                  </a:cubicBezTo>
                  <a:cubicBezTo>
                    <a:pt x="15290" y="1550"/>
                    <a:pt x="15411" y="1398"/>
                    <a:pt x="15502" y="1307"/>
                  </a:cubicBezTo>
                  <a:cubicBezTo>
                    <a:pt x="16201" y="547"/>
                    <a:pt x="16384" y="304"/>
                    <a:pt x="17113" y="304"/>
                  </a:cubicBezTo>
                  <a:cubicBezTo>
                    <a:pt x="19515" y="182"/>
                    <a:pt x="22585" y="182"/>
                    <a:pt x="25594" y="152"/>
                  </a:cubicBezTo>
                  <a:cubicBezTo>
                    <a:pt x="28329" y="122"/>
                    <a:pt x="31004" y="122"/>
                    <a:pt x="33193" y="0"/>
                  </a:cubicBezTo>
                  <a:cubicBezTo>
                    <a:pt x="33284" y="0"/>
                    <a:pt x="33405" y="122"/>
                    <a:pt x="33405" y="243"/>
                  </a:cubicBezTo>
                  <a:cubicBezTo>
                    <a:pt x="33405" y="334"/>
                    <a:pt x="33284" y="456"/>
                    <a:pt x="33193" y="456"/>
                  </a:cubicBezTo>
                  <a:cubicBezTo>
                    <a:pt x="31095" y="547"/>
                    <a:pt x="28360" y="578"/>
                    <a:pt x="25594" y="608"/>
                  </a:cubicBezTo>
                  <a:cubicBezTo>
                    <a:pt x="22585" y="638"/>
                    <a:pt x="19515" y="699"/>
                    <a:pt x="17113" y="760"/>
                  </a:cubicBezTo>
                  <a:cubicBezTo>
                    <a:pt x="16566" y="790"/>
                    <a:pt x="16384" y="1003"/>
                    <a:pt x="15806" y="1611"/>
                  </a:cubicBezTo>
                  <a:cubicBezTo>
                    <a:pt x="15746" y="1702"/>
                    <a:pt x="15624" y="1824"/>
                    <a:pt x="15472" y="1976"/>
                  </a:cubicBezTo>
                  <a:cubicBezTo>
                    <a:pt x="15107" y="2401"/>
                    <a:pt x="14499" y="3009"/>
                    <a:pt x="13587" y="3952"/>
                  </a:cubicBezTo>
                  <a:cubicBezTo>
                    <a:pt x="11217" y="6383"/>
                    <a:pt x="6931" y="10730"/>
                    <a:pt x="456" y="1778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20;p69">
              <a:extLst>
                <a:ext uri="{FF2B5EF4-FFF2-40B4-BE49-F238E27FC236}">
                  <a16:creationId xmlns:a16="http://schemas.microsoft.com/office/drawing/2014/main" id="{5B35483C-CC12-9142-BFFF-CDC0246BA496}"/>
                </a:ext>
              </a:extLst>
            </p:cNvPr>
            <p:cNvSpPr/>
            <p:nvPr/>
          </p:nvSpPr>
          <p:spPr>
            <a:xfrm>
              <a:off x="4704750" y="4177413"/>
              <a:ext cx="614775" cy="488625"/>
            </a:xfrm>
            <a:custGeom>
              <a:avLst/>
              <a:gdLst/>
              <a:ahLst/>
              <a:cxnLst/>
              <a:rect l="l" t="t" r="r" b="b"/>
              <a:pathLst>
                <a:path w="24591" h="19545" extrusionOk="0">
                  <a:moveTo>
                    <a:pt x="396" y="10426"/>
                  </a:moveTo>
                  <a:lnTo>
                    <a:pt x="396" y="10426"/>
                  </a:lnTo>
                  <a:cubicBezTo>
                    <a:pt x="1" y="8724"/>
                    <a:pt x="4499" y="5532"/>
                    <a:pt x="9423" y="3344"/>
                  </a:cubicBezTo>
                  <a:cubicBezTo>
                    <a:pt x="14317" y="1186"/>
                    <a:pt x="19697" y="0"/>
                    <a:pt x="20670" y="1520"/>
                  </a:cubicBezTo>
                  <a:lnTo>
                    <a:pt x="20670" y="1520"/>
                  </a:lnTo>
                  <a:cubicBezTo>
                    <a:pt x="20670" y="1581"/>
                    <a:pt x="20700" y="1611"/>
                    <a:pt x="20700" y="1642"/>
                  </a:cubicBezTo>
                  <a:lnTo>
                    <a:pt x="22646" y="6323"/>
                  </a:lnTo>
                  <a:lnTo>
                    <a:pt x="24591" y="11003"/>
                  </a:lnTo>
                  <a:cubicBezTo>
                    <a:pt x="24561" y="11003"/>
                    <a:pt x="24500" y="11034"/>
                    <a:pt x="24500" y="11034"/>
                  </a:cubicBezTo>
                  <a:cubicBezTo>
                    <a:pt x="23284" y="10000"/>
                    <a:pt x="18633" y="10730"/>
                    <a:pt x="13496" y="12949"/>
                  </a:cubicBezTo>
                  <a:cubicBezTo>
                    <a:pt x="8360" y="15137"/>
                    <a:pt x="4560" y="17964"/>
                    <a:pt x="4439" y="19514"/>
                  </a:cubicBezTo>
                  <a:cubicBezTo>
                    <a:pt x="4408" y="19514"/>
                    <a:pt x="4378" y="19545"/>
                    <a:pt x="4378" y="19545"/>
                  </a:cubicBezTo>
                  <a:lnTo>
                    <a:pt x="2432" y="15107"/>
                  </a:lnTo>
                  <a:lnTo>
                    <a:pt x="487" y="10669"/>
                  </a:lnTo>
                  <a:cubicBezTo>
                    <a:pt x="426" y="10517"/>
                    <a:pt x="396" y="10456"/>
                    <a:pt x="396" y="104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21;p69">
              <a:extLst>
                <a:ext uri="{FF2B5EF4-FFF2-40B4-BE49-F238E27FC236}">
                  <a16:creationId xmlns:a16="http://schemas.microsoft.com/office/drawing/2014/main" id="{62D645DE-E1AB-3544-B8DA-C807A709B859}"/>
                </a:ext>
              </a:extLst>
            </p:cNvPr>
            <p:cNvSpPr/>
            <p:nvPr/>
          </p:nvSpPr>
          <p:spPr>
            <a:xfrm>
              <a:off x="4734400" y="4300513"/>
              <a:ext cx="158075" cy="330575"/>
            </a:xfrm>
            <a:custGeom>
              <a:avLst/>
              <a:gdLst/>
              <a:ahLst/>
              <a:cxnLst/>
              <a:rect l="l" t="t" r="r" b="b"/>
              <a:pathLst>
                <a:path w="6323" h="13223" extrusionOk="0">
                  <a:moveTo>
                    <a:pt x="3709" y="12888"/>
                  </a:moveTo>
                  <a:cubicBezTo>
                    <a:pt x="3769" y="12979"/>
                    <a:pt x="3709" y="13131"/>
                    <a:pt x="3617" y="13192"/>
                  </a:cubicBezTo>
                  <a:cubicBezTo>
                    <a:pt x="3496" y="13222"/>
                    <a:pt x="3344" y="13192"/>
                    <a:pt x="3313" y="13070"/>
                  </a:cubicBezTo>
                  <a:lnTo>
                    <a:pt x="31" y="5472"/>
                  </a:lnTo>
                  <a:lnTo>
                    <a:pt x="31" y="5380"/>
                  </a:lnTo>
                  <a:lnTo>
                    <a:pt x="31" y="5380"/>
                  </a:lnTo>
                  <a:cubicBezTo>
                    <a:pt x="0" y="4712"/>
                    <a:pt x="669" y="3830"/>
                    <a:pt x="1642" y="3010"/>
                  </a:cubicBezTo>
                  <a:cubicBezTo>
                    <a:pt x="2949" y="1824"/>
                    <a:pt x="4803" y="669"/>
                    <a:pt x="5958" y="61"/>
                  </a:cubicBezTo>
                  <a:cubicBezTo>
                    <a:pt x="6079" y="0"/>
                    <a:pt x="6231" y="61"/>
                    <a:pt x="6262" y="183"/>
                  </a:cubicBezTo>
                  <a:cubicBezTo>
                    <a:pt x="6323" y="304"/>
                    <a:pt x="6262" y="456"/>
                    <a:pt x="6140" y="487"/>
                  </a:cubicBezTo>
                  <a:cubicBezTo>
                    <a:pt x="5046" y="1064"/>
                    <a:pt x="3222" y="2189"/>
                    <a:pt x="1915" y="3374"/>
                  </a:cubicBezTo>
                  <a:cubicBezTo>
                    <a:pt x="1094" y="4104"/>
                    <a:pt x="517" y="4833"/>
                    <a:pt x="487" y="53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1694;p69">
            <a:extLst>
              <a:ext uri="{FF2B5EF4-FFF2-40B4-BE49-F238E27FC236}">
                <a16:creationId xmlns:a16="http://schemas.microsoft.com/office/drawing/2014/main" id="{2CCE9E04-FDE7-C74F-A40C-F419634E68DD}"/>
              </a:ext>
            </a:extLst>
          </p:cNvPr>
          <p:cNvGrpSpPr/>
          <p:nvPr/>
        </p:nvGrpSpPr>
        <p:grpSpPr>
          <a:xfrm rot="20217571">
            <a:off x="657187" y="575408"/>
            <a:ext cx="760909" cy="1084904"/>
            <a:chOff x="2159125" y="3677413"/>
            <a:chExt cx="481800" cy="686950"/>
          </a:xfrm>
        </p:grpSpPr>
        <p:sp>
          <p:nvSpPr>
            <p:cNvPr id="37" name="Google Shape;1695;p69">
              <a:extLst>
                <a:ext uri="{FF2B5EF4-FFF2-40B4-BE49-F238E27FC236}">
                  <a16:creationId xmlns:a16="http://schemas.microsoft.com/office/drawing/2014/main" id="{DBA5110C-C4AA-6849-BB29-B3BF627E0CCF}"/>
                </a:ext>
              </a:extLst>
            </p:cNvPr>
            <p:cNvSpPr/>
            <p:nvPr/>
          </p:nvSpPr>
          <p:spPr>
            <a:xfrm>
              <a:off x="2159125" y="3677413"/>
              <a:ext cx="481800" cy="528900"/>
            </a:xfrm>
            <a:custGeom>
              <a:avLst/>
              <a:gdLst/>
              <a:ahLst/>
              <a:cxnLst/>
              <a:rect l="l" t="t" r="r" b="b"/>
              <a:pathLst>
                <a:path w="19272" h="21156" extrusionOk="0">
                  <a:moveTo>
                    <a:pt x="8906" y="61"/>
                  </a:moveTo>
                  <a:cubicBezTo>
                    <a:pt x="2675" y="456"/>
                    <a:pt x="0" y="4559"/>
                    <a:pt x="183" y="9879"/>
                  </a:cubicBezTo>
                  <a:cubicBezTo>
                    <a:pt x="395" y="15198"/>
                    <a:pt x="4681" y="19970"/>
                    <a:pt x="4681" y="19970"/>
                  </a:cubicBezTo>
                  <a:cubicBezTo>
                    <a:pt x="4681" y="19970"/>
                    <a:pt x="11490" y="21155"/>
                    <a:pt x="12949" y="20213"/>
                  </a:cubicBezTo>
                  <a:cubicBezTo>
                    <a:pt x="14317" y="19301"/>
                    <a:pt x="17812" y="14955"/>
                    <a:pt x="18542" y="10213"/>
                  </a:cubicBezTo>
                  <a:cubicBezTo>
                    <a:pt x="19271" y="5319"/>
                    <a:pt x="17052" y="0"/>
                    <a:pt x="8906" y="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96;p69">
              <a:extLst>
                <a:ext uri="{FF2B5EF4-FFF2-40B4-BE49-F238E27FC236}">
                  <a16:creationId xmlns:a16="http://schemas.microsoft.com/office/drawing/2014/main" id="{D7E3C554-CC6C-3D49-A2C2-573E04B4B8B6}"/>
                </a:ext>
              </a:extLst>
            </p:cNvPr>
            <p:cNvSpPr/>
            <p:nvPr/>
          </p:nvSpPr>
          <p:spPr>
            <a:xfrm>
              <a:off x="2242700" y="3865088"/>
              <a:ext cx="150500" cy="358700"/>
            </a:xfrm>
            <a:custGeom>
              <a:avLst/>
              <a:gdLst/>
              <a:ahLst/>
              <a:cxnLst/>
              <a:rect l="l" t="t" r="r" b="b"/>
              <a:pathLst>
                <a:path w="6020" h="14348" extrusionOk="0">
                  <a:moveTo>
                    <a:pt x="4499" y="13679"/>
                  </a:moveTo>
                  <a:lnTo>
                    <a:pt x="3952" y="14347"/>
                  </a:lnTo>
                  <a:lnTo>
                    <a:pt x="3527" y="14074"/>
                  </a:lnTo>
                  <a:lnTo>
                    <a:pt x="2007" y="5745"/>
                  </a:lnTo>
                  <a:cubicBezTo>
                    <a:pt x="1976" y="5745"/>
                    <a:pt x="1946" y="5715"/>
                    <a:pt x="1916" y="5715"/>
                  </a:cubicBezTo>
                  <a:cubicBezTo>
                    <a:pt x="1369" y="5533"/>
                    <a:pt x="882" y="5077"/>
                    <a:pt x="548" y="4347"/>
                  </a:cubicBezTo>
                  <a:cubicBezTo>
                    <a:pt x="92" y="3466"/>
                    <a:pt x="1" y="2797"/>
                    <a:pt x="92" y="2341"/>
                  </a:cubicBezTo>
                  <a:cubicBezTo>
                    <a:pt x="153" y="1976"/>
                    <a:pt x="305" y="1733"/>
                    <a:pt x="548" y="1490"/>
                  </a:cubicBezTo>
                  <a:cubicBezTo>
                    <a:pt x="791" y="1277"/>
                    <a:pt x="1065" y="1125"/>
                    <a:pt x="1338" y="1125"/>
                  </a:cubicBezTo>
                  <a:cubicBezTo>
                    <a:pt x="1642" y="1065"/>
                    <a:pt x="1946" y="1186"/>
                    <a:pt x="2250" y="1460"/>
                  </a:cubicBezTo>
                  <a:cubicBezTo>
                    <a:pt x="2676" y="1824"/>
                    <a:pt x="2888" y="3192"/>
                    <a:pt x="2980" y="4925"/>
                  </a:cubicBezTo>
                  <a:lnTo>
                    <a:pt x="3283" y="4925"/>
                  </a:lnTo>
                  <a:cubicBezTo>
                    <a:pt x="3466" y="4925"/>
                    <a:pt x="3648" y="4834"/>
                    <a:pt x="3800" y="4773"/>
                  </a:cubicBezTo>
                  <a:lnTo>
                    <a:pt x="3831" y="4773"/>
                  </a:lnTo>
                  <a:cubicBezTo>
                    <a:pt x="3496" y="4256"/>
                    <a:pt x="3283" y="3618"/>
                    <a:pt x="3192" y="3010"/>
                  </a:cubicBezTo>
                  <a:cubicBezTo>
                    <a:pt x="3131" y="2645"/>
                    <a:pt x="3131" y="2250"/>
                    <a:pt x="3162" y="1916"/>
                  </a:cubicBezTo>
                  <a:cubicBezTo>
                    <a:pt x="3192" y="1520"/>
                    <a:pt x="3314" y="1156"/>
                    <a:pt x="3496" y="882"/>
                  </a:cubicBezTo>
                  <a:cubicBezTo>
                    <a:pt x="3770" y="426"/>
                    <a:pt x="4135" y="122"/>
                    <a:pt x="4590" y="62"/>
                  </a:cubicBezTo>
                  <a:cubicBezTo>
                    <a:pt x="4742" y="1"/>
                    <a:pt x="4894" y="1"/>
                    <a:pt x="5016" y="62"/>
                  </a:cubicBezTo>
                  <a:cubicBezTo>
                    <a:pt x="5350" y="122"/>
                    <a:pt x="5563" y="365"/>
                    <a:pt x="5654" y="700"/>
                  </a:cubicBezTo>
                  <a:cubicBezTo>
                    <a:pt x="5746" y="1004"/>
                    <a:pt x="5776" y="1429"/>
                    <a:pt x="5746" y="1824"/>
                  </a:cubicBezTo>
                  <a:cubicBezTo>
                    <a:pt x="5654" y="2584"/>
                    <a:pt x="5442" y="3496"/>
                    <a:pt x="5168" y="4165"/>
                  </a:cubicBezTo>
                  <a:cubicBezTo>
                    <a:pt x="5138" y="4226"/>
                    <a:pt x="5138" y="4256"/>
                    <a:pt x="5107" y="4347"/>
                  </a:cubicBezTo>
                  <a:cubicBezTo>
                    <a:pt x="5198" y="4469"/>
                    <a:pt x="5320" y="4530"/>
                    <a:pt x="5442" y="4621"/>
                  </a:cubicBezTo>
                  <a:cubicBezTo>
                    <a:pt x="5624" y="4712"/>
                    <a:pt x="5806" y="4803"/>
                    <a:pt x="6019" y="4803"/>
                  </a:cubicBezTo>
                  <a:lnTo>
                    <a:pt x="5958" y="5745"/>
                  </a:lnTo>
                  <a:cubicBezTo>
                    <a:pt x="5897" y="5745"/>
                    <a:pt x="5806" y="5776"/>
                    <a:pt x="5715" y="5776"/>
                  </a:cubicBezTo>
                  <a:cubicBezTo>
                    <a:pt x="5350" y="5776"/>
                    <a:pt x="5016" y="5715"/>
                    <a:pt x="4682" y="5533"/>
                  </a:cubicBezTo>
                  <a:cubicBezTo>
                    <a:pt x="4560" y="5442"/>
                    <a:pt x="4438" y="5381"/>
                    <a:pt x="4378" y="5290"/>
                  </a:cubicBezTo>
                  <a:cubicBezTo>
                    <a:pt x="4226" y="5411"/>
                    <a:pt x="4074" y="5533"/>
                    <a:pt x="3922" y="5593"/>
                  </a:cubicBezTo>
                  <a:cubicBezTo>
                    <a:pt x="3648" y="5745"/>
                    <a:pt x="3375" y="5837"/>
                    <a:pt x="3131" y="5867"/>
                  </a:cubicBezTo>
                  <a:close/>
                  <a:moveTo>
                    <a:pt x="1946" y="4347"/>
                  </a:moveTo>
                  <a:cubicBezTo>
                    <a:pt x="1855" y="3283"/>
                    <a:pt x="1703" y="2524"/>
                    <a:pt x="1460" y="2280"/>
                  </a:cubicBezTo>
                  <a:cubicBezTo>
                    <a:pt x="1277" y="2128"/>
                    <a:pt x="1125" y="2068"/>
                    <a:pt x="1004" y="2068"/>
                  </a:cubicBezTo>
                  <a:cubicBezTo>
                    <a:pt x="943" y="2402"/>
                    <a:pt x="1034" y="2888"/>
                    <a:pt x="1399" y="3587"/>
                  </a:cubicBezTo>
                  <a:cubicBezTo>
                    <a:pt x="1551" y="3922"/>
                    <a:pt x="1764" y="4165"/>
                    <a:pt x="1946" y="4347"/>
                  </a:cubicBezTo>
                  <a:close/>
                  <a:moveTo>
                    <a:pt x="1004" y="2037"/>
                  </a:moveTo>
                  <a:lnTo>
                    <a:pt x="1004" y="2037"/>
                  </a:lnTo>
                  <a:close/>
                  <a:moveTo>
                    <a:pt x="4438" y="3587"/>
                  </a:moveTo>
                  <a:cubicBezTo>
                    <a:pt x="4560" y="3162"/>
                    <a:pt x="4682" y="2706"/>
                    <a:pt x="4682" y="2280"/>
                  </a:cubicBezTo>
                  <a:cubicBezTo>
                    <a:pt x="4712" y="1946"/>
                    <a:pt x="4682" y="1642"/>
                    <a:pt x="4651" y="1429"/>
                  </a:cubicBezTo>
                  <a:cubicBezTo>
                    <a:pt x="4560" y="1217"/>
                    <a:pt x="4499" y="1065"/>
                    <a:pt x="4317" y="1065"/>
                  </a:cubicBezTo>
                  <a:lnTo>
                    <a:pt x="4165" y="1065"/>
                  </a:lnTo>
                  <a:cubicBezTo>
                    <a:pt x="4104" y="1186"/>
                    <a:pt x="4074" y="1369"/>
                    <a:pt x="4074" y="1581"/>
                  </a:cubicBezTo>
                  <a:cubicBezTo>
                    <a:pt x="4013" y="1824"/>
                    <a:pt x="4013" y="2128"/>
                    <a:pt x="4104" y="2493"/>
                  </a:cubicBezTo>
                  <a:cubicBezTo>
                    <a:pt x="4195" y="2827"/>
                    <a:pt x="4287" y="3192"/>
                    <a:pt x="4438" y="35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97;p69">
              <a:extLst>
                <a:ext uri="{FF2B5EF4-FFF2-40B4-BE49-F238E27FC236}">
                  <a16:creationId xmlns:a16="http://schemas.microsoft.com/office/drawing/2014/main" id="{878E0893-B83B-5D46-9EF4-E3C0246CAEF5}"/>
                </a:ext>
              </a:extLst>
            </p:cNvPr>
            <p:cNvSpPr/>
            <p:nvPr/>
          </p:nvSpPr>
          <p:spPr>
            <a:xfrm>
              <a:off x="2387850" y="3870413"/>
              <a:ext cx="155050" cy="353375"/>
            </a:xfrm>
            <a:custGeom>
              <a:avLst/>
              <a:gdLst/>
              <a:ahLst/>
              <a:cxnLst/>
              <a:rect l="l" t="t" r="r" b="b"/>
              <a:pathLst>
                <a:path w="6202" h="14135" extrusionOk="0">
                  <a:moveTo>
                    <a:pt x="912" y="13435"/>
                  </a:moveTo>
                  <a:lnTo>
                    <a:pt x="1368" y="14134"/>
                  </a:lnTo>
                  <a:lnTo>
                    <a:pt x="1824" y="13891"/>
                  </a:lnTo>
                  <a:lnTo>
                    <a:pt x="3830" y="5958"/>
                  </a:lnTo>
                  <a:cubicBezTo>
                    <a:pt x="3891" y="5958"/>
                    <a:pt x="3921" y="5928"/>
                    <a:pt x="3952" y="5928"/>
                  </a:cubicBezTo>
                  <a:cubicBezTo>
                    <a:pt x="4499" y="5776"/>
                    <a:pt x="5016" y="5380"/>
                    <a:pt x="5472" y="4712"/>
                  </a:cubicBezTo>
                  <a:cubicBezTo>
                    <a:pt x="6019" y="3891"/>
                    <a:pt x="6201" y="3222"/>
                    <a:pt x="6110" y="2736"/>
                  </a:cubicBezTo>
                  <a:cubicBezTo>
                    <a:pt x="6079" y="2371"/>
                    <a:pt x="5927" y="2067"/>
                    <a:pt x="5745" y="1855"/>
                  </a:cubicBezTo>
                  <a:cubicBezTo>
                    <a:pt x="5532" y="1581"/>
                    <a:pt x="5259" y="1429"/>
                    <a:pt x="4985" y="1399"/>
                  </a:cubicBezTo>
                  <a:cubicBezTo>
                    <a:pt x="4681" y="1368"/>
                    <a:pt x="4347" y="1429"/>
                    <a:pt x="4043" y="1611"/>
                  </a:cubicBezTo>
                  <a:cubicBezTo>
                    <a:pt x="3587" y="1976"/>
                    <a:pt x="3192" y="3283"/>
                    <a:pt x="2979" y="4955"/>
                  </a:cubicBezTo>
                  <a:cubicBezTo>
                    <a:pt x="2857" y="4955"/>
                    <a:pt x="2766" y="4955"/>
                    <a:pt x="2675" y="4925"/>
                  </a:cubicBezTo>
                  <a:cubicBezTo>
                    <a:pt x="2462" y="4894"/>
                    <a:pt x="2310" y="4803"/>
                    <a:pt x="2158" y="4742"/>
                  </a:cubicBezTo>
                  <a:lnTo>
                    <a:pt x="2128" y="4742"/>
                  </a:lnTo>
                  <a:cubicBezTo>
                    <a:pt x="2523" y="4286"/>
                    <a:pt x="2827" y="3678"/>
                    <a:pt x="2979" y="3070"/>
                  </a:cubicBezTo>
                  <a:cubicBezTo>
                    <a:pt x="3070" y="2675"/>
                    <a:pt x="3131" y="2341"/>
                    <a:pt x="3131" y="2007"/>
                  </a:cubicBezTo>
                  <a:cubicBezTo>
                    <a:pt x="3131" y="1611"/>
                    <a:pt x="3040" y="1247"/>
                    <a:pt x="2888" y="943"/>
                  </a:cubicBezTo>
                  <a:cubicBezTo>
                    <a:pt x="2675" y="487"/>
                    <a:pt x="2310" y="152"/>
                    <a:pt x="1854" y="31"/>
                  </a:cubicBezTo>
                  <a:cubicBezTo>
                    <a:pt x="1702" y="0"/>
                    <a:pt x="1611" y="0"/>
                    <a:pt x="1459" y="0"/>
                  </a:cubicBezTo>
                  <a:cubicBezTo>
                    <a:pt x="1095" y="31"/>
                    <a:pt x="882" y="244"/>
                    <a:pt x="760" y="548"/>
                  </a:cubicBezTo>
                  <a:cubicBezTo>
                    <a:pt x="639" y="852"/>
                    <a:pt x="578" y="1247"/>
                    <a:pt x="578" y="1672"/>
                  </a:cubicBezTo>
                  <a:cubicBezTo>
                    <a:pt x="547" y="2463"/>
                    <a:pt x="699" y="3374"/>
                    <a:pt x="882" y="4013"/>
                  </a:cubicBezTo>
                  <a:cubicBezTo>
                    <a:pt x="912" y="4104"/>
                    <a:pt x="912" y="4134"/>
                    <a:pt x="943" y="4195"/>
                  </a:cubicBezTo>
                  <a:lnTo>
                    <a:pt x="608" y="4438"/>
                  </a:lnTo>
                  <a:cubicBezTo>
                    <a:pt x="426" y="4560"/>
                    <a:pt x="243" y="4590"/>
                    <a:pt x="31" y="4590"/>
                  </a:cubicBezTo>
                  <a:lnTo>
                    <a:pt x="0" y="5532"/>
                  </a:lnTo>
                  <a:cubicBezTo>
                    <a:pt x="91" y="5563"/>
                    <a:pt x="152" y="5563"/>
                    <a:pt x="243" y="5624"/>
                  </a:cubicBezTo>
                  <a:cubicBezTo>
                    <a:pt x="578" y="5654"/>
                    <a:pt x="912" y="5624"/>
                    <a:pt x="1247" y="5472"/>
                  </a:cubicBezTo>
                  <a:cubicBezTo>
                    <a:pt x="1368" y="5411"/>
                    <a:pt x="1490" y="5350"/>
                    <a:pt x="1611" y="5259"/>
                  </a:cubicBezTo>
                  <a:cubicBezTo>
                    <a:pt x="1702" y="5380"/>
                    <a:pt x="1854" y="5532"/>
                    <a:pt x="2006" y="5624"/>
                  </a:cubicBezTo>
                  <a:cubicBezTo>
                    <a:pt x="2250" y="5745"/>
                    <a:pt x="2523" y="5867"/>
                    <a:pt x="2827" y="5958"/>
                  </a:cubicBezTo>
                  <a:close/>
                  <a:moveTo>
                    <a:pt x="4073" y="4560"/>
                  </a:moveTo>
                  <a:cubicBezTo>
                    <a:pt x="4256" y="3526"/>
                    <a:pt x="4499" y="2766"/>
                    <a:pt x="4803" y="2584"/>
                  </a:cubicBezTo>
                  <a:cubicBezTo>
                    <a:pt x="4985" y="2463"/>
                    <a:pt x="5137" y="2371"/>
                    <a:pt x="5259" y="2371"/>
                  </a:cubicBezTo>
                  <a:cubicBezTo>
                    <a:pt x="5289" y="2736"/>
                    <a:pt x="5107" y="3222"/>
                    <a:pt x="4681" y="3861"/>
                  </a:cubicBezTo>
                  <a:cubicBezTo>
                    <a:pt x="4499" y="4165"/>
                    <a:pt x="4316" y="4408"/>
                    <a:pt x="4073" y="4560"/>
                  </a:cubicBezTo>
                  <a:close/>
                  <a:moveTo>
                    <a:pt x="5289" y="2341"/>
                  </a:moveTo>
                  <a:cubicBezTo>
                    <a:pt x="5289" y="2341"/>
                    <a:pt x="5259" y="2311"/>
                    <a:pt x="5289" y="2341"/>
                  </a:cubicBezTo>
                  <a:close/>
                  <a:moveTo>
                    <a:pt x="1672" y="3526"/>
                  </a:moveTo>
                  <a:cubicBezTo>
                    <a:pt x="1611" y="3101"/>
                    <a:pt x="1550" y="2614"/>
                    <a:pt x="1550" y="2189"/>
                  </a:cubicBezTo>
                  <a:cubicBezTo>
                    <a:pt x="1550" y="1855"/>
                    <a:pt x="1611" y="1551"/>
                    <a:pt x="1733" y="1307"/>
                  </a:cubicBezTo>
                  <a:cubicBezTo>
                    <a:pt x="1794" y="1125"/>
                    <a:pt x="1915" y="1004"/>
                    <a:pt x="2067" y="973"/>
                  </a:cubicBezTo>
                  <a:lnTo>
                    <a:pt x="2219" y="973"/>
                  </a:lnTo>
                  <a:cubicBezTo>
                    <a:pt x="2250" y="1095"/>
                    <a:pt x="2280" y="1277"/>
                    <a:pt x="2280" y="1459"/>
                  </a:cubicBezTo>
                  <a:cubicBezTo>
                    <a:pt x="2280" y="1733"/>
                    <a:pt x="2250" y="2037"/>
                    <a:pt x="2158" y="2341"/>
                  </a:cubicBezTo>
                  <a:cubicBezTo>
                    <a:pt x="2037" y="2797"/>
                    <a:pt x="1885" y="3192"/>
                    <a:pt x="1672" y="35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98;p69">
              <a:extLst>
                <a:ext uri="{FF2B5EF4-FFF2-40B4-BE49-F238E27FC236}">
                  <a16:creationId xmlns:a16="http://schemas.microsoft.com/office/drawing/2014/main" id="{5E899654-F853-9C4D-8967-1E22E6B07C40}"/>
                </a:ext>
              </a:extLst>
            </p:cNvPr>
            <p:cNvSpPr/>
            <p:nvPr/>
          </p:nvSpPr>
          <p:spPr>
            <a:xfrm>
              <a:off x="2309575" y="4233638"/>
              <a:ext cx="129975" cy="130725"/>
            </a:xfrm>
            <a:custGeom>
              <a:avLst/>
              <a:gdLst/>
              <a:ahLst/>
              <a:cxnLst/>
              <a:rect l="l" t="t" r="r" b="b"/>
              <a:pathLst>
                <a:path w="5199" h="5229" extrusionOk="0">
                  <a:moveTo>
                    <a:pt x="2736" y="92"/>
                  </a:moveTo>
                  <a:cubicBezTo>
                    <a:pt x="4134" y="153"/>
                    <a:pt x="5198" y="1338"/>
                    <a:pt x="5107" y="2736"/>
                  </a:cubicBezTo>
                  <a:cubicBezTo>
                    <a:pt x="5046" y="4165"/>
                    <a:pt x="3861" y="5229"/>
                    <a:pt x="2463" y="5137"/>
                  </a:cubicBezTo>
                  <a:cubicBezTo>
                    <a:pt x="1064" y="5077"/>
                    <a:pt x="1" y="3891"/>
                    <a:pt x="61" y="2493"/>
                  </a:cubicBezTo>
                  <a:cubicBezTo>
                    <a:pt x="153" y="1064"/>
                    <a:pt x="1308" y="1"/>
                    <a:pt x="2736" y="9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99;p69">
              <a:extLst>
                <a:ext uri="{FF2B5EF4-FFF2-40B4-BE49-F238E27FC236}">
                  <a16:creationId xmlns:a16="http://schemas.microsoft.com/office/drawing/2014/main" id="{2E5C2186-C3D4-F942-9A44-1BA136EF099D}"/>
                </a:ext>
              </a:extLst>
            </p:cNvPr>
            <p:cNvSpPr/>
            <p:nvPr/>
          </p:nvSpPr>
          <p:spPr>
            <a:xfrm>
              <a:off x="2271575" y="4226038"/>
              <a:ext cx="207475" cy="96525"/>
            </a:xfrm>
            <a:custGeom>
              <a:avLst/>
              <a:gdLst/>
              <a:ahLst/>
              <a:cxnLst/>
              <a:rect l="l" t="t" r="r" b="b"/>
              <a:pathLst>
                <a:path w="8299" h="3861" extrusionOk="0">
                  <a:moveTo>
                    <a:pt x="1733" y="3587"/>
                  </a:moveTo>
                  <a:lnTo>
                    <a:pt x="6414" y="3800"/>
                  </a:lnTo>
                  <a:cubicBezTo>
                    <a:pt x="7387" y="3861"/>
                    <a:pt x="8238" y="3101"/>
                    <a:pt x="8268" y="2128"/>
                  </a:cubicBezTo>
                  <a:lnTo>
                    <a:pt x="8268" y="2128"/>
                  </a:lnTo>
                  <a:cubicBezTo>
                    <a:pt x="8299" y="1156"/>
                    <a:pt x="7539" y="305"/>
                    <a:pt x="6597" y="274"/>
                  </a:cubicBezTo>
                  <a:lnTo>
                    <a:pt x="1916" y="61"/>
                  </a:lnTo>
                  <a:cubicBezTo>
                    <a:pt x="943" y="1"/>
                    <a:pt x="92" y="760"/>
                    <a:pt x="62" y="1733"/>
                  </a:cubicBezTo>
                  <a:lnTo>
                    <a:pt x="62" y="1733"/>
                  </a:lnTo>
                  <a:cubicBezTo>
                    <a:pt x="1" y="2706"/>
                    <a:pt x="761" y="3557"/>
                    <a:pt x="1733" y="35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00;p69">
              <a:extLst>
                <a:ext uri="{FF2B5EF4-FFF2-40B4-BE49-F238E27FC236}">
                  <a16:creationId xmlns:a16="http://schemas.microsoft.com/office/drawing/2014/main" id="{67D36C05-7DCF-D44A-8D43-C76D865143CC}"/>
                </a:ext>
              </a:extLst>
            </p:cNvPr>
            <p:cNvSpPr/>
            <p:nvPr/>
          </p:nvSpPr>
          <p:spPr>
            <a:xfrm>
              <a:off x="2238150" y="4167538"/>
              <a:ext cx="280425" cy="99550"/>
            </a:xfrm>
            <a:custGeom>
              <a:avLst/>
              <a:gdLst/>
              <a:ahLst/>
              <a:cxnLst/>
              <a:rect l="l" t="t" r="r" b="b"/>
              <a:pathLst>
                <a:path w="11217" h="3982" extrusionOk="0">
                  <a:moveTo>
                    <a:pt x="1885" y="31"/>
                  </a:moveTo>
                  <a:lnTo>
                    <a:pt x="9484" y="426"/>
                  </a:lnTo>
                  <a:cubicBezTo>
                    <a:pt x="10487" y="456"/>
                    <a:pt x="11216" y="1277"/>
                    <a:pt x="11156" y="2280"/>
                  </a:cubicBezTo>
                  <a:lnTo>
                    <a:pt x="11156" y="2280"/>
                  </a:lnTo>
                  <a:cubicBezTo>
                    <a:pt x="11125" y="3252"/>
                    <a:pt x="10304" y="3982"/>
                    <a:pt x="9301" y="3952"/>
                  </a:cubicBezTo>
                  <a:lnTo>
                    <a:pt x="1703" y="3556"/>
                  </a:lnTo>
                  <a:cubicBezTo>
                    <a:pt x="730" y="3526"/>
                    <a:pt x="0" y="2675"/>
                    <a:pt x="31" y="1702"/>
                  </a:cubicBezTo>
                  <a:lnTo>
                    <a:pt x="31" y="1702"/>
                  </a:lnTo>
                  <a:cubicBezTo>
                    <a:pt x="61" y="760"/>
                    <a:pt x="912" y="0"/>
                    <a:pt x="1885" y="3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01;p69">
              <a:extLst>
                <a:ext uri="{FF2B5EF4-FFF2-40B4-BE49-F238E27FC236}">
                  <a16:creationId xmlns:a16="http://schemas.microsoft.com/office/drawing/2014/main" id="{EE2CA130-41B1-5944-A2C3-712CB5A0DD1C}"/>
                </a:ext>
              </a:extLst>
            </p:cNvPr>
            <p:cNvSpPr/>
            <p:nvPr/>
          </p:nvSpPr>
          <p:spPr>
            <a:xfrm>
              <a:off x="2199400" y="3705513"/>
              <a:ext cx="220375" cy="321450"/>
            </a:xfrm>
            <a:custGeom>
              <a:avLst/>
              <a:gdLst/>
              <a:ahLst/>
              <a:cxnLst/>
              <a:rect l="l" t="t" r="r" b="b"/>
              <a:pathLst>
                <a:path w="8815" h="12858" extrusionOk="0">
                  <a:moveTo>
                    <a:pt x="1672" y="12250"/>
                  </a:moveTo>
                  <a:cubicBezTo>
                    <a:pt x="1733" y="12463"/>
                    <a:pt x="1611" y="12706"/>
                    <a:pt x="1398" y="12767"/>
                  </a:cubicBezTo>
                  <a:cubicBezTo>
                    <a:pt x="1155" y="12858"/>
                    <a:pt x="942" y="12736"/>
                    <a:pt x="851" y="12524"/>
                  </a:cubicBezTo>
                  <a:cubicBezTo>
                    <a:pt x="304" y="10730"/>
                    <a:pt x="0" y="9059"/>
                    <a:pt x="31" y="7539"/>
                  </a:cubicBezTo>
                  <a:cubicBezTo>
                    <a:pt x="61" y="5837"/>
                    <a:pt x="456" y="4347"/>
                    <a:pt x="1246" y="3131"/>
                  </a:cubicBezTo>
                  <a:cubicBezTo>
                    <a:pt x="2037" y="1916"/>
                    <a:pt x="3222" y="1004"/>
                    <a:pt x="4803" y="517"/>
                  </a:cubicBezTo>
                  <a:cubicBezTo>
                    <a:pt x="5836" y="153"/>
                    <a:pt x="7022" y="1"/>
                    <a:pt x="8389" y="1"/>
                  </a:cubicBezTo>
                  <a:cubicBezTo>
                    <a:pt x="8602" y="1"/>
                    <a:pt x="8815" y="183"/>
                    <a:pt x="8815" y="426"/>
                  </a:cubicBezTo>
                  <a:cubicBezTo>
                    <a:pt x="8815" y="669"/>
                    <a:pt x="8602" y="852"/>
                    <a:pt x="8389" y="852"/>
                  </a:cubicBezTo>
                  <a:cubicBezTo>
                    <a:pt x="7143" y="852"/>
                    <a:pt x="6019" y="1004"/>
                    <a:pt x="5076" y="1308"/>
                  </a:cubicBezTo>
                  <a:cubicBezTo>
                    <a:pt x="3708" y="1764"/>
                    <a:pt x="2645" y="2554"/>
                    <a:pt x="1976" y="3618"/>
                  </a:cubicBezTo>
                  <a:cubicBezTo>
                    <a:pt x="1246" y="4682"/>
                    <a:pt x="912" y="6019"/>
                    <a:pt x="851" y="7569"/>
                  </a:cubicBezTo>
                  <a:cubicBezTo>
                    <a:pt x="821" y="8937"/>
                    <a:pt x="1094" y="10548"/>
                    <a:pt x="1672" y="1225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53"/>
          <p:cNvSpPr txBox="1">
            <a:spLocks noGrp="1"/>
          </p:cNvSpPr>
          <p:nvPr>
            <p:ph type="ctrTitle"/>
          </p:nvPr>
        </p:nvSpPr>
        <p:spPr>
          <a:xfrm>
            <a:off x="541080" y="212159"/>
            <a:ext cx="7708500" cy="65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Calibri" panose="020F0502020204030204" pitchFamily="34" charset="0"/>
                <a:cs typeface="Calibri" panose="020F0502020204030204" pitchFamily="34" charset="0"/>
              </a:rPr>
              <a:t>ĐẶT VẤN ĐỀ</a:t>
            </a:r>
            <a:endParaRPr sz="3600" b="1">
              <a:latin typeface="Calibri" panose="020F0502020204030204" pitchFamily="34" charset="0"/>
              <a:cs typeface="Calibri" panose="020F0502020204030204" pitchFamily="34" charset="0"/>
            </a:endParaRPr>
          </a:p>
        </p:txBody>
      </p:sp>
      <p:grpSp>
        <p:nvGrpSpPr>
          <p:cNvPr id="1027" name="Google Shape;1027;p53"/>
          <p:cNvGrpSpPr/>
          <p:nvPr/>
        </p:nvGrpSpPr>
        <p:grpSpPr>
          <a:xfrm>
            <a:off x="1391496" y="1248160"/>
            <a:ext cx="1458412" cy="1458240"/>
            <a:chOff x="4049800" y="640400"/>
            <a:chExt cx="858900" cy="858900"/>
          </a:xfrm>
        </p:grpSpPr>
        <p:sp>
          <p:nvSpPr>
            <p:cNvPr id="1028" name="Google Shape;1028;p53"/>
            <p:cNvSpPr/>
            <p:nvPr/>
          </p:nvSpPr>
          <p:spPr>
            <a:xfrm>
              <a:off x="4049800" y="640400"/>
              <a:ext cx="858900" cy="858900"/>
            </a:xfrm>
            <a:prstGeom prst="donut">
              <a:avLst>
                <a:gd name="adj" fmla="val 1431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3"/>
            <p:cNvSpPr/>
            <p:nvPr/>
          </p:nvSpPr>
          <p:spPr>
            <a:xfrm>
              <a:off x="4049800" y="640400"/>
              <a:ext cx="858900" cy="858900"/>
            </a:xfrm>
            <a:prstGeom prst="blockArc">
              <a:avLst>
                <a:gd name="adj1" fmla="val 16276795"/>
                <a:gd name="adj2" fmla="val 4535136"/>
                <a:gd name="adj3" fmla="val 1459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0" name="Google Shape;1030;p53"/>
          <p:cNvSpPr txBox="1"/>
          <p:nvPr/>
        </p:nvSpPr>
        <p:spPr>
          <a:xfrm>
            <a:off x="1114790" y="2965187"/>
            <a:ext cx="2011800" cy="3504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300">
                <a:solidFill>
                  <a:schemeClr val="dk1"/>
                </a:solidFill>
                <a:latin typeface="Fredoka One"/>
                <a:ea typeface="Fredoka One"/>
                <a:cs typeface="Fredoka One"/>
                <a:sym typeface="Fredoka One"/>
              </a:rPr>
              <a:t>NHÓM 1</a:t>
            </a:r>
            <a:endParaRPr sz="2300">
              <a:solidFill>
                <a:schemeClr val="dk1"/>
              </a:solidFill>
              <a:latin typeface="Fredoka One"/>
              <a:ea typeface="Fredoka One"/>
              <a:cs typeface="Fredoka One"/>
              <a:sym typeface="Fredoka One"/>
            </a:endParaRPr>
          </a:p>
        </p:txBody>
      </p:sp>
      <p:sp>
        <p:nvSpPr>
          <p:cNvPr id="1031" name="Google Shape;1031;p53"/>
          <p:cNvSpPr txBox="1"/>
          <p:nvPr/>
        </p:nvSpPr>
        <p:spPr>
          <a:xfrm>
            <a:off x="805008" y="3151012"/>
            <a:ext cx="2373410" cy="656100"/>
          </a:xfrm>
          <a:prstGeom prst="rect">
            <a:avLst/>
          </a:prstGeom>
          <a:noFill/>
          <a:ln>
            <a:noFill/>
          </a:ln>
        </p:spPr>
        <p:txBody>
          <a:bodyPr spcFirstLastPara="1" wrap="square" lIns="91425" tIns="91425" rIns="91425" bIns="91425" anchor="t" anchorCtr="0">
            <a:noAutofit/>
          </a:bodyPr>
          <a:lstStyle/>
          <a:p>
            <a:pPr lvl="0" algn="just"/>
            <a:r>
              <a:rPr lang="en-US" sz="2400">
                <a:latin typeface="Calibri" panose="020F0502020204030204" pitchFamily="34" charset="0"/>
                <a:cs typeface="Calibri" panose="020F0502020204030204" pitchFamily="34" charset="0"/>
              </a:rPr>
              <a:t>Ai có quyền sở hữu chiếc xe? Ai có quyền sử dụng xe?</a:t>
            </a:r>
            <a:endParaRPr sz="2800">
              <a:solidFill>
                <a:schemeClr val="dk1"/>
              </a:solidFill>
              <a:latin typeface="Calibri" panose="020F0502020204030204" pitchFamily="34" charset="0"/>
              <a:ea typeface="Nunito"/>
              <a:cs typeface="Calibri" panose="020F0502020204030204" pitchFamily="34" charset="0"/>
              <a:sym typeface="Nunito"/>
            </a:endParaRPr>
          </a:p>
        </p:txBody>
      </p:sp>
      <p:sp>
        <p:nvSpPr>
          <p:cNvPr id="1032" name="Google Shape;1032;p53"/>
          <p:cNvSpPr txBox="1"/>
          <p:nvPr/>
        </p:nvSpPr>
        <p:spPr>
          <a:xfrm>
            <a:off x="6016692" y="2966775"/>
            <a:ext cx="2011800" cy="3504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300">
                <a:solidFill>
                  <a:schemeClr val="dk1"/>
                </a:solidFill>
                <a:latin typeface="Fredoka One"/>
                <a:ea typeface="Fredoka One"/>
                <a:cs typeface="Fredoka One"/>
                <a:sym typeface="Fredoka One"/>
              </a:rPr>
              <a:t>NHÓM 3</a:t>
            </a:r>
            <a:endParaRPr sz="2300">
              <a:solidFill>
                <a:schemeClr val="dk1"/>
              </a:solidFill>
              <a:latin typeface="Fredoka One"/>
              <a:ea typeface="Fredoka One"/>
              <a:cs typeface="Fredoka One"/>
              <a:sym typeface="Fredoka One"/>
            </a:endParaRPr>
          </a:p>
        </p:txBody>
      </p:sp>
      <p:sp>
        <p:nvSpPr>
          <p:cNvPr id="1033" name="Google Shape;1033;p53"/>
          <p:cNvSpPr txBox="1"/>
          <p:nvPr/>
        </p:nvSpPr>
        <p:spPr>
          <a:xfrm>
            <a:off x="6016692" y="3141964"/>
            <a:ext cx="2636343" cy="656100"/>
          </a:xfrm>
          <a:prstGeom prst="rect">
            <a:avLst/>
          </a:prstGeom>
          <a:noFill/>
          <a:ln>
            <a:noFill/>
          </a:ln>
        </p:spPr>
        <p:txBody>
          <a:bodyPr spcFirstLastPara="1" wrap="square" lIns="91425" tIns="91425" rIns="91425" bIns="91425" anchor="t" anchorCtr="0">
            <a:noAutofit/>
          </a:bodyPr>
          <a:lstStyle/>
          <a:p>
            <a:pPr lvl="0" algn="just"/>
            <a:r>
              <a:rPr lang="en-US" sz="2400">
                <a:latin typeface="Calibri" panose="020F0502020204030204" pitchFamily="34" charset="0"/>
                <a:cs typeface="Calibri" panose="020F0502020204030204" pitchFamily="34" charset="0"/>
              </a:rPr>
              <a:t>Theo em, ông An có quyền đem bán chiếc bình cổ đó không? Vì sao?</a:t>
            </a:r>
            <a:endParaRPr sz="2800">
              <a:solidFill>
                <a:schemeClr val="dk1"/>
              </a:solidFill>
              <a:latin typeface="Calibri" panose="020F0502020204030204" pitchFamily="34" charset="0"/>
              <a:ea typeface="Nunito"/>
              <a:cs typeface="Calibri" panose="020F0502020204030204" pitchFamily="34" charset="0"/>
              <a:sym typeface="Nunito"/>
            </a:endParaRPr>
          </a:p>
        </p:txBody>
      </p:sp>
      <p:sp>
        <p:nvSpPr>
          <p:cNvPr id="1034" name="Google Shape;1034;p53"/>
          <p:cNvSpPr txBox="1"/>
          <p:nvPr/>
        </p:nvSpPr>
        <p:spPr>
          <a:xfrm>
            <a:off x="3591655" y="2934276"/>
            <a:ext cx="2011800" cy="3504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300">
                <a:solidFill>
                  <a:schemeClr val="dk1"/>
                </a:solidFill>
                <a:latin typeface="Fredoka One"/>
                <a:ea typeface="Fredoka One"/>
                <a:cs typeface="Fredoka One"/>
                <a:sym typeface="Fredoka One"/>
              </a:rPr>
              <a:t>NHÓM 2</a:t>
            </a:r>
            <a:endParaRPr sz="2300">
              <a:solidFill>
                <a:schemeClr val="dk1"/>
              </a:solidFill>
              <a:latin typeface="Fredoka One"/>
              <a:ea typeface="Fredoka One"/>
              <a:cs typeface="Fredoka One"/>
              <a:sym typeface="Fredoka One"/>
            </a:endParaRPr>
          </a:p>
        </p:txBody>
      </p:sp>
      <p:sp>
        <p:nvSpPr>
          <p:cNvPr id="1035" name="Google Shape;1035;p53"/>
          <p:cNvSpPr txBox="1"/>
          <p:nvPr/>
        </p:nvSpPr>
        <p:spPr>
          <a:xfrm>
            <a:off x="3436372" y="3141964"/>
            <a:ext cx="2373410" cy="656100"/>
          </a:xfrm>
          <a:prstGeom prst="rect">
            <a:avLst/>
          </a:prstGeom>
          <a:noFill/>
          <a:ln>
            <a:noFill/>
          </a:ln>
        </p:spPr>
        <p:txBody>
          <a:bodyPr spcFirstLastPara="1" wrap="square" lIns="91425" tIns="91425" rIns="91425" bIns="91425" anchor="t" anchorCtr="0">
            <a:noAutofit/>
          </a:bodyPr>
          <a:lstStyle/>
          <a:p>
            <a:pPr lvl="0" algn="just"/>
            <a:r>
              <a:rPr lang="en-US" sz="2400">
                <a:latin typeface="Calibri" panose="020F0502020204030204" pitchFamily="34" charset="0"/>
                <a:cs typeface="Calibri" panose="020F0502020204030204" pitchFamily="34" charset="0"/>
              </a:rPr>
              <a:t>Quyền sở hữu đối với tài sản bao gồm những quyền gì?</a:t>
            </a:r>
            <a:endParaRPr sz="2800">
              <a:solidFill>
                <a:schemeClr val="dk1"/>
              </a:solidFill>
              <a:latin typeface="Calibri" panose="020F0502020204030204" pitchFamily="34" charset="0"/>
              <a:ea typeface="Nunito"/>
              <a:cs typeface="Calibri" panose="020F0502020204030204" pitchFamily="34" charset="0"/>
              <a:sym typeface="Nunito"/>
            </a:endParaRPr>
          </a:p>
        </p:txBody>
      </p:sp>
      <p:grpSp>
        <p:nvGrpSpPr>
          <p:cNvPr id="1036" name="Google Shape;1036;p53"/>
          <p:cNvGrpSpPr/>
          <p:nvPr/>
        </p:nvGrpSpPr>
        <p:grpSpPr>
          <a:xfrm>
            <a:off x="3838271" y="1248935"/>
            <a:ext cx="1458412" cy="1458240"/>
            <a:chOff x="4049800" y="640400"/>
            <a:chExt cx="858900" cy="858900"/>
          </a:xfrm>
        </p:grpSpPr>
        <p:sp>
          <p:nvSpPr>
            <p:cNvPr id="1037" name="Google Shape;1037;p53"/>
            <p:cNvSpPr/>
            <p:nvPr/>
          </p:nvSpPr>
          <p:spPr>
            <a:xfrm>
              <a:off x="4049800" y="640400"/>
              <a:ext cx="858900" cy="858900"/>
            </a:xfrm>
            <a:prstGeom prst="donut">
              <a:avLst>
                <a:gd name="adj" fmla="val 1431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3"/>
            <p:cNvSpPr/>
            <p:nvPr/>
          </p:nvSpPr>
          <p:spPr>
            <a:xfrm>
              <a:off x="4049800" y="640400"/>
              <a:ext cx="858900" cy="858900"/>
            </a:xfrm>
            <a:prstGeom prst="blockArc">
              <a:avLst>
                <a:gd name="adj1" fmla="val 16152623"/>
                <a:gd name="adj2" fmla="val 13477391"/>
                <a:gd name="adj3" fmla="val 1486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53"/>
          <p:cNvGrpSpPr/>
          <p:nvPr/>
        </p:nvGrpSpPr>
        <p:grpSpPr>
          <a:xfrm>
            <a:off x="6293386" y="1248947"/>
            <a:ext cx="1458412" cy="1458240"/>
            <a:chOff x="4049800" y="640400"/>
            <a:chExt cx="858900" cy="858900"/>
          </a:xfrm>
        </p:grpSpPr>
        <p:sp>
          <p:nvSpPr>
            <p:cNvPr id="1040" name="Google Shape;1040;p53"/>
            <p:cNvSpPr/>
            <p:nvPr/>
          </p:nvSpPr>
          <p:spPr>
            <a:xfrm>
              <a:off x="4049800" y="640400"/>
              <a:ext cx="858900" cy="858900"/>
            </a:xfrm>
            <a:prstGeom prst="donut">
              <a:avLst>
                <a:gd name="adj" fmla="val 1431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3"/>
            <p:cNvSpPr/>
            <p:nvPr/>
          </p:nvSpPr>
          <p:spPr>
            <a:xfrm>
              <a:off x="4049800" y="640400"/>
              <a:ext cx="858900" cy="858900"/>
            </a:xfrm>
            <a:prstGeom prst="blockArc">
              <a:avLst>
                <a:gd name="adj1" fmla="val 16399054"/>
                <a:gd name="adj2" fmla="val 7352420"/>
                <a:gd name="adj3" fmla="val 15206"/>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2" name="Google Shape;1042;p53"/>
          <p:cNvSpPr/>
          <p:nvPr/>
        </p:nvSpPr>
        <p:spPr>
          <a:xfrm>
            <a:off x="4241250" y="1651236"/>
            <a:ext cx="661500" cy="66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3"/>
          <p:cNvSpPr/>
          <p:nvPr/>
        </p:nvSpPr>
        <p:spPr>
          <a:xfrm>
            <a:off x="6691842" y="1651236"/>
            <a:ext cx="661500" cy="66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3"/>
          <p:cNvSpPr/>
          <p:nvPr/>
        </p:nvSpPr>
        <p:spPr>
          <a:xfrm>
            <a:off x="1790658" y="1649213"/>
            <a:ext cx="661500" cy="66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3"/>
          <p:cNvSpPr/>
          <p:nvPr/>
        </p:nvSpPr>
        <p:spPr>
          <a:xfrm>
            <a:off x="1963311" y="1791367"/>
            <a:ext cx="314767" cy="371814"/>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6" name="Google Shape;1046;p53"/>
          <p:cNvGrpSpPr/>
          <p:nvPr/>
        </p:nvGrpSpPr>
        <p:grpSpPr>
          <a:xfrm>
            <a:off x="4386189" y="1809184"/>
            <a:ext cx="370879" cy="337755"/>
            <a:chOff x="-40378075" y="3267450"/>
            <a:chExt cx="317425" cy="289075"/>
          </a:xfrm>
        </p:grpSpPr>
        <p:sp>
          <p:nvSpPr>
            <p:cNvPr id="1047" name="Google Shape;1047;p53"/>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3"/>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3"/>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3"/>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1" name="Google Shape;1051;p53"/>
          <p:cNvSpPr/>
          <p:nvPr/>
        </p:nvSpPr>
        <p:spPr>
          <a:xfrm>
            <a:off x="6856867" y="1792944"/>
            <a:ext cx="383790" cy="370266"/>
          </a:xfrm>
          <a:custGeom>
            <a:avLst/>
            <a:gdLst/>
            <a:ahLst/>
            <a:cxnLst/>
            <a:rect l="l" t="t" r="r" b="b"/>
            <a:pathLst>
              <a:path w="13139" h="12676" extrusionOk="0">
                <a:moveTo>
                  <a:pt x="7184" y="1702"/>
                </a:moveTo>
                <a:cubicBezTo>
                  <a:pt x="7909" y="1702"/>
                  <a:pt x="8444" y="2237"/>
                  <a:pt x="8444" y="2962"/>
                </a:cubicBezTo>
                <a:cubicBezTo>
                  <a:pt x="8444" y="3623"/>
                  <a:pt x="7877" y="4222"/>
                  <a:pt x="7184" y="4222"/>
                </a:cubicBezTo>
                <a:cubicBezTo>
                  <a:pt x="6491" y="4222"/>
                  <a:pt x="5955" y="3655"/>
                  <a:pt x="5955" y="2962"/>
                </a:cubicBezTo>
                <a:cubicBezTo>
                  <a:pt x="5955" y="2237"/>
                  <a:pt x="6491" y="1702"/>
                  <a:pt x="7184" y="1702"/>
                </a:cubicBezTo>
                <a:close/>
                <a:moveTo>
                  <a:pt x="3813" y="2521"/>
                </a:moveTo>
                <a:cubicBezTo>
                  <a:pt x="4506" y="2521"/>
                  <a:pt x="5073" y="3056"/>
                  <a:pt x="5073" y="3781"/>
                </a:cubicBezTo>
                <a:cubicBezTo>
                  <a:pt x="5073" y="4474"/>
                  <a:pt x="4506" y="5041"/>
                  <a:pt x="3813" y="5041"/>
                </a:cubicBezTo>
                <a:cubicBezTo>
                  <a:pt x="3088" y="5041"/>
                  <a:pt x="2553" y="4474"/>
                  <a:pt x="2553" y="3781"/>
                </a:cubicBezTo>
                <a:cubicBezTo>
                  <a:pt x="2521" y="3056"/>
                  <a:pt x="3088" y="2521"/>
                  <a:pt x="3813" y="2521"/>
                </a:cubicBezTo>
                <a:close/>
                <a:moveTo>
                  <a:pt x="2931" y="5892"/>
                </a:moveTo>
                <a:cubicBezTo>
                  <a:pt x="3656" y="5892"/>
                  <a:pt x="4191" y="6459"/>
                  <a:pt x="4191" y="7152"/>
                </a:cubicBezTo>
                <a:cubicBezTo>
                  <a:pt x="4191" y="7877"/>
                  <a:pt x="3656" y="8412"/>
                  <a:pt x="2931" y="8412"/>
                </a:cubicBezTo>
                <a:cubicBezTo>
                  <a:pt x="2238" y="8412"/>
                  <a:pt x="1671" y="7877"/>
                  <a:pt x="1671" y="7152"/>
                </a:cubicBezTo>
                <a:cubicBezTo>
                  <a:pt x="1671" y="6459"/>
                  <a:pt x="2238" y="5892"/>
                  <a:pt x="2931" y="5892"/>
                </a:cubicBezTo>
                <a:close/>
                <a:moveTo>
                  <a:pt x="5514" y="8475"/>
                </a:moveTo>
                <a:cubicBezTo>
                  <a:pt x="6207" y="8475"/>
                  <a:pt x="6775" y="9011"/>
                  <a:pt x="6775" y="9735"/>
                </a:cubicBezTo>
                <a:cubicBezTo>
                  <a:pt x="6775" y="10397"/>
                  <a:pt x="6176" y="10996"/>
                  <a:pt x="5514" y="10996"/>
                </a:cubicBezTo>
                <a:cubicBezTo>
                  <a:pt x="4790" y="10996"/>
                  <a:pt x="4254" y="10429"/>
                  <a:pt x="4254" y="9735"/>
                </a:cubicBezTo>
                <a:cubicBezTo>
                  <a:pt x="4254" y="9011"/>
                  <a:pt x="4790" y="8475"/>
                  <a:pt x="5514" y="8475"/>
                </a:cubicBezTo>
                <a:close/>
                <a:moveTo>
                  <a:pt x="6333" y="0"/>
                </a:moveTo>
                <a:cubicBezTo>
                  <a:pt x="2836" y="0"/>
                  <a:pt x="1" y="2836"/>
                  <a:pt x="1" y="6333"/>
                </a:cubicBezTo>
                <a:cubicBezTo>
                  <a:pt x="1" y="9420"/>
                  <a:pt x="2143" y="11878"/>
                  <a:pt x="4916" y="12508"/>
                </a:cubicBezTo>
                <a:cubicBezTo>
                  <a:pt x="5408" y="12621"/>
                  <a:pt x="5838" y="12675"/>
                  <a:pt x="6211" y="12675"/>
                </a:cubicBezTo>
                <a:cubicBezTo>
                  <a:pt x="7914" y="12675"/>
                  <a:pt x="8444" y="11545"/>
                  <a:pt x="8444" y="9735"/>
                </a:cubicBezTo>
                <a:cubicBezTo>
                  <a:pt x="8444" y="9011"/>
                  <a:pt x="9011" y="8475"/>
                  <a:pt x="9705" y="8475"/>
                </a:cubicBezTo>
                <a:cubicBezTo>
                  <a:pt x="11878" y="8475"/>
                  <a:pt x="13139" y="7719"/>
                  <a:pt x="12508" y="4915"/>
                </a:cubicBezTo>
                <a:cubicBezTo>
                  <a:pt x="11878" y="2206"/>
                  <a:pt x="9452" y="0"/>
                  <a:pt x="6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2" name="Google Shape;1052;p53"/>
          <p:cNvGrpSpPr/>
          <p:nvPr/>
        </p:nvGrpSpPr>
        <p:grpSpPr>
          <a:xfrm rot="-632919" flipH="1">
            <a:off x="665356" y="537413"/>
            <a:ext cx="641652" cy="668105"/>
            <a:chOff x="2079900" y="3077638"/>
            <a:chExt cx="367775" cy="382800"/>
          </a:xfrm>
        </p:grpSpPr>
        <p:sp>
          <p:nvSpPr>
            <p:cNvPr id="1053" name="Google Shape;1053;p53"/>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3"/>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3"/>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3"/>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7" name="Google Shape;1057;p53"/>
          <p:cNvGrpSpPr/>
          <p:nvPr/>
        </p:nvGrpSpPr>
        <p:grpSpPr>
          <a:xfrm rot="148811">
            <a:off x="8357294" y="4097080"/>
            <a:ext cx="371396" cy="375435"/>
            <a:chOff x="2079900" y="3077638"/>
            <a:chExt cx="367775" cy="382800"/>
          </a:xfrm>
        </p:grpSpPr>
        <p:sp>
          <p:nvSpPr>
            <p:cNvPr id="1058" name="Google Shape;1058;p53"/>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3"/>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3"/>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3"/>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98853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45"/>
          <p:cNvSpPr/>
          <p:nvPr/>
        </p:nvSpPr>
        <p:spPr>
          <a:xfrm>
            <a:off x="609607" y="1420700"/>
            <a:ext cx="3919714" cy="2799914"/>
          </a:xfrm>
          <a:custGeom>
            <a:avLst/>
            <a:gdLst/>
            <a:ahLst/>
            <a:cxnLst/>
            <a:rect l="l" t="t" r="r" b="b"/>
            <a:pathLst>
              <a:path w="19081" h="24216" extrusionOk="0">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5"/>
          <p:cNvSpPr/>
          <p:nvPr/>
        </p:nvSpPr>
        <p:spPr>
          <a:xfrm flipH="1">
            <a:off x="4617727" y="1420700"/>
            <a:ext cx="3919714" cy="2799914"/>
          </a:xfrm>
          <a:custGeom>
            <a:avLst/>
            <a:gdLst/>
            <a:ahLst/>
            <a:cxnLst/>
            <a:rect l="l" t="t" r="r" b="b"/>
            <a:pathLst>
              <a:path w="19081" h="24216" extrusionOk="0">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5"/>
          <p:cNvSpPr txBox="1">
            <a:spLocks noGrp="1"/>
          </p:cNvSpPr>
          <p:nvPr>
            <p:ph type="ctrTitle"/>
          </p:nvPr>
        </p:nvSpPr>
        <p:spPr>
          <a:xfrm>
            <a:off x="713225" y="539500"/>
            <a:ext cx="7708500" cy="65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N</a:t>
            </a:r>
            <a:r>
              <a:rPr lang="en"/>
              <a:t>hóm 1</a:t>
            </a:r>
            <a:endParaRPr/>
          </a:p>
        </p:txBody>
      </p:sp>
      <p:sp>
        <p:nvSpPr>
          <p:cNvPr id="782" name="Google Shape;782;p45"/>
          <p:cNvSpPr txBox="1">
            <a:spLocks noGrp="1"/>
          </p:cNvSpPr>
          <p:nvPr>
            <p:ph type="subTitle" idx="1"/>
          </p:nvPr>
        </p:nvSpPr>
        <p:spPr>
          <a:xfrm>
            <a:off x="1365066" y="1818450"/>
            <a:ext cx="2555100" cy="1506600"/>
          </a:xfrm>
          <a:prstGeom prst="rect">
            <a:avLst/>
          </a:prstGeom>
        </p:spPr>
        <p:txBody>
          <a:bodyPr spcFirstLastPara="1" wrap="square" lIns="91425" tIns="91425" rIns="91425" bIns="91425" anchor="t" anchorCtr="0">
            <a:noAutofit/>
          </a:bodyPr>
          <a:lstStyle/>
          <a:p>
            <a:pPr marL="136525" indent="-9525" algn="just"/>
            <a:r>
              <a:rPr lang="vi-VN" sz="2000"/>
              <a:t>Người chủ chiếc xe máy là người có quyền sở hữu chiếc xe, có quyền bán, tặng, hoặc cho người khác mượn.</a:t>
            </a:r>
          </a:p>
        </p:txBody>
      </p:sp>
      <p:sp>
        <p:nvSpPr>
          <p:cNvPr id="784" name="Google Shape;784;p45"/>
          <p:cNvSpPr txBox="1">
            <a:spLocks noGrp="1"/>
          </p:cNvSpPr>
          <p:nvPr>
            <p:ph type="subTitle" idx="4"/>
          </p:nvPr>
        </p:nvSpPr>
        <p:spPr>
          <a:xfrm>
            <a:off x="5223834" y="2220786"/>
            <a:ext cx="2555100" cy="1506600"/>
          </a:xfrm>
          <a:prstGeom prst="rect">
            <a:avLst/>
          </a:prstGeom>
        </p:spPr>
        <p:txBody>
          <a:bodyPr spcFirstLastPara="1" wrap="square" lIns="91425" tIns="91425" rIns="91425" bIns="91425" anchor="t" anchorCtr="0">
            <a:noAutofit/>
          </a:bodyPr>
          <a:lstStyle/>
          <a:p>
            <a:pPr marL="136525" indent="-9525" algn="just"/>
            <a:r>
              <a:rPr lang="vi-VN" sz="2000"/>
              <a:t>Người được giao (mượn xe) thì chỉ được sử dụng xe.</a:t>
            </a:r>
          </a:p>
        </p:txBody>
      </p:sp>
      <p:grpSp>
        <p:nvGrpSpPr>
          <p:cNvPr id="785" name="Google Shape;785;p45"/>
          <p:cNvGrpSpPr/>
          <p:nvPr/>
        </p:nvGrpSpPr>
        <p:grpSpPr>
          <a:xfrm rot="632919">
            <a:off x="8039421" y="852037"/>
            <a:ext cx="641652" cy="668105"/>
            <a:chOff x="2079900" y="3077638"/>
            <a:chExt cx="367775" cy="382800"/>
          </a:xfrm>
        </p:grpSpPr>
        <p:sp>
          <p:nvSpPr>
            <p:cNvPr id="786" name="Google Shape;786;p45"/>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5"/>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5"/>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5"/>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 name="Google Shape;790;p45"/>
          <p:cNvGrpSpPr/>
          <p:nvPr/>
        </p:nvGrpSpPr>
        <p:grpSpPr>
          <a:xfrm rot="-148811" flipH="1">
            <a:off x="617740" y="4411704"/>
            <a:ext cx="371396" cy="375435"/>
            <a:chOff x="2079900" y="3077638"/>
            <a:chExt cx="367775" cy="382800"/>
          </a:xfrm>
        </p:grpSpPr>
        <p:sp>
          <p:nvSpPr>
            <p:cNvPr id="791" name="Google Shape;791;p45"/>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5"/>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5"/>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5"/>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45"/>
          <p:cNvGrpSpPr/>
          <p:nvPr/>
        </p:nvGrpSpPr>
        <p:grpSpPr>
          <a:xfrm rot="350284" flipH="1">
            <a:off x="818718" y="1288082"/>
            <a:ext cx="582103" cy="695032"/>
            <a:chOff x="2279175" y="2462338"/>
            <a:chExt cx="376175" cy="449125"/>
          </a:xfrm>
        </p:grpSpPr>
        <p:sp>
          <p:nvSpPr>
            <p:cNvPr id="796" name="Google Shape;796;p45"/>
            <p:cNvSpPr/>
            <p:nvPr/>
          </p:nvSpPr>
          <p:spPr>
            <a:xfrm>
              <a:off x="2279175" y="2665988"/>
              <a:ext cx="210525" cy="245475"/>
            </a:xfrm>
            <a:custGeom>
              <a:avLst/>
              <a:gdLst/>
              <a:ahLst/>
              <a:cxnLst/>
              <a:rect l="l" t="t" r="r" b="b"/>
              <a:pathLst>
                <a:path w="8421" h="9819" extrusionOk="0">
                  <a:moveTo>
                    <a:pt x="6688" y="0"/>
                  </a:moveTo>
                  <a:cubicBezTo>
                    <a:pt x="183" y="8390"/>
                    <a:pt x="1" y="9818"/>
                    <a:pt x="1824" y="7843"/>
                  </a:cubicBezTo>
                  <a:cubicBezTo>
                    <a:pt x="3679" y="5867"/>
                    <a:pt x="8420" y="152"/>
                    <a:pt x="8420" y="15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5"/>
            <p:cNvSpPr/>
            <p:nvPr/>
          </p:nvSpPr>
          <p:spPr>
            <a:xfrm>
              <a:off x="2342250" y="2564163"/>
              <a:ext cx="243200" cy="216600"/>
            </a:xfrm>
            <a:custGeom>
              <a:avLst/>
              <a:gdLst/>
              <a:ahLst/>
              <a:cxnLst/>
              <a:rect l="l" t="t" r="r" b="b"/>
              <a:pathLst>
                <a:path w="9728" h="8664" extrusionOk="0">
                  <a:moveTo>
                    <a:pt x="1064" y="1399"/>
                  </a:moveTo>
                  <a:cubicBezTo>
                    <a:pt x="2128" y="0"/>
                    <a:pt x="4712" y="183"/>
                    <a:pt x="6809" y="1794"/>
                  </a:cubicBezTo>
                  <a:cubicBezTo>
                    <a:pt x="8907" y="3374"/>
                    <a:pt x="9727" y="5836"/>
                    <a:pt x="8663" y="7265"/>
                  </a:cubicBezTo>
                  <a:cubicBezTo>
                    <a:pt x="7599" y="8663"/>
                    <a:pt x="5016" y="8481"/>
                    <a:pt x="2949" y="6870"/>
                  </a:cubicBezTo>
                  <a:cubicBezTo>
                    <a:pt x="852" y="5229"/>
                    <a:pt x="1" y="2797"/>
                    <a:pt x="1064" y="139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5"/>
            <p:cNvSpPr/>
            <p:nvPr/>
          </p:nvSpPr>
          <p:spPr>
            <a:xfrm>
              <a:off x="2405325" y="2462338"/>
              <a:ext cx="250025" cy="260675"/>
            </a:xfrm>
            <a:custGeom>
              <a:avLst/>
              <a:gdLst/>
              <a:ahLst/>
              <a:cxnLst/>
              <a:rect l="l" t="t" r="r" b="b"/>
              <a:pathLst>
                <a:path w="10001" h="10427" extrusionOk="0">
                  <a:moveTo>
                    <a:pt x="578" y="6536"/>
                  </a:moveTo>
                  <a:cubicBezTo>
                    <a:pt x="1125" y="5776"/>
                    <a:pt x="4317" y="0"/>
                    <a:pt x="7143" y="2159"/>
                  </a:cubicBezTo>
                  <a:cubicBezTo>
                    <a:pt x="10001" y="4347"/>
                    <a:pt x="5198" y="8906"/>
                    <a:pt x="4590" y="9666"/>
                  </a:cubicBezTo>
                  <a:cubicBezTo>
                    <a:pt x="4013" y="10426"/>
                    <a:pt x="2645" y="10305"/>
                    <a:pt x="1520" y="9453"/>
                  </a:cubicBezTo>
                  <a:cubicBezTo>
                    <a:pt x="426" y="8602"/>
                    <a:pt x="0" y="7295"/>
                    <a:pt x="578" y="65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5"/>
            <p:cNvSpPr/>
            <p:nvPr/>
          </p:nvSpPr>
          <p:spPr>
            <a:xfrm>
              <a:off x="2457750" y="2473738"/>
              <a:ext cx="188475" cy="167950"/>
            </a:xfrm>
            <a:custGeom>
              <a:avLst/>
              <a:gdLst/>
              <a:ahLst/>
              <a:cxnLst/>
              <a:rect l="l" t="t" r="r" b="b"/>
              <a:pathLst>
                <a:path w="7539" h="6718" extrusionOk="0">
                  <a:moveTo>
                    <a:pt x="821" y="1095"/>
                  </a:moveTo>
                  <a:cubicBezTo>
                    <a:pt x="1672" y="0"/>
                    <a:pt x="3679" y="152"/>
                    <a:pt x="5259" y="1399"/>
                  </a:cubicBezTo>
                  <a:cubicBezTo>
                    <a:pt x="6901" y="2675"/>
                    <a:pt x="7539" y="4560"/>
                    <a:pt x="6718" y="5624"/>
                  </a:cubicBezTo>
                  <a:cubicBezTo>
                    <a:pt x="5867" y="6718"/>
                    <a:pt x="3861" y="6566"/>
                    <a:pt x="2280" y="5320"/>
                  </a:cubicBezTo>
                  <a:cubicBezTo>
                    <a:pt x="639" y="4104"/>
                    <a:pt x="1" y="2219"/>
                    <a:pt x="821" y="1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5"/>
            <p:cNvSpPr/>
            <p:nvPr/>
          </p:nvSpPr>
          <p:spPr>
            <a:xfrm>
              <a:off x="2451675" y="2614313"/>
              <a:ext cx="127700" cy="107175"/>
            </a:xfrm>
            <a:custGeom>
              <a:avLst/>
              <a:gdLst/>
              <a:ahLst/>
              <a:cxnLst/>
              <a:rect l="l" t="t" r="r" b="b"/>
              <a:pathLst>
                <a:path w="5108" h="4287" extrusionOk="0">
                  <a:moveTo>
                    <a:pt x="2827" y="92"/>
                  </a:moveTo>
                  <a:cubicBezTo>
                    <a:pt x="2371" y="882"/>
                    <a:pt x="1763" y="1612"/>
                    <a:pt x="1247" y="2219"/>
                  </a:cubicBezTo>
                  <a:cubicBezTo>
                    <a:pt x="760" y="2767"/>
                    <a:pt x="396" y="3192"/>
                    <a:pt x="244" y="3374"/>
                  </a:cubicBezTo>
                  <a:cubicBezTo>
                    <a:pt x="153" y="3466"/>
                    <a:pt x="92" y="3587"/>
                    <a:pt x="1" y="3618"/>
                  </a:cubicBezTo>
                  <a:cubicBezTo>
                    <a:pt x="92" y="3648"/>
                    <a:pt x="183" y="3739"/>
                    <a:pt x="274" y="3770"/>
                  </a:cubicBezTo>
                  <a:cubicBezTo>
                    <a:pt x="1247" y="4286"/>
                    <a:pt x="2280" y="4256"/>
                    <a:pt x="2767" y="3618"/>
                  </a:cubicBezTo>
                  <a:cubicBezTo>
                    <a:pt x="2979" y="3374"/>
                    <a:pt x="3618" y="2706"/>
                    <a:pt x="4286" y="1855"/>
                  </a:cubicBezTo>
                  <a:cubicBezTo>
                    <a:pt x="4560" y="1520"/>
                    <a:pt x="4864" y="1125"/>
                    <a:pt x="5107" y="760"/>
                  </a:cubicBezTo>
                  <a:cubicBezTo>
                    <a:pt x="4408" y="730"/>
                    <a:pt x="3618" y="457"/>
                    <a:pt x="2888" y="1"/>
                  </a:cubicBezTo>
                  <a:cubicBezTo>
                    <a:pt x="2858" y="1"/>
                    <a:pt x="2858" y="31"/>
                    <a:pt x="2827" y="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5"/>
            <p:cNvSpPr/>
            <p:nvPr/>
          </p:nvSpPr>
          <p:spPr>
            <a:xfrm>
              <a:off x="2493475" y="2495763"/>
              <a:ext cx="126150" cy="110975"/>
            </a:xfrm>
            <a:custGeom>
              <a:avLst/>
              <a:gdLst/>
              <a:ahLst/>
              <a:cxnLst/>
              <a:rect l="l" t="t" r="r" b="b"/>
              <a:pathLst>
                <a:path w="5046" h="4439" extrusionOk="0">
                  <a:moveTo>
                    <a:pt x="578" y="730"/>
                  </a:moveTo>
                  <a:cubicBezTo>
                    <a:pt x="1155" y="1"/>
                    <a:pt x="2462" y="62"/>
                    <a:pt x="3526" y="913"/>
                  </a:cubicBezTo>
                  <a:cubicBezTo>
                    <a:pt x="4651" y="1733"/>
                    <a:pt x="5046" y="3010"/>
                    <a:pt x="4499" y="3709"/>
                  </a:cubicBezTo>
                  <a:cubicBezTo>
                    <a:pt x="3921" y="4439"/>
                    <a:pt x="2584" y="4378"/>
                    <a:pt x="1520" y="3527"/>
                  </a:cubicBezTo>
                  <a:cubicBezTo>
                    <a:pt x="426" y="2706"/>
                    <a:pt x="0" y="1429"/>
                    <a:pt x="578" y="7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79870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1313" name="Google Shape;1313;p60"/>
          <p:cNvSpPr/>
          <p:nvPr/>
        </p:nvSpPr>
        <p:spPr>
          <a:xfrm flipH="1">
            <a:off x="3078414" y="590055"/>
            <a:ext cx="3089452" cy="1723513"/>
          </a:xfrm>
          <a:custGeom>
            <a:avLst/>
            <a:gdLst/>
            <a:ahLst/>
            <a:cxnLst/>
            <a:rect l="l" t="t" r="r" b="b"/>
            <a:pathLst>
              <a:path w="19081" h="24216" extrusionOk="0">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314" name="Google Shape;1314;p60"/>
          <p:cNvSpPr/>
          <p:nvPr/>
        </p:nvSpPr>
        <p:spPr>
          <a:xfrm flipH="1">
            <a:off x="5160873" y="2587862"/>
            <a:ext cx="3089452" cy="1723513"/>
          </a:xfrm>
          <a:custGeom>
            <a:avLst/>
            <a:gdLst/>
            <a:ahLst/>
            <a:cxnLst/>
            <a:rect l="l" t="t" r="r" b="b"/>
            <a:pathLst>
              <a:path w="19081" h="24216" extrusionOk="0">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315" name="Google Shape;1315;p60"/>
          <p:cNvSpPr/>
          <p:nvPr/>
        </p:nvSpPr>
        <p:spPr>
          <a:xfrm>
            <a:off x="896725" y="2586549"/>
            <a:ext cx="3089452" cy="1723513"/>
          </a:xfrm>
          <a:custGeom>
            <a:avLst/>
            <a:gdLst/>
            <a:ahLst/>
            <a:cxnLst/>
            <a:rect l="l" t="t" r="r" b="b"/>
            <a:pathLst>
              <a:path w="19081" h="24216" extrusionOk="0">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317" name="Google Shape;1317;p60"/>
          <p:cNvSpPr txBox="1">
            <a:spLocks noGrp="1"/>
          </p:cNvSpPr>
          <p:nvPr>
            <p:ph type="subTitle" idx="1"/>
          </p:nvPr>
        </p:nvSpPr>
        <p:spPr>
          <a:xfrm>
            <a:off x="1397850" y="3151378"/>
            <a:ext cx="2233500" cy="594300"/>
          </a:xfrm>
          <a:prstGeom prst="rect">
            <a:avLst/>
          </a:prstGeom>
        </p:spPr>
        <p:txBody>
          <a:bodyPr spcFirstLastPara="1" wrap="square" lIns="91425" tIns="91425" rIns="91425" bIns="91425" anchor="t" anchorCtr="0">
            <a:noAutofit/>
          </a:bodyPr>
          <a:lstStyle/>
          <a:p>
            <a:r>
              <a:rPr lang="en-US" sz="2000"/>
              <a:t>Quyền sử dụng</a:t>
            </a:r>
            <a:br>
              <a:rPr lang="en-US" sz="2000"/>
            </a:br>
            <a:endParaRPr sz="2000"/>
          </a:p>
        </p:txBody>
      </p:sp>
      <p:sp>
        <p:nvSpPr>
          <p:cNvPr id="1319" name="Google Shape;1319;p60"/>
          <p:cNvSpPr txBox="1">
            <a:spLocks noGrp="1"/>
          </p:cNvSpPr>
          <p:nvPr>
            <p:ph type="subTitle" idx="3"/>
          </p:nvPr>
        </p:nvSpPr>
        <p:spPr>
          <a:xfrm>
            <a:off x="3385342" y="839098"/>
            <a:ext cx="2233500" cy="594300"/>
          </a:xfrm>
          <a:prstGeom prst="rect">
            <a:avLst/>
          </a:prstGeom>
        </p:spPr>
        <p:txBody>
          <a:bodyPr spcFirstLastPara="1" wrap="square" lIns="91425" tIns="91425" rIns="91425" bIns="91425" anchor="t" anchorCtr="0">
            <a:noAutofit/>
          </a:bodyPr>
          <a:lstStyle/>
          <a:p>
            <a:pPr marL="136525" indent="9525" algn="just"/>
            <a:r>
              <a:rPr lang="en-US" sz="2000"/>
              <a:t>Quyền sở hữu và quyền trực tiếp nắm giữ, quản lí tài sản.</a:t>
            </a:r>
          </a:p>
        </p:txBody>
      </p:sp>
      <p:sp>
        <p:nvSpPr>
          <p:cNvPr id="1321" name="Google Shape;1321;p60"/>
          <p:cNvSpPr txBox="1">
            <a:spLocks noGrp="1"/>
          </p:cNvSpPr>
          <p:nvPr>
            <p:ph type="subTitle" idx="5"/>
          </p:nvPr>
        </p:nvSpPr>
        <p:spPr>
          <a:xfrm>
            <a:off x="5588849" y="3251912"/>
            <a:ext cx="2233500" cy="594300"/>
          </a:xfrm>
          <a:prstGeom prst="rect">
            <a:avLst/>
          </a:prstGeom>
        </p:spPr>
        <p:txBody>
          <a:bodyPr spcFirstLastPara="1" wrap="square" lIns="91425" tIns="91425" rIns="91425" bIns="91425" anchor="t" anchorCtr="0">
            <a:noAutofit/>
          </a:bodyPr>
          <a:lstStyle/>
          <a:p>
            <a:r>
              <a:rPr lang="en-US" sz="2000"/>
              <a:t>Quyền định đoạt</a:t>
            </a:r>
          </a:p>
        </p:txBody>
      </p:sp>
      <p:grpSp>
        <p:nvGrpSpPr>
          <p:cNvPr id="1322" name="Google Shape;1322;p60"/>
          <p:cNvGrpSpPr/>
          <p:nvPr/>
        </p:nvGrpSpPr>
        <p:grpSpPr>
          <a:xfrm rot="-544829" flipH="1">
            <a:off x="360520" y="3088686"/>
            <a:ext cx="322982" cy="326452"/>
            <a:chOff x="2079900" y="3077638"/>
            <a:chExt cx="367775" cy="382800"/>
          </a:xfrm>
        </p:grpSpPr>
        <p:sp>
          <p:nvSpPr>
            <p:cNvPr id="1323" name="Google Shape;1323;p60"/>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60"/>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60"/>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60"/>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7" name="Google Shape;1327;p60"/>
          <p:cNvGrpSpPr/>
          <p:nvPr/>
        </p:nvGrpSpPr>
        <p:grpSpPr>
          <a:xfrm rot="632919">
            <a:off x="8039421" y="892187"/>
            <a:ext cx="641652" cy="668105"/>
            <a:chOff x="2079900" y="3077638"/>
            <a:chExt cx="367775" cy="382800"/>
          </a:xfrm>
        </p:grpSpPr>
        <p:sp>
          <p:nvSpPr>
            <p:cNvPr id="1328" name="Google Shape;1328;p60"/>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60"/>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60"/>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60"/>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60"/>
          <p:cNvGrpSpPr/>
          <p:nvPr/>
        </p:nvGrpSpPr>
        <p:grpSpPr>
          <a:xfrm rot="-148811" flipH="1">
            <a:off x="4345190" y="4411704"/>
            <a:ext cx="371396" cy="375435"/>
            <a:chOff x="2079900" y="3077638"/>
            <a:chExt cx="367775" cy="382800"/>
          </a:xfrm>
        </p:grpSpPr>
        <p:sp>
          <p:nvSpPr>
            <p:cNvPr id="1333" name="Google Shape;1333;p60"/>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60"/>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60"/>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60"/>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7" name="Google Shape;1337;p60"/>
          <p:cNvGrpSpPr/>
          <p:nvPr/>
        </p:nvGrpSpPr>
        <p:grpSpPr>
          <a:xfrm rot="1765296" flipH="1">
            <a:off x="1762517" y="773248"/>
            <a:ext cx="661771" cy="680768"/>
            <a:chOff x="2510200" y="3361463"/>
            <a:chExt cx="488700" cy="510950"/>
          </a:xfrm>
        </p:grpSpPr>
        <p:sp>
          <p:nvSpPr>
            <p:cNvPr id="1338" name="Google Shape;1338;p60"/>
            <p:cNvSpPr/>
            <p:nvPr/>
          </p:nvSpPr>
          <p:spPr>
            <a:xfrm>
              <a:off x="2696175" y="3569838"/>
              <a:ext cx="95925" cy="92400"/>
            </a:xfrm>
            <a:custGeom>
              <a:avLst/>
              <a:gdLst/>
              <a:ahLst/>
              <a:cxnLst/>
              <a:rect l="l" t="t" r="r" b="b"/>
              <a:pathLst>
                <a:path w="3837" h="3696" extrusionOk="0">
                  <a:moveTo>
                    <a:pt x="1933" y="1"/>
                  </a:moveTo>
                  <a:cubicBezTo>
                    <a:pt x="1676" y="1"/>
                    <a:pt x="1415" y="53"/>
                    <a:pt x="1168" y="160"/>
                  </a:cubicBezTo>
                  <a:cubicBezTo>
                    <a:pt x="400" y="494"/>
                    <a:pt x="0" y="1228"/>
                    <a:pt x="67" y="2028"/>
                  </a:cubicBezTo>
                  <a:cubicBezTo>
                    <a:pt x="67" y="2228"/>
                    <a:pt x="167" y="2462"/>
                    <a:pt x="234" y="2595"/>
                  </a:cubicBezTo>
                  <a:cubicBezTo>
                    <a:pt x="534" y="3296"/>
                    <a:pt x="1201" y="3696"/>
                    <a:pt x="1935" y="3696"/>
                  </a:cubicBezTo>
                  <a:cubicBezTo>
                    <a:pt x="2202" y="3696"/>
                    <a:pt x="2435" y="3663"/>
                    <a:pt x="2702" y="3529"/>
                  </a:cubicBezTo>
                  <a:cubicBezTo>
                    <a:pt x="3169" y="3329"/>
                    <a:pt x="3503" y="2995"/>
                    <a:pt x="3669" y="2495"/>
                  </a:cubicBezTo>
                  <a:cubicBezTo>
                    <a:pt x="3836" y="2061"/>
                    <a:pt x="3836" y="1561"/>
                    <a:pt x="3603" y="1127"/>
                  </a:cubicBezTo>
                  <a:cubicBezTo>
                    <a:pt x="3536" y="961"/>
                    <a:pt x="3436" y="827"/>
                    <a:pt x="3336" y="660"/>
                  </a:cubicBezTo>
                  <a:cubicBezTo>
                    <a:pt x="2997" y="231"/>
                    <a:pt x="2474" y="1"/>
                    <a:pt x="19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60"/>
            <p:cNvSpPr/>
            <p:nvPr/>
          </p:nvSpPr>
          <p:spPr>
            <a:xfrm>
              <a:off x="2630275" y="3361463"/>
              <a:ext cx="229375" cy="510950"/>
            </a:xfrm>
            <a:custGeom>
              <a:avLst/>
              <a:gdLst/>
              <a:ahLst/>
              <a:cxnLst/>
              <a:rect l="l" t="t" r="r" b="b"/>
              <a:pathLst>
                <a:path w="9175" h="20438" extrusionOk="0">
                  <a:moveTo>
                    <a:pt x="7239" y="489"/>
                  </a:moveTo>
                  <a:cubicBezTo>
                    <a:pt x="7339" y="489"/>
                    <a:pt x="7406" y="523"/>
                    <a:pt x="7506" y="556"/>
                  </a:cubicBezTo>
                  <a:cubicBezTo>
                    <a:pt x="7540" y="556"/>
                    <a:pt x="7573" y="623"/>
                    <a:pt x="7640" y="656"/>
                  </a:cubicBezTo>
                  <a:cubicBezTo>
                    <a:pt x="7673" y="690"/>
                    <a:pt x="7706" y="690"/>
                    <a:pt x="7706" y="723"/>
                  </a:cubicBezTo>
                  <a:lnTo>
                    <a:pt x="7973" y="990"/>
                  </a:lnTo>
                  <a:cubicBezTo>
                    <a:pt x="8073" y="1190"/>
                    <a:pt x="8207" y="1357"/>
                    <a:pt x="8307" y="1557"/>
                  </a:cubicBezTo>
                  <a:cubicBezTo>
                    <a:pt x="8474" y="2057"/>
                    <a:pt x="8574" y="2591"/>
                    <a:pt x="8640" y="3158"/>
                  </a:cubicBezTo>
                  <a:lnTo>
                    <a:pt x="8640" y="3058"/>
                  </a:lnTo>
                  <a:cubicBezTo>
                    <a:pt x="8707" y="3825"/>
                    <a:pt x="8707" y="4559"/>
                    <a:pt x="8674" y="5326"/>
                  </a:cubicBezTo>
                  <a:cubicBezTo>
                    <a:pt x="8640" y="6093"/>
                    <a:pt x="8540" y="6927"/>
                    <a:pt x="8373" y="7728"/>
                  </a:cubicBezTo>
                  <a:lnTo>
                    <a:pt x="8373" y="7695"/>
                  </a:lnTo>
                  <a:cubicBezTo>
                    <a:pt x="8173" y="8995"/>
                    <a:pt x="7873" y="10230"/>
                    <a:pt x="7506" y="11497"/>
                  </a:cubicBezTo>
                  <a:cubicBezTo>
                    <a:pt x="7139" y="12732"/>
                    <a:pt x="6672" y="13932"/>
                    <a:pt x="6139" y="15133"/>
                  </a:cubicBezTo>
                  <a:cubicBezTo>
                    <a:pt x="5571" y="16334"/>
                    <a:pt x="4904" y="17502"/>
                    <a:pt x="4070" y="18536"/>
                  </a:cubicBezTo>
                  <a:cubicBezTo>
                    <a:pt x="3737" y="18903"/>
                    <a:pt x="3403" y="19303"/>
                    <a:pt x="3036" y="19570"/>
                  </a:cubicBezTo>
                  <a:cubicBezTo>
                    <a:pt x="2870" y="19703"/>
                    <a:pt x="2703" y="19770"/>
                    <a:pt x="2503" y="19870"/>
                  </a:cubicBezTo>
                  <a:cubicBezTo>
                    <a:pt x="2369" y="19903"/>
                    <a:pt x="2236" y="19937"/>
                    <a:pt x="2136" y="19937"/>
                  </a:cubicBezTo>
                  <a:lnTo>
                    <a:pt x="1869" y="19937"/>
                  </a:lnTo>
                  <a:cubicBezTo>
                    <a:pt x="1802" y="19937"/>
                    <a:pt x="1702" y="19903"/>
                    <a:pt x="1669" y="19870"/>
                  </a:cubicBezTo>
                  <a:cubicBezTo>
                    <a:pt x="1569" y="19837"/>
                    <a:pt x="1502" y="19770"/>
                    <a:pt x="1469" y="19737"/>
                  </a:cubicBezTo>
                  <a:cubicBezTo>
                    <a:pt x="1368" y="19670"/>
                    <a:pt x="1302" y="19570"/>
                    <a:pt x="1202" y="19436"/>
                  </a:cubicBezTo>
                  <a:cubicBezTo>
                    <a:pt x="1068" y="19303"/>
                    <a:pt x="1002" y="19069"/>
                    <a:pt x="901" y="18903"/>
                  </a:cubicBezTo>
                  <a:cubicBezTo>
                    <a:pt x="868" y="18869"/>
                    <a:pt x="868" y="18769"/>
                    <a:pt x="835" y="18736"/>
                  </a:cubicBezTo>
                  <a:cubicBezTo>
                    <a:pt x="668" y="18269"/>
                    <a:pt x="568" y="17768"/>
                    <a:pt x="535" y="17268"/>
                  </a:cubicBezTo>
                  <a:lnTo>
                    <a:pt x="535" y="17368"/>
                  </a:lnTo>
                  <a:cubicBezTo>
                    <a:pt x="468" y="16568"/>
                    <a:pt x="468" y="15834"/>
                    <a:pt x="501" y="15033"/>
                  </a:cubicBezTo>
                  <a:lnTo>
                    <a:pt x="501" y="14766"/>
                  </a:lnTo>
                  <a:lnTo>
                    <a:pt x="501" y="14733"/>
                  </a:lnTo>
                  <a:cubicBezTo>
                    <a:pt x="535" y="14032"/>
                    <a:pt x="635" y="13365"/>
                    <a:pt x="735" y="12665"/>
                  </a:cubicBezTo>
                  <a:lnTo>
                    <a:pt x="735" y="12598"/>
                  </a:lnTo>
                  <a:cubicBezTo>
                    <a:pt x="901" y="11664"/>
                    <a:pt x="1135" y="10730"/>
                    <a:pt x="1368" y="9763"/>
                  </a:cubicBezTo>
                  <a:cubicBezTo>
                    <a:pt x="1368" y="9729"/>
                    <a:pt x="1368" y="9696"/>
                    <a:pt x="1402" y="9663"/>
                  </a:cubicBezTo>
                  <a:lnTo>
                    <a:pt x="1469" y="9563"/>
                  </a:lnTo>
                  <a:lnTo>
                    <a:pt x="1469" y="9529"/>
                  </a:lnTo>
                  <a:lnTo>
                    <a:pt x="1502" y="9429"/>
                  </a:lnTo>
                  <a:lnTo>
                    <a:pt x="1502" y="9396"/>
                  </a:lnTo>
                  <a:cubicBezTo>
                    <a:pt x="1502" y="9362"/>
                    <a:pt x="1502" y="9362"/>
                    <a:pt x="1535" y="9329"/>
                  </a:cubicBezTo>
                  <a:lnTo>
                    <a:pt x="1535" y="9262"/>
                  </a:lnTo>
                  <a:lnTo>
                    <a:pt x="1535" y="9229"/>
                  </a:lnTo>
                  <a:lnTo>
                    <a:pt x="1535" y="9196"/>
                  </a:lnTo>
                  <a:lnTo>
                    <a:pt x="1535" y="9162"/>
                  </a:lnTo>
                  <a:lnTo>
                    <a:pt x="1535" y="9062"/>
                  </a:lnTo>
                  <a:lnTo>
                    <a:pt x="1535" y="9029"/>
                  </a:lnTo>
                  <a:lnTo>
                    <a:pt x="1535" y="8929"/>
                  </a:lnTo>
                  <a:lnTo>
                    <a:pt x="1535" y="8895"/>
                  </a:lnTo>
                  <a:lnTo>
                    <a:pt x="1535" y="8862"/>
                  </a:lnTo>
                  <a:cubicBezTo>
                    <a:pt x="1535" y="8829"/>
                    <a:pt x="1535" y="8829"/>
                    <a:pt x="1569" y="8762"/>
                  </a:cubicBezTo>
                  <a:cubicBezTo>
                    <a:pt x="1702" y="8362"/>
                    <a:pt x="1835" y="7928"/>
                    <a:pt x="2002" y="7528"/>
                  </a:cubicBezTo>
                  <a:cubicBezTo>
                    <a:pt x="2002" y="7494"/>
                    <a:pt x="2036" y="7428"/>
                    <a:pt x="2036" y="7428"/>
                  </a:cubicBezTo>
                  <a:lnTo>
                    <a:pt x="2069" y="7394"/>
                  </a:lnTo>
                  <a:lnTo>
                    <a:pt x="2069" y="7361"/>
                  </a:lnTo>
                  <a:cubicBezTo>
                    <a:pt x="2336" y="6694"/>
                    <a:pt x="2636" y="5993"/>
                    <a:pt x="2903" y="5360"/>
                  </a:cubicBezTo>
                  <a:cubicBezTo>
                    <a:pt x="3470" y="4159"/>
                    <a:pt x="4137" y="2991"/>
                    <a:pt x="4971" y="1990"/>
                  </a:cubicBezTo>
                  <a:cubicBezTo>
                    <a:pt x="5305" y="1590"/>
                    <a:pt x="5638" y="1257"/>
                    <a:pt x="6005" y="990"/>
                  </a:cubicBezTo>
                  <a:cubicBezTo>
                    <a:pt x="6139" y="890"/>
                    <a:pt x="6239" y="823"/>
                    <a:pt x="6372" y="756"/>
                  </a:cubicBezTo>
                  <a:lnTo>
                    <a:pt x="6505" y="756"/>
                  </a:lnTo>
                  <a:cubicBezTo>
                    <a:pt x="6539" y="756"/>
                    <a:pt x="6572" y="723"/>
                    <a:pt x="6639" y="723"/>
                  </a:cubicBezTo>
                  <a:lnTo>
                    <a:pt x="6672" y="723"/>
                  </a:lnTo>
                  <a:cubicBezTo>
                    <a:pt x="6706" y="723"/>
                    <a:pt x="6806" y="690"/>
                    <a:pt x="6839" y="690"/>
                  </a:cubicBezTo>
                  <a:lnTo>
                    <a:pt x="6872" y="690"/>
                  </a:lnTo>
                  <a:cubicBezTo>
                    <a:pt x="7073" y="489"/>
                    <a:pt x="7173" y="489"/>
                    <a:pt x="7239" y="489"/>
                  </a:cubicBezTo>
                  <a:close/>
                  <a:moveTo>
                    <a:pt x="6953" y="0"/>
                  </a:moveTo>
                  <a:cubicBezTo>
                    <a:pt x="6928" y="0"/>
                    <a:pt x="6900" y="9"/>
                    <a:pt x="6872" y="22"/>
                  </a:cubicBezTo>
                  <a:cubicBezTo>
                    <a:pt x="6839" y="22"/>
                    <a:pt x="6739" y="22"/>
                    <a:pt x="6706" y="56"/>
                  </a:cubicBezTo>
                  <a:cubicBezTo>
                    <a:pt x="6572" y="122"/>
                    <a:pt x="6505" y="156"/>
                    <a:pt x="6372" y="189"/>
                  </a:cubicBezTo>
                  <a:cubicBezTo>
                    <a:pt x="6305" y="223"/>
                    <a:pt x="6205" y="289"/>
                    <a:pt x="6172" y="323"/>
                  </a:cubicBezTo>
                  <a:cubicBezTo>
                    <a:pt x="5905" y="489"/>
                    <a:pt x="5672" y="656"/>
                    <a:pt x="5405" y="856"/>
                  </a:cubicBezTo>
                  <a:lnTo>
                    <a:pt x="5238" y="1023"/>
                  </a:lnTo>
                  <a:lnTo>
                    <a:pt x="5205" y="1056"/>
                  </a:lnTo>
                  <a:cubicBezTo>
                    <a:pt x="5004" y="1290"/>
                    <a:pt x="4838" y="1457"/>
                    <a:pt x="4671" y="1657"/>
                  </a:cubicBezTo>
                  <a:cubicBezTo>
                    <a:pt x="4604" y="1690"/>
                    <a:pt x="4571" y="1724"/>
                    <a:pt x="4571" y="1790"/>
                  </a:cubicBezTo>
                  <a:cubicBezTo>
                    <a:pt x="4371" y="2024"/>
                    <a:pt x="4204" y="2291"/>
                    <a:pt x="4004" y="2558"/>
                  </a:cubicBezTo>
                  <a:cubicBezTo>
                    <a:pt x="3737" y="2924"/>
                    <a:pt x="3503" y="3358"/>
                    <a:pt x="3270" y="3758"/>
                  </a:cubicBezTo>
                  <a:cubicBezTo>
                    <a:pt x="3170" y="3992"/>
                    <a:pt x="3070" y="4192"/>
                    <a:pt x="2936" y="4392"/>
                  </a:cubicBezTo>
                  <a:cubicBezTo>
                    <a:pt x="2536" y="5193"/>
                    <a:pt x="2202" y="6027"/>
                    <a:pt x="1869" y="6861"/>
                  </a:cubicBezTo>
                  <a:cubicBezTo>
                    <a:pt x="1569" y="7594"/>
                    <a:pt x="1335" y="8362"/>
                    <a:pt x="1102" y="9096"/>
                  </a:cubicBezTo>
                  <a:cubicBezTo>
                    <a:pt x="1102" y="9162"/>
                    <a:pt x="1102" y="9162"/>
                    <a:pt x="1068" y="9196"/>
                  </a:cubicBezTo>
                  <a:lnTo>
                    <a:pt x="1068" y="9262"/>
                  </a:lnTo>
                  <a:cubicBezTo>
                    <a:pt x="668" y="10763"/>
                    <a:pt x="334" y="12265"/>
                    <a:pt x="168" y="13832"/>
                  </a:cubicBezTo>
                  <a:cubicBezTo>
                    <a:pt x="168" y="13899"/>
                    <a:pt x="168" y="13932"/>
                    <a:pt x="101" y="14032"/>
                  </a:cubicBezTo>
                  <a:cubicBezTo>
                    <a:pt x="34" y="14866"/>
                    <a:pt x="1" y="15700"/>
                    <a:pt x="1" y="16501"/>
                  </a:cubicBezTo>
                  <a:cubicBezTo>
                    <a:pt x="1" y="16901"/>
                    <a:pt x="34" y="17268"/>
                    <a:pt x="68" y="17702"/>
                  </a:cubicBezTo>
                  <a:cubicBezTo>
                    <a:pt x="101" y="18069"/>
                    <a:pt x="201" y="18436"/>
                    <a:pt x="334" y="18836"/>
                  </a:cubicBezTo>
                  <a:lnTo>
                    <a:pt x="334" y="18869"/>
                  </a:lnTo>
                  <a:lnTo>
                    <a:pt x="334" y="18903"/>
                  </a:lnTo>
                  <a:cubicBezTo>
                    <a:pt x="401" y="19169"/>
                    <a:pt x="535" y="19403"/>
                    <a:pt x="668" y="19603"/>
                  </a:cubicBezTo>
                  <a:cubicBezTo>
                    <a:pt x="768" y="19837"/>
                    <a:pt x="1002" y="20037"/>
                    <a:pt x="1202" y="20204"/>
                  </a:cubicBezTo>
                  <a:cubicBezTo>
                    <a:pt x="1268" y="20270"/>
                    <a:pt x="1402" y="20337"/>
                    <a:pt x="1502" y="20370"/>
                  </a:cubicBezTo>
                  <a:cubicBezTo>
                    <a:pt x="1602" y="20404"/>
                    <a:pt x="1702" y="20437"/>
                    <a:pt x="1835" y="20437"/>
                  </a:cubicBezTo>
                  <a:lnTo>
                    <a:pt x="2169" y="20437"/>
                  </a:lnTo>
                  <a:cubicBezTo>
                    <a:pt x="2302" y="20437"/>
                    <a:pt x="2436" y="20404"/>
                    <a:pt x="2569" y="20370"/>
                  </a:cubicBezTo>
                  <a:cubicBezTo>
                    <a:pt x="2836" y="20270"/>
                    <a:pt x="3070" y="20170"/>
                    <a:pt x="3270" y="20003"/>
                  </a:cubicBezTo>
                  <a:cubicBezTo>
                    <a:pt x="3570" y="19770"/>
                    <a:pt x="3870" y="19536"/>
                    <a:pt x="4104" y="19236"/>
                  </a:cubicBezTo>
                  <a:cubicBezTo>
                    <a:pt x="4604" y="18736"/>
                    <a:pt x="5004" y="18169"/>
                    <a:pt x="5371" y="17535"/>
                  </a:cubicBezTo>
                  <a:cubicBezTo>
                    <a:pt x="5738" y="16901"/>
                    <a:pt x="6072" y="16267"/>
                    <a:pt x="6405" y="15600"/>
                  </a:cubicBezTo>
                  <a:cubicBezTo>
                    <a:pt x="6706" y="14933"/>
                    <a:pt x="7006" y="14333"/>
                    <a:pt x="7239" y="13599"/>
                  </a:cubicBezTo>
                  <a:cubicBezTo>
                    <a:pt x="7773" y="12231"/>
                    <a:pt x="8207" y="10763"/>
                    <a:pt x="8540" y="9362"/>
                  </a:cubicBezTo>
                  <a:cubicBezTo>
                    <a:pt x="8874" y="7895"/>
                    <a:pt x="9074" y="6427"/>
                    <a:pt x="9107" y="4993"/>
                  </a:cubicBezTo>
                  <a:cubicBezTo>
                    <a:pt x="9174" y="4259"/>
                    <a:pt x="9107" y="3558"/>
                    <a:pt x="9041" y="2858"/>
                  </a:cubicBezTo>
                  <a:cubicBezTo>
                    <a:pt x="8974" y="2191"/>
                    <a:pt x="8807" y="1523"/>
                    <a:pt x="8440" y="923"/>
                  </a:cubicBezTo>
                  <a:cubicBezTo>
                    <a:pt x="8340" y="723"/>
                    <a:pt x="8173" y="523"/>
                    <a:pt x="7973" y="389"/>
                  </a:cubicBezTo>
                  <a:lnTo>
                    <a:pt x="7906" y="356"/>
                  </a:lnTo>
                  <a:cubicBezTo>
                    <a:pt x="7873" y="356"/>
                    <a:pt x="7873" y="323"/>
                    <a:pt x="7840" y="323"/>
                  </a:cubicBezTo>
                  <a:cubicBezTo>
                    <a:pt x="7740" y="223"/>
                    <a:pt x="7640" y="189"/>
                    <a:pt x="7506" y="156"/>
                  </a:cubicBezTo>
                  <a:cubicBezTo>
                    <a:pt x="7473" y="156"/>
                    <a:pt x="7406" y="89"/>
                    <a:pt x="7373" y="89"/>
                  </a:cubicBezTo>
                  <a:cubicBezTo>
                    <a:pt x="7306" y="89"/>
                    <a:pt x="7239" y="56"/>
                    <a:pt x="7173" y="56"/>
                  </a:cubicBezTo>
                  <a:lnTo>
                    <a:pt x="7039" y="56"/>
                  </a:lnTo>
                  <a:cubicBezTo>
                    <a:pt x="7020" y="17"/>
                    <a:pt x="6989" y="0"/>
                    <a:pt x="6953"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0"/>
            <p:cNvSpPr/>
            <p:nvPr/>
          </p:nvSpPr>
          <p:spPr>
            <a:xfrm>
              <a:off x="2546900" y="3408713"/>
              <a:ext cx="385300" cy="408650"/>
            </a:xfrm>
            <a:custGeom>
              <a:avLst/>
              <a:gdLst/>
              <a:ahLst/>
              <a:cxnLst/>
              <a:rect l="l" t="t" r="r" b="b"/>
              <a:pathLst>
                <a:path w="15412" h="16346" extrusionOk="0">
                  <a:moveTo>
                    <a:pt x="11708" y="15378"/>
                  </a:moveTo>
                  <a:lnTo>
                    <a:pt x="11708" y="15378"/>
                  </a:lnTo>
                  <a:cubicBezTo>
                    <a:pt x="11714" y="15381"/>
                    <a:pt x="11720" y="15384"/>
                    <a:pt x="11725" y="15386"/>
                  </a:cubicBezTo>
                  <a:lnTo>
                    <a:pt x="11725" y="15386"/>
                  </a:lnTo>
                  <a:cubicBezTo>
                    <a:pt x="11717" y="15378"/>
                    <a:pt x="11708" y="15378"/>
                    <a:pt x="11708" y="15378"/>
                  </a:cubicBezTo>
                  <a:close/>
                  <a:moveTo>
                    <a:pt x="13959" y="15882"/>
                  </a:moveTo>
                  <a:cubicBezTo>
                    <a:pt x="13940" y="15882"/>
                    <a:pt x="13910" y="15912"/>
                    <a:pt x="13910" y="15912"/>
                  </a:cubicBezTo>
                  <a:lnTo>
                    <a:pt x="13977" y="15912"/>
                  </a:lnTo>
                  <a:cubicBezTo>
                    <a:pt x="13977" y="15890"/>
                    <a:pt x="13969" y="15882"/>
                    <a:pt x="13959" y="15882"/>
                  </a:cubicBezTo>
                  <a:close/>
                  <a:moveTo>
                    <a:pt x="1568" y="601"/>
                  </a:moveTo>
                  <a:cubicBezTo>
                    <a:pt x="1801" y="601"/>
                    <a:pt x="2035" y="601"/>
                    <a:pt x="2235" y="634"/>
                  </a:cubicBezTo>
                  <a:cubicBezTo>
                    <a:pt x="2777" y="730"/>
                    <a:pt x="3258" y="917"/>
                    <a:pt x="3736" y="1137"/>
                  </a:cubicBezTo>
                  <a:lnTo>
                    <a:pt x="3736" y="1137"/>
                  </a:lnTo>
                  <a:cubicBezTo>
                    <a:pt x="3736" y="1136"/>
                    <a:pt x="3736" y="1135"/>
                    <a:pt x="3736" y="1135"/>
                  </a:cubicBezTo>
                  <a:lnTo>
                    <a:pt x="3736" y="1135"/>
                  </a:lnTo>
                  <a:cubicBezTo>
                    <a:pt x="3757" y="1145"/>
                    <a:pt x="3779" y="1156"/>
                    <a:pt x="3800" y="1166"/>
                  </a:cubicBezTo>
                  <a:lnTo>
                    <a:pt x="3800" y="1166"/>
                  </a:lnTo>
                  <a:cubicBezTo>
                    <a:pt x="3779" y="1157"/>
                    <a:pt x="3757" y="1147"/>
                    <a:pt x="3736" y="1137"/>
                  </a:cubicBezTo>
                  <a:lnTo>
                    <a:pt x="3736" y="1137"/>
                  </a:lnTo>
                  <a:cubicBezTo>
                    <a:pt x="3739" y="1167"/>
                    <a:pt x="3798" y="1168"/>
                    <a:pt x="3803" y="1168"/>
                  </a:cubicBezTo>
                  <a:lnTo>
                    <a:pt x="3803" y="1168"/>
                  </a:lnTo>
                  <a:cubicBezTo>
                    <a:pt x="3802" y="1167"/>
                    <a:pt x="3801" y="1167"/>
                    <a:pt x="3800" y="1166"/>
                  </a:cubicBezTo>
                  <a:lnTo>
                    <a:pt x="3800" y="1166"/>
                  </a:lnTo>
                  <a:cubicBezTo>
                    <a:pt x="3801" y="1167"/>
                    <a:pt x="3802" y="1167"/>
                    <a:pt x="3803" y="1168"/>
                  </a:cubicBezTo>
                  <a:cubicBezTo>
                    <a:pt x="3803" y="1168"/>
                    <a:pt x="3803" y="1168"/>
                    <a:pt x="3803" y="1168"/>
                  </a:cubicBezTo>
                  <a:lnTo>
                    <a:pt x="3803" y="1168"/>
                  </a:lnTo>
                  <a:cubicBezTo>
                    <a:pt x="4448" y="1493"/>
                    <a:pt x="5091" y="1849"/>
                    <a:pt x="5704" y="2269"/>
                  </a:cubicBezTo>
                  <a:cubicBezTo>
                    <a:pt x="6371" y="2736"/>
                    <a:pt x="7005" y="3236"/>
                    <a:pt x="7639" y="3736"/>
                  </a:cubicBezTo>
                  <a:lnTo>
                    <a:pt x="7572" y="3736"/>
                  </a:lnTo>
                  <a:cubicBezTo>
                    <a:pt x="8573" y="4570"/>
                    <a:pt x="9507" y="5471"/>
                    <a:pt x="10374" y="6438"/>
                  </a:cubicBezTo>
                  <a:cubicBezTo>
                    <a:pt x="11241" y="7406"/>
                    <a:pt x="12042" y="8406"/>
                    <a:pt x="12809" y="9474"/>
                  </a:cubicBezTo>
                  <a:cubicBezTo>
                    <a:pt x="13543" y="10575"/>
                    <a:pt x="14210" y="11742"/>
                    <a:pt x="14677" y="12976"/>
                  </a:cubicBezTo>
                  <a:cubicBezTo>
                    <a:pt x="14844" y="13443"/>
                    <a:pt x="14977" y="13910"/>
                    <a:pt x="15011" y="14411"/>
                  </a:cubicBezTo>
                  <a:lnTo>
                    <a:pt x="15011" y="15011"/>
                  </a:lnTo>
                  <a:cubicBezTo>
                    <a:pt x="14977" y="15145"/>
                    <a:pt x="14977" y="15278"/>
                    <a:pt x="14877" y="15378"/>
                  </a:cubicBezTo>
                  <a:cubicBezTo>
                    <a:pt x="14844" y="15478"/>
                    <a:pt x="14811" y="15545"/>
                    <a:pt x="14744" y="15612"/>
                  </a:cubicBezTo>
                  <a:lnTo>
                    <a:pt x="14577" y="15778"/>
                  </a:lnTo>
                  <a:lnTo>
                    <a:pt x="14344" y="15878"/>
                  </a:lnTo>
                  <a:cubicBezTo>
                    <a:pt x="14210" y="15945"/>
                    <a:pt x="14077" y="15945"/>
                    <a:pt x="13977" y="15979"/>
                  </a:cubicBezTo>
                  <a:cubicBezTo>
                    <a:pt x="13743" y="15979"/>
                    <a:pt x="13543" y="15979"/>
                    <a:pt x="13343" y="15945"/>
                  </a:cubicBezTo>
                  <a:cubicBezTo>
                    <a:pt x="13310" y="15945"/>
                    <a:pt x="13210" y="15878"/>
                    <a:pt x="13143" y="15878"/>
                  </a:cubicBezTo>
                  <a:cubicBezTo>
                    <a:pt x="12648" y="15780"/>
                    <a:pt x="12187" y="15616"/>
                    <a:pt x="11725" y="15386"/>
                  </a:cubicBezTo>
                  <a:lnTo>
                    <a:pt x="11725" y="15386"/>
                  </a:lnTo>
                  <a:cubicBezTo>
                    <a:pt x="11733" y="15395"/>
                    <a:pt x="11742" y="15411"/>
                    <a:pt x="11742" y="15445"/>
                  </a:cubicBezTo>
                  <a:cubicBezTo>
                    <a:pt x="11041" y="15111"/>
                    <a:pt x="10374" y="14678"/>
                    <a:pt x="9740" y="14277"/>
                  </a:cubicBezTo>
                  <a:cubicBezTo>
                    <a:pt x="9674" y="14211"/>
                    <a:pt x="9607" y="14177"/>
                    <a:pt x="9540" y="14144"/>
                  </a:cubicBezTo>
                  <a:cubicBezTo>
                    <a:pt x="8940" y="13710"/>
                    <a:pt x="8406" y="13310"/>
                    <a:pt x="7872" y="12843"/>
                  </a:cubicBezTo>
                  <a:cubicBezTo>
                    <a:pt x="7105" y="12209"/>
                    <a:pt x="6438" y="11542"/>
                    <a:pt x="5738" y="10875"/>
                  </a:cubicBezTo>
                  <a:lnTo>
                    <a:pt x="5671" y="10808"/>
                  </a:lnTo>
                  <a:lnTo>
                    <a:pt x="5571" y="10708"/>
                  </a:lnTo>
                  <a:lnTo>
                    <a:pt x="5504" y="10641"/>
                  </a:lnTo>
                  <a:lnTo>
                    <a:pt x="5471" y="10608"/>
                  </a:lnTo>
                  <a:lnTo>
                    <a:pt x="5404" y="10541"/>
                  </a:lnTo>
                  <a:lnTo>
                    <a:pt x="5371" y="10508"/>
                  </a:lnTo>
                  <a:lnTo>
                    <a:pt x="5337" y="10475"/>
                  </a:lnTo>
                  <a:lnTo>
                    <a:pt x="5304" y="10441"/>
                  </a:lnTo>
                  <a:lnTo>
                    <a:pt x="5237" y="10375"/>
                  </a:lnTo>
                  <a:lnTo>
                    <a:pt x="5204" y="10341"/>
                  </a:lnTo>
                  <a:lnTo>
                    <a:pt x="5170" y="10308"/>
                  </a:lnTo>
                  <a:lnTo>
                    <a:pt x="5137" y="10274"/>
                  </a:lnTo>
                  <a:lnTo>
                    <a:pt x="5070" y="10208"/>
                  </a:lnTo>
                  <a:lnTo>
                    <a:pt x="5037" y="10174"/>
                  </a:lnTo>
                  <a:cubicBezTo>
                    <a:pt x="5037" y="10141"/>
                    <a:pt x="5004" y="10141"/>
                    <a:pt x="5004" y="10108"/>
                  </a:cubicBezTo>
                  <a:cubicBezTo>
                    <a:pt x="4703" y="9774"/>
                    <a:pt x="4403" y="9440"/>
                    <a:pt x="4170" y="9107"/>
                  </a:cubicBezTo>
                  <a:lnTo>
                    <a:pt x="4070" y="9007"/>
                  </a:lnTo>
                  <a:lnTo>
                    <a:pt x="4036" y="8973"/>
                  </a:lnTo>
                  <a:cubicBezTo>
                    <a:pt x="4036" y="8973"/>
                    <a:pt x="4036" y="8940"/>
                    <a:pt x="4003" y="8940"/>
                  </a:cubicBezTo>
                  <a:cubicBezTo>
                    <a:pt x="3536" y="8340"/>
                    <a:pt x="3069" y="7806"/>
                    <a:pt x="2702" y="7172"/>
                  </a:cubicBezTo>
                  <a:cubicBezTo>
                    <a:pt x="1968" y="6105"/>
                    <a:pt x="1301" y="4937"/>
                    <a:pt x="834" y="3703"/>
                  </a:cubicBezTo>
                  <a:cubicBezTo>
                    <a:pt x="667" y="3269"/>
                    <a:pt x="534" y="2802"/>
                    <a:pt x="500" y="2302"/>
                  </a:cubicBezTo>
                  <a:lnTo>
                    <a:pt x="500" y="1868"/>
                  </a:lnTo>
                  <a:lnTo>
                    <a:pt x="500" y="1835"/>
                  </a:lnTo>
                  <a:lnTo>
                    <a:pt x="500" y="1802"/>
                  </a:lnTo>
                  <a:lnTo>
                    <a:pt x="500" y="1768"/>
                  </a:lnTo>
                  <a:lnTo>
                    <a:pt x="500" y="1702"/>
                  </a:lnTo>
                  <a:cubicBezTo>
                    <a:pt x="500" y="1668"/>
                    <a:pt x="500" y="1635"/>
                    <a:pt x="534" y="1602"/>
                  </a:cubicBezTo>
                  <a:lnTo>
                    <a:pt x="534" y="1535"/>
                  </a:lnTo>
                  <a:cubicBezTo>
                    <a:pt x="534" y="1501"/>
                    <a:pt x="567" y="1435"/>
                    <a:pt x="567" y="1368"/>
                  </a:cubicBezTo>
                  <a:lnTo>
                    <a:pt x="567" y="1335"/>
                  </a:lnTo>
                  <a:cubicBezTo>
                    <a:pt x="634" y="1101"/>
                    <a:pt x="667" y="1001"/>
                    <a:pt x="734" y="934"/>
                  </a:cubicBezTo>
                  <a:cubicBezTo>
                    <a:pt x="801" y="901"/>
                    <a:pt x="867" y="801"/>
                    <a:pt x="967" y="768"/>
                  </a:cubicBezTo>
                  <a:cubicBezTo>
                    <a:pt x="1001" y="768"/>
                    <a:pt x="1034" y="734"/>
                    <a:pt x="1068" y="734"/>
                  </a:cubicBezTo>
                  <a:cubicBezTo>
                    <a:pt x="1134" y="734"/>
                    <a:pt x="1168" y="668"/>
                    <a:pt x="1201" y="668"/>
                  </a:cubicBezTo>
                  <a:cubicBezTo>
                    <a:pt x="1334" y="634"/>
                    <a:pt x="1468" y="634"/>
                    <a:pt x="1568" y="601"/>
                  </a:cubicBezTo>
                  <a:close/>
                  <a:moveTo>
                    <a:pt x="1668" y="0"/>
                  </a:moveTo>
                  <a:cubicBezTo>
                    <a:pt x="1401" y="0"/>
                    <a:pt x="1168" y="67"/>
                    <a:pt x="967" y="134"/>
                  </a:cubicBezTo>
                  <a:lnTo>
                    <a:pt x="901" y="134"/>
                  </a:lnTo>
                  <a:cubicBezTo>
                    <a:pt x="867" y="134"/>
                    <a:pt x="867" y="167"/>
                    <a:pt x="834" y="167"/>
                  </a:cubicBezTo>
                  <a:cubicBezTo>
                    <a:pt x="701" y="234"/>
                    <a:pt x="634" y="301"/>
                    <a:pt x="534" y="401"/>
                  </a:cubicBezTo>
                  <a:lnTo>
                    <a:pt x="467" y="467"/>
                  </a:lnTo>
                  <a:cubicBezTo>
                    <a:pt x="400" y="501"/>
                    <a:pt x="367" y="601"/>
                    <a:pt x="334" y="634"/>
                  </a:cubicBezTo>
                  <a:cubicBezTo>
                    <a:pt x="334" y="668"/>
                    <a:pt x="300" y="668"/>
                    <a:pt x="300" y="734"/>
                  </a:cubicBezTo>
                  <a:lnTo>
                    <a:pt x="300" y="768"/>
                  </a:lnTo>
                  <a:cubicBezTo>
                    <a:pt x="167" y="901"/>
                    <a:pt x="167" y="968"/>
                    <a:pt x="134" y="1001"/>
                  </a:cubicBezTo>
                  <a:cubicBezTo>
                    <a:pt x="67" y="1068"/>
                    <a:pt x="67" y="1101"/>
                    <a:pt x="67" y="1168"/>
                  </a:cubicBezTo>
                  <a:cubicBezTo>
                    <a:pt x="33" y="1301"/>
                    <a:pt x="33" y="1435"/>
                    <a:pt x="0" y="1501"/>
                  </a:cubicBezTo>
                  <a:lnTo>
                    <a:pt x="0" y="1768"/>
                  </a:lnTo>
                  <a:cubicBezTo>
                    <a:pt x="0" y="2069"/>
                    <a:pt x="33" y="2402"/>
                    <a:pt x="67" y="2669"/>
                  </a:cubicBezTo>
                  <a:cubicBezTo>
                    <a:pt x="67" y="2769"/>
                    <a:pt x="134" y="2836"/>
                    <a:pt x="134" y="2936"/>
                  </a:cubicBezTo>
                  <a:lnTo>
                    <a:pt x="134" y="2969"/>
                  </a:lnTo>
                  <a:lnTo>
                    <a:pt x="367" y="3736"/>
                  </a:lnTo>
                  <a:cubicBezTo>
                    <a:pt x="367" y="3770"/>
                    <a:pt x="400" y="3803"/>
                    <a:pt x="400" y="3903"/>
                  </a:cubicBezTo>
                  <a:lnTo>
                    <a:pt x="801" y="4770"/>
                  </a:lnTo>
                  <a:cubicBezTo>
                    <a:pt x="1001" y="5171"/>
                    <a:pt x="1201" y="5604"/>
                    <a:pt x="1468" y="6005"/>
                  </a:cubicBezTo>
                  <a:lnTo>
                    <a:pt x="1835" y="6638"/>
                  </a:lnTo>
                  <a:cubicBezTo>
                    <a:pt x="2335" y="7406"/>
                    <a:pt x="2835" y="8140"/>
                    <a:pt x="3403" y="8807"/>
                  </a:cubicBezTo>
                  <a:cubicBezTo>
                    <a:pt x="3903" y="9440"/>
                    <a:pt x="4403" y="10008"/>
                    <a:pt x="4970" y="10608"/>
                  </a:cubicBezTo>
                  <a:lnTo>
                    <a:pt x="5037" y="10675"/>
                  </a:lnTo>
                  <a:lnTo>
                    <a:pt x="5070" y="10741"/>
                  </a:lnTo>
                  <a:cubicBezTo>
                    <a:pt x="6104" y="11842"/>
                    <a:pt x="7305" y="12910"/>
                    <a:pt x="8506" y="13844"/>
                  </a:cubicBezTo>
                  <a:cubicBezTo>
                    <a:pt x="8540" y="13910"/>
                    <a:pt x="8573" y="13944"/>
                    <a:pt x="8673" y="13977"/>
                  </a:cubicBezTo>
                  <a:cubicBezTo>
                    <a:pt x="9340" y="14477"/>
                    <a:pt x="10007" y="14944"/>
                    <a:pt x="10741" y="15345"/>
                  </a:cubicBezTo>
                  <a:cubicBezTo>
                    <a:pt x="11075" y="15578"/>
                    <a:pt x="11442" y="15745"/>
                    <a:pt x="11842" y="15912"/>
                  </a:cubicBezTo>
                  <a:cubicBezTo>
                    <a:pt x="12175" y="16079"/>
                    <a:pt x="12542" y="16179"/>
                    <a:pt x="12909" y="16279"/>
                  </a:cubicBezTo>
                  <a:lnTo>
                    <a:pt x="13009" y="16279"/>
                  </a:lnTo>
                  <a:cubicBezTo>
                    <a:pt x="13243" y="16312"/>
                    <a:pt x="13543" y="16345"/>
                    <a:pt x="13777" y="16345"/>
                  </a:cubicBezTo>
                  <a:cubicBezTo>
                    <a:pt x="14043" y="16345"/>
                    <a:pt x="14277" y="16312"/>
                    <a:pt x="14544" y="16179"/>
                  </a:cubicBezTo>
                  <a:cubicBezTo>
                    <a:pt x="14611" y="16145"/>
                    <a:pt x="14744" y="16079"/>
                    <a:pt x="14844" y="16012"/>
                  </a:cubicBezTo>
                  <a:lnTo>
                    <a:pt x="15078" y="15778"/>
                  </a:lnTo>
                  <a:cubicBezTo>
                    <a:pt x="15178" y="15678"/>
                    <a:pt x="15211" y="15578"/>
                    <a:pt x="15244" y="15478"/>
                  </a:cubicBezTo>
                  <a:cubicBezTo>
                    <a:pt x="15278" y="15345"/>
                    <a:pt x="15344" y="15245"/>
                    <a:pt x="15378" y="15078"/>
                  </a:cubicBezTo>
                  <a:cubicBezTo>
                    <a:pt x="15411" y="14811"/>
                    <a:pt x="15411" y="14511"/>
                    <a:pt x="15411" y="14244"/>
                  </a:cubicBezTo>
                  <a:cubicBezTo>
                    <a:pt x="15378" y="13844"/>
                    <a:pt x="15278" y="13510"/>
                    <a:pt x="15211" y="13143"/>
                  </a:cubicBezTo>
                  <a:cubicBezTo>
                    <a:pt x="15011" y="12476"/>
                    <a:pt x="14711" y="11809"/>
                    <a:pt x="14377" y="11175"/>
                  </a:cubicBezTo>
                  <a:cubicBezTo>
                    <a:pt x="14043" y="10508"/>
                    <a:pt x="13677" y="9941"/>
                    <a:pt x="13243" y="9307"/>
                  </a:cubicBezTo>
                  <a:cubicBezTo>
                    <a:pt x="12843" y="8740"/>
                    <a:pt x="12409" y="8140"/>
                    <a:pt x="11942" y="7572"/>
                  </a:cubicBezTo>
                  <a:cubicBezTo>
                    <a:pt x="11041" y="6405"/>
                    <a:pt x="10007" y="5304"/>
                    <a:pt x="8973" y="4270"/>
                  </a:cubicBezTo>
                  <a:cubicBezTo>
                    <a:pt x="7872" y="3269"/>
                    <a:pt x="6738" y="2302"/>
                    <a:pt x="5504" y="1501"/>
                  </a:cubicBezTo>
                  <a:cubicBezTo>
                    <a:pt x="4904" y="1135"/>
                    <a:pt x="4236" y="768"/>
                    <a:pt x="3603" y="501"/>
                  </a:cubicBezTo>
                  <a:cubicBezTo>
                    <a:pt x="3002" y="267"/>
                    <a:pt x="2335" y="0"/>
                    <a:pt x="166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0"/>
            <p:cNvSpPr/>
            <p:nvPr/>
          </p:nvSpPr>
          <p:spPr>
            <a:xfrm>
              <a:off x="2510200" y="3478763"/>
              <a:ext cx="488700" cy="271875"/>
            </a:xfrm>
            <a:custGeom>
              <a:avLst/>
              <a:gdLst/>
              <a:ahLst/>
              <a:cxnLst/>
              <a:rect l="l" t="t" r="r" b="b"/>
              <a:pathLst>
                <a:path w="19548" h="10875" extrusionOk="0">
                  <a:moveTo>
                    <a:pt x="16312" y="401"/>
                  </a:moveTo>
                  <a:cubicBezTo>
                    <a:pt x="16842" y="401"/>
                    <a:pt x="17344" y="409"/>
                    <a:pt x="17846" y="534"/>
                  </a:cubicBezTo>
                  <a:lnTo>
                    <a:pt x="18480" y="801"/>
                  </a:lnTo>
                  <a:cubicBezTo>
                    <a:pt x="18547" y="834"/>
                    <a:pt x="18680" y="934"/>
                    <a:pt x="18780" y="1001"/>
                  </a:cubicBezTo>
                  <a:lnTo>
                    <a:pt x="18847" y="1101"/>
                  </a:lnTo>
                  <a:cubicBezTo>
                    <a:pt x="18881" y="1101"/>
                    <a:pt x="18881" y="1135"/>
                    <a:pt x="18914" y="1168"/>
                  </a:cubicBezTo>
                  <a:cubicBezTo>
                    <a:pt x="18981" y="1201"/>
                    <a:pt x="19014" y="1301"/>
                    <a:pt x="19047" y="1368"/>
                  </a:cubicBezTo>
                  <a:cubicBezTo>
                    <a:pt x="19047" y="1466"/>
                    <a:pt x="19083" y="1528"/>
                    <a:pt x="19011" y="1528"/>
                  </a:cubicBezTo>
                  <a:cubicBezTo>
                    <a:pt x="18984" y="1528"/>
                    <a:pt x="18943" y="1519"/>
                    <a:pt x="18881" y="1501"/>
                  </a:cubicBezTo>
                  <a:lnTo>
                    <a:pt x="18881" y="1535"/>
                  </a:lnTo>
                  <a:lnTo>
                    <a:pt x="18881" y="1702"/>
                  </a:lnTo>
                  <a:lnTo>
                    <a:pt x="18881" y="1735"/>
                  </a:lnTo>
                  <a:lnTo>
                    <a:pt x="18881" y="1868"/>
                  </a:lnTo>
                  <a:lnTo>
                    <a:pt x="18881" y="1902"/>
                  </a:lnTo>
                  <a:lnTo>
                    <a:pt x="18881" y="1968"/>
                  </a:lnTo>
                  <a:lnTo>
                    <a:pt x="18881" y="2002"/>
                  </a:lnTo>
                  <a:cubicBezTo>
                    <a:pt x="18847" y="2169"/>
                    <a:pt x="18814" y="2302"/>
                    <a:pt x="18714" y="2402"/>
                  </a:cubicBezTo>
                  <a:cubicBezTo>
                    <a:pt x="18480" y="2836"/>
                    <a:pt x="18180" y="3203"/>
                    <a:pt x="17846" y="3570"/>
                  </a:cubicBezTo>
                  <a:cubicBezTo>
                    <a:pt x="16912" y="4537"/>
                    <a:pt x="15878" y="5338"/>
                    <a:pt x="14744" y="6038"/>
                  </a:cubicBezTo>
                  <a:cubicBezTo>
                    <a:pt x="14177" y="6405"/>
                    <a:pt x="13510" y="6805"/>
                    <a:pt x="12876" y="7139"/>
                  </a:cubicBezTo>
                  <a:cubicBezTo>
                    <a:pt x="12876" y="7172"/>
                    <a:pt x="12843" y="7172"/>
                    <a:pt x="12843" y="7172"/>
                  </a:cubicBezTo>
                  <a:cubicBezTo>
                    <a:pt x="12843" y="7206"/>
                    <a:pt x="12810" y="7206"/>
                    <a:pt x="12810" y="7206"/>
                  </a:cubicBezTo>
                  <a:cubicBezTo>
                    <a:pt x="12743" y="7206"/>
                    <a:pt x="12743" y="7239"/>
                    <a:pt x="12709" y="7239"/>
                  </a:cubicBezTo>
                  <a:cubicBezTo>
                    <a:pt x="12343" y="7472"/>
                    <a:pt x="11909" y="7673"/>
                    <a:pt x="11542" y="7839"/>
                  </a:cubicBezTo>
                  <a:cubicBezTo>
                    <a:pt x="11509" y="7839"/>
                    <a:pt x="11509" y="7873"/>
                    <a:pt x="11475" y="7873"/>
                  </a:cubicBezTo>
                  <a:cubicBezTo>
                    <a:pt x="11475" y="7906"/>
                    <a:pt x="11409" y="7906"/>
                    <a:pt x="11409" y="7906"/>
                  </a:cubicBezTo>
                  <a:cubicBezTo>
                    <a:pt x="11409" y="7973"/>
                    <a:pt x="11375" y="7973"/>
                    <a:pt x="11375" y="7973"/>
                  </a:cubicBezTo>
                  <a:lnTo>
                    <a:pt x="11308" y="8006"/>
                  </a:lnTo>
                  <a:cubicBezTo>
                    <a:pt x="11308" y="8040"/>
                    <a:pt x="11242" y="8040"/>
                    <a:pt x="11242" y="8040"/>
                  </a:cubicBezTo>
                  <a:cubicBezTo>
                    <a:pt x="11242" y="8073"/>
                    <a:pt x="11208" y="8073"/>
                    <a:pt x="11208" y="8073"/>
                  </a:cubicBezTo>
                  <a:cubicBezTo>
                    <a:pt x="11208" y="8140"/>
                    <a:pt x="11175" y="8140"/>
                    <a:pt x="11175" y="8140"/>
                  </a:cubicBezTo>
                  <a:cubicBezTo>
                    <a:pt x="11175" y="8173"/>
                    <a:pt x="11142" y="8173"/>
                    <a:pt x="11142" y="8173"/>
                  </a:cubicBezTo>
                  <a:cubicBezTo>
                    <a:pt x="11142" y="8206"/>
                    <a:pt x="11075" y="8206"/>
                    <a:pt x="11075" y="8206"/>
                  </a:cubicBezTo>
                  <a:lnTo>
                    <a:pt x="11042" y="8240"/>
                  </a:lnTo>
                  <a:cubicBezTo>
                    <a:pt x="11008" y="8240"/>
                    <a:pt x="11008" y="8306"/>
                    <a:pt x="10975" y="8306"/>
                  </a:cubicBezTo>
                  <a:lnTo>
                    <a:pt x="10908" y="8306"/>
                  </a:lnTo>
                  <a:cubicBezTo>
                    <a:pt x="10875" y="8306"/>
                    <a:pt x="10875" y="8340"/>
                    <a:pt x="10841" y="8340"/>
                  </a:cubicBezTo>
                  <a:lnTo>
                    <a:pt x="10808" y="8340"/>
                  </a:lnTo>
                  <a:cubicBezTo>
                    <a:pt x="10741" y="8340"/>
                    <a:pt x="10741" y="8373"/>
                    <a:pt x="10708" y="8373"/>
                  </a:cubicBezTo>
                  <a:cubicBezTo>
                    <a:pt x="10708" y="8373"/>
                    <a:pt x="10675" y="8406"/>
                    <a:pt x="10641" y="8406"/>
                  </a:cubicBezTo>
                  <a:cubicBezTo>
                    <a:pt x="9774" y="8807"/>
                    <a:pt x="8840" y="9140"/>
                    <a:pt x="7939" y="9407"/>
                  </a:cubicBezTo>
                  <a:lnTo>
                    <a:pt x="7873" y="9407"/>
                  </a:lnTo>
                  <a:cubicBezTo>
                    <a:pt x="7206" y="9641"/>
                    <a:pt x="6538" y="9807"/>
                    <a:pt x="5871" y="9974"/>
                  </a:cubicBezTo>
                  <a:lnTo>
                    <a:pt x="5838" y="9974"/>
                  </a:lnTo>
                  <a:cubicBezTo>
                    <a:pt x="5771" y="9974"/>
                    <a:pt x="5671" y="10008"/>
                    <a:pt x="5604" y="10008"/>
                  </a:cubicBezTo>
                  <a:cubicBezTo>
                    <a:pt x="4837" y="10174"/>
                    <a:pt x="4103" y="10241"/>
                    <a:pt x="3303" y="10308"/>
                  </a:cubicBezTo>
                  <a:lnTo>
                    <a:pt x="3369" y="10308"/>
                  </a:lnTo>
                  <a:cubicBezTo>
                    <a:pt x="3244" y="10316"/>
                    <a:pt x="3119" y="10320"/>
                    <a:pt x="2994" y="10320"/>
                  </a:cubicBezTo>
                  <a:cubicBezTo>
                    <a:pt x="2619" y="10320"/>
                    <a:pt x="2244" y="10283"/>
                    <a:pt x="1868" y="10208"/>
                  </a:cubicBezTo>
                  <a:cubicBezTo>
                    <a:pt x="1802" y="10208"/>
                    <a:pt x="1702" y="10174"/>
                    <a:pt x="1668" y="10174"/>
                  </a:cubicBezTo>
                  <a:cubicBezTo>
                    <a:pt x="1468" y="10141"/>
                    <a:pt x="1301" y="10041"/>
                    <a:pt x="1101" y="9974"/>
                  </a:cubicBezTo>
                  <a:cubicBezTo>
                    <a:pt x="1001" y="9908"/>
                    <a:pt x="868" y="9841"/>
                    <a:pt x="801" y="9741"/>
                  </a:cubicBezTo>
                  <a:cubicBezTo>
                    <a:pt x="768" y="9674"/>
                    <a:pt x="668" y="9641"/>
                    <a:pt x="634" y="9541"/>
                  </a:cubicBezTo>
                  <a:cubicBezTo>
                    <a:pt x="601" y="9474"/>
                    <a:pt x="601" y="9407"/>
                    <a:pt x="534" y="9340"/>
                  </a:cubicBezTo>
                  <a:cubicBezTo>
                    <a:pt x="534" y="9240"/>
                    <a:pt x="501" y="9174"/>
                    <a:pt x="501" y="9074"/>
                  </a:cubicBezTo>
                  <a:cubicBezTo>
                    <a:pt x="501" y="8974"/>
                    <a:pt x="501" y="8840"/>
                    <a:pt x="534" y="8707"/>
                  </a:cubicBezTo>
                  <a:cubicBezTo>
                    <a:pt x="601" y="8507"/>
                    <a:pt x="668" y="8306"/>
                    <a:pt x="768" y="8140"/>
                  </a:cubicBezTo>
                  <a:cubicBezTo>
                    <a:pt x="1001" y="7706"/>
                    <a:pt x="1301" y="7339"/>
                    <a:pt x="1635" y="6972"/>
                  </a:cubicBezTo>
                  <a:cubicBezTo>
                    <a:pt x="2536" y="6005"/>
                    <a:pt x="3603" y="5204"/>
                    <a:pt x="4704" y="4504"/>
                  </a:cubicBezTo>
                  <a:cubicBezTo>
                    <a:pt x="5805" y="3836"/>
                    <a:pt x="6972" y="3203"/>
                    <a:pt x="8140" y="2669"/>
                  </a:cubicBezTo>
                  <a:cubicBezTo>
                    <a:pt x="9307" y="2169"/>
                    <a:pt x="10508" y="1668"/>
                    <a:pt x="11742" y="1301"/>
                  </a:cubicBezTo>
                  <a:lnTo>
                    <a:pt x="11709" y="1301"/>
                  </a:lnTo>
                  <a:cubicBezTo>
                    <a:pt x="12476" y="1068"/>
                    <a:pt x="13243" y="868"/>
                    <a:pt x="14044" y="701"/>
                  </a:cubicBezTo>
                  <a:cubicBezTo>
                    <a:pt x="14811" y="534"/>
                    <a:pt x="15545" y="467"/>
                    <a:pt x="16312" y="401"/>
                  </a:cubicBezTo>
                  <a:close/>
                  <a:moveTo>
                    <a:pt x="16479" y="0"/>
                  </a:moveTo>
                  <a:cubicBezTo>
                    <a:pt x="15778" y="0"/>
                    <a:pt x="15044" y="100"/>
                    <a:pt x="14344" y="201"/>
                  </a:cubicBezTo>
                  <a:cubicBezTo>
                    <a:pt x="12876" y="467"/>
                    <a:pt x="11475" y="868"/>
                    <a:pt x="10108" y="1368"/>
                  </a:cubicBezTo>
                  <a:cubicBezTo>
                    <a:pt x="8707" y="1868"/>
                    <a:pt x="7339" y="2502"/>
                    <a:pt x="6038" y="3203"/>
                  </a:cubicBezTo>
                  <a:cubicBezTo>
                    <a:pt x="5438" y="3536"/>
                    <a:pt x="4804" y="3937"/>
                    <a:pt x="4203" y="4303"/>
                  </a:cubicBezTo>
                  <a:cubicBezTo>
                    <a:pt x="3636" y="4704"/>
                    <a:pt x="3003" y="5137"/>
                    <a:pt x="2469" y="5604"/>
                  </a:cubicBezTo>
                  <a:cubicBezTo>
                    <a:pt x="1935" y="6005"/>
                    <a:pt x="1435" y="6505"/>
                    <a:pt x="968" y="7039"/>
                  </a:cubicBezTo>
                  <a:cubicBezTo>
                    <a:pt x="701" y="7339"/>
                    <a:pt x="501" y="7639"/>
                    <a:pt x="334" y="7973"/>
                  </a:cubicBezTo>
                  <a:cubicBezTo>
                    <a:pt x="201" y="8173"/>
                    <a:pt x="100" y="8473"/>
                    <a:pt x="34" y="8707"/>
                  </a:cubicBezTo>
                  <a:cubicBezTo>
                    <a:pt x="0" y="8840"/>
                    <a:pt x="0" y="9007"/>
                    <a:pt x="0" y="9140"/>
                  </a:cubicBezTo>
                  <a:cubicBezTo>
                    <a:pt x="0" y="9274"/>
                    <a:pt x="0" y="9340"/>
                    <a:pt x="34" y="9474"/>
                  </a:cubicBezTo>
                  <a:cubicBezTo>
                    <a:pt x="100" y="9607"/>
                    <a:pt x="134" y="9707"/>
                    <a:pt x="167" y="9807"/>
                  </a:cubicBezTo>
                  <a:cubicBezTo>
                    <a:pt x="267" y="9941"/>
                    <a:pt x="301" y="10008"/>
                    <a:pt x="367" y="10108"/>
                  </a:cubicBezTo>
                  <a:cubicBezTo>
                    <a:pt x="534" y="10308"/>
                    <a:pt x="768" y="10441"/>
                    <a:pt x="1001" y="10541"/>
                  </a:cubicBezTo>
                  <a:cubicBezTo>
                    <a:pt x="1268" y="10675"/>
                    <a:pt x="1501" y="10775"/>
                    <a:pt x="1768" y="10808"/>
                  </a:cubicBezTo>
                  <a:lnTo>
                    <a:pt x="1835" y="10808"/>
                  </a:lnTo>
                  <a:cubicBezTo>
                    <a:pt x="2202" y="10842"/>
                    <a:pt x="2602" y="10875"/>
                    <a:pt x="2969" y="10875"/>
                  </a:cubicBezTo>
                  <a:cubicBezTo>
                    <a:pt x="3369" y="10875"/>
                    <a:pt x="3770" y="10842"/>
                    <a:pt x="4170" y="10808"/>
                  </a:cubicBezTo>
                  <a:cubicBezTo>
                    <a:pt x="5004" y="10708"/>
                    <a:pt x="5838" y="10541"/>
                    <a:pt x="6638" y="10341"/>
                  </a:cubicBezTo>
                  <a:lnTo>
                    <a:pt x="6805" y="10308"/>
                  </a:lnTo>
                  <a:cubicBezTo>
                    <a:pt x="8306" y="9941"/>
                    <a:pt x="9774" y="9374"/>
                    <a:pt x="11175" y="8773"/>
                  </a:cubicBezTo>
                  <a:cubicBezTo>
                    <a:pt x="11208" y="8707"/>
                    <a:pt x="11208" y="8707"/>
                    <a:pt x="11275" y="8707"/>
                  </a:cubicBezTo>
                  <a:cubicBezTo>
                    <a:pt x="11308" y="8707"/>
                    <a:pt x="11308" y="8673"/>
                    <a:pt x="11342" y="8673"/>
                  </a:cubicBezTo>
                  <a:cubicBezTo>
                    <a:pt x="12042" y="8340"/>
                    <a:pt x="12776" y="8006"/>
                    <a:pt x="13477" y="7639"/>
                  </a:cubicBezTo>
                  <a:cubicBezTo>
                    <a:pt x="14277" y="7172"/>
                    <a:pt x="15011" y="6705"/>
                    <a:pt x="15778" y="6205"/>
                  </a:cubicBezTo>
                  <a:cubicBezTo>
                    <a:pt x="15978" y="6105"/>
                    <a:pt x="16145" y="5938"/>
                    <a:pt x="16345" y="5805"/>
                  </a:cubicBezTo>
                  <a:cubicBezTo>
                    <a:pt x="16712" y="5504"/>
                    <a:pt x="17113" y="5204"/>
                    <a:pt x="17446" y="4937"/>
                  </a:cubicBezTo>
                  <a:cubicBezTo>
                    <a:pt x="17680" y="4704"/>
                    <a:pt x="17947" y="4504"/>
                    <a:pt x="18147" y="4270"/>
                  </a:cubicBezTo>
                  <a:lnTo>
                    <a:pt x="18280" y="4137"/>
                  </a:lnTo>
                  <a:lnTo>
                    <a:pt x="18780" y="3503"/>
                  </a:lnTo>
                  <a:lnTo>
                    <a:pt x="18814" y="3470"/>
                  </a:lnTo>
                  <a:cubicBezTo>
                    <a:pt x="18847" y="3369"/>
                    <a:pt x="18881" y="3336"/>
                    <a:pt x="18947" y="3236"/>
                  </a:cubicBezTo>
                  <a:cubicBezTo>
                    <a:pt x="19114" y="3003"/>
                    <a:pt x="19281" y="2769"/>
                    <a:pt x="19381" y="2469"/>
                  </a:cubicBezTo>
                  <a:cubicBezTo>
                    <a:pt x="19448" y="2369"/>
                    <a:pt x="19448" y="2302"/>
                    <a:pt x="19481" y="2202"/>
                  </a:cubicBezTo>
                  <a:cubicBezTo>
                    <a:pt x="19514" y="2135"/>
                    <a:pt x="19548" y="2002"/>
                    <a:pt x="19548" y="1868"/>
                  </a:cubicBezTo>
                  <a:lnTo>
                    <a:pt x="19548" y="1702"/>
                  </a:lnTo>
                  <a:cubicBezTo>
                    <a:pt x="19548" y="1647"/>
                    <a:pt x="19548" y="1593"/>
                    <a:pt x="19511" y="1593"/>
                  </a:cubicBezTo>
                  <a:cubicBezTo>
                    <a:pt x="19503" y="1593"/>
                    <a:pt x="19493" y="1595"/>
                    <a:pt x="19481" y="1602"/>
                  </a:cubicBezTo>
                  <a:lnTo>
                    <a:pt x="19481" y="1535"/>
                  </a:lnTo>
                  <a:lnTo>
                    <a:pt x="19481" y="1468"/>
                  </a:lnTo>
                  <a:cubicBezTo>
                    <a:pt x="19481" y="1368"/>
                    <a:pt x="19481" y="1335"/>
                    <a:pt x="19448" y="1268"/>
                  </a:cubicBezTo>
                  <a:cubicBezTo>
                    <a:pt x="19448" y="1201"/>
                    <a:pt x="19381" y="1168"/>
                    <a:pt x="19381" y="1135"/>
                  </a:cubicBezTo>
                  <a:cubicBezTo>
                    <a:pt x="19314" y="1034"/>
                    <a:pt x="19281" y="934"/>
                    <a:pt x="19181" y="834"/>
                  </a:cubicBezTo>
                  <a:lnTo>
                    <a:pt x="19147" y="801"/>
                  </a:lnTo>
                  <a:lnTo>
                    <a:pt x="19114" y="768"/>
                  </a:lnTo>
                  <a:cubicBezTo>
                    <a:pt x="18947" y="601"/>
                    <a:pt x="18714" y="434"/>
                    <a:pt x="18480" y="334"/>
                  </a:cubicBezTo>
                  <a:cubicBezTo>
                    <a:pt x="17846" y="34"/>
                    <a:pt x="17146" y="0"/>
                    <a:pt x="16479"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780;p45">
            <a:extLst>
              <a:ext uri="{FF2B5EF4-FFF2-40B4-BE49-F238E27FC236}">
                <a16:creationId xmlns:a16="http://schemas.microsoft.com/office/drawing/2014/main" id="{4C615743-EB83-3641-B936-CB464DBA3212}"/>
              </a:ext>
            </a:extLst>
          </p:cNvPr>
          <p:cNvSpPr txBox="1">
            <a:spLocks/>
          </p:cNvSpPr>
          <p:nvPr/>
        </p:nvSpPr>
        <p:spPr>
          <a:xfrm>
            <a:off x="784701" y="4322398"/>
            <a:ext cx="7708500" cy="657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800"/>
              <a:buFont typeface="Fredoka One"/>
              <a:buNone/>
              <a:defRPr sz="38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3800"/>
              <a:buFont typeface="Fredoka One"/>
              <a:buNone/>
              <a:defRPr sz="3800" b="0" i="0" u="none" strike="noStrike" cap="none">
                <a:solidFill>
                  <a:schemeClr val="lt1"/>
                </a:solidFill>
                <a:latin typeface="Fredoka One"/>
                <a:ea typeface="Fredoka One"/>
                <a:cs typeface="Fredoka One"/>
                <a:sym typeface="Fredoka One"/>
              </a:defRPr>
            </a:lvl2pPr>
            <a:lvl3pPr marR="0" lvl="2" algn="ctr" rtl="0">
              <a:lnSpc>
                <a:spcPct val="100000"/>
              </a:lnSpc>
              <a:spcBef>
                <a:spcPts val="0"/>
              </a:spcBef>
              <a:spcAft>
                <a:spcPts val="0"/>
              </a:spcAft>
              <a:buClr>
                <a:schemeClr val="lt1"/>
              </a:buClr>
              <a:buSzPts val="3800"/>
              <a:buFont typeface="Fredoka One"/>
              <a:buNone/>
              <a:defRPr sz="3800" b="0" i="0" u="none" strike="noStrike" cap="none">
                <a:solidFill>
                  <a:schemeClr val="lt1"/>
                </a:solidFill>
                <a:latin typeface="Fredoka One"/>
                <a:ea typeface="Fredoka One"/>
                <a:cs typeface="Fredoka One"/>
                <a:sym typeface="Fredoka One"/>
              </a:defRPr>
            </a:lvl3pPr>
            <a:lvl4pPr marR="0" lvl="3" algn="ctr" rtl="0">
              <a:lnSpc>
                <a:spcPct val="100000"/>
              </a:lnSpc>
              <a:spcBef>
                <a:spcPts val="0"/>
              </a:spcBef>
              <a:spcAft>
                <a:spcPts val="0"/>
              </a:spcAft>
              <a:buClr>
                <a:schemeClr val="lt1"/>
              </a:buClr>
              <a:buSzPts val="3800"/>
              <a:buFont typeface="Fredoka One"/>
              <a:buNone/>
              <a:defRPr sz="3800" b="0" i="0" u="none" strike="noStrike" cap="none">
                <a:solidFill>
                  <a:schemeClr val="lt1"/>
                </a:solidFill>
                <a:latin typeface="Fredoka One"/>
                <a:ea typeface="Fredoka One"/>
                <a:cs typeface="Fredoka One"/>
                <a:sym typeface="Fredoka One"/>
              </a:defRPr>
            </a:lvl4pPr>
            <a:lvl5pPr marR="0" lvl="4" algn="ctr" rtl="0">
              <a:lnSpc>
                <a:spcPct val="100000"/>
              </a:lnSpc>
              <a:spcBef>
                <a:spcPts val="0"/>
              </a:spcBef>
              <a:spcAft>
                <a:spcPts val="0"/>
              </a:spcAft>
              <a:buClr>
                <a:schemeClr val="lt1"/>
              </a:buClr>
              <a:buSzPts val="3800"/>
              <a:buFont typeface="Fredoka One"/>
              <a:buNone/>
              <a:defRPr sz="3800" b="0" i="0" u="none" strike="noStrike" cap="none">
                <a:solidFill>
                  <a:schemeClr val="lt1"/>
                </a:solidFill>
                <a:latin typeface="Fredoka One"/>
                <a:ea typeface="Fredoka One"/>
                <a:cs typeface="Fredoka One"/>
                <a:sym typeface="Fredoka One"/>
              </a:defRPr>
            </a:lvl5pPr>
            <a:lvl6pPr marR="0" lvl="5" algn="ctr" rtl="0">
              <a:lnSpc>
                <a:spcPct val="100000"/>
              </a:lnSpc>
              <a:spcBef>
                <a:spcPts val="0"/>
              </a:spcBef>
              <a:spcAft>
                <a:spcPts val="0"/>
              </a:spcAft>
              <a:buClr>
                <a:schemeClr val="lt1"/>
              </a:buClr>
              <a:buSzPts val="3800"/>
              <a:buFont typeface="Fredoka One"/>
              <a:buNone/>
              <a:defRPr sz="3800" b="0" i="0" u="none" strike="noStrike" cap="none">
                <a:solidFill>
                  <a:schemeClr val="lt1"/>
                </a:solidFill>
                <a:latin typeface="Fredoka One"/>
                <a:ea typeface="Fredoka One"/>
                <a:cs typeface="Fredoka One"/>
                <a:sym typeface="Fredoka One"/>
              </a:defRPr>
            </a:lvl6pPr>
            <a:lvl7pPr marR="0" lvl="6" algn="ctr" rtl="0">
              <a:lnSpc>
                <a:spcPct val="100000"/>
              </a:lnSpc>
              <a:spcBef>
                <a:spcPts val="0"/>
              </a:spcBef>
              <a:spcAft>
                <a:spcPts val="0"/>
              </a:spcAft>
              <a:buClr>
                <a:schemeClr val="lt1"/>
              </a:buClr>
              <a:buSzPts val="3800"/>
              <a:buFont typeface="Fredoka One"/>
              <a:buNone/>
              <a:defRPr sz="3800" b="0" i="0" u="none" strike="noStrike" cap="none">
                <a:solidFill>
                  <a:schemeClr val="lt1"/>
                </a:solidFill>
                <a:latin typeface="Fredoka One"/>
                <a:ea typeface="Fredoka One"/>
                <a:cs typeface="Fredoka One"/>
                <a:sym typeface="Fredoka One"/>
              </a:defRPr>
            </a:lvl7pPr>
            <a:lvl8pPr marR="0" lvl="7" algn="ctr" rtl="0">
              <a:lnSpc>
                <a:spcPct val="100000"/>
              </a:lnSpc>
              <a:spcBef>
                <a:spcPts val="0"/>
              </a:spcBef>
              <a:spcAft>
                <a:spcPts val="0"/>
              </a:spcAft>
              <a:buClr>
                <a:schemeClr val="lt1"/>
              </a:buClr>
              <a:buSzPts val="3800"/>
              <a:buFont typeface="Fredoka One"/>
              <a:buNone/>
              <a:defRPr sz="3800" b="0" i="0" u="none" strike="noStrike" cap="none">
                <a:solidFill>
                  <a:schemeClr val="lt1"/>
                </a:solidFill>
                <a:latin typeface="Fredoka One"/>
                <a:ea typeface="Fredoka One"/>
                <a:cs typeface="Fredoka One"/>
                <a:sym typeface="Fredoka One"/>
              </a:defRPr>
            </a:lvl8pPr>
            <a:lvl9pPr marR="0" lvl="8" algn="ctr" rtl="0">
              <a:lnSpc>
                <a:spcPct val="100000"/>
              </a:lnSpc>
              <a:spcBef>
                <a:spcPts val="0"/>
              </a:spcBef>
              <a:spcAft>
                <a:spcPts val="0"/>
              </a:spcAft>
              <a:buClr>
                <a:schemeClr val="lt1"/>
              </a:buClr>
              <a:buSzPts val="3800"/>
              <a:buFont typeface="Fredoka One"/>
              <a:buNone/>
              <a:defRPr sz="3800" b="0" i="0" u="none" strike="noStrike" cap="none">
                <a:solidFill>
                  <a:schemeClr val="lt1"/>
                </a:solidFill>
                <a:latin typeface="Fredoka One"/>
                <a:ea typeface="Fredoka One"/>
                <a:cs typeface="Fredoka One"/>
                <a:sym typeface="Fredoka One"/>
              </a:defRPr>
            </a:lvl9pPr>
          </a:lstStyle>
          <a:p>
            <a:r>
              <a:rPr lang="en-US">
                <a:solidFill>
                  <a:schemeClr val="tx1">
                    <a:lumMod val="90000"/>
                    <a:lumOff val="10000"/>
                  </a:schemeClr>
                </a:solidFill>
              </a:rPr>
              <a:t>Nhóm 2</a:t>
            </a:r>
          </a:p>
        </p:txBody>
      </p:sp>
    </p:spTree>
    <p:extLst>
      <p:ext uri="{BB962C8B-B14F-4D97-AF65-F5344CB8AC3E}">
        <p14:creationId xmlns:p14="http://schemas.microsoft.com/office/powerpoint/2010/main" val="1316042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39"/>
          <p:cNvSpPr/>
          <p:nvPr/>
        </p:nvSpPr>
        <p:spPr>
          <a:xfrm>
            <a:off x="618241" y="348500"/>
            <a:ext cx="7380350" cy="4359755"/>
          </a:xfrm>
          <a:custGeom>
            <a:avLst/>
            <a:gdLst/>
            <a:ahLst/>
            <a:cxnLst/>
            <a:rect l="l" t="t" r="r" b="b"/>
            <a:pathLst>
              <a:path w="43198" h="30328" extrusionOk="0">
                <a:moveTo>
                  <a:pt x="21526" y="0"/>
                </a:moveTo>
                <a:cubicBezTo>
                  <a:pt x="15938" y="0"/>
                  <a:pt x="9543" y="411"/>
                  <a:pt x="5904" y="3875"/>
                </a:cubicBezTo>
                <a:cubicBezTo>
                  <a:pt x="1401" y="8211"/>
                  <a:pt x="0" y="19186"/>
                  <a:pt x="5337" y="23389"/>
                </a:cubicBezTo>
                <a:cubicBezTo>
                  <a:pt x="8864" y="26197"/>
                  <a:pt x="14236" y="26811"/>
                  <a:pt x="19274" y="26811"/>
                </a:cubicBezTo>
                <a:cubicBezTo>
                  <a:pt x="21717" y="26811"/>
                  <a:pt x="24082" y="26667"/>
                  <a:pt x="26119" y="26558"/>
                </a:cubicBezTo>
                <a:lnTo>
                  <a:pt x="26119" y="26558"/>
                </a:lnTo>
                <a:cubicBezTo>
                  <a:pt x="25719" y="27492"/>
                  <a:pt x="23550" y="30227"/>
                  <a:pt x="24584" y="30327"/>
                </a:cubicBezTo>
                <a:cubicBezTo>
                  <a:pt x="24594" y="30328"/>
                  <a:pt x="24604" y="30328"/>
                  <a:pt x="24614" y="30328"/>
                </a:cubicBezTo>
                <a:cubicBezTo>
                  <a:pt x="26048" y="30328"/>
                  <a:pt x="32757" y="25724"/>
                  <a:pt x="32757" y="25724"/>
                </a:cubicBezTo>
                <a:cubicBezTo>
                  <a:pt x="32757" y="25724"/>
                  <a:pt x="34558" y="25324"/>
                  <a:pt x="35192" y="25057"/>
                </a:cubicBezTo>
                <a:cubicBezTo>
                  <a:pt x="41230" y="22655"/>
                  <a:pt x="43198" y="16217"/>
                  <a:pt x="42597" y="10246"/>
                </a:cubicBezTo>
                <a:cubicBezTo>
                  <a:pt x="42230" y="6744"/>
                  <a:pt x="41063" y="3174"/>
                  <a:pt x="37727" y="1473"/>
                </a:cubicBezTo>
                <a:cubicBezTo>
                  <a:pt x="35247" y="194"/>
                  <a:pt x="32092" y="18"/>
                  <a:pt x="29159" y="18"/>
                </a:cubicBezTo>
                <a:cubicBezTo>
                  <a:pt x="28344" y="18"/>
                  <a:pt x="27547" y="32"/>
                  <a:pt x="26786" y="39"/>
                </a:cubicBezTo>
                <a:cubicBezTo>
                  <a:pt x="26657" y="40"/>
                  <a:pt x="26526" y="40"/>
                  <a:pt x="26394" y="40"/>
                </a:cubicBezTo>
                <a:cubicBezTo>
                  <a:pt x="24920" y="40"/>
                  <a:pt x="23262" y="0"/>
                  <a:pt x="21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9"/>
          <p:cNvSpPr txBox="1">
            <a:spLocks noGrp="1"/>
          </p:cNvSpPr>
          <p:nvPr>
            <p:ph type="ctrTitle"/>
          </p:nvPr>
        </p:nvSpPr>
        <p:spPr>
          <a:xfrm>
            <a:off x="2209505" y="4278924"/>
            <a:ext cx="3758100" cy="51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tx1">
                    <a:lumMod val="90000"/>
                    <a:lumOff val="10000"/>
                  </a:schemeClr>
                </a:solidFill>
                <a:latin typeface="Fredoka One"/>
                <a:ea typeface="Fredoka One"/>
                <a:cs typeface="Fredoka One"/>
                <a:sym typeface="Fredoka One"/>
              </a:rPr>
              <a:t>NHÓM 3</a:t>
            </a:r>
            <a:endParaRPr sz="3000">
              <a:solidFill>
                <a:schemeClr val="tx1">
                  <a:lumMod val="90000"/>
                  <a:lumOff val="10000"/>
                </a:schemeClr>
              </a:solidFill>
              <a:latin typeface="Fredoka One"/>
              <a:ea typeface="Fredoka One"/>
              <a:cs typeface="Fredoka One"/>
              <a:sym typeface="Fredoka One"/>
            </a:endParaRPr>
          </a:p>
        </p:txBody>
      </p:sp>
      <p:grpSp>
        <p:nvGrpSpPr>
          <p:cNvPr id="544" name="Google Shape;544;p39"/>
          <p:cNvGrpSpPr/>
          <p:nvPr/>
        </p:nvGrpSpPr>
        <p:grpSpPr>
          <a:xfrm rot="1790415">
            <a:off x="6373695" y="3543093"/>
            <a:ext cx="1262614" cy="1129518"/>
            <a:chOff x="2373425" y="2328488"/>
            <a:chExt cx="1072475" cy="929000"/>
          </a:xfrm>
        </p:grpSpPr>
        <p:sp>
          <p:nvSpPr>
            <p:cNvPr id="545" name="Google Shape;545;p39"/>
            <p:cNvSpPr/>
            <p:nvPr/>
          </p:nvSpPr>
          <p:spPr>
            <a:xfrm>
              <a:off x="2385950" y="2891663"/>
              <a:ext cx="241850" cy="144300"/>
            </a:xfrm>
            <a:custGeom>
              <a:avLst/>
              <a:gdLst/>
              <a:ahLst/>
              <a:cxnLst/>
              <a:rect l="l" t="t" r="r" b="b"/>
              <a:pathLst>
                <a:path w="9674" h="5772" extrusionOk="0">
                  <a:moveTo>
                    <a:pt x="1835" y="1"/>
                  </a:moveTo>
                  <a:cubicBezTo>
                    <a:pt x="1768" y="1"/>
                    <a:pt x="1668" y="68"/>
                    <a:pt x="1601" y="68"/>
                  </a:cubicBezTo>
                  <a:cubicBezTo>
                    <a:pt x="1435" y="101"/>
                    <a:pt x="1301" y="268"/>
                    <a:pt x="1268" y="435"/>
                  </a:cubicBezTo>
                  <a:cubicBezTo>
                    <a:pt x="1234" y="601"/>
                    <a:pt x="1234" y="768"/>
                    <a:pt x="1301" y="968"/>
                  </a:cubicBezTo>
                  <a:cubicBezTo>
                    <a:pt x="1301" y="1002"/>
                    <a:pt x="1334" y="1068"/>
                    <a:pt x="1334" y="1135"/>
                  </a:cubicBezTo>
                  <a:lnTo>
                    <a:pt x="1101" y="1002"/>
                  </a:lnTo>
                  <a:cubicBezTo>
                    <a:pt x="1001" y="968"/>
                    <a:pt x="934" y="935"/>
                    <a:pt x="834" y="935"/>
                  </a:cubicBezTo>
                  <a:cubicBezTo>
                    <a:pt x="767" y="935"/>
                    <a:pt x="667" y="902"/>
                    <a:pt x="634" y="902"/>
                  </a:cubicBezTo>
                  <a:lnTo>
                    <a:pt x="567" y="902"/>
                  </a:lnTo>
                  <a:cubicBezTo>
                    <a:pt x="434" y="902"/>
                    <a:pt x="334" y="968"/>
                    <a:pt x="300" y="1002"/>
                  </a:cubicBezTo>
                  <a:cubicBezTo>
                    <a:pt x="234" y="1068"/>
                    <a:pt x="167" y="1168"/>
                    <a:pt x="134" y="1269"/>
                  </a:cubicBezTo>
                  <a:cubicBezTo>
                    <a:pt x="0" y="1669"/>
                    <a:pt x="400" y="2069"/>
                    <a:pt x="667" y="2269"/>
                  </a:cubicBezTo>
                  <a:cubicBezTo>
                    <a:pt x="767" y="2336"/>
                    <a:pt x="834" y="2403"/>
                    <a:pt x="968" y="2469"/>
                  </a:cubicBezTo>
                  <a:lnTo>
                    <a:pt x="934" y="2469"/>
                  </a:lnTo>
                  <a:cubicBezTo>
                    <a:pt x="801" y="2503"/>
                    <a:pt x="667" y="2536"/>
                    <a:pt x="634" y="2636"/>
                  </a:cubicBezTo>
                  <a:cubicBezTo>
                    <a:pt x="501" y="2770"/>
                    <a:pt x="467" y="2903"/>
                    <a:pt x="501" y="3036"/>
                  </a:cubicBezTo>
                  <a:cubicBezTo>
                    <a:pt x="567" y="3170"/>
                    <a:pt x="634" y="3303"/>
                    <a:pt x="767" y="3437"/>
                  </a:cubicBezTo>
                  <a:cubicBezTo>
                    <a:pt x="801" y="3470"/>
                    <a:pt x="901" y="3503"/>
                    <a:pt x="968" y="3537"/>
                  </a:cubicBezTo>
                  <a:cubicBezTo>
                    <a:pt x="1068" y="3604"/>
                    <a:pt x="1134" y="3604"/>
                    <a:pt x="1234" y="3604"/>
                  </a:cubicBezTo>
                  <a:lnTo>
                    <a:pt x="1334" y="3604"/>
                  </a:lnTo>
                  <a:cubicBezTo>
                    <a:pt x="1468" y="3604"/>
                    <a:pt x="1635" y="3604"/>
                    <a:pt x="1735" y="3537"/>
                  </a:cubicBezTo>
                  <a:cubicBezTo>
                    <a:pt x="1835" y="3537"/>
                    <a:pt x="1935" y="3503"/>
                    <a:pt x="2068" y="3470"/>
                  </a:cubicBezTo>
                  <a:cubicBezTo>
                    <a:pt x="2569" y="4337"/>
                    <a:pt x="3403" y="4871"/>
                    <a:pt x="3970" y="5171"/>
                  </a:cubicBezTo>
                  <a:cubicBezTo>
                    <a:pt x="4403" y="5405"/>
                    <a:pt x="4837" y="5538"/>
                    <a:pt x="5304" y="5638"/>
                  </a:cubicBezTo>
                  <a:cubicBezTo>
                    <a:pt x="5704" y="5738"/>
                    <a:pt x="6138" y="5772"/>
                    <a:pt x="6605" y="5772"/>
                  </a:cubicBezTo>
                  <a:lnTo>
                    <a:pt x="6705" y="5772"/>
                  </a:lnTo>
                  <a:cubicBezTo>
                    <a:pt x="7272" y="5772"/>
                    <a:pt x="7839" y="5638"/>
                    <a:pt x="8306" y="5472"/>
                  </a:cubicBezTo>
                  <a:cubicBezTo>
                    <a:pt x="8806" y="5271"/>
                    <a:pt x="9273" y="4971"/>
                    <a:pt x="9640" y="4604"/>
                  </a:cubicBezTo>
                  <a:cubicBezTo>
                    <a:pt x="9674" y="4571"/>
                    <a:pt x="9674" y="4504"/>
                    <a:pt x="9674" y="4437"/>
                  </a:cubicBezTo>
                  <a:cubicBezTo>
                    <a:pt x="9674" y="4337"/>
                    <a:pt x="9640" y="4304"/>
                    <a:pt x="9607" y="4271"/>
                  </a:cubicBezTo>
                  <a:lnTo>
                    <a:pt x="9574" y="4237"/>
                  </a:lnTo>
                  <a:cubicBezTo>
                    <a:pt x="9607" y="4071"/>
                    <a:pt x="9574" y="3904"/>
                    <a:pt x="9474" y="3737"/>
                  </a:cubicBezTo>
                  <a:cubicBezTo>
                    <a:pt x="9440" y="3637"/>
                    <a:pt x="9340" y="3570"/>
                    <a:pt x="9240" y="3503"/>
                  </a:cubicBezTo>
                  <a:cubicBezTo>
                    <a:pt x="9140" y="3470"/>
                    <a:pt x="9107" y="3437"/>
                    <a:pt x="8973" y="3437"/>
                  </a:cubicBezTo>
                  <a:cubicBezTo>
                    <a:pt x="8940" y="3403"/>
                    <a:pt x="8907" y="3403"/>
                    <a:pt x="8907" y="3403"/>
                  </a:cubicBezTo>
                  <a:lnTo>
                    <a:pt x="8840" y="3403"/>
                  </a:lnTo>
                  <a:cubicBezTo>
                    <a:pt x="8806" y="3403"/>
                    <a:pt x="8773" y="3403"/>
                    <a:pt x="8740" y="3437"/>
                  </a:cubicBezTo>
                  <a:lnTo>
                    <a:pt x="8673" y="3470"/>
                  </a:lnTo>
                  <a:cubicBezTo>
                    <a:pt x="8640" y="3470"/>
                    <a:pt x="8606" y="3503"/>
                    <a:pt x="8506" y="3503"/>
                  </a:cubicBezTo>
                  <a:cubicBezTo>
                    <a:pt x="8406" y="3570"/>
                    <a:pt x="8239" y="3637"/>
                    <a:pt x="8106" y="3737"/>
                  </a:cubicBezTo>
                  <a:cubicBezTo>
                    <a:pt x="8073" y="3770"/>
                    <a:pt x="8006" y="3804"/>
                    <a:pt x="7973" y="3904"/>
                  </a:cubicBezTo>
                  <a:lnTo>
                    <a:pt x="7239" y="4137"/>
                  </a:lnTo>
                  <a:cubicBezTo>
                    <a:pt x="6972" y="4171"/>
                    <a:pt x="6672" y="4237"/>
                    <a:pt x="6438" y="4237"/>
                  </a:cubicBezTo>
                  <a:lnTo>
                    <a:pt x="6171" y="4237"/>
                  </a:lnTo>
                  <a:cubicBezTo>
                    <a:pt x="5804" y="4171"/>
                    <a:pt x="5437" y="4104"/>
                    <a:pt x="5070" y="3970"/>
                  </a:cubicBezTo>
                  <a:cubicBezTo>
                    <a:pt x="4737" y="3837"/>
                    <a:pt x="4403" y="3670"/>
                    <a:pt x="4103" y="3470"/>
                  </a:cubicBezTo>
                  <a:cubicBezTo>
                    <a:pt x="3836" y="3303"/>
                    <a:pt x="3603" y="3103"/>
                    <a:pt x="3436" y="2836"/>
                  </a:cubicBezTo>
                  <a:cubicBezTo>
                    <a:pt x="3403" y="2770"/>
                    <a:pt x="3303" y="2736"/>
                    <a:pt x="3269" y="2636"/>
                  </a:cubicBezTo>
                  <a:cubicBezTo>
                    <a:pt x="3469" y="2569"/>
                    <a:pt x="3669" y="2436"/>
                    <a:pt x="3803" y="2269"/>
                  </a:cubicBezTo>
                  <a:cubicBezTo>
                    <a:pt x="3903" y="2169"/>
                    <a:pt x="4003" y="2069"/>
                    <a:pt x="4103" y="1902"/>
                  </a:cubicBezTo>
                  <a:cubicBezTo>
                    <a:pt x="4170" y="1736"/>
                    <a:pt x="4170" y="1569"/>
                    <a:pt x="4103" y="1402"/>
                  </a:cubicBezTo>
                  <a:cubicBezTo>
                    <a:pt x="4070" y="1235"/>
                    <a:pt x="3936" y="1102"/>
                    <a:pt x="3770" y="1068"/>
                  </a:cubicBezTo>
                  <a:cubicBezTo>
                    <a:pt x="3669" y="1002"/>
                    <a:pt x="3603" y="1002"/>
                    <a:pt x="3503" y="1002"/>
                  </a:cubicBezTo>
                  <a:cubicBezTo>
                    <a:pt x="3436" y="1002"/>
                    <a:pt x="3336" y="1002"/>
                    <a:pt x="3269" y="1068"/>
                  </a:cubicBezTo>
                  <a:cubicBezTo>
                    <a:pt x="3102" y="1102"/>
                    <a:pt x="2969" y="1168"/>
                    <a:pt x="2802" y="1269"/>
                  </a:cubicBezTo>
                  <a:lnTo>
                    <a:pt x="2769" y="1302"/>
                  </a:lnTo>
                  <a:cubicBezTo>
                    <a:pt x="2769" y="1269"/>
                    <a:pt x="2735" y="1168"/>
                    <a:pt x="2735" y="1135"/>
                  </a:cubicBezTo>
                  <a:cubicBezTo>
                    <a:pt x="2635" y="935"/>
                    <a:pt x="2569" y="768"/>
                    <a:pt x="2469" y="601"/>
                  </a:cubicBezTo>
                  <a:cubicBezTo>
                    <a:pt x="2402" y="468"/>
                    <a:pt x="2268" y="268"/>
                    <a:pt x="2068" y="134"/>
                  </a:cubicBezTo>
                  <a:cubicBezTo>
                    <a:pt x="1968" y="101"/>
                    <a:pt x="1902" y="68"/>
                    <a:pt x="1768" y="68"/>
                  </a:cubicBezTo>
                  <a:cubicBezTo>
                    <a:pt x="1902" y="1"/>
                    <a:pt x="1902" y="1"/>
                    <a:pt x="1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9"/>
            <p:cNvSpPr/>
            <p:nvPr/>
          </p:nvSpPr>
          <p:spPr>
            <a:xfrm>
              <a:off x="3205700" y="2790763"/>
              <a:ext cx="240200" cy="141800"/>
            </a:xfrm>
            <a:custGeom>
              <a:avLst/>
              <a:gdLst/>
              <a:ahLst/>
              <a:cxnLst/>
              <a:rect l="l" t="t" r="r" b="b"/>
              <a:pathLst>
                <a:path w="9608" h="5672" extrusionOk="0">
                  <a:moveTo>
                    <a:pt x="7839" y="1"/>
                  </a:moveTo>
                  <a:cubicBezTo>
                    <a:pt x="7706" y="1"/>
                    <a:pt x="7639" y="34"/>
                    <a:pt x="7539" y="134"/>
                  </a:cubicBezTo>
                  <a:cubicBezTo>
                    <a:pt x="7339" y="268"/>
                    <a:pt x="7205" y="434"/>
                    <a:pt x="7139" y="601"/>
                  </a:cubicBezTo>
                  <a:cubicBezTo>
                    <a:pt x="7039" y="768"/>
                    <a:pt x="6905" y="935"/>
                    <a:pt x="6872" y="1135"/>
                  </a:cubicBezTo>
                  <a:cubicBezTo>
                    <a:pt x="6872" y="1168"/>
                    <a:pt x="6838" y="1268"/>
                    <a:pt x="6838" y="1302"/>
                  </a:cubicBezTo>
                  <a:lnTo>
                    <a:pt x="6805" y="1268"/>
                  </a:lnTo>
                  <a:cubicBezTo>
                    <a:pt x="6672" y="1168"/>
                    <a:pt x="6505" y="1101"/>
                    <a:pt x="6338" y="1035"/>
                  </a:cubicBezTo>
                  <a:cubicBezTo>
                    <a:pt x="6238" y="1001"/>
                    <a:pt x="6171" y="1001"/>
                    <a:pt x="6071" y="1001"/>
                  </a:cubicBezTo>
                  <a:cubicBezTo>
                    <a:pt x="6005" y="1001"/>
                    <a:pt x="5904" y="1001"/>
                    <a:pt x="5838" y="1035"/>
                  </a:cubicBezTo>
                  <a:cubicBezTo>
                    <a:pt x="5704" y="1101"/>
                    <a:pt x="5571" y="1202"/>
                    <a:pt x="5504" y="1368"/>
                  </a:cubicBezTo>
                  <a:cubicBezTo>
                    <a:pt x="5471" y="1535"/>
                    <a:pt x="5471" y="1702"/>
                    <a:pt x="5504" y="1869"/>
                  </a:cubicBezTo>
                  <a:cubicBezTo>
                    <a:pt x="5571" y="2036"/>
                    <a:pt x="5704" y="2169"/>
                    <a:pt x="5804" y="2269"/>
                  </a:cubicBezTo>
                  <a:cubicBezTo>
                    <a:pt x="5971" y="2369"/>
                    <a:pt x="6138" y="2503"/>
                    <a:pt x="6338" y="2636"/>
                  </a:cubicBezTo>
                  <a:lnTo>
                    <a:pt x="6371" y="2669"/>
                  </a:lnTo>
                  <a:lnTo>
                    <a:pt x="6238" y="2836"/>
                  </a:lnTo>
                  <a:cubicBezTo>
                    <a:pt x="6038" y="3036"/>
                    <a:pt x="5838" y="3270"/>
                    <a:pt x="5571" y="3437"/>
                  </a:cubicBezTo>
                  <a:cubicBezTo>
                    <a:pt x="5304" y="3637"/>
                    <a:pt x="4970" y="3803"/>
                    <a:pt x="4637" y="3937"/>
                  </a:cubicBezTo>
                  <a:cubicBezTo>
                    <a:pt x="4237" y="4037"/>
                    <a:pt x="3870" y="4137"/>
                    <a:pt x="3503" y="4170"/>
                  </a:cubicBezTo>
                  <a:lnTo>
                    <a:pt x="3236" y="4170"/>
                  </a:lnTo>
                  <a:cubicBezTo>
                    <a:pt x="2969" y="4170"/>
                    <a:pt x="2702" y="4137"/>
                    <a:pt x="2435" y="4104"/>
                  </a:cubicBezTo>
                  <a:cubicBezTo>
                    <a:pt x="2202" y="4037"/>
                    <a:pt x="1935" y="3970"/>
                    <a:pt x="1701" y="3837"/>
                  </a:cubicBezTo>
                  <a:cubicBezTo>
                    <a:pt x="1701" y="3770"/>
                    <a:pt x="1668" y="3703"/>
                    <a:pt x="1568" y="3670"/>
                  </a:cubicBezTo>
                  <a:cubicBezTo>
                    <a:pt x="1401" y="3603"/>
                    <a:pt x="1268" y="3503"/>
                    <a:pt x="1168" y="3470"/>
                  </a:cubicBezTo>
                  <a:cubicBezTo>
                    <a:pt x="1101" y="3470"/>
                    <a:pt x="1068" y="3437"/>
                    <a:pt x="1001" y="3437"/>
                  </a:cubicBezTo>
                  <a:lnTo>
                    <a:pt x="934" y="3370"/>
                  </a:lnTo>
                  <a:cubicBezTo>
                    <a:pt x="901" y="3336"/>
                    <a:pt x="868" y="3336"/>
                    <a:pt x="834" y="3336"/>
                  </a:cubicBezTo>
                  <a:lnTo>
                    <a:pt x="767" y="3336"/>
                  </a:lnTo>
                  <a:cubicBezTo>
                    <a:pt x="734" y="3336"/>
                    <a:pt x="701" y="3370"/>
                    <a:pt x="701" y="3370"/>
                  </a:cubicBezTo>
                  <a:cubicBezTo>
                    <a:pt x="601" y="3370"/>
                    <a:pt x="534" y="3437"/>
                    <a:pt x="434" y="3470"/>
                  </a:cubicBezTo>
                  <a:cubicBezTo>
                    <a:pt x="334" y="3537"/>
                    <a:pt x="267" y="3603"/>
                    <a:pt x="200" y="3670"/>
                  </a:cubicBezTo>
                  <a:cubicBezTo>
                    <a:pt x="100" y="3837"/>
                    <a:pt x="67" y="4004"/>
                    <a:pt x="100" y="4170"/>
                  </a:cubicBezTo>
                  <a:lnTo>
                    <a:pt x="67" y="4170"/>
                  </a:lnTo>
                  <a:cubicBezTo>
                    <a:pt x="34" y="4204"/>
                    <a:pt x="0" y="4304"/>
                    <a:pt x="0" y="4337"/>
                  </a:cubicBezTo>
                  <a:cubicBezTo>
                    <a:pt x="0" y="4437"/>
                    <a:pt x="0" y="4471"/>
                    <a:pt x="34" y="4504"/>
                  </a:cubicBezTo>
                  <a:cubicBezTo>
                    <a:pt x="401" y="4871"/>
                    <a:pt x="868" y="5171"/>
                    <a:pt x="1368" y="5371"/>
                  </a:cubicBezTo>
                  <a:cubicBezTo>
                    <a:pt x="1868" y="5538"/>
                    <a:pt x="2402" y="5671"/>
                    <a:pt x="2969" y="5671"/>
                  </a:cubicBezTo>
                  <a:lnTo>
                    <a:pt x="3069" y="5671"/>
                  </a:lnTo>
                  <a:cubicBezTo>
                    <a:pt x="3503" y="5671"/>
                    <a:pt x="3970" y="5638"/>
                    <a:pt x="4370" y="5538"/>
                  </a:cubicBezTo>
                  <a:cubicBezTo>
                    <a:pt x="4870" y="5405"/>
                    <a:pt x="5337" y="5305"/>
                    <a:pt x="5704" y="5104"/>
                  </a:cubicBezTo>
                  <a:cubicBezTo>
                    <a:pt x="6305" y="4804"/>
                    <a:pt x="7139" y="4270"/>
                    <a:pt x="7606" y="3370"/>
                  </a:cubicBezTo>
                  <a:cubicBezTo>
                    <a:pt x="7739" y="3437"/>
                    <a:pt x="7839" y="3437"/>
                    <a:pt x="7973" y="3470"/>
                  </a:cubicBezTo>
                  <a:cubicBezTo>
                    <a:pt x="8039" y="3470"/>
                    <a:pt x="8206" y="3503"/>
                    <a:pt x="8340" y="3503"/>
                  </a:cubicBezTo>
                  <a:lnTo>
                    <a:pt x="8473" y="3503"/>
                  </a:lnTo>
                  <a:cubicBezTo>
                    <a:pt x="8540" y="3503"/>
                    <a:pt x="8640" y="3503"/>
                    <a:pt x="8706" y="3470"/>
                  </a:cubicBezTo>
                  <a:cubicBezTo>
                    <a:pt x="8807" y="3437"/>
                    <a:pt x="8873" y="3437"/>
                    <a:pt x="8907" y="3336"/>
                  </a:cubicBezTo>
                  <a:cubicBezTo>
                    <a:pt x="9073" y="3203"/>
                    <a:pt x="9173" y="3070"/>
                    <a:pt x="9173" y="2970"/>
                  </a:cubicBezTo>
                  <a:cubicBezTo>
                    <a:pt x="9207" y="2803"/>
                    <a:pt x="9140" y="2669"/>
                    <a:pt x="9040" y="2536"/>
                  </a:cubicBezTo>
                  <a:cubicBezTo>
                    <a:pt x="8973" y="2469"/>
                    <a:pt x="8873" y="2402"/>
                    <a:pt x="8706" y="2369"/>
                  </a:cubicBezTo>
                  <a:lnTo>
                    <a:pt x="8673" y="2369"/>
                  </a:lnTo>
                  <a:cubicBezTo>
                    <a:pt x="8740" y="2336"/>
                    <a:pt x="8873" y="2236"/>
                    <a:pt x="8940" y="2202"/>
                  </a:cubicBezTo>
                  <a:cubicBezTo>
                    <a:pt x="9240" y="1969"/>
                    <a:pt x="9607" y="1635"/>
                    <a:pt x="9507" y="1202"/>
                  </a:cubicBezTo>
                  <a:cubicBezTo>
                    <a:pt x="9440" y="1135"/>
                    <a:pt x="9407" y="1001"/>
                    <a:pt x="9340" y="968"/>
                  </a:cubicBezTo>
                  <a:cubicBezTo>
                    <a:pt x="9274" y="901"/>
                    <a:pt x="9173" y="835"/>
                    <a:pt x="9073" y="835"/>
                  </a:cubicBezTo>
                  <a:lnTo>
                    <a:pt x="9007" y="835"/>
                  </a:lnTo>
                  <a:cubicBezTo>
                    <a:pt x="8907" y="835"/>
                    <a:pt x="8840" y="835"/>
                    <a:pt x="8807" y="868"/>
                  </a:cubicBezTo>
                  <a:cubicBezTo>
                    <a:pt x="8706" y="868"/>
                    <a:pt x="8606" y="901"/>
                    <a:pt x="8540" y="968"/>
                  </a:cubicBezTo>
                  <a:lnTo>
                    <a:pt x="8306" y="1068"/>
                  </a:lnTo>
                  <a:cubicBezTo>
                    <a:pt x="8340" y="1035"/>
                    <a:pt x="8340" y="1001"/>
                    <a:pt x="8340" y="901"/>
                  </a:cubicBezTo>
                  <a:cubicBezTo>
                    <a:pt x="8373" y="701"/>
                    <a:pt x="8406" y="534"/>
                    <a:pt x="8373" y="368"/>
                  </a:cubicBezTo>
                  <a:cubicBezTo>
                    <a:pt x="8340" y="201"/>
                    <a:pt x="8206" y="67"/>
                    <a:pt x="80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9"/>
            <p:cNvSpPr/>
            <p:nvPr/>
          </p:nvSpPr>
          <p:spPr>
            <a:xfrm>
              <a:off x="2709500" y="2905313"/>
              <a:ext cx="183500" cy="352175"/>
            </a:xfrm>
            <a:custGeom>
              <a:avLst/>
              <a:gdLst/>
              <a:ahLst/>
              <a:cxnLst/>
              <a:rect l="l" t="t" r="r" b="b"/>
              <a:pathLst>
                <a:path w="7340" h="14087" extrusionOk="0">
                  <a:moveTo>
                    <a:pt x="4733" y="0"/>
                  </a:moveTo>
                  <a:cubicBezTo>
                    <a:pt x="3153" y="0"/>
                    <a:pt x="1368" y="2777"/>
                    <a:pt x="701" y="6460"/>
                  </a:cubicBezTo>
                  <a:cubicBezTo>
                    <a:pt x="1" y="10363"/>
                    <a:pt x="701" y="13732"/>
                    <a:pt x="2369" y="14065"/>
                  </a:cubicBezTo>
                  <a:cubicBezTo>
                    <a:pt x="2447" y="14080"/>
                    <a:pt x="2526" y="14087"/>
                    <a:pt x="2605" y="14087"/>
                  </a:cubicBezTo>
                  <a:cubicBezTo>
                    <a:pt x="4182" y="14087"/>
                    <a:pt x="5940" y="11279"/>
                    <a:pt x="6639" y="7594"/>
                  </a:cubicBezTo>
                  <a:cubicBezTo>
                    <a:pt x="7339" y="3658"/>
                    <a:pt x="6572" y="289"/>
                    <a:pt x="4971" y="22"/>
                  </a:cubicBezTo>
                  <a:cubicBezTo>
                    <a:pt x="4892" y="8"/>
                    <a:pt x="4813" y="0"/>
                    <a:pt x="47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9"/>
            <p:cNvSpPr/>
            <p:nvPr/>
          </p:nvSpPr>
          <p:spPr>
            <a:xfrm>
              <a:off x="3021400" y="2829388"/>
              <a:ext cx="285225" cy="297225"/>
            </a:xfrm>
            <a:custGeom>
              <a:avLst/>
              <a:gdLst/>
              <a:ahLst/>
              <a:cxnLst/>
              <a:rect l="l" t="t" r="r" b="b"/>
              <a:pathLst>
                <a:path w="11409" h="11889" extrusionOk="0">
                  <a:moveTo>
                    <a:pt x="2270" y="0"/>
                  </a:moveTo>
                  <a:cubicBezTo>
                    <a:pt x="1901" y="0"/>
                    <a:pt x="1583" y="94"/>
                    <a:pt x="1335" y="290"/>
                  </a:cubicBezTo>
                  <a:cubicBezTo>
                    <a:pt x="0" y="1291"/>
                    <a:pt x="901" y="4660"/>
                    <a:pt x="3336" y="7796"/>
                  </a:cubicBezTo>
                  <a:cubicBezTo>
                    <a:pt x="5267" y="10316"/>
                    <a:pt x="7607" y="11888"/>
                    <a:pt x="9126" y="11888"/>
                  </a:cubicBezTo>
                  <a:cubicBezTo>
                    <a:pt x="9497" y="11888"/>
                    <a:pt x="9819" y="11795"/>
                    <a:pt x="10074" y="11598"/>
                  </a:cubicBezTo>
                  <a:cubicBezTo>
                    <a:pt x="11408" y="10564"/>
                    <a:pt x="10508" y="7229"/>
                    <a:pt x="8073" y="4093"/>
                  </a:cubicBezTo>
                  <a:cubicBezTo>
                    <a:pt x="6142" y="1573"/>
                    <a:pt x="3780" y="0"/>
                    <a:pt x="2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9"/>
            <p:cNvSpPr/>
            <p:nvPr/>
          </p:nvSpPr>
          <p:spPr>
            <a:xfrm>
              <a:off x="2373425" y="2596988"/>
              <a:ext cx="110100" cy="121425"/>
            </a:xfrm>
            <a:custGeom>
              <a:avLst/>
              <a:gdLst/>
              <a:ahLst/>
              <a:cxnLst/>
              <a:rect l="l" t="t" r="r" b="b"/>
              <a:pathLst>
                <a:path w="4404" h="4857" extrusionOk="0">
                  <a:moveTo>
                    <a:pt x="2299" y="1"/>
                  </a:moveTo>
                  <a:cubicBezTo>
                    <a:pt x="1273" y="1"/>
                    <a:pt x="324" y="929"/>
                    <a:pt x="168" y="2181"/>
                  </a:cubicBezTo>
                  <a:cubicBezTo>
                    <a:pt x="1" y="3482"/>
                    <a:pt x="801" y="4716"/>
                    <a:pt x="1936" y="4850"/>
                  </a:cubicBezTo>
                  <a:cubicBezTo>
                    <a:pt x="1991" y="4855"/>
                    <a:pt x="2047" y="4857"/>
                    <a:pt x="2102" y="4857"/>
                  </a:cubicBezTo>
                  <a:cubicBezTo>
                    <a:pt x="3169" y="4857"/>
                    <a:pt x="4112" y="3950"/>
                    <a:pt x="4271" y="2681"/>
                  </a:cubicBezTo>
                  <a:cubicBezTo>
                    <a:pt x="4404" y="1347"/>
                    <a:pt x="3637" y="180"/>
                    <a:pt x="2503" y="13"/>
                  </a:cubicBezTo>
                  <a:cubicBezTo>
                    <a:pt x="2434" y="5"/>
                    <a:pt x="2366" y="1"/>
                    <a:pt x="2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9"/>
            <p:cNvSpPr/>
            <p:nvPr/>
          </p:nvSpPr>
          <p:spPr>
            <a:xfrm>
              <a:off x="2396775" y="2507163"/>
              <a:ext cx="344450" cy="378750"/>
            </a:xfrm>
            <a:custGeom>
              <a:avLst/>
              <a:gdLst/>
              <a:ahLst/>
              <a:cxnLst/>
              <a:rect l="l" t="t" r="r" b="b"/>
              <a:pathLst>
                <a:path w="13778" h="15150" extrusionOk="0">
                  <a:moveTo>
                    <a:pt x="7168" y="1"/>
                  </a:moveTo>
                  <a:cubicBezTo>
                    <a:pt x="3859" y="1"/>
                    <a:pt x="971" y="2889"/>
                    <a:pt x="501" y="6808"/>
                  </a:cubicBezTo>
                  <a:cubicBezTo>
                    <a:pt x="1" y="10978"/>
                    <a:pt x="2403" y="14680"/>
                    <a:pt x="5972" y="15114"/>
                  </a:cubicBezTo>
                  <a:cubicBezTo>
                    <a:pt x="6184" y="15138"/>
                    <a:pt x="6395" y="15150"/>
                    <a:pt x="6604" y="15150"/>
                  </a:cubicBezTo>
                  <a:cubicBezTo>
                    <a:pt x="9886" y="15150"/>
                    <a:pt x="12773" y="12262"/>
                    <a:pt x="13244" y="8343"/>
                  </a:cubicBezTo>
                  <a:cubicBezTo>
                    <a:pt x="13777" y="4206"/>
                    <a:pt x="11342" y="504"/>
                    <a:pt x="7806" y="37"/>
                  </a:cubicBezTo>
                  <a:cubicBezTo>
                    <a:pt x="7592" y="13"/>
                    <a:pt x="7379" y="1"/>
                    <a:pt x="7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9"/>
            <p:cNvSpPr/>
            <p:nvPr/>
          </p:nvSpPr>
          <p:spPr>
            <a:xfrm>
              <a:off x="3190675" y="2379963"/>
              <a:ext cx="123450" cy="115075"/>
            </a:xfrm>
            <a:custGeom>
              <a:avLst/>
              <a:gdLst/>
              <a:ahLst/>
              <a:cxnLst/>
              <a:rect l="l" t="t" r="r" b="b"/>
              <a:pathLst>
                <a:path w="4938" h="4603" extrusionOk="0">
                  <a:moveTo>
                    <a:pt x="2139" y="1"/>
                  </a:moveTo>
                  <a:cubicBezTo>
                    <a:pt x="1722" y="1"/>
                    <a:pt x="1315" y="128"/>
                    <a:pt x="968" y="388"/>
                  </a:cubicBezTo>
                  <a:cubicBezTo>
                    <a:pt x="68" y="1088"/>
                    <a:pt x="1" y="2523"/>
                    <a:pt x="835" y="3557"/>
                  </a:cubicBezTo>
                  <a:cubicBezTo>
                    <a:pt x="1364" y="4234"/>
                    <a:pt x="2121" y="4602"/>
                    <a:pt x="2834" y="4602"/>
                  </a:cubicBezTo>
                  <a:cubicBezTo>
                    <a:pt x="3245" y="4602"/>
                    <a:pt x="3641" y="4480"/>
                    <a:pt x="3970" y="4224"/>
                  </a:cubicBezTo>
                  <a:cubicBezTo>
                    <a:pt x="4838" y="3557"/>
                    <a:pt x="4938" y="2089"/>
                    <a:pt x="4104" y="1055"/>
                  </a:cubicBezTo>
                  <a:cubicBezTo>
                    <a:pt x="3580" y="363"/>
                    <a:pt x="2845" y="1"/>
                    <a:pt x="2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9"/>
            <p:cNvSpPr/>
            <p:nvPr/>
          </p:nvSpPr>
          <p:spPr>
            <a:xfrm>
              <a:off x="2960525" y="2364363"/>
              <a:ext cx="381950" cy="358900"/>
            </a:xfrm>
            <a:custGeom>
              <a:avLst/>
              <a:gdLst/>
              <a:ahLst/>
              <a:cxnLst/>
              <a:rect l="l" t="t" r="r" b="b"/>
              <a:pathLst>
                <a:path w="15278" h="14356" extrusionOk="0">
                  <a:moveTo>
                    <a:pt x="6555" y="0"/>
                  </a:moveTo>
                  <a:cubicBezTo>
                    <a:pt x="5271" y="0"/>
                    <a:pt x="4031" y="383"/>
                    <a:pt x="3002" y="1179"/>
                  </a:cubicBezTo>
                  <a:cubicBezTo>
                    <a:pt x="167" y="3347"/>
                    <a:pt x="0" y="7817"/>
                    <a:pt x="2535" y="11086"/>
                  </a:cubicBezTo>
                  <a:cubicBezTo>
                    <a:pt x="4168" y="13206"/>
                    <a:pt x="6528" y="14356"/>
                    <a:pt x="8750" y="14356"/>
                  </a:cubicBezTo>
                  <a:cubicBezTo>
                    <a:pt x="10025" y="14356"/>
                    <a:pt x="11254" y="13978"/>
                    <a:pt x="12276" y="13187"/>
                  </a:cubicBezTo>
                  <a:cubicBezTo>
                    <a:pt x="15111" y="11019"/>
                    <a:pt x="15278" y="6549"/>
                    <a:pt x="12709" y="3247"/>
                  </a:cubicBezTo>
                  <a:cubicBezTo>
                    <a:pt x="11105" y="1136"/>
                    <a:pt x="8766" y="0"/>
                    <a:pt x="65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9"/>
            <p:cNvSpPr/>
            <p:nvPr/>
          </p:nvSpPr>
          <p:spPr>
            <a:xfrm>
              <a:off x="2633625" y="2328488"/>
              <a:ext cx="377800" cy="262450"/>
            </a:xfrm>
            <a:custGeom>
              <a:avLst/>
              <a:gdLst/>
              <a:ahLst/>
              <a:cxnLst/>
              <a:rect l="l" t="t" r="r" b="b"/>
              <a:pathLst>
                <a:path w="15112" h="10498" extrusionOk="0">
                  <a:moveTo>
                    <a:pt x="8698" y="0"/>
                  </a:moveTo>
                  <a:cubicBezTo>
                    <a:pt x="7892" y="0"/>
                    <a:pt x="7050" y="111"/>
                    <a:pt x="6205" y="345"/>
                  </a:cubicBezTo>
                  <a:cubicBezTo>
                    <a:pt x="2435" y="1413"/>
                    <a:pt x="0" y="4448"/>
                    <a:pt x="734" y="7117"/>
                  </a:cubicBezTo>
                  <a:cubicBezTo>
                    <a:pt x="1327" y="9206"/>
                    <a:pt x="3656" y="10498"/>
                    <a:pt x="6409" y="10498"/>
                  </a:cubicBezTo>
                  <a:cubicBezTo>
                    <a:pt x="7216" y="10498"/>
                    <a:pt x="8060" y="10387"/>
                    <a:pt x="8907" y="10152"/>
                  </a:cubicBezTo>
                  <a:cubicBezTo>
                    <a:pt x="12676" y="9152"/>
                    <a:pt x="15111" y="6116"/>
                    <a:pt x="14377" y="3414"/>
                  </a:cubicBezTo>
                  <a:cubicBezTo>
                    <a:pt x="13784" y="1298"/>
                    <a:pt x="11453" y="0"/>
                    <a:pt x="8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9"/>
            <p:cNvSpPr/>
            <p:nvPr/>
          </p:nvSpPr>
          <p:spPr>
            <a:xfrm>
              <a:off x="2524375" y="2399663"/>
              <a:ext cx="777250" cy="773075"/>
            </a:xfrm>
            <a:custGeom>
              <a:avLst/>
              <a:gdLst/>
              <a:ahLst/>
              <a:cxnLst/>
              <a:rect l="l" t="t" r="r" b="b"/>
              <a:pathLst>
                <a:path w="31090" h="30923" extrusionOk="0">
                  <a:moveTo>
                    <a:pt x="14811" y="0"/>
                  </a:moveTo>
                  <a:cubicBezTo>
                    <a:pt x="13877" y="67"/>
                    <a:pt x="12910" y="167"/>
                    <a:pt x="11942" y="434"/>
                  </a:cubicBezTo>
                  <a:cubicBezTo>
                    <a:pt x="11542" y="501"/>
                    <a:pt x="11108" y="634"/>
                    <a:pt x="10708" y="801"/>
                  </a:cubicBezTo>
                  <a:cubicBezTo>
                    <a:pt x="10575" y="834"/>
                    <a:pt x="10475" y="901"/>
                    <a:pt x="10341" y="934"/>
                  </a:cubicBezTo>
                  <a:cubicBezTo>
                    <a:pt x="9941" y="1101"/>
                    <a:pt x="9474" y="1268"/>
                    <a:pt x="9074" y="1468"/>
                  </a:cubicBezTo>
                  <a:cubicBezTo>
                    <a:pt x="7739" y="2102"/>
                    <a:pt x="6472" y="2902"/>
                    <a:pt x="5338" y="3903"/>
                  </a:cubicBezTo>
                  <a:cubicBezTo>
                    <a:pt x="5004" y="4170"/>
                    <a:pt x="4637" y="4503"/>
                    <a:pt x="4304" y="4904"/>
                  </a:cubicBezTo>
                  <a:cubicBezTo>
                    <a:pt x="3603" y="5638"/>
                    <a:pt x="2969" y="6438"/>
                    <a:pt x="2469" y="7305"/>
                  </a:cubicBezTo>
                  <a:cubicBezTo>
                    <a:pt x="2269" y="7639"/>
                    <a:pt x="2069" y="7973"/>
                    <a:pt x="1902" y="8339"/>
                  </a:cubicBezTo>
                  <a:cubicBezTo>
                    <a:pt x="1435" y="9173"/>
                    <a:pt x="1101" y="10107"/>
                    <a:pt x="801" y="11075"/>
                  </a:cubicBezTo>
                  <a:cubicBezTo>
                    <a:pt x="568" y="11942"/>
                    <a:pt x="334" y="12909"/>
                    <a:pt x="234" y="13910"/>
                  </a:cubicBezTo>
                  <a:cubicBezTo>
                    <a:pt x="0" y="15811"/>
                    <a:pt x="167" y="17846"/>
                    <a:pt x="734" y="19748"/>
                  </a:cubicBezTo>
                  <a:cubicBezTo>
                    <a:pt x="1235" y="21582"/>
                    <a:pt x="2135" y="23317"/>
                    <a:pt x="3303" y="24851"/>
                  </a:cubicBezTo>
                  <a:cubicBezTo>
                    <a:pt x="4470" y="26352"/>
                    <a:pt x="5905" y="27653"/>
                    <a:pt x="7506" y="28654"/>
                  </a:cubicBezTo>
                  <a:cubicBezTo>
                    <a:pt x="9107" y="29655"/>
                    <a:pt x="10975" y="30322"/>
                    <a:pt x="12843" y="30655"/>
                  </a:cubicBezTo>
                  <a:cubicBezTo>
                    <a:pt x="13744" y="30822"/>
                    <a:pt x="14644" y="30922"/>
                    <a:pt x="15578" y="30922"/>
                  </a:cubicBezTo>
                  <a:lnTo>
                    <a:pt x="15812" y="30922"/>
                  </a:lnTo>
                  <a:cubicBezTo>
                    <a:pt x="16779" y="30922"/>
                    <a:pt x="17746" y="30789"/>
                    <a:pt x="18680" y="30589"/>
                  </a:cubicBezTo>
                  <a:cubicBezTo>
                    <a:pt x="20482" y="30188"/>
                    <a:pt x="22283" y="29455"/>
                    <a:pt x="23918" y="28454"/>
                  </a:cubicBezTo>
                  <a:cubicBezTo>
                    <a:pt x="24651" y="27954"/>
                    <a:pt x="25419" y="27353"/>
                    <a:pt x="26119" y="26753"/>
                  </a:cubicBezTo>
                  <a:cubicBezTo>
                    <a:pt x="26786" y="26119"/>
                    <a:pt x="27420" y="25452"/>
                    <a:pt x="27954" y="24651"/>
                  </a:cubicBezTo>
                  <a:cubicBezTo>
                    <a:pt x="29088" y="23150"/>
                    <a:pt x="29922" y="21449"/>
                    <a:pt x="30422" y="19614"/>
                  </a:cubicBezTo>
                  <a:cubicBezTo>
                    <a:pt x="30923" y="17746"/>
                    <a:pt x="31089" y="15745"/>
                    <a:pt x="30856" y="13777"/>
                  </a:cubicBezTo>
                  <a:cubicBezTo>
                    <a:pt x="30656" y="11809"/>
                    <a:pt x="30089" y="9974"/>
                    <a:pt x="29121" y="8173"/>
                  </a:cubicBezTo>
                  <a:cubicBezTo>
                    <a:pt x="28254" y="6505"/>
                    <a:pt x="26986" y="5004"/>
                    <a:pt x="25585" y="3770"/>
                  </a:cubicBezTo>
                  <a:cubicBezTo>
                    <a:pt x="24885" y="3136"/>
                    <a:pt x="24084" y="2602"/>
                    <a:pt x="23250" y="2102"/>
                  </a:cubicBezTo>
                  <a:cubicBezTo>
                    <a:pt x="22416" y="1635"/>
                    <a:pt x="21549" y="1234"/>
                    <a:pt x="20615" y="901"/>
                  </a:cubicBezTo>
                  <a:cubicBezTo>
                    <a:pt x="19147" y="400"/>
                    <a:pt x="17646" y="100"/>
                    <a:pt x="16079" y="67"/>
                  </a:cubicBezTo>
                  <a:lnTo>
                    <a:pt x="15678" y="67"/>
                  </a:lnTo>
                  <a:cubicBezTo>
                    <a:pt x="15612" y="0"/>
                    <a:pt x="15578" y="0"/>
                    <a:pt x="15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9"/>
            <p:cNvSpPr/>
            <p:nvPr/>
          </p:nvSpPr>
          <p:spPr>
            <a:xfrm>
              <a:off x="2594425" y="2474713"/>
              <a:ext cx="633800" cy="629650"/>
            </a:xfrm>
            <a:custGeom>
              <a:avLst/>
              <a:gdLst/>
              <a:ahLst/>
              <a:cxnLst/>
              <a:rect l="l" t="t" r="r" b="b"/>
              <a:pathLst>
                <a:path w="25352" h="25186" extrusionOk="0">
                  <a:moveTo>
                    <a:pt x="12142" y="0"/>
                  </a:moveTo>
                  <a:cubicBezTo>
                    <a:pt x="11342" y="67"/>
                    <a:pt x="10575" y="134"/>
                    <a:pt x="9774" y="334"/>
                  </a:cubicBezTo>
                  <a:cubicBezTo>
                    <a:pt x="9441" y="434"/>
                    <a:pt x="9107" y="501"/>
                    <a:pt x="8773" y="634"/>
                  </a:cubicBezTo>
                  <a:cubicBezTo>
                    <a:pt x="8673" y="667"/>
                    <a:pt x="8607" y="667"/>
                    <a:pt x="8473" y="734"/>
                  </a:cubicBezTo>
                  <a:cubicBezTo>
                    <a:pt x="8106" y="834"/>
                    <a:pt x="7773" y="968"/>
                    <a:pt x="7439" y="1134"/>
                  </a:cubicBezTo>
                  <a:cubicBezTo>
                    <a:pt x="6338" y="1635"/>
                    <a:pt x="5304" y="2302"/>
                    <a:pt x="4404" y="3103"/>
                  </a:cubicBezTo>
                  <a:cubicBezTo>
                    <a:pt x="4103" y="3336"/>
                    <a:pt x="3803" y="3636"/>
                    <a:pt x="3570" y="3936"/>
                  </a:cubicBezTo>
                  <a:cubicBezTo>
                    <a:pt x="2969" y="4504"/>
                    <a:pt x="2469" y="5171"/>
                    <a:pt x="2069" y="5871"/>
                  </a:cubicBezTo>
                  <a:cubicBezTo>
                    <a:pt x="1902" y="6171"/>
                    <a:pt x="1735" y="6438"/>
                    <a:pt x="1568" y="6705"/>
                  </a:cubicBezTo>
                  <a:cubicBezTo>
                    <a:pt x="1168" y="7372"/>
                    <a:pt x="901" y="8139"/>
                    <a:pt x="634" y="8940"/>
                  </a:cubicBezTo>
                  <a:cubicBezTo>
                    <a:pt x="434" y="9641"/>
                    <a:pt x="267" y="10441"/>
                    <a:pt x="167" y="11242"/>
                  </a:cubicBezTo>
                  <a:cubicBezTo>
                    <a:pt x="0" y="12809"/>
                    <a:pt x="134" y="14444"/>
                    <a:pt x="601" y="16012"/>
                  </a:cubicBezTo>
                  <a:cubicBezTo>
                    <a:pt x="1001" y="17513"/>
                    <a:pt x="1768" y="18981"/>
                    <a:pt x="2669" y="20248"/>
                  </a:cubicBezTo>
                  <a:cubicBezTo>
                    <a:pt x="3636" y="21482"/>
                    <a:pt x="4771" y="22516"/>
                    <a:pt x="6105" y="23317"/>
                  </a:cubicBezTo>
                  <a:cubicBezTo>
                    <a:pt x="7406" y="24118"/>
                    <a:pt x="8907" y="24685"/>
                    <a:pt x="10475" y="24985"/>
                  </a:cubicBezTo>
                  <a:cubicBezTo>
                    <a:pt x="11175" y="25118"/>
                    <a:pt x="11942" y="25185"/>
                    <a:pt x="12676" y="25185"/>
                  </a:cubicBezTo>
                  <a:lnTo>
                    <a:pt x="12910" y="25185"/>
                  </a:lnTo>
                  <a:cubicBezTo>
                    <a:pt x="13677" y="25185"/>
                    <a:pt x="14477" y="25118"/>
                    <a:pt x="15278" y="24952"/>
                  </a:cubicBezTo>
                  <a:cubicBezTo>
                    <a:pt x="16746" y="24651"/>
                    <a:pt x="18247" y="24018"/>
                    <a:pt x="19514" y="23184"/>
                  </a:cubicBezTo>
                  <a:cubicBezTo>
                    <a:pt x="20148" y="22783"/>
                    <a:pt x="20782" y="22316"/>
                    <a:pt x="21316" y="21816"/>
                  </a:cubicBezTo>
                  <a:cubicBezTo>
                    <a:pt x="21849" y="21316"/>
                    <a:pt x="22350" y="20715"/>
                    <a:pt x="22817" y="20115"/>
                  </a:cubicBezTo>
                  <a:cubicBezTo>
                    <a:pt x="23751" y="18881"/>
                    <a:pt x="24418" y="17480"/>
                    <a:pt x="24818" y="15978"/>
                  </a:cubicBezTo>
                  <a:cubicBezTo>
                    <a:pt x="25252" y="14444"/>
                    <a:pt x="25352" y="12809"/>
                    <a:pt x="25185" y="11208"/>
                  </a:cubicBezTo>
                  <a:cubicBezTo>
                    <a:pt x="25018" y="9641"/>
                    <a:pt x="24518" y="8106"/>
                    <a:pt x="23784" y="6672"/>
                  </a:cubicBezTo>
                  <a:cubicBezTo>
                    <a:pt x="23084" y="5337"/>
                    <a:pt x="22083" y="4103"/>
                    <a:pt x="20849" y="3036"/>
                  </a:cubicBezTo>
                  <a:cubicBezTo>
                    <a:pt x="20282" y="2535"/>
                    <a:pt x="19614" y="2102"/>
                    <a:pt x="18947" y="1702"/>
                  </a:cubicBezTo>
                  <a:cubicBezTo>
                    <a:pt x="18280" y="1335"/>
                    <a:pt x="17580" y="1001"/>
                    <a:pt x="16779" y="701"/>
                  </a:cubicBezTo>
                  <a:cubicBezTo>
                    <a:pt x="15612" y="301"/>
                    <a:pt x="14344" y="34"/>
                    <a:pt x="13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9"/>
            <p:cNvSpPr/>
            <p:nvPr/>
          </p:nvSpPr>
          <p:spPr>
            <a:xfrm>
              <a:off x="2662800" y="2889163"/>
              <a:ext cx="25" cy="25"/>
            </a:xfrm>
            <a:custGeom>
              <a:avLst/>
              <a:gdLst/>
              <a:ahLst/>
              <a:cxnLst/>
              <a:rect l="l" t="t" r="r" b="b"/>
              <a:pathLst>
                <a:path w="1" h="1" extrusionOk="0">
                  <a:moveTo>
                    <a:pt x="1"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9"/>
            <p:cNvSpPr/>
            <p:nvPr/>
          </p:nvSpPr>
          <p:spPr>
            <a:xfrm>
              <a:off x="2810400" y="2508063"/>
              <a:ext cx="135975" cy="205350"/>
            </a:xfrm>
            <a:custGeom>
              <a:avLst/>
              <a:gdLst/>
              <a:ahLst/>
              <a:cxnLst/>
              <a:rect l="l" t="t" r="r" b="b"/>
              <a:pathLst>
                <a:path w="5439" h="8214" extrusionOk="0">
                  <a:moveTo>
                    <a:pt x="4037" y="1"/>
                  </a:moveTo>
                  <a:cubicBezTo>
                    <a:pt x="4004" y="1"/>
                    <a:pt x="3937" y="1"/>
                    <a:pt x="3870" y="67"/>
                  </a:cubicBezTo>
                  <a:lnTo>
                    <a:pt x="3837" y="101"/>
                  </a:lnTo>
                  <a:cubicBezTo>
                    <a:pt x="3804" y="101"/>
                    <a:pt x="3804" y="134"/>
                    <a:pt x="3770" y="134"/>
                  </a:cubicBezTo>
                  <a:cubicBezTo>
                    <a:pt x="3370" y="601"/>
                    <a:pt x="3003" y="1035"/>
                    <a:pt x="2670" y="1568"/>
                  </a:cubicBezTo>
                  <a:cubicBezTo>
                    <a:pt x="2636" y="1602"/>
                    <a:pt x="2636" y="1735"/>
                    <a:pt x="2636" y="1769"/>
                  </a:cubicBezTo>
                  <a:cubicBezTo>
                    <a:pt x="2670" y="1835"/>
                    <a:pt x="2703" y="1902"/>
                    <a:pt x="2770" y="1935"/>
                  </a:cubicBezTo>
                  <a:cubicBezTo>
                    <a:pt x="2836" y="1969"/>
                    <a:pt x="2936" y="1969"/>
                    <a:pt x="2970" y="1969"/>
                  </a:cubicBezTo>
                  <a:cubicBezTo>
                    <a:pt x="3036" y="1935"/>
                    <a:pt x="3103" y="1902"/>
                    <a:pt x="3137" y="1835"/>
                  </a:cubicBezTo>
                  <a:cubicBezTo>
                    <a:pt x="3170" y="1802"/>
                    <a:pt x="3170" y="1769"/>
                    <a:pt x="3203" y="1702"/>
                  </a:cubicBezTo>
                  <a:lnTo>
                    <a:pt x="3604" y="1201"/>
                  </a:lnTo>
                  <a:lnTo>
                    <a:pt x="3604" y="6205"/>
                  </a:lnTo>
                  <a:cubicBezTo>
                    <a:pt x="3470" y="6205"/>
                    <a:pt x="3370" y="6272"/>
                    <a:pt x="3270" y="6305"/>
                  </a:cubicBezTo>
                  <a:lnTo>
                    <a:pt x="1135" y="3937"/>
                  </a:lnTo>
                  <a:lnTo>
                    <a:pt x="1135" y="3937"/>
                  </a:lnTo>
                  <a:cubicBezTo>
                    <a:pt x="1335" y="3970"/>
                    <a:pt x="1602" y="4070"/>
                    <a:pt x="1836" y="4104"/>
                  </a:cubicBezTo>
                  <a:cubicBezTo>
                    <a:pt x="1936" y="4104"/>
                    <a:pt x="2002" y="4070"/>
                    <a:pt x="2036" y="4003"/>
                  </a:cubicBezTo>
                  <a:cubicBezTo>
                    <a:pt x="2102" y="3970"/>
                    <a:pt x="2136" y="3903"/>
                    <a:pt x="2136" y="3803"/>
                  </a:cubicBezTo>
                  <a:cubicBezTo>
                    <a:pt x="2136" y="3737"/>
                    <a:pt x="2102" y="3637"/>
                    <a:pt x="2036" y="3603"/>
                  </a:cubicBezTo>
                  <a:cubicBezTo>
                    <a:pt x="2002" y="3570"/>
                    <a:pt x="1936" y="3503"/>
                    <a:pt x="1836" y="3503"/>
                  </a:cubicBezTo>
                  <a:lnTo>
                    <a:pt x="1802" y="3503"/>
                  </a:lnTo>
                  <a:cubicBezTo>
                    <a:pt x="1335" y="3436"/>
                    <a:pt x="868" y="3303"/>
                    <a:pt x="435" y="3136"/>
                  </a:cubicBezTo>
                  <a:lnTo>
                    <a:pt x="335" y="3136"/>
                  </a:lnTo>
                  <a:cubicBezTo>
                    <a:pt x="201" y="3136"/>
                    <a:pt x="101" y="3236"/>
                    <a:pt x="34" y="3336"/>
                  </a:cubicBezTo>
                  <a:lnTo>
                    <a:pt x="34" y="3403"/>
                  </a:lnTo>
                  <a:lnTo>
                    <a:pt x="34" y="3470"/>
                  </a:lnTo>
                  <a:cubicBezTo>
                    <a:pt x="34" y="3503"/>
                    <a:pt x="1" y="3503"/>
                    <a:pt x="1" y="3536"/>
                  </a:cubicBezTo>
                  <a:cubicBezTo>
                    <a:pt x="1" y="4037"/>
                    <a:pt x="34" y="4604"/>
                    <a:pt x="34" y="5104"/>
                  </a:cubicBezTo>
                  <a:cubicBezTo>
                    <a:pt x="34" y="5271"/>
                    <a:pt x="134" y="5371"/>
                    <a:pt x="301" y="5371"/>
                  </a:cubicBezTo>
                  <a:cubicBezTo>
                    <a:pt x="468" y="5371"/>
                    <a:pt x="601" y="5271"/>
                    <a:pt x="601" y="5138"/>
                  </a:cubicBezTo>
                  <a:cubicBezTo>
                    <a:pt x="601" y="4837"/>
                    <a:pt x="601" y="4537"/>
                    <a:pt x="535" y="4270"/>
                  </a:cubicBezTo>
                  <a:lnTo>
                    <a:pt x="535" y="4270"/>
                  </a:lnTo>
                  <a:cubicBezTo>
                    <a:pt x="1302" y="5104"/>
                    <a:pt x="2002" y="5938"/>
                    <a:pt x="2770" y="6705"/>
                  </a:cubicBezTo>
                  <a:cubicBezTo>
                    <a:pt x="2670" y="6839"/>
                    <a:pt x="2636" y="7006"/>
                    <a:pt x="2636" y="7172"/>
                  </a:cubicBezTo>
                  <a:cubicBezTo>
                    <a:pt x="2603" y="7706"/>
                    <a:pt x="3003" y="8173"/>
                    <a:pt x="3537" y="8206"/>
                  </a:cubicBezTo>
                  <a:cubicBezTo>
                    <a:pt x="3576" y="8211"/>
                    <a:pt x="3614" y="8213"/>
                    <a:pt x="3651" y="8213"/>
                  </a:cubicBezTo>
                  <a:cubicBezTo>
                    <a:pt x="4162" y="8213"/>
                    <a:pt x="4542" y="7803"/>
                    <a:pt x="4604" y="7306"/>
                  </a:cubicBezTo>
                  <a:cubicBezTo>
                    <a:pt x="4638" y="6939"/>
                    <a:pt x="4437" y="6539"/>
                    <a:pt x="4104" y="6405"/>
                  </a:cubicBezTo>
                  <a:lnTo>
                    <a:pt x="4104" y="1068"/>
                  </a:lnTo>
                  <a:cubicBezTo>
                    <a:pt x="4304" y="1335"/>
                    <a:pt x="4504" y="1602"/>
                    <a:pt x="4704" y="1902"/>
                  </a:cubicBezTo>
                  <a:cubicBezTo>
                    <a:pt x="4771" y="1969"/>
                    <a:pt x="4804" y="2002"/>
                    <a:pt x="4871" y="2002"/>
                  </a:cubicBezTo>
                  <a:cubicBezTo>
                    <a:pt x="4971" y="2002"/>
                    <a:pt x="5038" y="2002"/>
                    <a:pt x="5105" y="1969"/>
                  </a:cubicBezTo>
                  <a:cubicBezTo>
                    <a:pt x="5171" y="1935"/>
                    <a:pt x="5205" y="1835"/>
                    <a:pt x="5205" y="1802"/>
                  </a:cubicBezTo>
                  <a:cubicBezTo>
                    <a:pt x="5438" y="1769"/>
                    <a:pt x="5438" y="1635"/>
                    <a:pt x="5371" y="1602"/>
                  </a:cubicBezTo>
                  <a:cubicBezTo>
                    <a:pt x="5005" y="1101"/>
                    <a:pt x="4671" y="634"/>
                    <a:pt x="4304" y="134"/>
                  </a:cubicBezTo>
                  <a:cubicBezTo>
                    <a:pt x="4271" y="67"/>
                    <a:pt x="4204" y="1"/>
                    <a:pt x="4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9"/>
            <p:cNvSpPr/>
            <p:nvPr/>
          </p:nvSpPr>
          <p:spPr>
            <a:xfrm>
              <a:off x="2905475" y="2818288"/>
              <a:ext cx="75925" cy="49225"/>
            </a:xfrm>
            <a:custGeom>
              <a:avLst/>
              <a:gdLst/>
              <a:ahLst/>
              <a:cxnLst/>
              <a:rect l="l" t="t" r="r" b="b"/>
              <a:pathLst>
                <a:path w="3037" h="1969" extrusionOk="0">
                  <a:moveTo>
                    <a:pt x="1669" y="0"/>
                  </a:moveTo>
                  <a:cubicBezTo>
                    <a:pt x="1568" y="0"/>
                    <a:pt x="1468" y="0"/>
                    <a:pt x="1335" y="34"/>
                  </a:cubicBezTo>
                  <a:cubicBezTo>
                    <a:pt x="1035" y="67"/>
                    <a:pt x="801" y="201"/>
                    <a:pt x="568" y="301"/>
                  </a:cubicBezTo>
                  <a:cubicBezTo>
                    <a:pt x="434" y="401"/>
                    <a:pt x="368" y="468"/>
                    <a:pt x="301" y="601"/>
                  </a:cubicBezTo>
                  <a:cubicBezTo>
                    <a:pt x="234" y="634"/>
                    <a:pt x="201" y="734"/>
                    <a:pt x="167" y="768"/>
                  </a:cubicBezTo>
                  <a:lnTo>
                    <a:pt x="34" y="1035"/>
                  </a:lnTo>
                  <a:cubicBezTo>
                    <a:pt x="1" y="1135"/>
                    <a:pt x="1" y="1268"/>
                    <a:pt x="1" y="1402"/>
                  </a:cubicBezTo>
                  <a:cubicBezTo>
                    <a:pt x="1" y="1535"/>
                    <a:pt x="67" y="1602"/>
                    <a:pt x="167" y="1735"/>
                  </a:cubicBezTo>
                  <a:cubicBezTo>
                    <a:pt x="234" y="1802"/>
                    <a:pt x="334" y="1869"/>
                    <a:pt x="434" y="1902"/>
                  </a:cubicBezTo>
                  <a:cubicBezTo>
                    <a:pt x="568" y="1935"/>
                    <a:pt x="735" y="1969"/>
                    <a:pt x="835" y="1969"/>
                  </a:cubicBezTo>
                  <a:lnTo>
                    <a:pt x="1035" y="1969"/>
                  </a:lnTo>
                  <a:cubicBezTo>
                    <a:pt x="1235" y="1969"/>
                    <a:pt x="1402" y="1935"/>
                    <a:pt x="1635" y="1902"/>
                  </a:cubicBezTo>
                  <a:cubicBezTo>
                    <a:pt x="1969" y="1835"/>
                    <a:pt x="2269" y="1602"/>
                    <a:pt x="2569" y="1368"/>
                  </a:cubicBezTo>
                  <a:cubicBezTo>
                    <a:pt x="2703" y="1235"/>
                    <a:pt x="2869" y="1101"/>
                    <a:pt x="3003" y="901"/>
                  </a:cubicBezTo>
                  <a:cubicBezTo>
                    <a:pt x="3036" y="868"/>
                    <a:pt x="3036" y="768"/>
                    <a:pt x="3036" y="734"/>
                  </a:cubicBezTo>
                  <a:cubicBezTo>
                    <a:pt x="3036" y="701"/>
                    <a:pt x="3003" y="668"/>
                    <a:pt x="2969" y="601"/>
                  </a:cubicBezTo>
                  <a:cubicBezTo>
                    <a:pt x="2969" y="568"/>
                    <a:pt x="2903" y="468"/>
                    <a:pt x="2869" y="468"/>
                  </a:cubicBezTo>
                  <a:cubicBezTo>
                    <a:pt x="2703" y="267"/>
                    <a:pt x="2469" y="134"/>
                    <a:pt x="2169" y="67"/>
                  </a:cubicBezTo>
                  <a:cubicBezTo>
                    <a:pt x="2035" y="0"/>
                    <a:pt x="1869" y="0"/>
                    <a:pt x="1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9"/>
            <p:cNvSpPr/>
            <p:nvPr/>
          </p:nvSpPr>
          <p:spPr>
            <a:xfrm>
              <a:off x="2867125" y="2759913"/>
              <a:ext cx="126775" cy="112600"/>
            </a:xfrm>
            <a:custGeom>
              <a:avLst/>
              <a:gdLst/>
              <a:ahLst/>
              <a:cxnLst/>
              <a:rect l="l" t="t" r="r" b="b"/>
              <a:pathLst>
                <a:path w="5071" h="4504" extrusionOk="0">
                  <a:moveTo>
                    <a:pt x="3336" y="2569"/>
                  </a:moveTo>
                  <a:cubicBezTo>
                    <a:pt x="3436" y="2569"/>
                    <a:pt x="3603" y="2602"/>
                    <a:pt x="3736" y="2636"/>
                  </a:cubicBezTo>
                  <a:cubicBezTo>
                    <a:pt x="3870" y="2702"/>
                    <a:pt x="4003" y="2736"/>
                    <a:pt x="4070" y="2803"/>
                  </a:cubicBezTo>
                  <a:cubicBezTo>
                    <a:pt x="4170" y="2869"/>
                    <a:pt x="4237" y="2936"/>
                    <a:pt x="4270" y="3036"/>
                  </a:cubicBezTo>
                  <a:lnTo>
                    <a:pt x="4337" y="3069"/>
                  </a:lnTo>
                  <a:lnTo>
                    <a:pt x="4270" y="3103"/>
                  </a:lnTo>
                  <a:lnTo>
                    <a:pt x="4203" y="3236"/>
                  </a:lnTo>
                  <a:cubicBezTo>
                    <a:pt x="4103" y="3370"/>
                    <a:pt x="4003" y="3536"/>
                    <a:pt x="3870" y="3603"/>
                  </a:cubicBezTo>
                  <a:lnTo>
                    <a:pt x="3503" y="3870"/>
                  </a:lnTo>
                  <a:cubicBezTo>
                    <a:pt x="3369" y="3903"/>
                    <a:pt x="3203" y="4003"/>
                    <a:pt x="3069" y="4003"/>
                  </a:cubicBezTo>
                  <a:cubicBezTo>
                    <a:pt x="3002" y="4037"/>
                    <a:pt x="2869" y="4037"/>
                    <a:pt x="2736" y="4037"/>
                  </a:cubicBezTo>
                  <a:lnTo>
                    <a:pt x="2535" y="4037"/>
                  </a:lnTo>
                  <a:cubicBezTo>
                    <a:pt x="2335" y="4037"/>
                    <a:pt x="2168" y="4003"/>
                    <a:pt x="2002" y="3903"/>
                  </a:cubicBezTo>
                  <a:cubicBezTo>
                    <a:pt x="1868" y="3870"/>
                    <a:pt x="1768" y="3837"/>
                    <a:pt x="1668" y="3737"/>
                  </a:cubicBezTo>
                  <a:cubicBezTo>
                    <a:pt x="1668" y="3670"/>
                    <a:pt x="1701" y="3570"/>
                    <a:pt x="1735" y="3536"/>
                  </a:cubicBezTo>
                  <a:cubicBezTo>
                    <a:pt x="1768" y="3403"/>
                    <a:pt x="1802" y="3336"/>
                    <a:pt x="1902" y="3203"/>
                  </a:cubicBezTo>
                  <a:cubicBezTo>
                    <a:pt x="1968" y="3103"/>
                    <a:pt x="2035" y="3036"/>
                    <a:pt x="2102" y="2936"/>
                  </a:cubicBezTo>
                  <a:cubicBezTo>
                    <a:pt x="2202" y="2869"/>
                    <a:pt x="2335" y="2769"/>
                    <a:pt x="2435" y="2736"/>
                  </a:cubicBezTo>
                  <a:cubicBezTo>
                    <a:pt x="2569" y="2702"/>
                    <a:pt x="2702" y="2669"/>
                    <a:pt x="2869" y="2602"/>
                  </a:cubicBezTo>
                  <a:cubicBezTo>
                    <a:pt x="2936" y="2602"/>
                    <a:pt x="3069" y="2569"/>
                    <a:pt x="3169" y="2569"/>
                  </a:cubicBezTo>
                  <a:close/>
                  <a:moveTo>
                    <a:pt x="3836" y="0"/>
                  </a:moveTo>
                  <a:cubicBezTo>
                    <a:pt x="3736" y="0"/>
                    <a:pt x="3703" y="0"/>
                    <a:pt x="3569" y="34"/>
                  </a:cubicBezTo>
                  <a:cubicBezTo>
                    <a:pt x="3369" y="67"/>
                    <a:pt x="3169" y="201"/>
                    <a:pt x="2936" y="434"/>
                  </a:cubicBezTo>
                  <a:cubicBezTo>
                    <a:pt x="2869" y="534"/>
                    <a:pt x="2836" y="601"/>
                    <a:pt x="2736" y="668"/>
                  </a:cubicBezTo>
                  <a:cubicBezTo>
                    <a:pt x="2669" y="768"/>
                    <a:pt x="2535" y="901"/>
                    <a:pt x="2435" y="1001"/>
                  </a:cubicBezTo>
                  <a:cubicBezTo>
                    <a:pt x="2369" y="1001"/>
                    <a:pt x="2335" y="1035"/>
                    <a:pt x="2269" y="1035"/>
                  </a:cubicBezTo>
                  <a:lnTo>
                    <a:pt x="2102" y="1035"/>
                  </a:lnTo>
                  <a:cubicBezTo>
                    <a:pt x="2002" y="1035"/>
                    <a:pt x="1902" y="1001"/>
                    <a:pt x="1768" y="1001"/>
                  </a:cubicBezTo>
                  <a:cubicBezTo>
                    <a:pt x="1601" y="934"/>
                    <a:pt x="1435" y="934"/>
                    <a:pt x="1234" y="934"/>
                  </a:cubicBezTo>
                  <a:lnTo>
                    <a:pt x="1201" y="934"/>
                  </a:lnTo>
                  <a:cubicBezTo>
                    <a:pt x="1068" y="934"/>
                    <a:pt x="934" y="934"/>
                    <a:pt x="834" y="1001"/>
                  </a:cubicBezTo>
                  <a:cubicBezTo>
                    <a:pt x="701" y="1035"/>
                    <a:pt x="567" y="1101"/>
                    <a:pt x="401" y="1235"/>
                  </a:cubicBezTo>
                  <a:cubicBezTo>
                    <a:pt x="334" y="1335"/>
                    <a:pt x="234" y="1435"/>
                    <a:pt x="167" y="1568"/>
                  </a:cubicBezTo>
                  <a:cubicBezTo>
                    <a:pt x="67" y="1702"/>
                    <a:pt x="34" y="1835"/>
                    <a:pt x="34" y="2002"/>
                  </a:cubicBezTo>
                  <a:cubicBezTo>
                    <a:pt x="0" y="2235"/>
                    <a:pt x="34" y="2536"/>
                    <a:pt x="167" y="2769"/>
                  </a:cubicBezTo>
                  <a:cubicBezTo>
                    <a:pt x="234" y="3036"/>
                    <a:pt x="401" y="3236"/>
                    <a:pt x="601" y="3536"/>
                  </a:cubicBezTo>
                  <a:cubicBezTo>
                    <a:pt x="767" y="3737"/>
                    <a:pt x="1001" y="3903"/>
                    <a:pt x="1268" y="4070"/>
                  </a:cubicBezTo>
                  <a:cubicBezTo>
                    <a:pt x="1501" y="4237"/>
                    <a:pt x="1735" y="4337"/>
                    <a:pt x="1935" y="4404"/>
                  </a:cubicBezTo>
                  <a:cubicBezTo>
                    <a:pt x="2135" y="4437"/>
                    <a:pt x="2402" y="4504"/>
                    <a:pt x="2635" y="4504"/>
                  </a:cubicBezTo>
                  <a:lnTo>
                    <a:pt x="2702" y="4504"/>
                  </a:lnTo>
                  <a:cubicBezTo>
                    <a:pt x="3069" y="4504"/>
                    <a:pt x="3436" y="4370"/>
                    <a:pt x="3770" y="4204"/>
                  </a:cubicBezTo>
                  <a:cubicBezTo>
                    <a:pt x="4070" y="4037"/>
                    <a:pt x="4303" y="3770"/>
                    <a:pt x="4570" y="3403"/>
                  </a:cubicBezTo>
                  <a:cubicBezTo>
                    <a:pt x="4737" y="3103"/>
                    <a:pt x="4904" y="2769"/>
                    <a:pt x="4970" y="2402"/>
                  </a:cubicBezTo>
                  <a:cubicBezTo>
                    <a:pt x="5071" y="2069"/>
                    <a:pt x="5071" y="1702"/>
                    <a:pt x="5037" y="1368"/>
                  </a:cubicBezTo>
                  <a:cubicBezTo>
                    <a:pt x="4970" y="1001"/>
                    <a:pt x="4804" y="367"/>
                    <a:pt x="4270" y="101"/>
                  </a:cubicBezTo>
                  <a:cubicBezTo>
                    <a:pt x="4137" y="67"/>
                    <a:pt x="4070" y="34"/>
                    <a:pt x="3936" y="34"/>
                  </a:cubicBezTo>
                  <a:cubicBezTo>
                    <a:pt x="4003" y="0"/>
                    <a:pt x="3936" y="0"/>
                    <a:pt x="3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9"/>
            <p:cNvSpPr/>
            <p:nvPr/>
          </p:nvSpPr>
          <p:spPr>
            <a:xfrm>
              <a:off x="2737850" y="2805788"/>
              <a:ext cx="91775" cy="84250"/>
            </a:xfrm>
            <a:custGeom>
              <a:avLst/>
              <a:gdLst/>
              <a:ahLst/>
              <a:cxnLst/>
              <a:rect l="l" t="t" r="r" b="b"/>
              <a:pathLst>
                <a:path w="3671" h="3370" extrusionOk="0">
                  <a:moveTo>
                    <a:pt x="1669" y="0"/>
                  </a:moveTo>
                  <a:cubicBezTo>
                    <a:pt x="1335" y="0"/>
                    <a:pt x="1002" y="100"/>
                    <a:pt x="701" y="334"/>
                  </a:cubicBezTo>
                  <a:cubicBezTo>
                    <a:pt x="535" y="434"/>
                    <a:pt x="401" y="567"/>
                    <a:pt x="268" y="734"/>
                  </a:cubicBezTo>
                  <a:cubicBezTo>
                    <a:pt x="201" y="867"/>
                    <a:pt x="101" y="1034"/>
                    <a:pt x="68" y="1234"/>
                  </a:cubicBezTo>
                  <a:cubicBezTo>
                    <a:pt x="1" y="1535"/>
                    <a:pt x="1" y="1868"/>
                    <a:pt x="34" y="2268"/>
                  </a:cubicBezTo>
                  <a:cubicBezTo>
                    <a:pt x="68" y="2602"/>
                    <a:pt x="201" y="2936"/>
                    <a:pt x="368" y="3269"/>
                  </a:cubicBezTo>
                  <a:cubicBezTo>
                    <a:pt x="401" y="3336"/>
                    <a:pt x="435" y="3369"/>
                    <a:pt x="501" y="3369"/>
                  </a:cubicBezTo>
                  <a:lnTo>
                    <a:pt x="568" y="3369"/>
                  </a:lnTo>
                  <a:cubicBezTo>
                    <a:pt x="668" y="3336"/>
                    <a:pt x="668" y="3236"/>
                    <a:pt x="601" y="3169"/>
                  </a:cubicBezTo>
                  <a:cubicBezTo>
                    <a:pt x="568" y="3102"/>
                    <a:pt x="568" y="3036"/>
                    <a:pt x="535" y="3002"/>
                  </a:cubicBezTo>
                  <a:cubicBezTo>
                    <a:pt x="401" y="2735"/>
                    <a:pt x="334" y="2435"/>
                    <a:pt x="268" y="2202"/>
                  </a:cubicBezTo>
                  <a:cubicBezTo>
                    <a:pt x="234" y="2002"/>
                    <a:pt x="234" y="1768"/>
                    <a:pt x="268" y="1568"/>
                  </a:cubicBezTo>
                  <a:cubicBezTo>
                    <a:pt x="268" y="1435"/>
                    <a:pt x="334" y="1268"/>
                    <a:pt x="368" y="1168"/>
                  </a:cubicBezTo>
                  <a:cubicBezTo>
                    <a:pt x="401" y="1034"/>
                    <a:pt x="501" y="934"/>
                    <a:pt x="535" y="867"/>
                  </a:cubicBezTo>
                  <a:cubicBezTo>
                    <a:pt x="601" y="767"/>
                    <a:pt x="668" y="701"/>
                    <a:pt x="768" y="601"/>
                  </a:cubicBezTo>
                  <a:cubicBezTo>
                    <a:pt x="868" y="534"/>
                    <a:pt x="1002" y="434"/>
                    <a:pt x="1102" y="400"/>
                  </a:cubicBezTo>
                  <a:cubicBezTo>
                    <a:pt x="1235" y="367"/>
                    <a:pt x="1369" y="334"/>
                    <a:pt x="1502" y="334"/>
                  </a:cubicBezTo>
                  <a:lnTo>
                    <a:pt x="1836" y="334"/>
                  </a:lnTo>
                  <a:cubicBezTo>
                    <a:pt x="1936" y="334"/>
                    <a:pt x="2036" y="367"/>
                    <a:pt x="2169" y="400"/>
                  </a:cubicBezTo>
                  <a:cubicBezTo>
                    <a:pt x="2269" y="434"/>
                    <a:pt x="2369" y="534"/>
                    <a:pt x="2503" y="567"/>
                  </a:cubicBezTo>
                  <a:cubicBezTo>
                    <a:pt x="2603" y="667"/>
                    <a:pt x="2736" y="767"/>
                    <a:pt x="2836" y="901"/>
                  </a:cubicBezTo>
                  <a:cubicBezTo>
                    <a:pt x="2936" y="1068"/>
                    <a:pt x="3036" y="1234"/>
                    <a:pt x="3103" y="1435"/>
                  </a:cubicBezTo>
                  <a:cubicBezTo>
                    <a:pt x="3203" y="1668"/>
                    <a:pt x="3270" y="1902"/>
                    <a:pt x="3337" y="2102"/>
                  </a:cubicBezTo>
                  <a:lnTo>
                    <a:pt x="3370" y="2202"/>
                  </a:lnTo>
                  <a:cubicBezTo>
                    <a:pt x="3370" y="2235"/>
                    <a:pt x="3437" y="2268"/>
                    <a:pt x="3503" y="2268"/>
                  </a:cubicBezTo>
                  <a:lnTo>
                    <a:pt x="3537" y="2268"/>
                  </a:lnTo>
                  <a:cubicBezTo>
                    <a:pt x="3570" y="2268"/>
                    <a:pt x="3603" y="2235"/>
                    <a:pt x="3603" y="2202"/>
                  </a:cubicBezTo>
                  <a:cubicBezTo>
                    <a:pt x="3603" y="2168"/>
                    <a:pt x="3670" y="2102"/>
                    <a:pt x="3603" y="2068"/>
                  </a:cubicBezTo>
                  <a:lnTo>
                    <a:pt x="3570" y="2002"/>
                  </a:lnTo>
                  <a:cubicBezTo>
                    <a:pt x="3503" y="1735"/>
                    <a:pt x="3403" y="1501"/>
                    <a:pt x="3337" y="1268"/>
                  </a:cubicBezTo>
                  <a:cubicBezTo>
                    <a:pt x="3237" y="1068"/>
                    <a:pt x="3103" y="867"/>
                    <a:pt x="2936" y="667"/>
                  </a:cubicBezTo>
                  <a:cubicBezTo>
                    <a:pt x="2669" y="267"/>
                    <a:pt x="2269" y="33"/>
                    <a:pt x="1902" y="0"/>
                  </a:cubicBezTo>
                  <a:close/>
                </a:path>
              </a:pathLst>
            </a:custGeom>
            <a:solidFill>
              <a:srgbClr val="0A4F7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9"/>
            <p:cNvSpPr/>
            <p:nvPr/>
          </p:nvSpPr>
          <p:spPr>
            <a:xfrm>
              <a:off x="3039750" y="2714038"/>
              <a:ext cx="90075" cy="78425"/>
            </a:xfrm>
            <a:custGeom>
              <a:avLst/>
              <a:gdLst/>
              <a:ahLst/>
              <a:cxnLst/>
              <a:rect l="l" t="t" r="r" b="b"/>
              <a:pathLst>
                <a:path w="3603" h="3137" extrusionOk="0">
                  <a:moveTo>
                    <a:pt x="1601" y="1"/>
                  </a:moveTo>
                  <a:cubicBezTo>
                    <a:pt x="1201" y="1"/>
                    <a:pt x="867" y="101"/>
                    <a:pt x="634" y="268"/>
                  </a:cubicBezTo>
                  <a:cubicBezTo>
                    <a:pt x="534" y="301"/>
                    <a:pt x="467" y="401"/>
                    <a:pt x="434" y="468"/>
                  </a:cubicBezTo>
                  <a:cubicBezTo>
                    <a:pt x="167" y="768"/>
                    <a:pt x="0" y="1202"/>
                    <a:pt x="0" y="1602"/>
                  </a:cubicBezTo>
                  <a:cubicBezTo>
                    <a:pt x="0" y="1802"/>
                    <a:pt x="0" y="2069"/>
                    <a:pt x="67" y="2269"/>
                  </a:cubicBezTo>
                  <a:cubicBezTo>
                    <a:pt x="134" y="2536"/>
                    <a:pt x="200" y="2736"/>
                    <a:pt x="300" y="2970"/>
                  </a:cubicBezTo>
                  <a:lnTo>
                    <a:pt x="334" y="3070"/>
                  </a:lnTo>
                  <a:cubicBezTo>
                    <a:pt x="334" y="3103"/>
                    <a:pt x="400" y="3136"/>
                    <a:pt x="467" y="3136"/>
                  </a:cubicBezTo>
                  <a:lnTo>
                    <a:pt x="501" y="3136"/>
                  </a:lnTo>
                  <a:cubicBezTo>
                    <a:pt x="567" y="3103"/>
                    <a:pt x="634" y="3036"/>
                    <a:pt x="567" y="2970"/>
                  </a:cubicBezTo>
                  <a:lnTo>
                    <a:pt x="534" y="2903"/>
                  </a:lnTo>
                  <a:cubicBezTo>
                    <a:pt x="467" y="2703"/>
                    <a:pt x="367" y="2436"/>
                    <a:pt x="334" y="2236"/>
                  </a:cubicBezTo>
                  <a:cubicBezTo>
                    <a:pt x="300" y="2036"/>
                    <a:pt x="234" y="1802"/>
                    <a:pt x="300" y="1635"/>
                  </a:cubicBezTo>
                  <a:cubicBezTo>
                    <a:pt x="300" y="1469"/>
                    <a:pt x="334" y="1302"/>
                    <a:pt x="367" y="1202"/>
                  </a:cubicBezTo>
                  <a:cubicBezTo>
                    <a:pt x="400" y="1068"/>
                    <a:pt x="467" y="968"/>
                    <a:pt x="501" y="868"/>
                  </a:cubicBezTo>
                  <a:cubicBezTo>
                    <a:pt x="534" y="768"/>
                    <a:pt x="634" y="701"/>
                    <a:pt x="701" y="601"/>
                  </a:cubicBezTo>
                  <a:cubicBezTo>
                    <a:pt x="801" y="535"/>
                    <a:pt x="867" y="468"/>
                    <a:pt x="968" y="434"/>
                  </a:cubicBezTo>
                  <a:cubicBezTo>
                    <a:pt x="1068" y="401"/>
                    <a:pt x="1168" y="368"/>
                    <a:pt x="1301" y="301"/>
                  </a:cubicBezTo>
                  <a:cubicBezTo>
                    <a:pt x="1435" y="268"/>
                    <a:pt x="1535" y="268"/>
                    <a:pt x="1635" y="268"/>
                  </a:cubicBezTo>
                  <a:lnTo>
                    <a:pt x="1668" y="268"/>
                  </a:lnTo>
                  <a:cubicBezTo>
                    <a:pt x="1801" y="268"/>
                    <a:pt x="1868" y="301"/>
                    <a:pt x="2002" y="301"/>
                  </a:cubicBezTo>
                  <a:cubicBezTo>
                    <a:pt x="2135" y="368"/>
                    <a:pt x="2202" y="401"/>
                    <a:pt x="2335" y="434"/>
                  </a:cubicBezTo>
                  <a:cubicBezTo>
                    <a:pt x="2469" y="535"/>
                    <a:pt x="2535" y="601"/>
                    <a:pt x="2635" y="701"/>
                  </a:cubicBezTo>
                  <a:cubicBezTo>
                    <a:pt x="2769" y="801"/>
                    <a:pt x="2836" y="968"/>
                    <a:pt x="2969" y="1135"/>
                  </a:cubicBezTo>
                  <a:cubicBezTo>
                    <a:pt x="3102" y="1402"/>
                    <a:pt x="3169" y="1635"/>
                    <a:pt x="3269" y="1902"/>
                  </a:cubicBezTo>
                  <a:cubicBezTo>
                    <a:pt x="3269" y="1936"/>
                    <a:pt x="3303" y="2036"/>
                    <a:pt x="3303" y="2069"/>
                  </a:cubicBezTo>
                  <a:cubicBezTo>
                    <a:pt x="3303" y="2136"/>
                    <a:pt x="3369" y="2202"/>
                    <a:pt x="3436" y="2202"/>
                  </a:cubicBezTo>
                  <a:cubicBezTo>
                    <a:pt x="3469" y="2202"/>
                    <a:pt x="3503" y="2136"/>
                    <a:pt x="3536" y="2136"/>
                  </a:cubicBezTo>
                  <a:cubicBezTo>
                    <a:pt x="3603" y="2102"/>
                    <a:pt x="3603" y="2069"/>
                    <a:pt x="3603" y="2069"/>
                  </a:cubicBezTo>
                  <a:cubicBezTo>
                    <a:pt x="3536" y="1702"/>
                    <a:pt x="3436" y="1368"/>
                    <a:pt x="3303" y="1068"/>
                  </a:cubicBezTo>
                  <a:cubicBezTo>
                    <a:pt x="3136" y="735"/>
                    <a:pt x="2936" y="434"/>
                    <a:pt x="2669" y="268"/>
                  </a:cubicBezTo>
                  <a:cubicBezTo>
                    <a:pt x="2502" y="134"/>
                    <a:pt x="2369" y="68"/>
                    <a:pt x="2202" y="34"/>
                  </a:cubicBezTo>
                  <a:cubicBezTo>
                    <a:pt x="1935" y="1"/>
                    <a:pt x="1768" y="1"/>
                    <a:pt x="1601" y="1"/>
                  </a:cubicBezTo>
                  <a:close/>
                </a:path>
              </a:pathLst>
            </a:custGeom>
            <a:solidFill>
              <a:srgbClr val="0A4F7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9"/>
            <p:cNvSpPr/>
            <p:nvPr/>
          </p:nvSpPr>
          <p:spPr>
            <a:xfrm>
              <a:off x="2670300" y="2698913"/>
              <a:ext cx="85100" cy="62700"/>
            </a:xfrm>
            <a:custGeom>
              <a:avLst/>
              <a:gdLst/>
              <a:ahLst/>
              <a:cxnLst/>
              <a:rect l="l" t="t" r="r" b="b"/>
              <a:pathLst>
                <a:path w="3404" h="2508" extrusionOk="0">
                  <a:moveTo>
                    <a:pt x="2737" y="0"/>
                  </a:moveTo>
                  <a:cubicBezTo>
                    <a:pt x="2705" y="0"/>
                    <a:pt x="2671" y="2"/>
                    <a:pt x="2636" y="5"/>
                  </a:cubicBezTo>
                  <a:cubicBezTo>
                    <a:pt x="2236" y="5"/>
                    <a:pt x="1669" y="172"/>
                    <a:pt x="1235" y="506"/>
                  </a:cubicBezTo>
                  <a:cubicBezTo>
                    <a:pt x="802" y="773"/>
                    <a:pt x="435" y="1106"/>
                    <a:pt x="268" y="1440"/>
                  </a:cubicBezTo>
                  <a:cubicBezTo>
                    <a:pt x="68" y="1773"/>
                    <a:pt x="1" y="2040"/>
                    <a:pt x="134" y="2274"/>
                  </a:cubicBezTo>
                  <a:cubicBezTo>
                    <a:pt x="268" y="2440"/>
                    <a:pt x="468" y="2507"/>
                    <a:pt x="768" y="2507"/>
                  </a:cubicBezTo>
                  <a:cubicBezTo>
                    <a:pt x="1168" y="2507"/>
                    <a:pt x="1736" y="2340"/>
                    <a:pt x="2169" y="2007"/>
                  </a:cubicBezTo>
                  <a:cubicBezTo>
                    <a:pt x="2603" y="1773"/>
                    <a:pt x="2936" y="1440"/>
                    <a:pt x="3137" y="1106"/>
                  </a:cubicBezTo>
                  <a:cubicBezTo>
                    <a:pt x="3337" y="773"/>
                    <a:pt x="3403" y="472"/>
                    <a:pt x="3270" y="272"/>
                  </a:cubicBezTo>
                  <a:cubicBezTo>
                    <a:pt x="3210" y="123"/>
                    <a:pt x="3017" y="0"/>
                    <a:pt x="27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9"/>
            <p:cNvSpPr/>
            <p:nvPr/>
          </p:nvSpPr>
          <p:spPr>
            <a:xfrm>
              <a:off x="3018050" y="2602288"/>
              <a:ext cx="92600" cy="45125"/>
            </a:xfrm>
            <a:custGeom>
              <a:avLst/>
              <a:gdLst/>
              <a:ahLst/>
              <a:cxnLst/>
              <a:rect l="l" t="t" r="r" b="b"/>
              <a:pathLst>
                <a:path w="3704" h="1805" extrusionOk="0">
                  <a:moveTo>
                    <a:pt x="1802" y="1"/>
                  </a:moveTo>
                  <a:cubicBezTo>
                    <a:pt x="801" y="68"/>
                    <a:pt x="1" y="535"/>
                    <a:pt x="34" y="1035"/>
                  </a:cubicBezTo>
                  <a:cubicBezTo>
                    <a:pt x="66" y="1481"/>
                    <a:pt x="735" y="1805"/>
                    <a:pt x="1579" y="1805"/>
                  </a:cubicBezTo>
                  <a:cubicBezTo>
                    <a:pt x="1619" y="1805"/>
                    <a:pt x="1661" y="1804"/>
                    <a:pt x="1702" y="1802"/>
                  </a:cubicBezTo>
                  <a:lnTo>
                    <a:pt x="1969" y="1802"/>
                  </a:lnTo>
                  <a:cubicBezTo>
                    <a:pt x="2469" y="1736"/>
                    <a:pt x="2870" y="1635"/>
                    <a:pt x="3203" y="1402"/>
                  </a:cubicBezTo>
                  <a:cubicBezTo>
                    <a:pt x="3537" y="1202"/>
                    <a:pt x="3704" y="1002"/>
                    <a:pt x="3704" y="735"/>
                  </a:cubicBezTo>
                  <a:cubicBezTo>
                    <a:pt x="3670" y="335"/>
                    <a:pt x="2970" y="1"/>
                    <a:pt x="20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39"/>
          <p:cNvGrpSpPr/>
          <p:nvPr/>
        </p:nvGrpSpPr>
        <p:grpSpPr>
          <a:xfrm rot="-544829" flipH="1">
            <a:off x="366370" y="3088686"/>
            <a:ext cx="322982" cy="326452"/>
            <a:chOff x="2079900" y="3077638"/>
            <a:chExt cx="367775" cy="382800"/>
          </a:xfrm>
        </p:grpSpPr>
        <p:sp>
          <p:nvSpPr>
            <p:cNvPr id="565" name="Google Shape;565;p39"/>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9"/>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9"/>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9"/>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39"/>
          <p:cNvGrpSpPr/>
          <p:nvPr/>
        </p:nvGrpSpPr>
        <p:grpSpPr>
          <a:xfrm rot="-1765296">
            <a:off x="7445606" y="192811"/>
            <a:ext cx="661771" cy="680768"/>
            <a:chOff x="2510200" y="3361463"/>
            <a:chExt cx="488700" cy="510950"/>
          </a:xfrm>
        </p:grpSpPr>
        <p:sp>
          <p:nvSpPr>
            <p:cNvPr id="570" name="Google Shape;570;p39"/>
            <p:cNvSpPr/>
            <p:nvPr/>
          </p:nvSpPr>
          <p:spPr>
            <a:xfrm>
              <a:off x="2696175" y="3569838"/>
              <a:ext cx="95925" cy="92400"/>
            </a:xfrm>
            <a:custGeom>
              <a:avLst/>
              <a:gdLst/>
              <a:ahLst/>
              <a:cxnLst/>
              <a:rect l="l" t="t" r="r" b="b"/>
              <a:pathLst>
                <a:path w="3837" h="3696" extrusionOk="0">
                  <a:moveTo>
                    <a:pt x="1933" y="1"/>
                  </a:moveTo>
                  <a:cubicBezTo>
                    <a:pt x="1676" y="1"/>
                    <a:pt x="1415" y="53"/>
                    <a:pt x="1168" y="160"/>
                  </a:cubicBezTo>
                  <a:cubicBezTo>
                    <a:pt x="400" y="494"/>
                    <a:pt x="0" y="1228"/>
                    <a:pt x="67" y="2028"/>
                  </a:cubicBezTo>
                  <a:cubicBezTo>
                    <a:pt x="67" y="2228"/>
                    <a:pt x="167" y="2462"/>
                    <a:pt x="234" y="2595"/>
                  </a:cubicBezTo>
                  <a:cubicBezTo>
                    <a:pt x="534" y="3296"/>
                    <a:pt x="1201" y="3696"/>
                    <a:pt x="1935" y="3696"/>
                  </a:cubicBezTo>
                  <a:cubicBezTo>
                    <a:pt x="2202" y="3696"/>
                    <a:pt x="2435" y="3663"/>
                    <a:pt x="2702" y="3529"/>
                  </a:cubicBezTo>
                  <a:cubicBezTo>
                    <a:pt x="3169" y="3329"/>
                    <a:pt x="3503" y="2995"/>
                    <a:pt x="3669" y="2495"/>
                  </a:cubicBezTo>
                  <a:cubicBezTo>
                    <a:pt x="3836" y="2061"/>
                    <a:pt x="3836" y="1561"/>
                    <a:pt x="3603" y="1127"/>
                  </a:cubicBezTo>
                  <a:cubicBezTo>
                    <a:pt x="3536" y="961"/>
                    <a:pt x="3436" y="827"/>
                    <a:pt x="3336" y="660"/>
                  </a:cubicBezTo>
                  <a:cubicBezTo>
                    <a:pt x="2997" y="231"/>
                    <a:pt x="2474" y="1"/>
                    <a:pt x="19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9"/>
            <p:cNvSpPr/>
            <p:nvPr/>
          </p:nvSpPr>
          <p:spPr>
            <a:xfrm>
              <a:off x="2630275" y="3361463"/>
              <a:ext cx="229375" cy="510950"/>
            </a:xfrm>
            <a:custGeom>
              <a:avLst/>
              <a:gdLst/>
              <a:ahLst/>
              <a:cxnLst/>
              <a:rect l="l" t="t" r="r" b="b"/>
              <a:pathLst>
                <a:path w="9175" h="20438" extrusionOk="0">
                  <a:moveTo>
                    <a:pt x="7239" y="489"/>
                  </a:moveTo>
                  <a:cubicBezTo>
                    <a:pt x="7339" y="489"/>
                    <a:pt x="7406" y="523"/>
                    <a:pt x="7506" y="556"/>
                  </a:cubicBezTo>
                  <a:cubicBezTo>
                    <a:pt x="7540" y="556"/>
                    <a:pt x="7573" y="623"/>
                    <a:pt x="7640" y="656"/>
                  </a:cubicBezTo>
                  <a:cubicBezTo>
                    <a:pt x="7673" y="690"/>
                    <a:pt x="7706" y="690"/>
                    <a:pt x="7706" y="723"/>
                  </a:cubicBezTo>
                  <a:lnTo>
                    <a:pt x="7973" y="990"/>
                  </a:lnTo>
                  <a:cubicBezTo>
                    <a:pt x="8073" y="1190"/>
                    <a:pt x="8207" y="1357"/>
                    <a:pt x="8307" y="1557"/>
                  </a:cubicBezTo>
                  <a:cubicBezTo>
                    <a:pt x="8474" y="2057"/>
                    <a:pt x="8574" y="2591"/>
                    <a:pt x="8640" y="3158"/>
                  </a:cubicBezTo>
                  <a:lnTo>
                    <a:pt x="8640" y="3058"/>
                  </a:lnTo>
                  <a:cubicBezTo>
                    <a:pt x="8707" y="3825"/>
                    <a:pt x="8707" y="4559"/>
                    <a:pt x="8674" y="5326"/>
                  </a:cubicBezTo>
                  <a:cubicBezTo>
                    <a:pt x="8640" y="6093"/>
                    <a:pt x="8540" y="6927"/>
                    <a:pt x="8373" y="7728"/>
                  </a:cubicBezTo>
                  <a:lnTo>
                    <a:pt x="8373" y="7695"/>
                  </a:lnTo>
                  <a:cubicBezTo>
                    <a:pt x="8173" y="8995"/>
                    <a:pt x="7873" y="10230"/>
                    <a:pt x="7506" y="11497"/>
                  </a:cubicBezTo>
                  <a:cubicBezTo>
                    <a:pt x="7139" y="12732"/>
                    <a:pt x="6672" y="13932"/>
                    <a:pt x="6139" y="15133"/>
                  </a:cubicBezTo>
                  <a:cubicBezTo>
                    <a:pt x="5571" y="16334"/>
                    <a:pt x="4904" y="17502"/>
                    <a:pt x="4070" y="18536"/>
                  </a:cubicBezTo>
                  <a:cubicBezTo>
                    <a:pt x="3737" y="18903"/>
                    <a:pt x="3403" y="19303"/>
                    <a:pt x="3036" y="19570"/>
                  </a:cubicBezTo>
                  <a:cubicBezTo>
                    <a:pt x="2870" y="19703"/>
                    <a:pt x="2703" y="19770"/>
                    <a:pt x="2503" y="19870"/>
                  </a:cubicBezTo>
                  <a:cubicBezTo>
                    <a:pt x="2369" y="19903"/>
                    <a:pt x="2236" y="19937"/>
                    <a:pt x="2136" y="19937"/>
                  </a:cubicBezTo>
                  <a:lnTo>
                    <a:pt x="1869" y="19937"/>
                  </a:lnTo>
                  <a:cubicBezTo>
                    <a:pt x="1802" y="19937"/>
                    <a:pt x="1702" y="19903"/>
                    <a:pt x="1669" y="19870"/>
                  </a:cubicBezTo>
                  <a:cubicBezTo>
                    <a:pt x="1569" y="19837"/>
                    <a:pt x="1502" y="19770"/>
                    <a:pt x="1469" y="19737"/>
                  </a:cubicBezTo>
                  <a:cubicBezTo>
                    <a:pt x="1368" y="19670"/>
                    <a:pt x="1302" y="19570"/>
                    <a:pt x="1202" y="19436"/>
                  </a:cubicBezTo>
                  <a:cubicBezTo>
                    <a:pt x="1068" y="19303"/>
                    <a:pt x="1002" y="19069"/>
                    <a:pt x="901" y="18903"/>
                  </a:cubicBezTo>
                  <a:cubicBezTo>
                    <a:pt x="868" y="18869"/>
                    <a:pt x="868" y="18769"/>
                    <a:pt x="835" y="18736"/>
                  </a:cubicBezTo>
                  <a:cubicBezTo>
                    <a:pt x="668" y="18269"/>
                    <a:pt x="568" y="17768"/>
                    <a:pt x="535" y="17268"/>
                  </a:cubicBezTo>
                  <a:lnTo>
                    <a:pt x="535" y="17368"/>
                  </a:lnTo>
                  <a:cubicBezTo>
                    <a:pt x="468" y="16568"/>
                    <a:pt x="468" y="15834"/>
                    <a:pt x="501" y="15033"/>
                  </a:cubicBezTo>
                  <a:lnTo>
                    <a:pt x="501" y="14766"/>
                  </a:lnTo>
                  <a:lnTo>
                    <a:pt x="501" y="14733"/>
                  </a:lnTo>
                  <a:cubicBezTo>
                    <a:pt x="535" y="14032"/>
                    <a:pt x="635" y="13365"/>
                    <a:pt x="735" y="12665"/>
                  </a:cubicBezTo>
                  <a:lnTo>
                    <a:pt x="735" y="12598"/>
                  </a:lnTo>
                  <a:cubicBezTo>
                    <a:pt x="901" y="11664"/>
                    <a:pt x="1135" y="10730"/>
                    <a:pt x="1368" y="9763"/>
                  </a:cubicBezTo>
                  <a:cubicBezTo>
                    <a:pt x="1368" y="9729"/>
                    <a:pt x="1368" y="9696"/>
                    <a:pt x="1402" y="9663"/>
                  </a:cubicBezTo>
                  <a:lnTo>
                    <a:pt x="1469" y="9563"/>
                  </a:lnTo>
                  <a:lnTo>
                    <a:pt x="1469" y="9529"/>
                  </a:lnTo>
                  <a:lnTo>
                    <a:pt x="1502" y="9429"/>
                  </a:lnTo>
                  <a:lnTo>
                    <a:pt x="1502" y="9396"/>
                  </a:lnTo>
                  <a:cubicBezTo>
                    <a:pt x="1502" y="9362"/>
                    <a:pt x="1502" y="9362"/>
                    <a:pt x="1535" y="9329"/>
                  </a:cubicBezTo>
                  <a:lnTo>
                    <a:pt x="1535" y="9262"/>
                  </a:lnTo>
                  <a:lnTo>
                    <a:pt x="1535" y="9229"/>
                  </a:lnTo>
                  <a:lnTo>
                    <a:pt x="1535" y="9196"/>
                  </a:lnTo>
                  <a:lnTo>
                    <a:pt x="1535" y="9162"/>
                  </a:lnTo>
                  <a:lnTo>
                    <a:pt x="1535" y="9062"/>
                  </a:lnTo>
                  <a:lnTo>
                    <a:pt x="1535" y="9029"/>
                  </a:lnTo>
                  <a:lnTo>
                    <a:pt x="1535" y="8929"/>
                  </a:lnTo>
                  <a:lnTo>
                    <a:pt x="1535" y="8895"/>
                  </a:lnTo>
                  <a:lnTo>
                    <a:pt x="1535" y="8862"/>
                  </a:lnTo>
                  <a:cubicBezTo>
                    <a:pt x="1535" y="8829"/>
                    <a:pt x="1535" y="8829"/>
                    <a:pt x="1569" y="8762"/>
                  </a:cubicBezTo>
                  <a:cubicBezTo>
                    <a:pt x="1702" y="8362"/>
                    <a:pt x="1835" y="7928"/>
                    <a:pt x="2002" y="7528"/>
                  </a:cubicBezTo>
                  <a:cubicBezTo>
                    <a:pt x="2002" y="7494"/>
                    <a:pt x="2036" y="7428"/>
                    <a:pt x="2036" y="7428"/>
                  </a:cubicBezTo>
                  <a:lnTo>
                    <a:pt x="2069" y="7394"/>
                  </a:lnTo>
                  <a:lnTo>
                    <a:pt x="2069" y="7361"/>
                  </a:lnTo>
                  <a:cubicBezTo>
                    <a:pt x="2336" y="6694"/>
                    <a:pt x="2636" y="5993"/>
                    <a:pt x="2903" y="5360"/>
                  </a:cubicBezTo>
                  <a:cubicBezTo>
                    <a:pt x="3470" y="4159"/>
                    <a:pt x="4137" y="2991"/>
                    <a:pt x="4971" y="1990"/>
                  </a:cubicBezTo>
                  <a:cubicBezTo>
                    <a:pt x="5305" y="1590"/>
                    <a:pt x="5638" y="1257"/>
                    <a:pt x="6005" y="990"/>
                  </a:cubicBezTo>
                  <a:cubicBezTo>
                    <a:pt x="6139" y="890"/>
                    <a:pt x="6239" y="823"/>
                    <a:pt x="6372" y="756"/>
                  </a:cubicBezTo>
                  <a:lnTo>
                    <a:pt x="6505" y="756"/>
                  </a:lnTo>
                  <a:cubicBezTo>
                    <a:pt x="6539" y="756"/>
                    <a:pt x="6572" y="723"/>
                    <a:pt x="6639" y="723"/>
                  </a:cubicBezTo>
                  <a:lnTo>
                    <a:pt x="6672" y="723"/>
                  </a:lnTo>
                  <a:cubicBezTo>
                    <a:pt x="6706" y="723"/>
                    <a:pt x="6806" y="690"/>
                    <a:pt x="6839" y="690"/>
                  </a:cubicBezTo>
                  <a:lnTo>
                    <a:pt x="6872" y="690"/>
                  </a:lnTo>
                  <a:cubicBezTo>
                    <a:pt x="7073" y="489"/>
                    <a:pt x="7173" y="489"/>
                    <a:pt x="7239" y="489"/>
                  </a:cubicBezTo>
                  <a:close/>
                  <a:moveTo>
                    <a:pt x="6953" y="0"/>
                  </a:moveTo>
                  <a:cubicBezTo>
                    <a:pt x="6928" y="0"/>
                    <a:pt x="6900" y="9"/>
                    <a:pt x="6872" y="22"/>
                  </a:cubicBezTo>
                  <a:cubicBezTo>
                    <a:pt x="6839" y="22"/>
                    <a:pt x="6739" y="22"/>
                    <a:pt x="6706" y="56"/>
                  </a:cubicBezTo>
                  <a:cubicBezTo>
                    <a:pt x="6572" y="122"/>
                    <a:pt x="6505" y="156"/>
                    <a:pt x="6372" y="189"/>
                  </a:cubicBezTo>
                  <a:cubicBezTo>
                    <a:pt x="6305" y="223"/>
                    <a:pt x="6205" y="289"/>
                    <a:pt x="6172" y="323"/>
                  </a:cubicBezTo>
                  <a:cubicBezTo>
                    <a:pt x="5905" y="489"/>
                    <a:pt x="5672" y="656"/>
                    <a:pt x="5405" y="856"/>
                  </a:cubicBezTo>
                  <a:lnTo>
                    <a:pt x="5238" y="1023"/>
                  </a:lnTo>
                  <a:lnTo>
                    <a:pt x="5205" y="1056"/>
                  </a:lnTo>
                  <a:cubicBezTo>
                    <a:pt x="5004" y="1290"/>
                    <a:pt x="4838" y="1457"/>
                    <a:pt x="4671" y="1657"/>
                  </a:cubicBezTo>
                  <a:cubicBezTo>
                    <a:pt x="4604" y="1690"/>
                    <a:pt x="4571" y="1724"/>
                    <a:pt x="4571" y="1790"/>
                  </a:cubicBezTo>
                  <a:cubicBezTo>
                    <a:pt x="4371" y="2024"/>
                    <a:pt x="4204" y="2291"/>
                    <a:pt x="4004" y="2558"/>
                  </a:cubicBezTo>
                  <a:cubicBezTo>
                    <a:pt x="3737" y="2924"/>
                    <a:pt x="3503" y="3358"/>
                    <a:pt x="3270" y="3758"/>
                  </a:cubicBezTo>
                  <a:cubicBezTo>
                    <a:pt x="3170" y="3992"/>
                    <a:pt x="3070" y="4192"/>
                    <a:pt x="2936" y="4392"/>
                  </a:cubicBezTo>
                  <a:cubicBezTo>
                    <a:pt x="2536" y="5193"/>
                    <a:pt x="2202" y="6027"/>
                    <a:pt x="1869" y="6861"/>
                  </a:cubicBezTo>
                  <a:cubicBezTo>
                    <a:pt x="1569" y="7594"/>
                    <a:pt x="1335" y="8362"/>
                    <a:pt x="1102" y="9096"/>
                  </a:cubicBezTo>
                  <a:cubicBezTo>
                    <a:pt x="1102" y="9162"/>
                    <a:pt x="1102" y="9162"/>
                    <a:pt x="1068" y="9196"/>
                  </a:cubicBezTo>
                  <a:lnTo>
                    <a:pt x="1068" y="9262"/>
                  </a:lnTo>
                  <a:cubicBezTo>
                    <a:pt x="668" y="10763"/>
                    <a:pt x="334" y="12265"/>
                    <a:pt x="168" y="13832"/>
                  </a:cubicBezTo>
                  <a:cubicBezTo>
                    <a:pt x="168" y="13899"/>
                    <a:pt x="168" y="13932"/>
                    <a:pt x="101" y="14032"/>
                  </a:cubicBezTo>
                  <a:cubicBezTo>
                    <a:pt x="34" y="14866"/>
                    <a:pt x="1" y="15700"/>
                    <a:pt x="1" y="16501"/>
                  </a:cubicBezTo>
                  <a:cubicBezTo>
                    <a:pt x="1" y="16901"/>
                    <a:pt x="34" y="17268"/>
                    <a:pt x="68" y="17702"/>
                  </a:cubicBezTo>
                  <a:cubicBezTo>
                    <a:pt x="101" y="18069"/>
                    <a:pt x="201" y="18436"/>
                    <a:pt x="334" y="18836"/>
                  </a:cubicBezTo>
                  <a:lnTo>
                    <a:pt x="334" y="18869"/>
                  </a:lnTo>
                  <a:lnTo>
                    <a:pt x="334" y="18903"/>
                  </a:lnTo>
                  <a:cubicBezTo>
                    <a:pt x="401" y="19169"/>
                    <a:pt x="535" y="19403"/>
                    <a:pt x="668" y="19603"/>
                  </a:cubicBezTo>
                  <a:cubicBezTo>
                    <a:pt x="768" y="19837"/>
                    <a:pt x="1002" y="20037"/>
                    <a:pt x="1202" y="20204"/>
                  </a:cubicBezTo>
                  <a:cubicBezTo>
                    <a:pt x="1268" y="20270"/>
                    <a:pt x="1402" y="20337"/>
                    <a:pt x="1502" y="20370"/>
                  </a:cubicBezTo>
                  <a:cubicBezTo>
                    <a:pt x="1602" y="20404"/>
                    <a:pt x="1702" y="20437"/>
                    <a:pt x="1835" y="20437"/>
                  </a:cubicBezTo>
                  <a:lnTo>
                    <a:pt x="2169" y="20437"/>
                  </a:lnTo>
                  <a:cubicBezTo>
                    <a:pt x="2302" y="20437"/>
                    <a:pt x="2436" y="20404"/>
                    <a:pt x="2569" y="20370"/>
                  </a:cubicBezTo>
                  <a:cubicBezTo>
                    <a:pt x="2836" y="20270"/>
                    <a:pt x="3070" y="20170"/>
                    <a:pt x="3270" y="20003"/>
                  </a:cubicBezTo>
                  <a:cubicBezTo>
                    <a:pt x="3570" y="19770"/>
                    <a:pt x="3870" y="19536"/>
                    <a:pt x="4104" y="19236"/>
                  </a:cubicBezTo>
                  <a:cubicBezTo>
                    <a:pt x="4604" y="18736"/>
                    <a:pt x="5004" y="18169"/>
                    <a:pt x="5371" y="17535"/>
                  </a:cubicBezTo>
                  <a:cubicBezTo>
                    <a:pt x="5738" y="16901"/>
                    <a:pt x="6072" y="16267"/>
                    <a:pt x="6405" y="15600"/>
                  </a:cubicBezTo>
                  <a:cubicBezTo>
                    <a:pt x="6706" y="14933"/>
                    <a:pt x="7006" y="14333"/>
                    <a:pt x="7239" y="13599"/>
                  </a:cubicBezTo>
                  <a:cubicBezTo>
                    <a:pt x="7773" y="12231"/>
                    <a:pt x="8207" y="10763"/>
                    <a:pt x="8540" y="9362"/>
                  </a:cubicBezTo>
                  <a:cubicBezTo>
                    <a:pt x="8874" y="7895"/>
                    <a:pt x="9074" y="6427"/>
                    <a:pt x="9107" y="4993"/>
                  </a:cubicBezTo>
                  <a:cubicBezTo>
                    <a:pt x="9174" y="4259"/>
                    <a:pt x="9107" y="3558"/>
                    <a:pt x="9041" y="2858"/>
                  </a:cubicBezTo>
                  <a:cubicBezTo>
                    <a:pt x="8974" y="2191"/>
                    <a:pt x="8807" y="1523"/>
                    <a:pt x="8440" y="923"/>
                  </a:cubicBezTo>
                  <a:cubicBezTo>
                    <a:pt x="8340" y="723"/>
                    <a:pt x="8173" y="523"/>
                    <a:pt x="7973" y="389"/>
                  </a:cubicBezTo>
                  <a:lnTo>
                    <a:pt x="7906" y="356"/>
                  </a:lnTo>
                  <a:cubicBezTo>
                    <a:pt x="7873" y="356"/>
                    <a:pt x="7873" y="323"/>
                    <a:pt x="7840" y="323"/>
                  </a:cubicBezTo>
                  <a:cubicBezTo>
                    <a:pt x="7740" y="223"/>
                    <a:pt x="7640" y="189"/>
                    <a:pt x="7506" y="156"/>
                  </a:cubicBezTo>
                  <a:cubicBezTo>
                    <a:pt x="7473" y="156"/>
                    <a:pt x="7406" y="89"/>
                    <a:pt x="7373" y="89"/>
                  </a:cubicBezTo>
                  <a:cubicBezTo>
                    <a:pt x="7306" y="89"/>
                    <a:pt x="7239" y="56"/>
                    <a:pt x="7173" y="56"/>
                  </a:cubicBezTo>
                  <a:lnTo>
                    <a:pt x="7039" y="56"/>
                  </a:lnTo>
                  <a:cubicBezTo>
                    <a:pt x="7020" y="17"/>
                    <a:pt x="6989" y="0"/>
                    <a:pt x="6953"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9"/>
            <p:cNvSpPr/>
            <p:nvPr/>
          </p:nvSpPr>
          <p:spPr>
            <a:xfrm>
              <a:off x="2546900" y="3408713"/>
              <a:ext cx="385300" cy="408650"/>
            </a:xfrm>
            <a:custGeom>
              <a:avLst/>
              <a:gdLst/>
              <a:ahLst/>
              <a:cxnLst/>
              <a:rect l="l" t="t" r="r" b="b"/>
              <a:pathLst>
                <a:path w="15412" h="16346" extrusionOk="0">
                  <a:moveTo>
                    <a:pt x="11708" y="15378"/>
                  </a:moveTo>
                  <a:lnTo>
                    <a:pt x="11708" y="15378"/>
                  </a:lnTo>
                  <a:cubicBezTo>
                    <a:pt x="11714" y="15381"/>
                    <a:pt x="11720" y="15384"/>
                    <a:pt x="11725" y="15386"/>
                  </a:cubicBezTo>
                  <a:lnTo>
                    <a:pt x="11725" y="15386"/>
                  </a:lnTo>
                  <a:cubicBezTo>
                    <a:pt x="11717" y="15378"/>
                    <a:pt x="11708" y="15378"/>
                    <a:pt x="11708" y="15378"/>
                  </a:cubicBezTo>
                  <a:close/>
                  <a:moveTo>
                    <a:pt x="13959" y="15882"/>
                  </a:moveTo>
                  <a:cubicBezTo>
                    <a:pt x="13940" y="15882"/>
                    <a:pt x="13910" y="15912"/>
                    <a:pt x="13910" y="15912"/>
                  </a:cubicBezTo>
                  <a:lnTo>
                    <a:pt x="13977" y="15912"/>
                  </a:lnTo>
                  <a:cubicBezTo>
                    <a:pt x="13977" y="15890"/>
                    <a:pt x="13969" y="15882"/>
                    <a:pt x="13959" y="15882"/>
                  </a:cubicBezTo>
                  <a:close/>
                  <a:moveTo>
                    <a:pt x="1568" y="601"/>
                  </a:moveTo>
                  <a:cubicBezTo>
                    <a:pt x="1801" y="601"/>
                    <a:pt x="2035" y="601"/>
                    <a:pt x="2235" y="634"/>
                  </a:cubicBezTo>
                  <a:cubicBezTo>
                    <a:pt x="2777" y="730"/>
                    <a:pt x="3258" y="917"/>
                    <a:pt x="3736" y="1137"/>
                  </a:cubicBezTo>
                  <a:lnTo>
                    <a:pt x="3736" y="1137"/>
                  </a:lnTo>
                  <a:cubicBezTo>
                    <a:pt x="3736" y="1136"/>
                    <a:pt x="3736" y="1135"/>
                    <a:pt x="3736" y="1135"/>
                  </a:cubicBezTo>
                  <a:lnTo>
                    <a:pt x="3736" y="1135"/>
                  </a:lnTo>
                  <a:cubicBezTo>
                    <a:pt x="3757" y="1145"/>
                    <a:pt x="3779" y="1156"/>
                    <a:pt x="3800" y="1166"/>
                  </a:cubicBezTo>
                  <a:lnTo>
                    <a:pt x="3800" y="1166"/>
                  </a:lnTo>
                  <a:cubicBezTo>
                    <a:pt x="3779" y="1157"/>
                    <a:pt x="3757" y="1147"/>
                    <a:pt x="3736" y="1137"/>
                  </a:cubicBezTo>
                  <a:lnTo>
                    <a:pt x="3736" y="1137"/>
                  </a:lnTo>
                  <a:cubicBezTo>
                    <a:pt x="3739" y="1167"/>
                    <a:pt x="3798" y="1168"/>
                    <a:pt x="3803" y="1168"/>
                  </a:cubicBezTo>
                  <a:lnTo>
                    <a:pt x="3803" y="1168"/>
                  </a:lnTo>
                  <a:cubicBezTo>
                    <a:pt x="3802" y="1167"/>
                    <a:pt x="3801" y="1167"/>
                    <a:pt x="3800" y="1166"/>
                  </a:cubicBezTo>
                  <a:lnTo>
                    <a:pt x="3800" y="1166"/>
                  </a:lnTo>
                  <a:cubicBezTo>
                    <a:pt x="3801" y="1167"/>
                    <a:pt x="3802" y="1167"/>
                    <a:pt x="3803" y="1168"/>
                  </a:cubicBezTo>
                  <a:cubicBezTo>
                    <a:pt x="3803" y="1168"/>
                    <a:pt x="3803" y="1168"/>
                    <a:pt x="3803" y="1168"/>
                  </a:cubicBezTo>
                  <a:lnTo>
                    <a:pt x="3803" y="1168"/>
                  </a:lnTo>
                  <a:cubicBezTo>
                    <a:pt x="4448" y="1493"/>
                    <a:pt x="5091" y="1849"/>
                    <a:pt x="5704" y="2269"/>
                  </a:cubicBezTo>
                  <a:cubicBezTo>
                    <a:pt x="6371" y="2736"/>
                    <a:pt x="7005" y="3236"/>
                    <a:pt x="7639" y="3736"/>
                  </a:cubicBezTo>
                  <a:lnTo>
                    <a:pt x="7572" y="3736"/>
                  </a:lnTo>
                  <a:cubicBezTo>
                    <a:pt x="8573" y="4570"/>
                    <a:pt x="9507" y="5471"/>
                    <a:pt x="10374" y="6438"/>
                  </a:cubicBezTo>
                  <a:cubicBezTo>
                    <a:pt x="11241" y="7406"/>
                    <a:pt x="12042" y="8406"/>
                    <a:pt x="12809" y="9474"/>
                  </a:cubicBezTo>
                  <a:cubicBezTo>
                    <a:pt x="13543" y="10575"/>
                    <a:pt x="14210" y="11742"/>
                    <a:pt x="14677" y="12976"/>
                  </a:cubicBezTo>
                  <a:cubicBezTo>
                    <a:pt x="14844" y="13443"/>
                    <a:pt x="14977" y="13910"/>
                    <a:pt x="15011" y="14411"/>
                  </a:cubicBezTo>
                  <a:lnTo>
                    <a:pt x="15011" y="15011"/>
                  </a:lnTo>
                  <a:cubicBezTo>
                    <a:pt x="14977" y="15145"/>
                    <a:pt x="14977" y="15278"/>
                    <a:pt x="14877" y="15378"/>
                  </a:cubicBezTo>
                  <a:cubicBezTo>
                    <a:pt x="14844" y="15478"/>
                    <a:pt x="14811" y="15545"/>
                    <a:pt x="14744" y="15612"/>
                  </a:cubicBezTo>
                  <a:lnTo>
                    <a:pt x="14577" y="15778"/>
                  </a:lnTo>
                  <a:lnTo>
                    <a:pt x="14344" y="15878"/>
                  </a:lnTo>
                  <a:cubicBezTo>
                    <a:pt x="14210" y="15945"/>
                    <a:pt x="14077" y="15945"/>
                    <a:pt x="13977" y="15979"/>
                  </a:cubicBezTo>
                  <a:cubicBezTo>
                    <a:pt x="13743" y="15979"/>
                    <a:pt x="13543" y="15979"/>
                    <a:pt x="13343" y="15945"/>
                  </a:cubicBezTo>
                  <a:cubicBezTo>
                    <a:pt x="13310" y="15945"/>
                    <a:pt x="13210" y="15878"/>
                    <a:pt x="13143" y="15878"/>
                  </a:cubicBezTo>
                  <a:cubicBezTo>
                    <a:pt x="12648" y="15780"/>
                    <a:pt x="12187" y="15616"/>
                    <a:pt x="11725" y="15386"/>
                  </a:cubicBezTo>
                  <a:lnTo>
                    <a:pt x="11725" y="15386"/>
                  </a:lnTo>
                  <a:cubicBezTo>
                    <a:pt x="11733" y="15395"/>
                    <a:pt x="11742" y="15411"/>
                    <a:pt x="11742" y="15445"/>
                  </a:cubicBezTo>
                  <a:cubicBezTo>
                    <a:pt x="11041" y="15111"/>
                    <a:pt x="10374" y="14678"/>
                    <a:pt x="9740" y="14277"/>
                  </a:cubicBezTo>
                  <a:cubicBezTo>
                    <a:pt x="9674" y="14211"/>
                    <a:pt x="9607" y="14177"/>
                    <a:pt x="9540" y="14144"/>
                  </a:cubicBezTo>
                  <a:cubicBezTo>
                    <a:pt x="8940" y="13710"/>
                    <a:pt x="8406" y="13310"/>
                    <a:pt x="7872" y="12843"/>
                  </a:cubicBezTo>
                  <a:cubicBezTo>
                    <a:pt x="7105" y="12209"/>
                    <a:pt x="6438" y="11542"/>
                    <a:pt x="5738" y="10875"/>
                  </a:cubicBezTo>
                  <a:lnTo>
                    <a:pt x="5671" y="10808"/>
                  </a:lnTo>
                  <a:lnTo>
                    <a:pt x="5571" y="10708"/>
                  </a:lnTo>
                  <a:lnTo>
                    <a:pt x="5504" y="10641"/>
                  </a:lnTo>
                  <a:lnTo>
                    <a:pt x="5471" y="10608"/>
                  </a:lnTo>
                  <a:lnTo>
                    <a:pt x="5404" y="10541"/>
                  </a:lnTo>
                  <a:lnTo>
                    <a:pt x="5371" y="10508"/>
                  </a:lnTo>
                  <a:lnTo>
                    <a:pt x="5337" y="10475"/>
                  </a:lnTo>
                  <a:lnTo>
                    <a:pt x="5304" y="10441"/>
                  </a:lnTo>
                  <a:lnTo>
                    <a:pt x="5237" y="10375"/>
                  </a:lnTo>
                  <a:lnTo>
                    <a:pt x="5204" y="10341"/>
                  </a:lnTo>
                  <a:lnTo>
                    <a:pt x="5170" y="10308"/>
                  </a:lnTo>
                  <a:lnTo>
                    <a:pt x="5137" y="10274"/>
                  </a:lnTo>
                  <a:lnTo>
                    <a:pt x="5070" y="10208"/>
                  </a:lnTo>
                  <a:lnTo>
                    <a:pt x="5037" y="10174"/>
                  </a:lnTo>
                  <a:cubicBezTo>
                    <a:pt x="5037" y="10141"/>
                    <a:pt x="5004" y="10141"/>
                    <a:pt x="5004" y="10108"/>
                  </a:cubicBezTo>
                  <a:cubicBezTo>
                    <a:pt x="4703" y="9774"/>
                    <a:pt x="4403" y="9440"/>
                    <a:pt x="4170" y="9107"/>
                  </a:cubicBezTo>
                  <a:lnTo>
                    <a:pt x="4070" y="9007"/>
                  </a:lnTo>
                  <a:lnTo>
                    <a:pt x="4036" y="8973"/>
                  </a:lnTo>
                  <a:cubicBezTo>
                    <a:pt x="4036" y="8973"/>
                    <a:pt x="4036" y="8940"/>
                    <a:pt x="4003" y="8940"/>
                  </a:cubicBezTo>
                  <a:cubicBezTo>
                    <a:pt x="3536" y="8340"/>
                    <a:pt x="3069" y="7806"/>
                    <a:pt x="2702" y="7172"/>
                  </a:cubicBezTo>
                  <a:cubicBezTo>
                    <a:pt x="1968" y="6105"/>
                    <a:pt x="1301" y="4937"/>
                    <a:pt x="834" y="3703"/>
                  </a:cubicBezTo>
                  <a:cubicBezTo>
                    <a:pt x="667" y="3269"/>
                    <a:pt x="534" y="2802"/>
                    <a:pt x="500" y="2302"/>
                  </a:cubicBezTo>
                  <a:lnTo>
                    <a:pt x="500" y="1868"/>
                  </a:lnTo>
                  <a:lnTo>
                    <a:pt x="500" y="1835"/>
                  </a:lnTo>
                  <a:lnTo>
                    <a:pt x="500" y="1802"/>
                  </a:lnTo>
                  <a:lnTo>
                    <a:pt x="500" y="1768"/>
                  </a:lnTo>
                  <a:lnTo>
                    <a:pt x="500" y="1702"/>
                  </a:lnTo>
                  <a:cubicBezTo>
                    <a:pt x="500" y="1668"/>
                    <a:pt x="500" y="1635"/>
                    <a:pt x="534" y="1602"/>
                  </a:cubicBezTo>
                  <a:lnTo>
                    <a:pt x="534" y="1535"/>
                  </a:lnTo>
                  <a:cubicBezTo>
                    <a:pt x="534" y="1501"/>
                    <a:pt x="567" y="1435"/>
                    <a:pt x="567" y="1368"/>
                  </a:cubicBezTo>
                  <a:lnTo>
                    <a:pt x="567" y="1335"/>
                  </a:lnTo>
                  <a:cubicBezTo>
                    <a:pt x="634" y="1101"/>
                    <a:pt x="667" y="1001"/>
                    <a:pt x="734" y="934"/>
                  </a:cubicBezTo>
                  <a:cubicBezTo>
                    <a:pt x="801" y="901"/>
                    <a:pt x="867" y="801"/>
                    <a:pt x="967" y="768"/>
                  </a:cubicBezTo>
                  <a:cubicBezTo>
                    <a:pt x="1001" y="768"/>
                    <a:pt x="1034" y="734"/>
                    <a:pt x="1068" y="734"/>
                  </a:cubicBezTo>
                  <a:cubicBezTo>
                    <a:pt x="1134" y="734"/>
                    <a:pt x="1168" y="668"/>
                    <a:pt x="1201" y="668"/>
                  </a:cubicBezTo>
                  <a:cubicBezTo>
                    <a:pt x="1334" y="634"/>
                    <a:pt x="1468" y="634"/>
                    <a:pt x="1568" y="601"/>
                  </a:cubicBezTo>
                  <a:close/>
                  <a:moveTo>
                    <a:pt x="1668" y="0"/>
                  </a:moveTo>
                  <a:cubicBezTo>
                    <a:pt x="1401" y="0"/>
                    <a:pt x="1168" y="67"/>
                    <a:pt x="967" y="134"/>
                  </a:cubicBezTo>
                  <a:lnTo>
                    <a:pt x="901" y="134"/>
                  </a:lnTo>
                  <a:cubicBezTo>
                    <a:pt x="867" y="134"/>
                    <a:pt x="867" y="167"/>
                    <a:pt x="834" y="167"/>
                  </a:cubicBezTo>
                  <a:cubicBezTo>
                    <a:pt x="701" y="234"/>
                    <a:pt x="634" y="301"/>
                    <a:pt x="534" y="401"/>
                  </a:cubicBezTo>
                  <a:lnTo>
                    <a:pt x="467" y="467"/>
                  </a:lnTo>
                  <a:cubicBezTo>
                    <a:pt x="400" y="501"/>
                    <a:pt x="367" y="601"/>
                    <a:pt x="334" y="634"/>
                  </a:cubicBezTo>
                  <a:cubicBezTo>
                    <a:pt x="334" y="668"/>
                    <a:pt x="300" y="668"/>
                    <a:pt x="300" y="734"/>
                  </a:cubicBezTo>
                  <a:lnTo>
                    <a:pt x="300" y="768"/>
                  </a:lnTo>
                  <a:cubicBezTo>
                    <a:pt x="167" y="901"/>
                    <a:pt x="167" y="968"/>
                    <a:pt x="134" y="1001"/>
                  </a:cubicBezTo>
                  <a:cubicBezTo>
                    <a:pt x="67" y="1068"/>
                    <a:pt x="67" y="1101"/>
                    <a:pt x="67" y="1168"/>
                  </a:cubicBezTo>
                  <a:cubicBezTo>
                    <a:pt x="33" y="1301"/>
                    <a:pt x="33" y="1435"/>
                    <a:pt x="0" y="1501"/>
                  </a:cubicBezTo>
                  <a:lnTo>
                    <a:pt x="0" y="1768"/>
                  </a:lnTo>
                  <a:cubicBezTo>
                    <a:pt x="0" y="2069"/>
                    <a:pt x="33" y="2402"/>
                    <a:pt x="67" y="2669"/>
                  </a:cubicBezTo>
                  <a:cubicBezTo>
                    <a:pt x="67" y="2769"/>
                    <a:pt x="134" y="2836"/>
                    <a:pt x="134" y="2936"/>
                  </a:cubicBezTo>
                  <a:lnTo>
                    <a:pt x="134" y="2969"/>
                  </a:lnTo>
                  <a:lnTo>
                    <a:pt x="367" y="3736"/>
                  </a:lnTo>
                  <a:cubicBezTo>
                    <a:pt x="367" y="3770"/>
                    <a:pt x="400" y="3803"/>
                    <a:pt x="400" y="3903"/>
                  </a:cubicBezTo>
                  <a:lnTo>
                    <a:pt x="801" y="4770"/>
                  </a:lnTo>
                  <a:cubicBezTo>
                    <a:pt x="1001" y="5171"/>
                    <a:pt x="1201" y="5604"/>
                    <a:pt x="1468" y="6005"/>
                  </a:cubicBezTo>
                  <a:lnTo>
                    <a:pt x="1835" y="6638"/>
                  </a:lnTo>
                  <a:cubicBezTo>
                    <a:pt x="2335" y="7406"/>
                    <a:pt x="2835" y="8140"/>
                    <a:pt x="3403" y="8807"/>
                  </a:cubicBezTo>
                  <a:cubicBezTo>
                    <a:pt x="3903" y="9440"/>
                    <a:pt x="4403" y="10008"/>
                    <a:pt x="4970" y="10608"/>
                  </a:cubicBezTo>
                  <a:lnTo>
                    <a:pt x="5037" y="10675"/>
                  </a:lnTo>
                  <a:lnTo>
                    <a:pt x="5070" y="10741"/>
                  </a:lnTo>
                  <a:cubicBezTo>
                    <a:pt x="6104" y="11842"/>
                    <a:pt x="7305" y="12910"/>
                    <a:pt x="8506" y="13844"/>
                  </a:cubicBezTo>
                  <a:cubicBezTo>
                    <a:pt x="8540" y="13910"/>
                    <a:pt x="8573" y="13944"/>
                    <a:pt x="8673" y="13977"/>
                  </a:cubicBezTo>
                  <a:cubicBezTo>
                    <a:pt x="9340" y="14477"/>
                    <a:pt x="10007" y="14944"/>
                    <a:pt x="10741" y="15345"/>
                  </a:cubicBezTo>
                  <a:cubicBezTo>
                    <a:pt x="11075" y="15578"/>
                    <a:pt x="11442" y="15745"/>
                    <a:pt x="11842" y="15912"/>
                  </a:cubicBezTo>
                  <a:cubicBezTo>
                    <a:pt x="12175" y="16079"/>
                    <a:pt x="12542" y="16179"/>
                    <a:pt x="12909" y="16279"/>
                  </a:cubicBezTo>
                  <a:lnTo>
                    <a:pt x="13009" y="16279"/>
                  </a:lnTo>
                  <a:cubicBezTo>
                    <a:pt x="13243" y="16312"/>
                    <a:pt x="13543" y="16345"/>
                    <a:pt x="13777" y="16345"/>
                  </a:cubicBezTo>
                  <a:cubicBezTo>
                    <a:pt x="14043" y="16345"/>
                    <a:pt x="14277" y="16312"/>
                    <a:pt x="14544" y="16179"/>
                  </a:cubicBezTo>
                  <a:cubicBezTo>
                    <a:pt x="14611" y="16145"/>
                    <a:pt x="14744" y="16079"/>
                    <a:pt x="14844" y="16012"/>
                  </a:cubicBezTo>
                  <a:lnTo>
                    <a:pt x="15078" y="15778"/>
                  </a:lnTo>
                  <a:cubicBezTo>
                    <a:pt x="15178" y="15678"/>
                    <a:pt x="15211" y="15578"/>
                    <a:pt x="15244" y="15478"/>
                  </a:cubicBezTo>
                  <a:cubicBezTo>
                    <a:pt x="15278" y="15345"/>
                    <a:pt x="15344" y="15245"/>
                    <a:pt x="15378" y="15078"/>
                  </a:cubicBezTo>
                  <a:cubicBezTo>
                    <a:pt x="15411" y="14811"/>
                    <a:pt x="15411" y="14511"/>
                    <a:pt x="15411" y="14244"/>
                  </a:cubicBezTo>
                  <a:cubicBezTo>
                    <a:pt x="15378" y="13844"/>
                    <a:pt x="15278" y="13510"/>
                    <a:pt x="15211" y="13143"/>
                  </a:cubicBezTo>
                  <a:cubicBezTo>
                    <a:pt x="15011" y="12476"/>
                    <a:pt x="14711" y="11809"/>
                    <a:pt x="14377" y="11175"/>
                  </a:cubicBezTo>
                  <a:cubicBezTo>
                    <a:pt x="14043" y="10508"/>
                    <a:pt x="13677" y="9941"/>
                    <a:pt x="13243" y="9307"/>
                  </a:cubicBezTo>
                  <a:cubicBezTo>
                    <a:pt x="12843" y="8740"/>
                    <a:pt x="12409" y="8140"/>
                    <a:pt x="11942" y="7572"/>
                  </a:cubicBezTo>
                  <a:cubicBezTo>
                    <a:pt x="11041" y="6405"/>
                    <a:pt x="10007" y="5304"/>
                    <a:pt x="8973" y="4270"/>
                  </a:cubicBezTo>
                  <a:cubicBezTo>
                    <a:pt x="7872" y="3269"/>
                    <a:pt x="6738" y="2302"/>
                    <a:pt x="5504" y="1501"/>
                  </a:cubicBezTo>
                  <a:cubicBezTo>
                    <a:pt x="4904" y="1135"/>
                    <a:pt x="4236" y="768"/>
                    <a:pt x="3603" y="501"/>
                  </a:cubicBezTo>
                  <a:cubicBezTo>
                    <a:pt x="3002" y="267"/>
                    <a:pt x="2335" y="0"/>
                    <a:pt x="166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9"/>
            <p:cNvSpPr/>
            <p:nvPr/>
          </p:nvSpPr>
          <p:spPr>
            <a:xfrm>
              <a:off x="2510200" y="3478763"/>
              <a:ext cx="488700" cy="271875"/>
            </a:xfrm>
            <a:custGeom>
              <a:avLst/>
              <a:gdLst/>
              <a:ahLst/>
              <a:cxnLst/>
              <a:rect l="l" t="t" r="r" b="b"/>
              <a:pathLst>
                <a:path w="19548" h="10875" extrusionOk="0">
                  <a:moveTo>
                    <a:pt x="16312" y="401"/>
                  </a:moveTo>
                  <a:cubicBezTo>
                    <a:pt x="16842" y="401"/>
                    <a:pt x="17344" y="409"/>
                    <a:pt x="17846" y="534"/>
                  </a:cubicBezTo>
                  <a:lnTo>
                    <a:pt x="18480" y="801"/>
                  </a:lnTo>
                  <a:cubicBezTo>
                    <a:pt x="18547" y="834"/>
                    <a:pt x="18680" y="934"/>
                    <a:pt x="18780" y="1001"/>
                  </a:cubicBezTo>
                  <a:lnTo>
                    <a:pt x="18847" y="1101"/>
                  </a:lnTo>
                  <a:cubicBezTo>
                    <a:pt x="18881" y="1101"/>
                    <a:pt x="18881" y="1135"/>
                    <a:pt x="18914" y="1168"/>
                  </a:cubicBezTo>
                  <a:cubicBezTo>
                    <a:pt x="18981" y="1201"/>
                    <a:pt x="19014" y="1301"/>
                    <a:pt x="19047" y="1368"/>
                  </a:cubicBezTo>
                  <a:cubicBezTo>
                    <a:pt x="19047" y="1466"/>
                    <a:pt x="19083" y="1528"/>
                    <a:pt x="19011" y="1528"/>
                  </a:cubicBezTo>
                  <a:cubicBezTo>
                    <a:pt x="18984" y="1528"/>
                    <a:pt x="18943" y="1519"/>
                    <a:pt x="18881" y="1501"/>
                  </a:cubicBezTo>
                  <a:lnTo>
                    <a:pt x="18881" y="1535"/>
                  </a:lnTo>
                  <a:lnTo>
                    <a:pt x="18881" y="1702"/>
                  </a:lnTo>
                  <a:lnTo>
                    <a:pt x="18881" y="1735"/>
                  </a:lnTo>
                  <a:lnTo>
                    <a:pt x="18881" y="1868"/>
                  </a:lnTo>
                  <a:lnTo>
                    <a:pt x="18881" y="1902"/>
                  </a:lnTo>
                  <a:lnTo>
                    <a:pt x="18881" y="1968"/>
                  </a:lnTo>
                  <a:lnTo>
                    <a:pt x="18881" y="2002"/>
                  </a:lnTo>
                  <a:cubicBezTo>
                    <a:pt x="18847" y="2169"/>
                    <a:pt x="18814" y="2302"/>
                    <a:pt x="18714" y="2402"/>
                  </a:cubicBezTo>
                  <a:cubicBezTo>
                    <a:pt x="18480" y="2836"/>
                    <a:pt x="18180" y="3203"/>
                    <a:pt x="17846" y="3570"/>
                  </a:cubicBezTo>
                  <a:cubicBezTo>
                    <a:pt x="16912" y="4537"/>
                    <a:pt x="15878" y="5338"/>
                    <a:pt x="14744" y="6038"/>
                  </a:cubicBezTo>
                  <a:cubicBezTo>
                    <a:pt x="14177" y="6405"/>
                    <a:pt x="13510" y="6805"/>
                    <a:pt x="12876" y="7139"/>
                  </a:cubicBezTo>
                  <a:cubicBezTo>
                    <a:pt x="12876" y="7172"/>
                    <a:pt x="12843" y="7172"/>
                    <a:pt x="12843" y="7172"/>
                  </a:cubicBezTo>
                  <a:cubicBezTo>
                    <a:pt x="12843" y="7206"/>
                    <a:pt x="12810" y="7206"/>
                    <a:pt x="12810" y="7206"/>
                  </a:cubicBezTo>
                  <a:cubicBezTo>
                    <a:pt x="12743" y="7206"/>
                    <a:pt x="12743" y="7239"/>
                    <a:pt x="12709" y="7239"/>
                  </a:cubicBezTo>
                  <a:cubicBezTo>
                    <a:pt x="12343" y="7472"/>
                    <a:pt x="11909" y="7673"/>
                    <a:pt x="11542" y="7839"/>
                  </a:cubicBezTo>
                  <a:cubicBezTo>
                    <a:pt x="11509" y="7839"/>
                    <a:pt x="11509" y="7873"/>
                    <a:pt x="11475" y="7873"/>
                  </a:cubicBezTo>
                  <a:cubicBezTo>
                    <a:pt x="11475" y="7906"/>
                    <a:pt x="11409" y="7906"/>
                    <a:pt x="11409" y="7906"/>
                  </a:cubicBezTo>
                  <a:cubicBezTo>
                    <a:pt x="11409" y="7973"/>
                    <a:pt x="11375" y="7973"/>
                    <a:pt x="11375" y="7973"/>
                  </a:cubicBezTo>
                  <a:lnTo>
                    <a:pt x="11308" y="8006"/>
                  </a:lnTo>
                  <a:cubicBezTo>
                    <a:pt x="11308" y="8040"/>
                    <a:pt x="11242" y="8040"/>
                    <a:pt x="11242" y="8040"/>
                  </a:cubicBezTo>
                  <a:cubicBezTo>
                    <a:pt x="11242" y="8073"/>
                    <a:pt x="11208" y="8073"/>
                    <a:pt x="11208" y="8073"/>
                  </a:cubicBezTo>
                  <a:cubicBezTo>
                    <a:pt x="11208" y="8140"/>
                    <a:pt x="11175" y="8140"/>
                    <a:pt x="11175" y="8140"/>
                  </a:cubicBezTo>
                  <a:cubicBezTo>
                    <a:pt x="11175" y="8173"/>
                    <a:pt x="11142" y="8173"/>
                    <a:pt x="11142" y="8173"/>
                  </a:cubicBezTo>
                  <a:cubicBezTo>
                    <a:pt x="11142" y="8206"/>
                    <a:pt x="11075" y="8206"/>
                    <a:pt x="11075" y="8206"/>
                  </a:cubicBezTo>
                  <a:lnTo>
                    <a:pt x="11042" y="8240"/>
                  </a:lnTo>
                  <a:cubicBezTo>
                    <a:pt x="11008" y="8240"/>
                    <a:pt x="11008" y="8306"/>
                    <a:pt x="10975" y="8306"/>
                  </a:cubicBezTo>
                  <a:lnTo>
                    <a:pt x="10908" y="8306"/>
                  </a:lnTo>
                  <a:cubicBezTo>
                    <a:pt x="10875" y="8306"/>
                    <a:pt x="10875" y="8340"/>
                    <a:pt x="10841" y="8340"/>
                  </a:cubicBezTo>
                  <a:lnTo>
                    <a:pt x="10808" y="8340"/>
                  </a:lnTo>
                  <a:cubicBezTo>
                    <a:pt x="10741" y="8340"/>
                    <a:pt x="10741" y="8373"/>
                    <a:pt x="10708" y="8373"/>
                  </a:cubicBezTo>
                  <a:cubicBezTo>
                    <a:pt x="10708" y="8373"/>
                    <a:pt x="10675" y="8406"/>
                    <a:pt x="10641" y="8406"/>
                  </a:cubicBezTo>
                  <a:cubicBezTo>
                    <a:pt x="9774" y="8807"/>
                    <a:pt x="8840" y="9140"/>
                    <a:pt x="7939" y="9407"/>
                  </a:cubicBezTo>
                  <a:lnTo>
                    <a:pt x="7873" y="9407"/>
                  </a:lnTo>
                  <a:cubicBezTo>
                    <a:pt x="7206" y="9641"/>
                    <a:pt x="6538" y="9807"/>
                    <a:pt x="5871" y="9974"/>
                  </a:cubicBezTo>
                  <a:lnTo>
                    <a:pt x="5838" y="9974"/>
                  </a:lnTo>
                  <a:cubicBezTo>
                    <a:pt x="5771" y="9974"/>
                    <a:pt x="5671" y="10008"/>
                    <a:pt x="5604" y="10008"/>
                  </a:cubicBezTo>
                  <a:cubicBezTo>
                    <a:pt x="4837" y="10174"/>
                    <a:pt x="4103" y="10241"/>
                    <a:pt x="3303" y="10308"/>
                  </a:cubicBezTo>
                  <a:lnTo>
                    <a:pt x="3369" y="10308"/>
                  </a:lnTo>
                  <a:cubicBezTo>
                    <a:pt x="3244" y="10316"/>
                    <a:pt x="3119" y="10320"/>
                    <a:pt x="2994" y="10320"/>
                  </a:cubicBezTo>
                  <a:cubicBezTo>
                    <a:pt x="2619" y="10320"/>
                    <a:pt x="2244" y="10283"/>
                    <a:pt x="1868" y="10208"/>
                  </a:cubicBezTo>
                  <a:cubicBezTo>
                    <a:pt x="1802" y="10208"/>
                    <a:pt x="1702" y="10174"/>
                    <a:pt x="1668" y="10174"/>
                  </a:cubicBezTo>
                  <a:cubicBezTo>
                    <a:pt x="1468" y="10141"/>
                    <a:pt x="1301" y="10041"/>
                    <a:pt x="1101" y="9974"/>
                  </a:cubicBezTo>
                  <a:cubicBezTo>
                    <a:pt x="1001" y="9908"/>
                    <a:pt x="868" y="9841"/>
                    <a:pt x="801" y="9741"/>
                  </a:cubicBezTo>
                  <a:cubicBezTo>
                    <a:pt x="768" y="9674"/>
                    <a:pt x="668" y="9641"/>
                    <a:pt x="634" y="9541"/>
                  </a:cubicBezTo>
                  <a:cubicBezTo>
                    <a:pt x="601" y="9474"/>
                    <a:pt x="601" y="9407"/>
                    <a:pt x="534" y="9340"/>
                  </a:cubicBezTo>
                  <a:cubicBezTo>
                    <a:pt x="534" y="9240"/>
                    <a:pt x="501" y="9174"/>
                    <a:pt x="501" y="9074"/>
                  </a:cubicBezTo>
                  <a:cubicBezTo>
                    <a:pt x="501" y="8974"/>
                    <a:pt x="501" y="8840"/>
                    <a:pt x="534" y="8707"/>
                  </a:cubicBezTo>
                  <a:cubicBezTo>
                    <a:pt x="601" y="8507"/>
                    <a:pt x="668" y="8306"/>
                    <a:pt x="768" y="8140"/>
                  </a:cubicBezTo>
                  <a:cubicBezTo>
                    <a:pt x="1001" y="7706"/>
                    <a:pt x="1301" y="7339"/>
                    <a:pt x="1635" y="6972"/>
                  </a:cubicBezTo>
                  <a:cubicBezTo>
                    <a:pt x="2536" y="6005"/>
                    <a:pt x="3603" y="5204"/>
                    <a:pt x="4704" y="4504"/>
                  </a:cubicBezTo>
                  <a:cubicBezTo>
                    <a:pt x="5805" y="3836"/>
                    <a:pt x="6972" y="3203"/>
                    <a:pt x="8140" y="2669"/>
                  </a:cubicBezTo>
                  <a:cubicBezTo>
                    <a:pt x="9307" y="2169"/>
                    <a:pt x="10508" y="1668"/>
                    <a:pt x="11742" y="1301"/>
                  </a:cubicBezTo>
                  <a:lnTo>
                    <a:pt x="11709" y="1301"/>
                  </a:lnTo>
                  <a:cubicBezTo>
                    <a:pt x="12476" y="1068"/>
                    <a:pt x="13243" y="868"/>
                    <a:pt x="14044" y="701"/>
                  </a:cubicBezTo>
                  <a:cubicBezTo>
                    <a:pt x="14811" y="534"/>
                    <a:pt x="15545" y="467"/>
                    <a:pt x="16312" y="401"/>
                  </a:cubicBezTo>
                  <a:close/>
                  <a:moveTo>
                    <a:pt x="16479" y="0"/>
                  </a:moveTo>
                  <a:cubicBezTo>
                    <a:pt x="15778" y="0"/>
                    <a:pt x="15044" y="100"/>
                    <a:pt x="14344" y="201"/>
                  </a:cubicBezTo>
                  <a:cubicBezTo>
                    <a:pt x="12876" y="467"/>
                    <a:pt x="11475" y="868"/>
                    <a:pt x="10108" y="1368"/>
                  </a:cubicBezTo>
                  <a:cubicBezTo>
                    <a:pt x="8707" y="1868"/>
                    <a:pt x="7339" y="2502"/>
                    <a:pt x="6038" y="3203"/>
                  </a:cubicBezTo>
                  <a:cubicBezTo>
                    <a:pt x="5438" y="3536"/>
                    <a:pt x="4804" y="3937"/>
                    <a:pt x="4203" y="4303"/>
                  </a:cubicBezTo>
                  <a:cubicBezTo>
                    <a:pt x="3636" y="4704"/>
                    <a:pt x="3003" y="5137"/>
                    <a:pt x="2469" y="5604"/>
                  </a:cubicBezTo>
                  <a:cubicBezTo>
                    <a:pt x="1935" y="6005"/>
                    <a:pt x="1435" y="6505"/>
                    <a:pt x="968" y="7039"/>
                  </a:cubicBezTo>
                  <a:cubicBezTo>
                    <a:pt x="701" y="7339"/>
                    <a:pt x="501" y="7639"/>
                    <a:pt x="334" y="7973"/>
                  </a:cubicBezTo>
                  <a:cubicBezTo>
                    <a:pt x="201" y="8173"/>
                    <a:pt x="100" y="8473"/>
                    <a:pt x="34" y="8707"/>
                  </a:cubicBezTo>
                  <a:cubicBezTo>
                    <a:pt x="0" y="8840"/>
                    <a:pt x="0" y="9007"/>
                    <a:pt x="0" y="9140"/>
                  </a:cubicBezTo>
                  <a:cubicBezTo>
                    <a:pt x="0" y="9274"/>
                    <a:pt x="0" y="9340"/>
                    <a:pt x="34" y="9474"/>
                  </a:cubicBezTo>
                  <a:cubicBezTo>
                    <a:pt x="100" y="9607"/>
                    <a:pt x="134" y="9707"/>
                    <a:pt x="167" y="9807"/>
                  </a:cubicBezTo>
                  <a:cubicBezTo>
                    <a:pt x="267" y="9941"/>
                    <a:pt x="301" y="10008"/>
                    <a:pt x="367" y="10108"/>
                  </a:cubicBezTo>
                  <a:cubicBezTo>
                    <a:pt x="534" y="10308"/>
                    <a:pt x="768" y="10441"/>
                    <a:pt x="1001" y="10541"/>
                  </a:cubicBezTo>
                  <a:cubicBezTo>
                    <a:pt x="1268" y="10675"/>
                    <a:pt x="1501" y="10775"/>
                    <a:pt x="1768" y="10808"/>
                  </a:cubicBezTo>
                  <a:lnTo>
                    <a:pt x="1835" y="10808"/>
                  </a:lnTo>
                  <a:cubicBezTo>
                    <a:pt x="2202" y="10842"/>
                    <a:pt x="2602" y="10875"/>
                    <a:pt x="2969" y="10875"/>
                  </a:cubicBezTo>
                  <a:cubicBezTo>
                    <a:pt x="3369" y="10875"/>
                    <a:pt x="3770" y="10842"/>
                    <a:pt x="4170" y="10808"/>
                  </a:cubicBezTo>
                  <a:cubicBezTo>
                    <a:pt x="5004" y="10708"/>
                    <a:pt x="5838" y="10541"/>
                    <a:pt x="6638" y="10341"/>
                  </a:cubicBezTo>
                  <a:lnTo>
                    <a:pt x="6805" y="10308"/>
                  </a:lnTo>
                  <a:cubicBezTo>
                    <a:pt x="8306" y="9941"/>
                    <a:pt x="9774" y="9374"/>
                    <a:pt x="11175" y="8773"/>
                  </a:cubicBezTo>
                  <a:cubicBezTo>
                    <a:pt x="11208" y="8707"/>
                    <a:pt x="11208" y="8707"/>
                    <a:pt x="11275" y="8707"/>
                  </a:cubicBezTo>
                  <a:cubicBezTo>
                    <a:pt x="11308" y="8707"/>
                    <a:pt x="11308" y="8673"/>
                    <a:pt x="11342" y="8673"/>
                  </a:cubicBezTo>
                  <a:cubicBezTo>
                    <a:pt x="12042" y="8340"/>
                    <a:pt x="12776" y="8006"/>
                    <a:pt x="13477" y="7639"/>
                  </a:cubicBezTo>
                  <a:cubicBezTo>
                    <a:pt x="14277" y="7172"/>
                    <a:pt x="15011" y="6705"/>
                    <a:pt x="15778" y="6205"/>
                  </a:cubicBezTo>
                  <a:cubicBezTo>
                    <a:pt x="15978" y="6105"/>
                    <a:pt x="16145" y="5938"/>
                    <a:pt x="16345" y="5805"/>
                  </a:cubicBezTo>
                  <a:cubicBezTo>
                    <a:pt x="16712" y="5504"/>
                    <a:pt x="17113" y="5204"/>
                    <a:pt x="17446" y="4937"/>
                  </a:cubicBezTo>
                  <a:cubicBezTo>
                    <a:pt x="17680" y="4704"/>
                    <a:pt x="17947" y="4504"/>
                    <a:pt x="18147" y="4270"/>
                  </a:cubicBezTo>
                  <a:lnTo>
                    <a:pt x="18280" y="4137"/>
                  </a:lnTo>
                  <a:lnTo>
                    <a:pt x="18780" y="3503"/>
                  </a:lnTo>
                  <a:lnTo>
                    <a:pt x="18814" y="3470"/>
                  </a:lnTo>
                  <a:cubicBezTo>
                    <a:pt x="18847" y="3369"/>
                    <a:pt x="18881" y="3336"/>
                    <a:pt x="18947" y="3236"/>
                  </a:cubicBezTo>
                  <a:cubicBezTo>
                    <a:pt x="19114" y="3003"/>
                    <a:pt x="19281" y="2769"/>
                    <a:pt x="19381" y="2469"/>
                  </a:cubicBezTo>
                  <a:cubicBezTo>
                    <a:pt x="19448" y="2369"/>
                    <a:pt x="19448" y="2302"/>
                    <a:pt x="19481" y="2202"/>
                  </a:cubicBezTo>
                  <a:cubicBezTo>
                    <a:pt x="19514" y="2135"/>
                    <a:pt x="19548" y="2002"/>
                    <a:pt x="19548" y="1868"/>
                  </a:cubicBezTo>
                  <a:lnTo>
                    <a:pt x="19548" y="1702"/>
                  </a:lnTo>
                  <a:cubicBezTo>
                    <a:pt x="19548" y="1647"/>
                    <a:pt x="19548" y="1593"/>
                    <a:pt x="19511" y="1593"/>
                  </a:cubicBezTo>
                  <a:cubicBezTo>
                    <a:pt x="19503" y="1593"/>
                    <a:pt x="19493" y="1595"/>
                    <a:pt x="19481" y="1602"/>
                  </a:cubicBezTo>
                  <a:lnTo>
                    <a:pt x="19481" y="1535"/>
                  </a:lnTo>
                  <a:lnTo>
                    <a:pt x="19481" y="1468"/>
                  </a:lnTo>
                  <a:cubicBezTo>
                    <a:pt x="19481" y="1368"/>
                    <a:pt x="19481" y="1335"/>
                    <a:pt x="19448" y="1268"/>
                  </a:cubicBezTo>
                  <a:cubicBezTo>
                    <a:pt x="19448" y="1201"/>
                    <a:pt x="19381" y="1168"/>
                    <a:pt x="19381" y="1135"/>
                  </a:cubicBezTo>
                  <a:cubicBezTo>
                    <a:pt x="19314" y="1034"/>
                    <a:pt x="19281" y="934"/>
                    <a:pt x="19181" y="834"/>
                  </a:cubicBezTo>
                  <a:lnTo>
                    <a:pt x="19147" y="801"/>
                  </a:lnTo>
                  <a:lnTo>
                    <a:pt x="19114" y="768"/>
                  </a:lnTo>
                  <a:cubicBezTo>
                    <a:pt x="18947" y="601"/>
                    <a:pt x="18714" y="434"/>
                    <a:pt x="18480" y="334"/>
                  </a:cubicBezTo>
                  <a:cubicBezTo>
                    <a:pt x="17846" y="34"/>
                    <a:pt x="17146" y="0"/>
                    <a:pt x="16479"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39"/>
          <p:cNvGrpSpPr/>
          <p:nvPr/>
        </p:nvGrpSpPr>
        <p:grpSpPr>
          <a:xfrm rot="632919">
            <a:off x="8039421" y="852037"/>
            <a:ext cx="641652" cy="668105"/>
            <a:chOff x="2079900" y="3077638"/>
            <a:chExt cx="367775" cy="382800"/>
          </a:xfrm>
        </p:grpSpPr>
        <p:sp>
          <p:nvSpPr>
            <p:cNvPr id="575" name="Google Shape;575;p39"/>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9"/>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9"/>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9"/>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9" name="Google Shape;579;p39"/>
          <p:cNvGrpSpPr/>
          <p:nvPr/>
        </p:nvGrpSpPr>
        <p:grpSpPr>
          <a:xfrm rot="-148811" flipH="1">
            <a:off x="1793990" y="4411704"/>
            <a:ext cx="371396" cy="375435"/>
            <a:chOff x="2079900" y="3077638"/>
            <a:chExt cx="367775" cy="382800"/>
          </a:xfrm>
        </p:grpSpPr>
        <p:sp>
          <p:nvSpPr>
            <p:cNvPr id="580" name="Google Shape;580;p39"/>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9"/>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9"/>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9"/>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 name="Google Shape;584;p39"/>
          <p:cNvSpPr txBox="1">
            <a:spLocks noGrp="1"/>
          </p:cNvSpPr>
          <p:nvPr>
            <p:ph type="subTitle" idx="1"/>
          </p:nvPr>
        </p:nvSpPr>
        <p:spPr>
          <a:xfrm>
            <a:off x="1907622" y="1607255"/>
            <a:ext cx="5418000" cy="1290600"/>
          </a:xfrm>
          <a:prstGeom prst="rect">
            <a:avLst/>
          </a:prstGeom>
        </p:spPr>
        <p:txBody>
          <a:bodyPr spcFirstLastPara="1" wrap="square" lIns="91425" tIns="91425" rIns="91425" bIns="91425" anchor="ctr" anchorCtr="0">
            <a:noAutofit/>
          </a:bodyPr>
          <a:lstStyle/>
          <a:p>
            <a:pPr marL="0" lvl="0" indent="0" algn="just"/>
            <a:r>
              <a:rPr lang="vi-VN" sz="2000">
                <a:latin typeface="Calibri" panose="020F0502020204030204" pitchFamily="34" charset="0"/>
                <a:cs typeface="Calibri" panose="020F0502020204030204" pitchFamily="34" charset="0"/>
              </a:rPr>
              <a:t>ông An không được quyền mang bán chiếc bình cổ vì đó là thuộc về Nhà nước, chủ sở hữu của chiếc bình là cơ quan văn hóa, viện bảo tàng. Vì: Theo luật di sản văn hóa sửa đổi  tại chương 4 điều 18 có nêu rõ mọi di vật, cổ vật, bảo vật quốc gia ở trong lòng đất thuộc đất liền, hải đảo, ở vùng nội thủy, lãnh hải…khi phát hiện hoặc tìm thấy đều thuộc sở hữu nhà nước theo quy định của pháp luật về dân sự.</a:t>
            </a:r>
            <a:endParaRPr sz="2000">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42"/>
          <p:cNvSpPr/>
          <p:nvPr/>
        </p:nvSpPr>
        <p:spPr>
          <a:xfrm>
            <a:off x="1641222" y="987324"/>
            <a:ext cx="5688714" cy="3005750"/>
          </a:xfrm>
          <a:custGeom>
            <a:avLst/>
            <a:gdLst/>
            <a:ahLst/>
            <a:cxnLst/>
            <a:rect l="l" t="t" r="r" b="b"/>
            <a:pathLst>
              <a:path w="19081" h="24216" extrusionOk="0">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2"/>
          <p:cNvSpPr txBox="1">
            <a:spLocks noGrp="1"/>
          </p:cNvSpPr>
          <p:nvPr>
            <p:ph type="ctrTitle"/>
          </p:nvPr>
        </p:nvSpPr>
        <p:spPr>
          <a:xfrm>
            <a:off x="1749450" y="2059425"/>
            <a:ext cx="5645100" cy="925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100" b="1">
                <a:latin typeface="Bahnschrift SemiBold Condensed" panose="020B0502040204020203" pitchFamily="34" charset="0"/>
              </a:rPr>
              <a:t>KHÁI NIỆM</a:t>
            </a:r>
            <a:endParaRPr sz="5100" b="1">
              <a:latin typeface="Bahnschrift SemiBold Condensed" panose="020B0502040204020203" pitchFamily="34" charset="0"/>
            </a:endParaRPr>
          </a:p>
        </p:txBody>
      </p:sp>
      <p:sp>
        <p:nvSpPr>
          <p:cNvPr id="677" name="Google Shape;677;p42"/>
          <p:cNvSpPr txBox="1">
            <a:spLocks noGrp="1"/>
          </p:cNvSpPr>
          <p:nvPr>
            <p:ph type="subTitle" idx="1"/>
          </p:nvPr>
        </p:nvSpPr>
        <p:spPr>
          <a:xfrm>
            <a:off x="2982150" y="2999950"/>
            <a:ext cx="31797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QUYỀN SỞ HỮU TÀI SẢN</a:t>
            </a:r>
            <a:endParaRPr sz="1600"/>
          </a:p>
        </p:txBody>
      </p:sp>
      <p:sp>
        <p:nvSpPr>
          <p:cNvPr id="678" name="Google Shape;678;p42"/>
          <p:cNvSpPr txBox="1">
            <a:spLocks noGrp="1"/>
          </p:cNvSpPr>
          <p:nvPr>
            <p:ph type="title" idx="2"/>
          </p:nvPr>
        </p:nvSpPr>
        <p:spPr>
          <a:xfrm>
            <a:off x="2227950" y="1462125"/>
            <a:ext cx="4688100" cy="735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01</a:t>
            </a:r>
            <a:endParaRPr/>
          </a:p>
        </p:txBody>
      </p:sp>
      <p:grpSp>
        <p:nvGrpSpPr>
          <p:cNvPr id="679" name="Google Shape;679;p42"/>
          <p:cNvGrpSpPr/>
          <p:nvPr/>
        </p:nvGrpSpPr>
        <p:grpSpPr>
          <a:xfrm rot="1765296" flipH="1">
            <a:off x="7554477" y="2769473"/>
            <a:ext cx="661771" cy="680768"/>
            <a:chOff x="2510200" y="3361463"/>
            <a:chExt cx="488700" cy="510950"/>
          </a:xfrm>
        </p:grpSpPr>
        <p:sp>
          <p:nvSpPr>
            <p:cNvPr id="680" name="Google Shape;680;p42"/>
            <p:cNvSpPr/>
            <p:nvPr/>
          </p:nvSpPr>
          <p:spPr>
            <a:xfrm>
              <a:off x="2696175" y="3569838"/>
              <a:ext cx="95925" cy="92400"/>
            </a:xfrm>
            <a:custGeom>
              <a:avLst/>
              <a:gdLst/>
              <a:ahLst/>
              <a:cxnLst/>
              <a:rect l="l" t="t" r="r" b="b"/>
              <a:pathLst>
                <a:path w="3837" h="3696" extrusionOk="0">
                  <a:moveTo>
                    <a:pt x="1933" y="1"/>
                  </a:moveTo>
                  <a:cubicBezTo>
                    <a:pt x="1676" y="1"/>
                    <a:pt x="1415" y="53"/>
                    <a:pt x="1168" y="160"/>
                  </a:cubicBezTo>
                  <a:cubicBezTo>
                    <a:pt x="400" y="494"/>
                    <a:pt x="0" y="1228"/>
                    <a:pt x="67" y="2028"/>
                  </a:cubicBezTo>
                  <a:cubicBezTo>
                    <a:pt x="67" y="2228"/>
                    <a:pt x="167" y="2462"/>
                    <a:pt x="234" y="2595"/>
                  </a:cubicBezTo>
                  <a:cubicBezTo>
                    <a:pt x="534" y="3296"/>
                    <a:pt x="1201" y="3696"/>
                    <a:pt x="1935" y="3696"/>
                  </a:cubicBezTo>
                  <a:cubicBezTo>
                    <a:pt x="2202" y="3696"/>
                    <a:pt x="2435" y="3663"/>
                    <a:pt x="2702" y="3529"/>
                  </a:cubicBezTo>
                  <a:cubicBezTo>
                    <a:pt x="3169" y="3329"/>
                    <a:pt x="3503" y="2995"/>
                    <a:pt x="3669" y="2495"/>
                  </a:cubicBezTo>
                  <a:cubicBezTo>
                    <a:pt x="3836" y="2061"/>
                    <a:pt x="3836" y="1561"/>
                    <a:pt x="3603" y="1127"/>
                  </a:cubicBezTo>
                  <a:cubicBezTo>
                    <a:pt x="3536" y="961"/>
                    <a:pt x="3436" y="827"/>
                    <a:pt x="3336" y="660"/>
                  </a:cubicBezTo>
                  <a:cubicBezTo>
                    <a:pt x="2997" y="231"/>
                    <a:pt x="2474" y="1"/>
                    <a:pt x="19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2"/>
            <p:cNvSpPr/>
            <p:nvPr/>
          </p:nvSpPr>
          <p:spPr>
            <a:xfrm>
              <a:off x="2630275" y="3361463"/>
              <a:ext cx="229375" cy="510950"/>
            </a:xfrm>
            <a:custGeom>
              <a:avLst/>
              <a:gdLst/>
              <a:ahLst/>
              <a:cxnLst/>
              <a:rect l="l" t="t" r="r" b="b"/>
              <a:pathLst>
                <a:path w="9175" h="20438" extrusionOk="0">
                  <a:moveTo>
                    <a:pt x="7239" y="489"/>
                  </a:moveTo>
                  <a:cubicBezTo>
                    <a:pt x="7339" y="489"/>
                    <a:pt x="7406" y="523"/>
                    <a:pt x="7506" y="556"/>
                  </a:cubicBezTo>
                  <a:cubicBezTo>
                    <a:pt x="7540" y="556"/>
                    <a:pt x="7573" y="623"/>
                    <a:pt x="7640" y="656"/>
                  </a:cubicBezTo>
                  <a:cubicBezTo>
                    <a:pt x="7673" y="690"/>
                    <a:pt x="7706" y="690"/>
                    <a:pt x="7706" y="723"/>
                  </a:cubicBezTo>
                  <a:lnTo>
                    <a:pt x="7973" y="990"/>
                  </a:lnTo>
                  <a:cubicBezTo>
                    <a:pt x="8073" y="1190"/>
                    <a:pt x="8207" y="1357"/>
                    <a:pt x="8307" y="1557"/>
                  </a:cubicBezTo>
                  <a:cubicBezTo>
                    <a:pt x="8474" y="2057"/>
                    <a:pt x="8574" y="2591"/>
                    <a:pt x="8640" y="3158"/>
                  </a:cubicBezTo>
                  <a:lnTo>
                    <a:pt x="8640" y="3058"/>
                  </a:lnTo>
                  <a:cubicBezTo>
                    <a:pt x="8707" y="3825"/>
                    <a:pt x="8707" y="4559"/>
                    <a:pt x="8674" y="5326"/>
                  </a:cubicBezTo>
                  <a:cubicBezTo>
                    <a:pt x="8640" y="6093"/>
                    <a:pt x="8540" y="6927"/>
                    <a:pt x="8373" y="7728"/>
                  </a:cubicBezTo>
                  <a:lnTo>
                    <a:pt x="8373" y="7695"/>
                  </a:lnTo>
                  <a:cubicBezTo>
                    <a:pt x="8173" y="8995"/>
                    <a:pt x="7873" y="10230"/>
                    <a:pt x="7506" y="11497"/>
                  </a:cubicBezTo>
                  <a:cubicBezTo>
                    <a:pt x="7139" y="12732"/>
                    <a:pt x="6672" y="13932"/>
                    <a:pt x="6139" y="15133"/>
                  </a:cubicBezTo>
                  <a:cubicBezTo>
                    <a:pt x="5571" y="16334"/>
                    <a:pt x="4904" y="17502"/>
                    <a:pt x="4070" y="18536"/>
                  </a:cubicBezTo>
                  <a:cubicBezTo>
                    <a:pt x="3737" y="18903"/>
                    <a:pt x="3403" y="19303"/>
                    <a:pt x="3036" y="19570"/>
                  </a:cubicBezTo>
                  <a:cubicBezTo>
                    <a:pt x="2870" y="19703"/>
                    <a:pt x="2703" y="19770"/>
                    <a:pt x="2503" y="19870"/>
                  </a:cubicBezTo>
                  <a:cubicBezTo>
                    <a:pt x="2369" y="19903"/>
                    <a:pt x="2236" y="19937"/>
                    <a:pt x="2136" y="19937"/>
                  </a:cubicBezTo>
                  <a:lnTo>
                    <a:pt x="1869" y="19937"/>
                  </a:lnTo>
                  <a:cubicBezTo>
                    <a:pt x="1802" y="19937"/>
                    <a:pt x="1702" y="19903"/>
                    <a:pt x="1669" y="19870"/>
                  </a:cubicBezTo>
                  <a:cubicBezTo>
                    <a:pt x="1569" y="19837"/>
                    <a:pt x="1502" y="19770"/>
                    <a:pt x="1469" y="19737"/>
                  </a:cubicBezTo>
                  <a:cubicBezTo>
                    <a:pt x="1368" y="19670"/>
                    <a:pt x="1302" y="19570"/>
                    <a:pt x="1202" y="19436"/>
                  </a:cubicBezTo>
                  <a:cubicBezTo>
                    <a:pt x="1068" y="19303"/>
                    <a:pt x="1002" y="19069"/>
                    <a:pt x="901" y="18903"/>
                  </a:cubicBezTo>
                  <a:cubicBezTo>
                    <a:pt x="868" y="18869"/>
                    <a:pt x="868" y="18769"/>
                    <a:pt x="835" y="18736"/>
                  </a:cubicBezTo>
                  <a:cubicBezTo>
                    <a:pt x="668" y="18269"/>
                    <a:pt x="568" y="17768"/>
                    <a:pt x="535" y="17268"/>
                  </a:cubicBezTo>
                  <a:lnTo>
                    <a:pt x="535" y="17368"/>
                  </a:lnTo>
                  <a:cubicBezTo>
                    <a:pt x="468" y="16568"/>
                    <a:pt x="468" y="15834"/>
                    <a:pt x="501" y="15033"/>
                  </a:cubicBezTo>
                  <a:lnTo>
                    <a:pt x="501" y="14766"/>
                  </a:lnTo>
                  <a:lnTo>
                    <a:pt x="501" y="14733"/>
                  </a:lnTo>
                  <a:cubicBezTo>
                    <a:pt x="535" y="14032"/>
                    <a:pt x="635" y="13365"/>
                    <a:pt x="735" y="12665"/>
                  </a:cubicBezTo>
                  <a:lnTo>
                    <a:pt x="735" y="12598"/>
                  </a:lnTo>
                  <a:cubicBezTo>
                    <a:pt x="901" y="11664"/>
                    <a:pt x="1135" y="10730"/>
                    <a:pt x="1368" y="9763"/>
                  </a:cubicBezTo>
                  <a:cubicBezTo>
                    <a:pt x="1368" y="9729"/>
                    <a:pt x="1368" y="9696"/>
                    <a:pt x="1402" y="9663"/>
                  </a:cubicBezTo>
                  <a:lnTo>
                    <a:pt x="1469" y="9563"/>
                  </a:lnTo>
                  <a:lnTo>
                    <a:pt x="1469" y="9529"/>
                  </a:lnTo>
                  <a:lnTo>
                    <a:pt x="1502" y="9429"/>
                  </a:lnTo>
                  <a:lnTo>
                    <a:pt x="1502" y="9396"/>
                  </a:lnTo>
                  <a:cubicBezTo>
                    <a:pt x="1502" y="9362"/>
                    <a:pt x="1502" y="9362"/>
                    <a:pt x="1535" y="9329"/>
                  </a:cubicBezTo>
                  <a:lnTo>
                    <a:pt x="1535" y="9262"/>
                  </a:lnTo>
                  <a:lnTo>
                    <a:pt x="1535" y="9229"/>
                  </a:lnTo>
                  <a:lnTo>
                    <a:pt x="1535" y="9196"/>
                  </a:lnTo>
                  <a:lnTo>
                    <a:pt x="1535" y="9162"/>
                  </a:lnTo>
                  <a:lnTo>
                    <a:pt x="1535" y="9062"/>
                  </a:lnTo>
                  <a:lnTo>
                    <a:pt x="1535" y="9029"/>
                  </a:lnTo>
                  <a:lnTo>
                    <a:pt x="1535" y="8929"/>
                  </a:lnTo>
                  <a:lnTo>
                    <a:pt x="1535" y="8895"/>
                  </a:lnTo>
                  <a:lnTo>
                    <a:pt x="1535" y="8862"/>
                  </a:lnTo>
                  <a:cubicBezTo>
                    <a:pt x="1535" y="8829"/>
                    <a:pt x="1535" y="8829"/>
                    <a:pt x="1569" y="8762"/>
                  </a:cubicBezTo>
                  <a:cubicBezTo>
                    <a:pt x="1702" y="8362"/>
                    <a:pt x="1835" y="7928"/>
                    <a:pt x="2002" y="7528"/>
                  </a:cubicBezTo>
                  <a:cubicBezTo>
                    <a:pt x="2002" y="7494"/>
                    <a:pt x="2036" y="7428"/>
                    <a:pt x="2036" y="7428"/>
                  </a:cubicBezTo>
                  <a:lnTo>
                    <a:pt x="2069" y="7394"/>
                  </a:lnTo>
                  <a:lnTo>
                    <a:pt x="2069" y="7361"/>
                  </a:lnTo>
                  <a:cubicBezTo>
                    <a:pt x="2336" y="6694"/>
                    <a:pt x="2636" y="5993"/>
                    <a:pt x="2903" y="5360"/>
                  </a:cubicBezTo>
                  <a:cubicBezTo>
                    <a:pt x="3470" y="4159"/>
                    <a:pt x="4137" y="2991"/>
                    <a:pt x="4971" y="1990"/>
                  </a:cubicBezTo>
                  <a:cubicBezTo>
                    <a:pt x="5305" y="1590"/>
                    <a:pt x="5638" y="1257"/>
                    <a:pt x="6005" y="990"/>
                  </a:cubicBezTo>
                  <a:cubicBezTo>
                    <a:pt x="6139" y="890"/>
                    <a:pt x="6239" y="823"/>
                    <a:pt x="6372" y="756"/>
                  </a:cubicBezTo>
                  <a:lnTo>
                    <a:pt x="6505" y="756"/>
                  </a:lnTo>
                  <a:cubicBezTo>
                    <a:pt x="6539" y="756"/>
                    <a:pt x="6572" y="723"/>
                    <a:pt x="6639" y="723"/>
                  </a:cubicBezTo>
                  <a:lnTo>
                    <a:pt x="6672" y="723"/>
                  </a:lnTo>
                  <a:cubicBezTo>
                    <a:pt x="6706" y="723"/>
                    <a:pt x="6806" y="690"/>
                    <a:pt x="6839" y="690"/>
                  </a:cubicBezTo>
                  <a:lnTo>
                    <a:pt x="6872" y="690"/>
                  </a:lnTo>
                  <a:cubicBezTo>
                    <a:pt x="7073" y="489"/>
                    <a:pt x="7173" y="489"/>
                    <a:pt x="7239" y="489"/>
                  </a:cubicBezTo>
                  <a:close/>
                  <a:moveTo>
                    <a:pt x="6953" y="0"/>
                  </a:moveTo>
                  <a:cubicBezTo>
                    <a:pt x="6928" y="0"/>
                    <a:pt x="6900" y="9"/>
                    <a:pt x="6872" y="22"/>
                  </a:cubicBezTo>
                  <a:cubicBezTo>
                    <a:pt x="6839" y="22"/>
                    <a:pt x="6739" y="22"/>
                    <a:pt x="6706" y="56"/>
                  </a:cubicBezTo>
                  <a:cubicBezTo>
                    <a:pt x="6572" y="122"/>
                    <a:pt x="6505" y="156"/>
                    <a:pt x="6372" y="189"/>
                  </a:cubicBezTo>
                  <a:cubicBezTo>
                    <a:pt x="6305" y="223"/>
                    <a:pt x="6205" y="289"/>
                    <a:pt x="6172" y="323"/>
                  </a:cubicBezTo>
                  <a:cubicBezTo>
                    <a:pt x="5905" y="489"/>
                    <a:pt x="5672" y="656"/>
                    <a:pt x="5405" y="856"/>
                  </a:cubicBezTo>
                  <a:lnTo>
                    <a:pt x="5238" y="1023"/>
                  </a:lnTo>
                  <a:lnTo>
                    <a:pt x="5205" y="1056"/>
                  </a:lnTo>
                  <a:cubicBezTo>
                    <a:pt x="5004" y="1290"/>
                    <a:pt x="4838" y="1457"/>
                    <a:pt x="4671" y="1657"/>
                  </a:cubicBezTo>
                  <a:cubicBezTo>
                    <a:pt x="4604" y="1690"/>
                    <a:pt x="4571" y="1724"/>
                    <a:pt x="4571" y="1790"/>
                  </a:cubicBezTo>
                  <a:cubicBezTo>
                    <a:pt x="4371" y="2024"/>
                    <a:pt x="4204" y="2291"/>
                    <a:pt x="4004" y="2558"/>
                  </a:cubicBezTo>
                  <a:cubicBezTo>
                    <a:pt x="3737" y="2924"/>
                    <a:pt x="3503" y="3358"/>
                    <a:pt x="3270" y="3758"/>
                  </a:cubicBezTo>
                  <a:cubicBezTo>
                    <a:pt x="3170" y="3992"/>
                    <a:pt x="3070" y="4192"/>
                    <a:pt x="2936" y="4392"/>
                  </a:cubicBezTo>
                  <a:cubicBezTo>
                    <a:pt x="2536" y="5193"/>
                    <a:pt x="2202" y="6027"/>
                    <a:pt x="1869" y="6861"/>
                  </a:cubicBezTo>
                  <a:cubicBezTo>
                    <a:pt x="1569" y="7594"/>
                    <a:pt x="1335" y="8362"/>
                    <a:pt x="1102" y="9096"/>
                  </a:cubicBezTo>
                  <a:cubicBezTo>
                    <a:pt x="1102" y="9162"/>
                    <a:pt x="1102" y="9162"/>
                    <a:pt x="1068" y="9196"/>
                  </a:cubicBezTo>
                  <a:lnTo>
                    <a:pt x="1068" y="9262"/>
                  </a:lnTo>
                  <a:cubicBezTo>
                    <a:pt x="668" y="10763"/>
                    <a:pt x="334" y="12265"/>
                    <a:pt x="168" y="13832"/>
                  </a:cubicBezTo>
                  <a:cubicBezTo>
                    <a:pt x="168" y="13899"/>
                    <a:pt x="168" y="13932"/>
                    <a:pt x="101" y="14032"/>
                  </a:cubicBezTo>
                  <a:cubicBezTo>
                    <a:pt x="34" y="14866"/>
                    <a:pt x="1" y="15700"/>
                    <a:pt x="1" y="16501"/>
                  </a:cubicBezTo>
                  <a:cubicBezTo>
                    <a:pt x="1" y="16901"/>
                    <a:pt x="34" y="17268"/>
                    <a:pt x="68" y="17702"/>
                  </a:cubicBezTo>
                  <a:cubicBezTo>
                    <a:pt x="101" y="18069"/>
                    <a:pt x="201" y="18436"/>
                    <a:pt x="334" y="18836"/>
                  </a:cubicBezTo>
                  <a:lnTo>
                    <a:pt x="334" y="18869"/>
                  </a:lnTo>
                  <a:lnTo>
                    <a:pt x="334" y="18903"/>
                  </a:lnTo>
                  <a:cubicBezTo>
                    <a:pt x="401" y="19169"/>
                    <a:pt x="535" y="19403"/>
                    <a:pt x="668" y="19603"/>
                  </a:cubicBezTo>
                  <a:cubicBezTo>
                    <a:pt x="768" y="19837"/>
                    <a:pt x="1002" y="20037"/>
                    <a:pt x="1202" y="20204"/>
                  </a:cubicBezTo>
                  <a:cubicBezTo>
                    <a:pt x="1268" y="20270"/>
                    <a:pt x="1402" y="20337"/>
                    <a:pt x="1502" y="20370"/>
                  </a:cubicBezTo>
                  <a:cubicBezTo>
                    <a:pt x="1602" y="20404"/>
                    <a:pt x="1702" y="20437"/>
                    <a:pt x="1835" y="20437"/>
                  </a:cubicBezTo>
                  <a:lnTo>
                    <a:pt x="2169" y="20437"/>
                  </a:lnTo>
                  <a:cubicBezTo>
                    <a:pt x="2302" y="20437"/>
                    <a:pt x="2436" y="20404"/>
                    <a:pt x="2569" y="20370"/>
                  </a:cubicBezTo>
                  <a:cubicBezTo>
                    <a:pt x="2836" y="20270"/>
                    <a:pt x="3070" y="20170"/>
                    <a:pt x="3270" y="20003"/>
                  </a:cubicBezTo>
                  <a:cubicBezTo>
                    <a:pt x="3570" y="19770"/>
                    <a:pt x="3870" y="19536"/>
                    <a:pt x="4104" y="19236"/>
                  </a:cubicBezTo>
                  <a:cubicBezTo>
                    <a:pt x="4604" y="18736"/>
                    <a:pt x="5004" y="18169"/>
                    <a:pt x="5371" y="17535"/>
                  </a:cubicBezTo>
                  <a:cubicBezTo>
                    <a:pt x="5738" y="16901"/>
                    <a:pt x="6072" y="16267"/>
                    <a:pt x="6405" y="15600"/>
                  </a:cubicBezTo>
                  <a:cubicBezTo>
                    <a:pt x="6706" y="14933"/>
                    <a:pt x="7006" y="14333"/>
                    <a:pt x="7239" y="13599"/>
                  </a:cubicBezTo>
                  <a:cubicBezTo>
                    <a:pt x="7773" y="12231"/>
                    <a:pt x="8207" y="10763"/>
                    <a:pt x="8540" y="9362"/>
                  </a:cubicBezTo>
                  <a:cubicBezTo>
                    <a:pt x="8874" y="7895"/>
                    <a:pt x="9074" y="6427"/>
                    <a:pt x="9107" y="4993"/>
                  </a:cubicBezTo>
                  <a:cubicBezTo>
                    <a:pt x="9174" y="4259"/>
                    <a:pt x="9107" y="3558"/>
                    <a:pt x="9041" y="2858"/>
                  </a:cubicBezTo>
                  <a:cubicBezTo>
                    <a:pt x="8974" y="2191"/>
                    <a:pt x="8807" y="1523"/>
                    <a:pt x="8440" y="923"/>
                  </a:cubicBezTo>
                  <a:cubicBezTo>
                    <a:pt x="8340" y="723"/>
                    <a:pt x="8173" y="523"/>
                    <a:pt x="7973" y="389"/>
                  </a:cubicBezTo>
                  <a:lnTo>
                    <a:pt x="7906" y="356"/>
                  </a:lnTo>
                  <a:cubicBezTo>
                    <a:pt x="7873" y="356"/>
                    <a:pt x="7873" y="323"/>
                    <a:pt x="7840" y="323"/>
                  </a:cubicBezTo>
                  <a:cubicBezTo>
                    <a:pt x="7740" y="223"/>
                    <a:pt x="7640" y="189"/>
                    <a:pt x="7506" y="156"/>
                  </a:cubicBezTo>
                  <a:cubicBezTo>
                    <a:pt x="7473" y="156"/>
                    <a:pt x="7406" y="89"/>
                    <a:pt x="7373" y="89"/>
                  </a:cubicBezTo>
                  <a:cubicBezTo>
                    <a:pt x="7306" y="89"/>
                    <a:pt x="7239" y="56"/>
                    <a:pt x="7173" y="56"/>
                  </a:cubicBezTo>
                  <a:lnTo>
                    <a:pt x="7039" y="56"/>
                  </a:lnTo>
                  <a:cubicBezTo>
                    <a:pt x="7020" y="17"/>
                    <a:pt x="6989" y="0"/>
                    <a:pt x="6953"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2"/>
            <p:cNvSpPr/>
            <p:nvPr/>
          </p:nvSpPr>
          <p:spPr>
            <a:xfrm>
              <a:off x="2546900" y="3408713"/>
              <a:ext cx="385300" cy="408650"/>
            </a:xfrm>
            <a:custGeom>
              <a:avLst/>
              <a:gdLst/>
              <a:ahLst/>
              <a:cxnLst/>
              <a:rect l="l" t="t" r="r" b="b"/>
              <a:pathLst>
                <a:path w="15412" h="16346" extrusionOk="0">
                  <a:moveTo>
                    <a:pt x="11708" y="15378"/>
                  </a:moveTo>
                  <a:lnTo>
                    <a:pt x="11708" y="15378"/>
                  </a:lnTo>
                  <a:cubicBezTo>
                    <a:pt x="11714" y="15381"/>
                    <a:pt x="11720" y="15384"/>
                    <a:pt x="11725" y="15386"/>
                  </a:cubicBezTo>
                  <a:lnTo>
                    <a:pt x="11725" y="15386"/>
                  </a:lnTo>
                  <a:cubicBezTo>
                    <a:pt x="11717" y="15378"/>
                    <a:pt x="11708" y="15378"/>
                    <a:pt x="11708" y="15378"/>
                  </a:cubicBezTo>
                  <a:close/>
                  <a:moveTo>
                    <a:pt x="13959" y="15882"/>
                  </a:moveTo>
                  <a:cubicBezTo>
                    <a:pt x="13940" y="15882"/>
                    <a:pt x="13910" y="15912"/>
                    <a:pt x="13910" y="15912"/>
                  </a:cubicBezTo>
                  <a:lnTo>
                    <a:pt x="13977" y="15912"/>
                  </a:lnTo>
                  <a:cubicBezTo>
                    <a:pt x="13977" y="15890"/>
                    <a:pt x="13969" y="15882"/>
                    <a:pt x="13959" y="15882"/>
                  </a:cubicBezTo>
                  <a:close/>
                  <a:moveTo>
                    <a:pt x="1568" y="601"/>
                  </a:moveTo>
                  <a:cubicBezTo>
                    <a:pt x="1801" y="601"/>
                    <a:pt x="2035" y="601"/>
                    <a:pt x="2235" y="634"/>
                  </a:cubicBezTo>
                  <a:cubicBezTo>
                    <a:pt x="2777" y="730"/>
                    <a:pt x="3258" y="917"/>
                    <a:pt x="3736" y="1137"/>
                  </a:cubicBezTo>
                  <a:lnTo>
                    <a:pt x="3736" y="1137"/>
                  </a:lnTo>
                  <a:cubicBezTo>
                    <a:pt x="3736" y="1136"/>
                    <a:pt x="3736" y="1135"/>
                    <a:pt x="3736" y="1135"/>
                  </a:cubicBezTo>
                  <a:lnTo>
                    <a:pt x="3736" y="1135"/>
                  </a:lnTo>
                  <a:cubicBezTo>
                    <a:pt x="3757" y="1145"/>
                    <a:pt x="3779" y="1156"/>
                    <a:pt x="3800" y="1166"/>
                  </a:cubicBezTo>
                  <a:lnTo>
                    <a:pt x="3800" y="1166"/>
                  </a:lnTo>
                  <a:cubicBezTo>
                    <a:pt x="3779" y="1157"/>
                    <a:pt x="3757" y="1147"/>
                    <a:pt x="3736" y="1137"/>
                  </a:cubicBezTo>
                  <a:lnTo>
                    <a:pt x="3736" y="1137"/>
                  </a:lnTo>
                  <a:cubicBezTo>
                    <a:pt x="3739" y="1167"/>
                    <a:pt x="3798" y="1168"/>
                    <a:pt x="3803" y="1168"/>
                  </a:cubicBezTo>
                  <a:lnTo>
                    <a:pt x="3803" y="1168"/>
                  </a:lnTo>
                  <a:cubicBezTo>
                    <a:pt x="3802" y="1167"/>
                    <a:pt x="3801" y="1167"/>
                    <a:pt x="3800" y="1166"/>
                  </a:cubicBezTo>
                  <a:lnTo>
                    <a:pt x="3800" y="1166"/>
                  </a:lnTo>
                  <a:cubicBezTo>
                    <a:pt x="3801" y="1167"/>
                    <a:pt x="3802" y="1167"/>
                    <a:pt x="3803" y="1168"/>
                  </a:cubicBezTo>
                  <a:cubicBezTo>
                    <a:pt x="3803" y="1168"/>
                    <a:pt x="3803" y="1168"/>
                    <a:pt x="3803" y="1168"/>
                  </a:cubicBezTo>
                  <a:lnTo>
                    <a:pt x="3803" y="1168"/>
                  </a:lnTo>
                  <a:cubicBezTo>
                    <a:pt x="4448" y="1493"/>
                    <a:pt x="5091" y="1849"/>
                    <a:pt x="5704" y="2269"/>
                  </a:cubicBezTo>
                  <a:cubicBezTo>
                    <a:pt x="6371" y="2736"/>
                    <a:pt x="7005" y="3236"/>
                    <a:pt x="7639" y="3736"/>
                  </a:cubicBezTo>
                  <a:lnTo>
                    <a:pt x="7572" y="3736"/>
                  </a:lnTo>
                  <a:cubicBezTo>
                    <a:pt x="8573" y="4570"/>
                    <a:pt x="9507" y="5471"/>
                    <a:pt x="10374" y="6438"/>
                  </a:cubicBezTo>
                  <a:cubicBezTo>
                    <a:pt x="11241" y="7406"/>
                    <a:pt x="12042" y="8406"/>
                    <a:pt x="12809" y="9474"/>
                  </a:cubicBezTo>
                  <a:cubicBezTo>
                    <a:pt x="13543" y="10575"/>
                    <a:pt x="14210" y="11742"/>
                    <a:pt x="14677" y="12976"/>
                  </a:cubicBezTo>
                  <a:cubicBezTo>
                    <a:pt x="14844" y="13443"/>
                    <a:pt x="14977" y="13910"/>
                    <a:pt x="15011" y="14411"/>
                  </a:cubicBezTo>
                  <a:lnTo>
                    <a:pt x="15011" y="15011"/>
                  </a:lnTo>
                  <a:cubicBezTo>
                    <a:pt x="14977" y="15145"/>
                    <a:pt x="14977" y="15278"/>
                    <a:pt x="14877" y="15378"/>
                  </a:cubicBezTo>
                  <a:cubicBezTo>
                    <a:pt x="14844" y="15478"/>
                    <a:pt x="14811" y="15545"/>
                    <a:pt x="14744" y="15612"/>
                  </a:cubicBezTo>
                  <a:lnTo>
                    <a:pt x="14577" y="15778"/>
                  </a:lnTo>
                  <a:lnTo>
                    <a:pt x="14344" y="15878"/>
                  </a:lnTo>
                  <a:cubicBezTo>
                    <a:pt x="14210" y="15945"/>
                    <a:pt x="14077" y="15945"/>
                    <a:pt x="13977" y="15979"/>
                  </a:cubicBezTo>
                  <a:cubicBezTo>
                    <a:pt x="13743" y="15979"/>
                    <a:pt x="13543" y="15979"/>
                    <a:pt x="13343" y="15945"/>
                  </a:cubicBezTo>
                  <a:cubicBezTo>
                    <a:pt x="13310" y="15945"/>
                    <a:pt x="13210" y="15878"/>
                    <a:pt x="13143" y="15878"/>
                  </a:cubicBezTo>
                  <a:cubicBezTo>
                    <a:pt x="12648" y="15780"/>
                    <a:pt x="12187" y="15616"/>
                    <a:pt x="11725" y="15386"/>
                  </a:cubicBezTo>
                  <a:lnTo>
                    <a:pt x="11725" y="15386"/>
                  </a:lnTo>
                  <a:cubicBezTo>
                    <a:pt x="11733" y="15395"/>
                    <a:pt x="11742" y="15411"/>
                    <a:pt x="11742" y="15445"/>
                  </a:cubicBezTo>
                  <a:cubicBezTo>
                    <a:pt x="11041" y="15111"/>
                    <a:pt x="10374" y="14678"/>
                    <a:pt x="9740" y="14277"/>
                  </a:cubicBezTo>
                  <a:cubicBezTo>
                    <a:pt x="9674" y="14211"/>
                    <a:pt x="9607" y="14177"/>
                    <a:pt x="9540" y="14144"/>
                  </a:cubicBezTo>
                  <a:cubicBezTo>
                    <a:pt x="8940" y="13710"/>
                    <a:pt x="8406" y="13310"/>
                    <a:pt x="7872" y="12843"/>
                  </a:cubicBezTo>
                  <a:cubicBezTo>
                    <a:pt x="7105" y="12209"/>
                    <a:pt x="6438" y="11542"/>
                    <a:pt x="5738" y="10875"/>
                  </a:cubicBezTo>
                  <a:lnTo>
                    <a:pt x="5671" y="10808"/>
                  </a:lnTo>
                  <a:lnTo>
                    <a:pt x="5571" y="10708"/>
                  </a:lnTo>
                  <a:lnTo>
                    <a:pt x="5504" y="10641"/>
                  </a:lnTo>
                  <a:lnTo>
                    <a:pt x="5471" y="10608"/>
                  </a:lnTo>
                  <a:lnTo>
                    <a:pt x="5404" y="10541"/>
                  </a:lnTo>
                  <a:lnTo>
                    <a:pt x="5371" y="10508"/>
                  </a:lnTo>
                  <a:lnTo>
                    <a:pt x="5337" y="10475"/>
                  </a:lnTo>
                  <a:lnTo>
                    <a:pt x="5304" y="10441"/>
                  </a:lnTo>
                  <a:lnTo>
                    <a:pt x="5237" y="10375"/>
                  </a:lnTo>
                  <a:lnTo>
                    <a:pt x="5204" y="10341"/>
                  </a:lnTo>
                  <a:lnTo>
                    <a:pt x="5170" y="10308"/>
                  </a:lnTo>
                  <a:lnTo>
                    <a:pt x="5137" y="10274"/>
                  </a:lnTo>
                  <a:lnTo>
                    <a:pt x="5070" y="10208"/>
                  </a:lnTo>
                  <a:lnTo>
                    <a:pt x="5037" y="10174"/>
                  </a:lnTo>
                  <a:cubicBezTo>
                    <a:pt x="5037" y="10141"/>
                    <a:pt x="5004" y="10141"/>
                    <a:pt x="5004" y="10108"/>
                  </a:cubicBezTo>
                  <a:cubicBezTo>
                    <a:pt x="4703" y="9774"/>
                    <a:pt x="4403" y="9440"/>
                    <a:pt x="4170" y="9107"/>
                  </a:cubicBezTo>
                  <a:lnTo>
                    <a:pt x="4070" y="9007"/>
                  </a:lnTo>
                  <a:lnTo>
                    <a:pt x="4036" y="8973"/>
                  </a:lnTo>
                  <a:cubicBezTo>
                    <a:pt x="4036" y="8973"/>
                    <a:pt x="4036" y="8940"/>
                    <a:pt x="4003" y="8940"/>
                  </a:cubicBezTo>
                  <a:cubicBezTo>
                    <a:pt x="3536" y="8340"/>
                    <a:pt x="3069" y="7806"/>
                    <a:pt x="2702" y="7172"/>
                  </a:cubicBezTo>
                  <a:cubicBezTo>
                    <a:pt x="1968" y="6105"/>
                    <a:pt x="1301" y="4937"/>
                    <a:pt x="834" y="3703"/>
                  </a:cubicBezTo>
                  <a:cubicBezTo>
                    <a:pt x="667" y="3269"/>
                    <a:pt x="534" y="2802"/>
                    <a:pt x="500" y="2302"/>
                  </a:cubicBezTo>
                  <a:lnTo>
                    <a:pt x="500" y="1868"/>
                  </a:lnTo>
                  <a:lnTo>
                    <a:pt x="500" y="1835"/>
                  </a:lnTo>
                  <a:lnTo>
                    <a:pt x="500" y="1802"/>
                  </a:lnTo>
                  <a:lnTo>
                    <a:pt x="500" y="1768"/>
                  </a:lnTo>
                  <a:lnTo>
                    <a:pt x="500" y="1702"/>
                  </a:lnTo>
                  <a:cubicBezTo>
                    <a:pt x="500" y="1668"/>
                    <a:pt x="500" y="1635"/>
                    <a:pt x="534" y="1602"/>
                  </a:cubicBezTo>
                  <a:lnTo>
                    <a:pt x="534" y="1535"/>
                  </a:lnTo>
                  <a:cubicBezTo>
                    <a:pt x="534" y="1501"/>
                    <a:pt x="567" y="1435"/>
                    <a:pt x="567" y="1368"/>
                  </a:cubicBezTo>
                  <a:lnTo>
                    <a:pt x="567" y="1335"/>
                  </a:lnTo>
                  <a:cubicBezTo>
                    <a:pt x="634" y="1101"/>
                    <a:pt x="667" y="1001"/>
                    <a:pt x="734" y="934"/>
                  </a:cubicBezTo>
                  <a:cubicBezTo>
                    <a:pt x="801" y="901"/>
                    <a:pt x="867" y="801"/>
                    <a:pt x="967" y="768"/>
                  </a:cubicBezTo>
                  <a:cubicBezTo>
                    <a:pt x="1001" y="768"/>
                    <a:pt x="1034" y="734"/>
                    <a:pt x="1068" y="734"/>
                  </a:cubicBezTo>
                  <a:cubicBezTo>
                    <a:pt x="1134" y="734"/>
                    <a:pt x="1168" y="668"/>
                    <a:pt x="1201" y="668"/>
                  </a:cubicBezTo>
                  <a:cubicBezTo>
                    <a:pt x="1334" y="634"/>
                    <a:pt x="1468" y="634"/>
                    <a:pt x="1568" y="601"/>
                  </a:cubicBezTo>
                  <a:close/>
                  <a:moveTo>
                    <a:pt x="1668" y="0"/>
                  </a:moveTo>
                  <a:cubicBezTo>
                    <a:pt x="1401" y="0"/>
                    <a:pt x="1168" y="67"/>
                    <a:pt x="967" y="134"/>
                  </a:cubicBezTo>
                  <a:lnTo>
                    <a:pt x="901" y="134"/>
                  </a:lnTo>
                  <a:cubicBezTo>
                    <a:pt x="867" y="134"/>
                    <a:pt x="867" y="167"/>
                    <a:pt x="834" y="167"/>
                  </a:cubicBezTo>
                  <a:cubicBezTo>
                    <a:pt x="701" y="234"/>
                    <a:pt x="634" y="301"/>
                    <a:pt x="534" y="401"/>
                  </a:cubicBezTo>
                  <a:lnTo>
                    <a:pt x="467" y="467"/>
                  </a:lnTo>
                  <a:cubicBezTo>
                    <a:pt x="400" y="501"/>
                    <a:pt x="367" y="601"/>
                    <a:pt x="334" y="634"/>
                  </a:cubicBezTo>
                  <a:cubicBezTo>
                    <a:pt x="334" y="668"/>
                    <a:pt x="300" y="668"/>
                    <a:pt x="300" y="734"/>
                  </a:cubicBezTo>
                  <a:lnTo>
                    <a:pt x="300" y="768"/>
                  </a:lnTo>
                  <a:cubicBezTo>
                    <a:pt x="167" y="901"/>
                    <a:pt x="167" y="968"/>
                    <a:pt x="134" y="1001"/>
                  </a:cubicBezTo>
                  <a:cubicBezTo>
                    <a:pt x="67" y="1068"/>
                    <a:pt x="67" y="1101"/>
                    <a:pt x="67" y="1168"/>
                  </a:cubicBezTo>
                  <a:cubicBezTo>
                    <a:pt x="33" y="1301"/>
                    <a:pt x="33" y="1435"/>
                    <a:pt x="0" y="1501"/>
                  </a:cubicBezTo>
                  <a:lnTo>
                    <a:pt x="0" y="1768"/>
                  </a:lnTo>
                  <a:cubicBezTo>
                    <a:pt x="0" y="2069"/>
                    <a:pt x="33" y="2402"/>
                    <a:pt x="67" y="2669"/>
                  </a:cubicBezTo>
                  <a:cubicBezTo>
                    <a:pt x="67" y="2769"/>
                    <a:pt x="134" y="2836"/>
                    <a:pt x="134" y="2936"/>
                  </a:cubicBezTo>
                  <a:lnTo>
                    <a:pt x="134" y="2969"/>
                  </a:lnTo>
                  <a:lnTo>
                    <a:pt x="367" y="3736"/>
                  </a:lnTo>
                  <a:cubicBezTo>
                    <a:pt x="367" y="3770"/>
                    <a:pt x="400" y="3803"/>
                    <a:pt x="400" y="3903"/>
                  </a:cubicBezTo>
                  <a:lnTo>
                    <a:pt x="801" y="4770"/>
                  </a:lnTo>
                  <a:cubicBezTo>
                    <a:pt x="1001" y="5171"/>
                    <a:pt x="1201" y="5604"/>
                    <a:pt x="1468" y="6005"/>
                  </a:cubicBezTo>
                  <a:lnTo>
                    <a:pt x="1835" y="6638"/>
                  </a:lnTo>
                  <a:cubicBezTo>
                    <a:pt x="2335" y="7406"/>
                    <a:pt x="2835" y="8140"/>
                    <a:pt x="3403" y="8807"/>
                  </a:cubicBezTo>
                  <a:cubicBezTo>
                    <a:pt x="3903" y="9440"/>
                    <a:pt x="4403" y="10008"/>
                    <a:pt x="4970" y="10608"/>
                  </a:cubicBezTo>
                  <a:lnTo>
                    <a:pt x="5037" y="10675"/>
                  </a:lnTo>
                  <a:lnTo>
                    <a:pt x="5070" y="10741"/>
                  </a:lnTo>
                  <a:cubicBezTo>
                    <a:pt x="6104" y="11842"/>
                    <a:pt x="7305" y="12910"/>
                    <a:pt x="8506" y="13844"/>
                  </a:cubicBezTo>
                  <a:cubicBezTo>
                    <a:pt x="8540" y="13910"/>
                    <a:pt x="8573" y="13944"/>
                    <a:pt x="8673" y="13977"/>
                  </a:cubicBezTo>
                  <a:cubicBezTo>
                    <a:pt x="9340" y="14477"/>
                    <a:pt x="10007" y="14944"/>
                    <a:pt x="10741" y="15345"/>
                  </a:cubicBezTo>
                  <a:cubicBezTo>
                    <a:pt x="11075" y="15578"/>
                    <a:pt x="11442" y="15745"/>
                    <a:pt x="11842" y="15912"/>
                  </a:cubicBezTo>
                  <a:cubicBezTo>
                    <a:pt x="12175" y="16079"/>
                    <a:pt x="12542" y="16179"/>
                    <a:pt x="12909" y="16279"/>
                  </a:cubicBezTo>
                  <a:lnTo>
                    <a:pt x="13009" y="16279"/>
                  </a:lnTo>
                  <a:cubicBezTo>
                    <a:pt x="13243" y="16312"/>
                    <a:pt x="13543" y="16345"/>
                    <a:pt x="13777" y="16345"/>
                  </a:cubicBezTo>
                  <a:cubicBezTo>
                    <a:pt x="14043" y="16345"/>
                    <a:pt x="14277" y="16312"/>
                    <a:pt x="14544" y="16179"/>
                  </a:cubicBezTo>
                  <a:cubicBezTo>
                    <a:pt x="14611" y="16145"/>
                    <a:pt x="14744" y="16079"/>
                    <a:pt x="14844" y="16012"/>
                  </a:cubicBezTo>
                  <a:lnTo>
                    <a:pt x="15078" y="15778"/>
                  </a:lnTo>
                  <a:cubicBezTo>
                    <a:pt x="15178" y="15678"/>
                    <a:pt x="15211" y="15578"/>
                    <a:pt x="15244" y="15478"/>
                  </a:cubicBezTo>
                  <a:cubicBezTo>
                    <a:pt x="15278" y="15345"/>
                    <a:pt x="15344" y="15245"/>
                    <a:pt x="15378" y="15078"/>
                  </a:cubicBezTo>
                  <a:cubicBezTo>
                    <a:pt x="15411" y="14811"/>
                    <a:pt x="15411" y="14511"/>
                    <a:pt x="15411" y="14244"/>
                  </a:cubicBezTo>
                  <a:cubicBezTo>
                    <a:pt x="15378" y="13844"/>
                    <a:pt x="15278" y="13510"/>
                    <a:pt x="15211" y="13143"/>
                  </a:cubicBezTo>
                  <a:cubicBezTo>
                    <a:pt x="15011" y="12476"/>
                    <a:pt x="14711" y="11809"/>
                    <a:pt x="14377" y="11175"/>
                  </a:cubicBezTo>
                  <a:cubicBezTo>
                    <a:pt x="14043" y="10508"/>
                    <a:pt x="13677" y="9941"/>
                    <a:pt x="13243" y="9307"/>
                  </a:cubicBezTo>
                  <a:cubicBezTo>
                    <a:pt x="12843" y="8740"/>
                    <a:pt x="12409" y="8140"/>
                    <a:pt x="11942" y="7572"/>
                  </a:cubicBezTo>
                  <a:cubicBezTo>
                    <a:pt x="11041" y="6405"/>
                    <a:pt x="10007" y="5304"/>
                    <a:pt x="8973" y="4270"/>
                  </a:cubicBezTo>
                  <a:cubicBezTo>
                    <a:pt x="7872" y="3269"/>
                    <a:pt x="6738" y="2302"/>
                    <a:pt x="5504" y="1501"/>
                  </a:cubicBezTo>
                  <a:cubicBezTo>
                    <a:pt x="4904" y="1135"/>
                    <a:pt x="4236" y="768"/>
                    <a:pt x="3603" y="501"/>
                  </a:cubicBezTo>
                  <a:cubicBezTo>
                    <a:pt x="3002" y="267"/>
                    <a:pt x="2335" y="0"/>
                    <a:pt x="166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2"/>
            <p:cNvSpPr/>
            <p:nvPr/>
          </p:nvSpPr>
          <p:spPr>
            <a:xfrm>
              <a:off x="2510200" y="3478763"/>
              <a:ext cx="488700" cy="271875"/>
            </a:xfrm>
            <a:custGeom>
              <a:avLst/>
              <a:gdLst/>
              <a:ahLst/>
              <a:cxnLst/>
              <a:rect l="l" t="t" r="r" b="b"/>
              <a:pathLst>
                <a:path w="19548" h="10875" extrusionOk="0">
                  <a:moveTo>
                    <a:pt x="16312" y="401"/>
                  </a:moveTo>
                  <a:cubicBezTo>
                    <a:pt x="16842" y="401"/>
                    <a:pt x="17344" y="409"/>
                    <a:pt x="17846" y="534"/>
                  </a:cubicBezTo>
                  <a:lnTo>
                    <a:pt x="18480" y="801"/>
                  </a:lnTo>
                  <a:cubicBezTo>
                    <a:pt x="18547" y="834"/>
                    <a:pt x="18680" y="934"/>
                    <a:pt x="18780" y="1001"/>
                  </a:cubicBezTo>
                  <a:lnTo>
                    <a:pt x="18847" y="1101"/>
                  </a:lnTo>
                  <a:cubicBezTo>
                    <a:pt x="18881" y="1101"/>
                    <a:pt x="18881" y="1135"/>
                    <a:pt x="18914" y="1168"/>
                  </a:cubicBezTo>
                  <a:cubicBezTo>
                    <a:pt x="18981" y="1201"/>
                    <a:pt x="19014" y="1301"/>
                    <a:pt x="19047" y="1368"/>
                  </a:cubicBezTo>
                  <a:cubicBezTo>
                    <a:pt x="19047" y="1466"/>
                    <a:pt x="19083" y="1528"/>
                    <a:pt x="19011" y="1528"/>
                  </a:cubicBezTo>
                  <a:cubicBezTo>
                    <a:pt x="18984" y="1528"/>
                    <a:pt x="18943" y="1519"/>
                    <a:pt x="18881" y="1501"/>
                  </a:cubicBezTo>
                  <a:lnTo>
                    <a:pt x="18881" y="1535"/>
                  </a:lnTo>
                  <a:lnTo>
                    <a:pt x="18881" y="1702"/>
                  </a:lnTo>
                  <a:lnTo>
                    <a:pt x="18881" y="1735"/>
                  </a:lnTo>
                  <a:lnTo>
                    <a:pt x="18881" y="1868"/>
                  </a:lnTo>
                  <a:lnTo>
                    <a:pt x="18881" y="1902"/>
                  </a:lnTo>
                  <a:lnTo>
                    <a:pt x="18881" y="1968"/>
                  </a:lnTo>
                  <a:lnTo>
                    <a:pt x="18881" y="2002"/>
                  </a:lnTo>
                  <a:cubicBezTo>
                    <a:pt x="18847" y="2169"/>
                    <a:pt x="18814" y="2302"/>
                    <a:pt x="18714" y="2402"/>
                  </a:cubicBezTo>
                  <a:cubicBezTo>
                    <a:pt x="18480" y="2836"/>
                    <a:pt x="18180" y="3203"/>
                    <a:pt x="17846" y="3570"/>
                  </a:cubicBezTo>
                  <a:cubicBezTo>
                    <a:pt x="16912" y="4537"/>
                    <a:pt x="15878" y="5338"/>
                    <a:pt x="14744" y="6038"/>
                  </a:cubicBezTo>
                  <a:cubicBezTo>
                    <a:pt x="14177" y="6405"/>
                    <a:pt x="13510" y="6805"/>
                    <a:pt x="12876" y="7139"/>
                  </a:cubicBezTo>
                  <a:cubicBezTo>
                    <a:pt x="12876" y="7172"/>
                    <a:pt x="12843" y="7172"/>
                    <a:pt x="12843" y="7172"/>
                  </a:cubicBezTo>
                  <a:cubicBezTo>
                    <a:pt x="12843" y="7206"/>
                    <a:pt x="12810" y="7206"/>
                    <a:pt x="12810" y="7206"/>
                  </a:cubicBezTo>
                  <a:cubicBezTo>
                    <a:pt x="12743" y="7206"/>
                    <a:pt x="12743" y="7239"/>
                    <a:pt x="12709" y="7239"/>
                  </a:cubicBezTo>
                  <a:cubicBezTo>
                    <a:pt x="12343" y="7472"/>
                    <a:pt x="11909" y="7673"/>
                    <a:pt x="11542" y="7839"/>
                  </a:cubicBezTo>
                  <a:cubicBezTo>
                    <a:pt x="11509" y="7839"/>
                    <a:pt x="11509" y="7873"/>
                    <a:pt x="11475" y="7873"/>
                  </a:cubicBezTo>
                  <a:cubicBezTo>
                    <a:pt x="11475" y="7906"/>
                    <a:pt x="11409" y="7906"/>
                    <a:pt x="11409" y="7906"/>
                  </a:cubicBezTo>
                  <a:cubicBezTo>
                    <a:pt x="11409" y="7973"/>
                    <a:pt x="11375" y="7973"/>
                    <a:pt x="11375" y="7973"/>
                  </a:cubicBezTo>
                  <a:lnTo>
                    <a:pt x="11308" y="8006"/>
                  </a:lnTo>
                  <a:cubicBezTo>
                    <a:pt x="11308" y="8040"/>
                    <a:pt x="11242" y="8040"/>
                    <a:pt x="11242" y="8040"/>
                  </a:cubicBezTo>
                  <a:cubicBezTo>
                    <a:pt x="11242" y="8073"/>
                    <a:pt x="11208" y="8073"/>
                    <a:pt x="11208" y="8073"/>
                  </a:cubicBezTo>
                  <a:cubicBezTo>
                    <a:pt x="11208" y="8140"/>
                    <a:pt x="11175" y="8140"/>
                    <a:pt x="11175" y="8140"/>
                  </a:cubicBezTo>
                  <a:cubicBezTo>
                    <a:pt x="11175" y="8173"/>
                    <a:pt x="11142" y="8173"/>
                    <a:pt x="11142" y="8173"/>
                  </a:cubicBezTo>
                  <a:cubicBezTo>
                    <a:pt x="11142" y="8206"/>
                    <a:pt x="11075" y="8206"/>
                    <a:pt x="11075" y="8206"/>
                  </a:cubicBezTo>
                  <a:lnTo>
                    <a:pt x="11042" y="8240"/>
                  </a:lnTo>
                  <a:cubicBezTo>
                    <a:pt x="11008" y="8240"/>
                    <a:pt x="11008" y="8306"/>
                    <a:pt x="10975" y="8306"/>
                  </a:cubicBezTo>
                  <a:lnTo>
                    <a:pt x="10908" y="8306"/>
                  </a:lnTo>
                  <a:cubicBezTo>
                    <a:pt x="10875" y="8306"/>
                    <a:pt x="10875" y="8340"/>
                    <a:pt x="10841" y="8340"/>
                  </a:cubicBezTo>
                  <a:lnTo>
                    <a:pt x="10808" y="8340"/>
                  </a:lnTo>
                  <a:cubicBezTo>
                    <a:pt x="10741" y="8340"/>
                    <a:pt x="10741" y="8373"/>
                    <a:pt x="10708" y="8373"/>
                  </a:cubicBezTo>
                  <a:cubicBezTo>
                    <a:pt x="10708" y="8373"/>
                    <a:pt x="10675" y="8406"/>
                    <a:pt x="10641" y="8406"/>
                  </a:cubicBezTo>
                  <a:cubicBezTo>
                    <a:pt x="9774" y="8807"/>
                    <a:pt x="8840" y="9140"/>
                    <a:pt x="7939" y="9407"/>
                  </a:cubicBezTo>
                  <a:lnTo>
                    <a:pt x="7873" y="9407"/>
                  </a:lnTo>
                  <a:cubicBezTo>
                    <a:pt x="7206" y="9641"/>
                    <a:pt x="6538" y="9807"/>
                    <a:pt x="5871" y="9974"/>
                  </a:cubicBezTo>
                  <a:lnTo>
                    <a:pt x="5838" y="9974"/>
                  </a:lnTo>
                  <a:cubicBezTo>
                    <a:pt x="5771" y="9974"/>
                    <a:pt x="5671" y="10008"/>
                    <a:pt x="5604" y="10008"/>
                  </a:cubicBezTo>
                  <a:cubicBezTo>
                    <a:pt x="4837" y="10174"/>
                    <a:pt x="4103" y="10241"/>
                    <a:pt x="3303" y="10308"/>
                  </a:cubicBezTo>
                  <a:lnTo>
                    <a:pt x="3369" y="10308"/>
                  </a:lnTo>
                  <a:cubicBezTo>
                    <a:pt x="3244" y="10316"/>
                    <a:pt x="3119" y="10320"/>
                    <a:pt x="2994" y="10320"/>
                  </a:cubicBezTo>
                  <a:cubicBezTo>
                    <a:pt x="2619" y="10320"/>
                    <a:pt x="2244" y="10283"/>
                    <a:pt x="1868" y="10208"/>
                  </a:cubicBezTo>
                  <a:cubicBezTo>
                    <a:pt x="1802" y="10208"/>
                    <a:pt x="1702" y="10174"/>
                    <a:pt x="1668" y="10174"/>
                  </a:cubicBezTo>
                  <a:cubicBezTo>
                    <a:pt x="1468" y="10141"/>
                    <a:pt x="1301" y="10041"/>
                    <a:pt x="1101" y="9974"/>
                  </a:cubicBezTo>
                  <a:cubicBezTo>
                    <a:pt x="1001" y="9908"/>
                    <a:pt x="868" y="9841"/>
                    <a:pt x="801" y="9741"/>
                  </a:cubicBezTo>
                  <a:cubicBezTo>
                    <a:pt x="768" y="9674"/>
                    <a:pt x="668" y="9641"/>
                    <a:pt x="634" y="9541"/>
                  </a:cubicBezTo>
                  <a:cubicBezTo>
                    <a:pt x="601" y="9474"/>
                    <a:pt x="601" y="9407"/>
                    <a:pt x="534" y="9340"/>
                  </a:cubicBezTo>
                  <a:cubicBezTo>
                    <a:pt x="534" y="9240"/>
                    <a:pt x="501" y="9174"/>
                    <a:pt x="501" y="9074"/>
                  </a:cubicBezTo>
                  <a:cubicBezTo>
                    <a:pt x="501" y="8974"/>
                    <a:pt x="501" y="8840"/>
                    <a:pt x="534" y="8707"/>
                  </a:cubicBezTo>
                  <a:cubicBezTo>
                    <a:pt x="601" y="8507"/>
                    <a:pt x="668" y="8306"/>
                    <a:pt x="768" y="8140"/>
                  </a:cubicBezTo>
                  <a:cubicBezTo>
                    <a:pt x="1001" y="7706"/>
                    <a:pt x="1301" y="7339"/>
                    <a:pt x="1635" y="6972"/>
                  </a:cubicBezTo>
                  <a:cubicBezTo>
                    <a:pt x="2536" y="6005"/>
                    <a:pt x="3603" y="5204"/>
                    <a:pt x="4704" y="4504"/>
                  </a:cubicBezTo>
                  <a:cubicBezTo>
                    <a:pt x="5805" y="3836"/>
                    <a:pt x="6972" y="3203"/>
                    <a:pt x="8140" y="2669"/>
                  </a:cubicBezTo>
                  <a:cubicBezTo>
                    <a:pt x="9307" y="2169"/>
                    <a:pt x="10508" y="1668"/>
                    <a:pt x="11742" y="1301"/>
                  </a:cubicBezTo>
                  <a:lnTo>
                    <a:pt x="11709" y="1301"/>
                  </a:lnTo>
                  <a:cubicBezTo>
                    <a:pt x="12476" y="1068"/>
                    <a:pt x="13243" y="868"/>
                    <a:pt x="14044" y="701"/>
                  </a:cubicBezTo>
                  <a:cubicBezTo>
                    <a:pt x="14811" y="534"/>
                    <a:pt x="15545" y="467"/>
                    <a:pt x="16312" y="401"/>
                  </a:cubicBezTo>
                  <a:close/>
                  <a:moveTo>
                    <a:pt x="16479" y="0"/>
                  </a:moveTo>
                  <a:cubicBezTo>
                    <a:pt x="15778" y="0"/>
                    <a:pt x="15044" y="100"/>
                    <a:pt x="14344" y="201"/>
                  </a:cubicBezTo>
                  <a:cubicBezTo>
                    <a:pt x="12876" y="467"/>
                    <a:pt x="11475" y="868"/>
                    <a:pt x="10108" y="1368"/>
                  </a:cubicBezTo>
                  <a:cubicBezTo>
                    <a:pt x="8707" y="1868"/>
                    <a:pt x="7339" y="2502"/>
                    <a:pt x="6038" y="3203"/>
                  </a:cubicBezTo>
                  <a:cubicBezTo>
                    <a:pt x="5438" y="3536"/>
                    <a:pt x="4804" y="3937"/>
                    <a:pt x="4203" y="4303"/>
                  </a:cubicBezTo>
                  <a:cubicBezTo>
                    <a:pt x="3636" y="4704"/>
                    <a:pt x="3003" y="5137"/>
                    <a:pt x="2469" y="5604"/>
                  </a:cubicBezTo>
                  <a:cubicBezTo>
                    <a:pt x="1935" y="6005"/>
                    <a:pt x="1435" y="6505"/>
                    <a:pt x="968" y="7039"/>
                  </a:cubicBezTo>
                  <a:cubicBezTo>
                    <a:pt x="701" y="7339"/>
                    <a:pt x="501" y="7639"/>
                    <a:pt x="334" y="7973"/>
                  </a:cubicBezTo>
                  <a:cubicBezTo>
                    <a:pt x="201" y="8173"/>
                    <a:pt x="100" y="8473"/>
                    <a:pt x="34" y="8707"/>
                  </a:cubicBezTo>
                  <a:cubicBezTo>
                    <a:pt x="0" y="8840"/>
                    <a:pt x="0" y="9007"/>
                    <a:pt x="0" y="9140"/>
                  </a:cubicBezTo>
                  <a:cubicBezTo>
                    <a:pt x="0" y="9274"/>
                    <a:pt x="0" y="9340"/>
                    <a:pt x="34" y="9474"/>
                  </a:cubicBezTo>
                  <a:cubicBezTo>
                    <a:pt x="100" y="9607"/>
                    <a:pt x="134" y="9707"/>
                    <a:pt x="167" y="9807"/>
                  </a:cubicBezTo>
                  <a:cubicBezTo>
                    <a:pt x="267" y="9941"/>
                    <a:pt x="301" y="10008"/>
                    <a:pt x="367" y="10108"/>
                  </a:cubicBezTo>
                  <a:cubicBezTo>
                    <a:pt x="534" y="10308"/>
                    <a:pt x="768" y="10441"/>
                    <a:pt x="1001" y="10541"/>
                  </a:cubicBezTo>
                  <a:cubicBezTo>
                    <a:pt x="1268" y="10675"/>
                    <a:pt x="1501" y="10775"/>
                    <a:pt x="1768" y="10808"/>
                  </a:cubicBezTo>
                  <a:lnTo>
                    <a:pt x="1835" y="10808"/>
                  </a:lnTo>
                  <a:cubicBezTo>
                    <a:pt x="2202" y="10842"/>
                    <a:pt x="2602" y="10875"/>
                    <a:pt x="2969" y="10875"/>
                  </a:cubicBezTo>
                  <a:cubicBezTo>
                    <a:pt x="3369" y="10875"/>
                    <a:pt x="3770" y="10842"/>
                    <a:pt x="4170" y="10808"/>
                  </a:cubicBezTo>
                  <a:cubicBezTo>
                    <a:pt x="5004" y="10708"/>
                    <a:pt x="5838" y="10541"/>
                    <a:pt x="6638" y="10341"/>
                  </a:cubicBezTo>
                  <a:lnTo>
                    <a:pt x="6805" y="10308"/>
                  </a:lnTo>
                  <a:cubicBezTo>
                    <a:pt x="8306" y="9941"/>
                    <a:pt x="9774" y="9374"/>
                    <a:pt x="11175" y="8773"/>
                  </a:cubicBezTo>
                  <a:cubicBezTo>
                    <a:pt x="11208" y="8707"/>
                    <a:pt x="11208" y="8707"/>
                    <a:pt x="11275" y="8707"/>
                  </a:cubicBezTo>
                  <a:cubicBezTo>
                    <a:pt x="11308" y="8707"/>
                    <a:pt x="11308" y="8673"/>
                    <a:pt x="11342" y="8673"/>
                  </a:cubicBezTo>
                  <a:cubicBezTo>
                    <a:pt x="12042" y="8340"/>
                    <a:pt x="12776" y="8006"/>
                    <a:pt x="13477" y="7639"/>
                  </a:cubicBezTo>
                  <a:cubicBezTo>
                    <a:pt x="14277" y="7172"/>
                    <a:pt x="15011" y="6705"/>
                    <a:pt x="15778" y="6205"/>
                  </a:cubicBezTo>
                  <a:cubicBezTo>
                    <a:pt x="15978" y="6105"/>
                    <a:pt x="16145" y="5938"/>
                    <a:pt x="16345" y="5805"/>
                  </a:cubicBezTo>
                  <a:cubicBezTo>
                    <a:pt x="16712" y="5504"/>
                    <a:pt x="17113" y="5204"/>
                    <a:pt x="17446" y="4937"/>
                  </a:cubicBezTo>
                  <a:cubicBezTo>
                    <a:pt x="17680" y="4704"/>
                    <a:pt x="17947" y="4504"/>
                    <a:pt x="18147" y="4270"/>
                  </a:cubicBezTo>
                  <a:lnTo>
                    <a:pt x="18280" y="4137"/>
                  </a:lnTo>
                  <a:lnTo>
                    <a:pt x="18780" y="3503"/>
                  </a:lnTo>
                  <a:lnTo>
                    <a:pt x="18814" y="3470"/>
                  </a:lnTo>
                  <a:cubicBezTo>
                    <a:pt x="18847" y="3369"/>
                    <a:pt x="18881" y="3336"/>
                    <a:pt x="18947" y="3236"/>
                  </a:cubicBezTo>
                  <a:cubicBezTo>
                    <a:pt x="19114" y="3003"/>
                    <a:pt x="19281" y="2769"/>
                    <a:pt x="19381" y="2469"/>
                  </a:cubicBezTo>
                  <a:cubicBezTo>
                    <a:pt x="19448" y="2369"/>
                    <a:pt x="19448" y="2302"/>
                    <a:pt x="19481" y="2202"/>
                  </a:cubicBezTo>
                  <a:cubicBezTo>
                    <a:pt x="19514" y="2135"/>
                    <a:pt x="19548" y="2002"/>
                    <a:pt x="19548" y="1868"/>
                  </a:cubicBezTo>
                  <a:lnTo>
                    <a:pt x="19548" y="1702"/>
                  </a:lnTo>
                  <a:cubicBezTo>
                    <a:pt x="19548" y="1647"/>
                    <a:pt x="19548" y="1593"/>
                    <a:pt x="19511" y="1593"/>
                  </a:cubicBezTo>
                  <a:cubicBezTo>
                    <a:pt x="19503" y="1593"/>
                    <a:pt x="19493" y="1595"/>
                    <a:pt x="19481" y="1602"/>
                  </a:cubicBezTo>
                  <a:lnTo>
                    <a:pt x="19481" y="1535"/>
                  </a:lnTo>
                  <a:lnTo>
                    <a:pt x="19481" y="1468"/>
                  </a:lnTo>
                  <a:cubicBezTo>
                    <a:pt x="19481" y="1368"/>
                    <a:pt x="19481" y="1335"/>
                    <a:pt x="19448" y="1268"/>
                  </a:cubicBezTo>
                  <a:cubicBezTo>
                    <a:pt x="19448" y="1201"/>
                    <a:pt x="19381" y="1168"/>
                    <a:pt x="19381" y="1135"/>
                  </a:cubicBezTo>
                  <a:cubicBezTo>
                    <a:pt x="19314" y="1034"/>
                    <a:pt x="19281" y="934"/>
                    <a:pt x="19181" y="834"/>
                  </a:cubicBezTo>
                  <a:lnTo>
                    <a:pt x="19147" y="801"/>
                  </a:lnTo>
                  <a:lnTo>
                    <a:pt x="19114" y="768"/>
                  </a:lnTo>
                  <a:cubicBezTo>
                    <a:pt x="18947" y="601"/>
                    <a:pt x="18714" y="434"/>
                    <a:pt x="18480" y="334"/>
                  </a:cubicBezTo>
                  <a:cubicBezTo>
                    <a:pt x="17846" y="34"/>
                    <a:pt x="17146" y="0"/>
                    <a:pt x="16479"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42"/>
          <p:cNvGrpSpPr/>
          <p:nvPr/>
        </p:nvGrpSpPr>
        <p:grpSpPr>
          <a:xfrm rot="-632919" flipH="1">
            <a:off x="665356" y="852037"/>
            <a:ext cx="641652" cy="668105"/>
            <a:chOff x="2079900" y="3077638"/>
            <a:chExt cx="367775" cy="382800"/>
          </a:xfrm>
        </p:grpSpPr>
        <p:sp>
          <p:nvSpPr>
            <p:cNvPr id="685" name="Google Shape;685;p42"/>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2"/>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2"/>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2"/>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 name="Google Shape;689;p42"/>
          <p:cNvGrpSpPr/>
          <p:nvPr/>
        </p:nvGrpSpPr>
        <p:grpSpPr>
          <a:xfrm rot="148811">
            <a:off x="8357294" y="4411704"/>
            <a:ext cx="371396" cy="375435"/>
            <a:chOff x="2079900" y="3077638"/>
            <a:chExt cx="367775" cy="382800"/>
          </a:xfrm>
        </p:grpSpPr>
        <p:sp>
          <p:nvSpPr>
            <p:cNvPr id="690" name="Google Shape;690;p42"/>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2"/>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2"/>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2"/>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 name="Google Shape;694;p42"/>
          <p:cNvGrpSpPr/>
          <p:nvPr/>
        </p:nvGrpSpPr>
        <p:grpSpPr>
          <a:xfrm rot="437061">
            <a:off x="1003105" y="3077140"/>
            <a:ext cx="1551998" cy="1504911"/>
            <a:chOff x="3499575" y="2364313"/>
            <a:chExt cx="805500" cy="774350"/>
          </a:xfrm>
        </p:grpSpPr>
        <p:sp>
          <p:nvSpPr>
            <p:cNvPr id="695" name="Google Shape;695;p42"/>
            <p:cNvSpPr/>
            <p:nvPr/>
          </p:nvSpPr>
          <p:spPr>
            <a:xfrm>
              <a:off x="3499575" y="2364313"/>
              <a:ext cx="805500" cy="774350"/>
            </a:xfrm>
            <a:custGeom>
              <a:avLst/>
              <a:gdLst/>
              <a:ahLst/>
              <a:cxnLst/>
              <a:rect l="l" t="t" r="r" b="b"/>
              <a:pathLst>
                <a:path w="32220" h="30974" extrusionOk="0">
                  <a:moveTo>
                    <a:pt x="14925" y="1824"/>
                  </a:moveTo>
                  <a:cubicBezTo>
                    <a:pt x="4073" y="4347"/>
                    <a:pt x="0" y="12219"/>
                    <a:pt x="152" y="18390"/>
                  </a:cubicBezTo>
                  <a:cubicBezTo>
                    <a:pt x="335" y="25563"/>
                    <a:pt x="8085" y="30974"/>
                    <a:pt x="13891" y="28876"/>
                  </a:cubicBezTo>
                  <a:cubicBezTo>
                    <a:pt x="17630" y="27569"/>
                    <a:pt x="17934" y="24378"/>
                    <a:pt x="18906" y="21551"/>
                  </a:cubicBezTo>
                  <a:cubicBezTo>
                    <a:pt x="20639" y="16688"/>
                    <a:pt x="25046" y="17113"/>
                    <a:pt x="27691" y="12432"/>
                  </a:cubicBezTo>
                  <a:cubicBezTo>
                    <a:pt x="32220" y="4408"/>
                    <a:pt x="22827" y="0"/>
                    <a:pt x="14925" y="182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2"/>
            <p:cNvSpPr/>
            <p:nvPr/>
          </p:nvSpPr>
          <p:spPr>
            <a:xfrm>
              <a:off x="3504125" y="2374938"/>
              <a:ext cx="715075" cy="707500"/>
            </a:xfrm>
            <a:custGeom>
              <a:avLst/>
              <a:gdLst/>
              <a:ahLst/>
              <a:cxnLst/>
              <a:rect l="l" t="t" r="r" b="b"/>
              <a:pathLst>
                <a:path w="28603" h="28300" extrusionOk="0">
                  <a:moveTo>
                    <a:pt x="14743" y="1399"/>
                  </a:moveTo>
                  <a:cubicBezTo>
                    <a:pt x="4712" y="3740"/>
                    <a:pt x="457" y="10609"/>
                    <a:pt x="1" y="16506"/>
                  </a:cubicBezTo>
                  <a:cubicBezTo>
                    <a:pt x="639" y="23284"/>
                    <a:pt x="8086" y="28299"/>
                    <a:pt x="13709" y="26293"/>
                  </a:cubicBezTo>
                  <a:cubicBezTo>
                    <a:pt x="17448" y="24956"/>
                    <a:pt x="17752" y="21764"/>
                    <a:pt x="18724" y="18968"/>
                  </a:cubicBezTo>
                  <a:cubicBezTo>
                    <a:pt x="20457" y="14105"/>
                    <a:pt x="24864" y="14530"/>
                    <a:pt x="27509" y="9849"/>
                  </a:cubicBezTo>
                  <a:cubicBezTo>
                    <a:pt x="28086" y="8816"/>
                    <a:pt x="28451" y="7873"/>
                    <a:pt x="28603" y="6962"/>
                  </a:cubicBezTo>
                  <a:cubicBezTo>
                    <a:pt x="27691" y="2250"/>
                    <a:pt x="20791" y="1"/>
                    <a:pt x="14743" y="13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2"/>
            <p:cNvSpPr/>
            <p:nvPr/>
          </p:nvSpPr>
          <p:spPr>
            <a:xfrm>
              <a:off x="3845325" y="2732088"/>
              <a:ext cx="114750" cy="114775"/>
            </a:xfrm>
            <a:custGeom>
              <a:avLst/>
              <a:gdLst/>
              <a:ahLst/>
              <a:cxnLst/>
              <a:rect l="l" t="t" r="r" b="b"/>
              <a:pathLst>
                <a:path w="4590" h="4591" extrusionOk="0">
                  <a:moveTo>
                    <a:pt x="1885" y="244"/>
                  </a:moveTo>
                  <a:cubicBezTo>
                    <a:pt x="3040" y="1"/>
                    <a:pt x="4134" y="761"/>
                    <a:pt x="4377" y="1916"/>
                  </a:cubicBezTo>
                  <a:cubicBezTo>
                    <a:pt x="4590" y="3040"/>
                    <a:pt x="3830" y="4135"/>
                    <a:pt x="2705" y="4378"/>
                  </a:cubicBezTo>
                  <a:cubicBezTo>
                    <a:pt x="1550" y="4591"/>
                    <a:pt x="456" y="3831"/>
                    <a:pt x="213" y="2706"/>
                  </a:cubicBezTo>
                  <a:cubicBezTo>
                    <a:pt x="0" y="1521"/>
                    <a:pt x="760" y="426"/>
                    <a:pt x="1885" y="2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2"/>
            <p:cNvSpPr/>
            <p:nvPr/>
          </p:nvSpPr>
          <p:spPr>
            <a:xfrm>
              <a:off x="3976025" y="2611288"/>
              <a:ext cx="115525" cy="115525"/>
            </a:xfrm>
            <a:custGeom>
              <a:avLst/>
              <a:gdLst/>
              <a:ahLst/>
              <a:cxnLst/>
              <a:rect l="l" t="t" r="r" b="b"/>
              <a:pathLst>
                <a:path w="4621" h="4621" extrusionOk="0">
                  <a:moveTo>
                    <a:pt x="1915" y="243"/>
                  </a:moveTo>
                  <a:cubicBezTo>
                    <a:pt x="3040" y="0"/>
                    <a:pt x="4165" y="760"/>
                    <a:pt x="4377" y="1915"/>
                  </a:cubicBezTo>
                  <a:cubicBezTo>
                    <a:pt x="4620" y="3040"/>
                    <a:pt x="3861" y="4164"/>
                    <a:pt x="2706" y="4377"/>
                  </a:cubicBezTo>
                  <a:cubicBezTo>
                    <a:pt x="1581" y="4620"/>
                    <a:pt x="456" y="3860"/>
                    <a:pt x="243" y="2705"/>
                  </a:cubicBezTo>
                  <a:cubicBezTo>
                    <a:pt x="0" y="1581"/>
                    <a:pt x="760" y="456"/>
                    <a:pt x="1915"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2"/>
            <p:cNvSpPr/>
            <p:nvPr/>
          </p:nvSpPr>
          <p:spPr>
            <a:xfrm>
              <a:off x="3962350" y="2463088"/>
              <a:ext cx="114750" cy="115525"/>
            </a:xfrm>
            <a:custGeom>
              <a:avLst/>
              <a:gdLst/>
              <a:ahLst/>
              <a:cxnLst/>
              <a:rect l="l" t="t" r="r" b="b"/>
              <a:pathLst>
                <a:path w="4590" h="4621" extrusionOk="0">
                  <a:moveTo>
                    <a:pt x="1885" y="244"/>
                  </a:moveTo>
                  <a:cubicBezTo>
                    <a:pt x="3040" y="1"/>
                    <a:pt x="4134" y="761"/>
                    <a:pt x="4347" y="1916"/>
                  </a:cubicBezTo>
                  <a:cubicBezTo>
                    <a:pt x="4590" y="3040"/>
                    <a:pt x="3830" y="4165"/>
                    <a:pt x="2675" y="4378"/>
                  </a:cubicBezTo>
                  <a:cubicBezTo>
                    <a:pt x="1550" y="4621"/>
                    <a:pt x="456" y="3861"/>
                    <a:pt x="213" y="2706"/>
                  </a:cubicBezTo>
                  <a:cubicBezTo>
                    <a:pt x="0" y="1581"/>
                    <a:pt x="699" y="457"/>
                    <a:pt x="1885" y="2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2"/>
            <p:cNvSpPr/>
            <p:nvPr/>
          </p:nvSpPr>
          <p:spPr>
            <a:xfrm>
              <a:off x="3777700" y="2506413"/>
              <a:ext cx="114750" cy="114775"/>
            </a:xfrm>
            <a:custGeom>
              <a:avLst/>
              <a:gdLst/>
              <a:ahLst/>
              <a:cxnLst/>
              <a:rect l="l" t="t" r="r" b="b"/>
              <a:pathLst>
                <a:path w="4590" h="4591" extrusionOk="0">
                  <a:moveTo>
                    <a:pt x="1915" y="213"/>
                  </a:moveTo>
                  <a:cubicBezTo>
                    <a:pt x="3040" y="0"/>
                    <a:pt x="4134" y="760"/>
                    <a:pt x="4377" y="1885"/>
                  </a:cubicBezTo>
                  <a:cubicBezTo>
                    <a:pt x="4590" y="3040"/>
                    <a:pt x="3830" y="4134"/>
                    <a:pt x="2705" y="4347"/>
                  </a:cubicBezTo>
                  <a:cubicBezTo>
                    <a:pt x="1550" y="4590"/>
                    <a:pt x="456" y="3830"/>
                    <a:pt x="243" y="2675"/>
                  </a:cubicBezTo>
                  <a:cubicBezTo>
                    <a:pt x="0" y="1551"/>
                    <a:pt x="760" y="456"/>
                    <a:pt x="1915" y="21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2"/>
            <p:cNvSpPr/>
            <p:nvPr/>
          </p:nvSpPr>
          <p:spPr>
            <a:xfrm>
              <a:off x="3612800" y="2621163"/>
              <a:ext cx="114750" cy="114750"/>
            </a:xfrm>
            <a:custGeom>
              <a:avLst/>
              <a:gdLst/>
              <a:ahLst/>
              <a:cxnLst/>
              <a:rect l="l" t="t" r="r" b="b"/>
              <a:pathLst>
                <a:path w="4590" h="4590" extrusionOk="0">
                  <a:moveTo>
                    <a:pt x="1885" y="213"/>
                  </a:moveTo>
                  <a:cubicBezTo>
                    <a:pt x="3040" y="0"/>
                    <a:pt x="4134" y="760"/>
                    <a:pt x="4347" y="1885"/>
                  </a:cubicBezTo>
                  <a:cubicBezTo>
                    <a:pt x="4590" y="3040"/>
                    <a:pt x="3830" y="4134"/>
                    <a:pt x="2675" y="4377"/>
                  </a:cubicBezTo>
                  <a:cubicBezTo>
                    <a:pt x="1550" y="4590"/>
                    <a:pt x="456" y="3830"/>
                    <a:pt x="213" y="2705"/>
                  </a:cubicBezTo>
                  <a:cubicBezTo>
                    <a:pt x="0" y="1550"/>
                    <a:pt x="760" y="456"/>
                    <a:pt x="1885"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2"/>
            <p:cNvSpPr/>
            <p:nvPr/>
          </p:nvSpPr>
          <p:spPr>
            <a:xfrm>
              <a:off x="3666750" y="2813413"/>
              <a:ext cx="174800" cy="165675"/>
            </a:xfrm>
            <a:custGeom>
              <a:avLst/>
              <a:gdLst/>
              <a:ahLst/>
              <a:cxnLst/>
              <a:rect l="l" t="t" r="r" b="b"/>
              <a:pathLst>
                <a:path w="6992" h="6627" extrusionOk="0">
                  <a:moveTo>
                    <a:pt x="2888" y="335"/>
                  </a:moveTo>
                  <a:cubicBezTo>
                    <a:pt x="4620" y="0"/>
                    <a:pt x="6353" y="1125"/>
                    <a:pt x="6657" y="2766"/>
                  </a:cubicBezTo>
                  <a:cubicBezTo>
                    <a:pt x="6991" y="4438"/>
                    <a:pt x="5806" y="6019"/>
                    <a:pt x="4073" y="6323"/>
                  </a:cubicBezTo>
                  <a:cubicBezTo>
                    <a:pt x="2310" y="6626"/>
                    <a:pt x="608" y="5532"/>
                    <a:pt x="304" y="3891"/>
                  </a:cubicBezTo>
                  <a:cubicBezTo>
                    <a:pt x="0" y="2219"/>
                    <a:pt x="1125" y="639"/>
                    <a:pt x="2888" y="3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2"/>
            <p:cNvSpPr/>
            <p:nvPr/>
          </p:nvSpPr>
          <p:spPr>
            <a:xfrm>
              <a:off x="3665975" y="2803538"/>
              <a:ext cx="168725" cy="103350"/>
            </a:xfrm>
            <a:custGeom>
              <a:avLst/>
              <a:gdLst/>
              <a:ahLst/>
              <a:cxnLst/>
              <a:rect l="l" t="t" r="r" b="b"/>
              <a:pathLst>
                <a:path w="6749" h="4134" extrusionOk="0">
                  <a:moveTo>
                    <a:pt x="2919" y="1581"/>
                  </a:moveTo>
                  <a:cubicBezTo>
                    <a:pt x="4651" y="1246"/>
                    <a:pt x="6323" y="2401"/>
                    <a:pt x="6688" y="4134"/>
                  </a:cubicBezTo>
                  <a:cubicBezTo>
                    <a:pt x="6749" y="3769"/>
                    <a:pt x="6749" y="3344"/>
                    <a:pt x="6688" y="2918"/>
                  </a:cubicBezTo>
                  <a:cubicBezTo>
                    <a:pt x="6323" y="1186"/>
                    <a:pt x="4651" y="0"/>
                    <a:pt x="2919" y="334"/>
                  </a:cubicBezTo>
                  <a:cubicBezTo>
                    <a:pt x="1156" y="669"/>
                    <a:pt x="1" y="2341"/>
                    <a:pt x="335" y="4103"/>
                  </a:cubicBezTo>
                  <a:lnTo>
                    <a:pt x="335" y="4134"/>
                  </a:lnTo>
                  <a:cubicBezTo>
                    <a:pt x="609" y="2888"/>
                    <a:pt x="1581" y="1854"/>
                    <a:pt x="2919" y="1581"/>
                  </a:cubicBezTo>
                  <a:close/>
                </a:path>
              </a:pathLst>
            </a:custGeom>
            <a:solidFill>
              <a:srgbClr val="C95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42"/>
          <p:cNvGrpSpPr/>
          <p:nvPr/>
        </p:nvGrpSpPr>
        <p:grpSpPr>
          <a:xfrm>
            <a:off x="6496045" y="539497"/>
            <a:ext cx="1738884" cy="1448481"/>
            <a:chOff x="6260538" y="192100"/>
            <a:chExt cx="2221932" cy="1850857"/>
          </a:xfrm>
        </p:grpSpPr>
        <p:sp>
          <p:nvSpPr>
            <p:cNvPr id="705" name="Google Shape;705;p42"/>
            <p:cNvSpPr/>
            <p:nvPr/>
          </p:nvSpPr>
          <p:spPr>
            <a:xfrm rot="1050147">
              <a:off x="6417762" y="447935"/>
              <a:ext cx="1907485" cy="1339187"/>
            </a:xfrm>
            <a:custGeom>
              <a:avLst/>
              <a:gdLst/>
              <a:ahLst/>
              <a:cxnLst/>
              <a:rect l="l" t="t" r="r" b="b"/>
              <a:pathLst>
                <a:path w="43198" h="30328" extrusionOk="0">
                  <a:moveTo>
                    <a:pt x="21526" y="0"/>
                  </a:moveTo>
                  <a:cubicBezTo>
                    <a:pt x="15938" y="0"/>
                    <a:pt x="9543" y="411"/>
                    <a:pt x="5904" y="3875"/>
                  </a:cubicBezTo>
                  <a:cubicBezTo>
                    <a:pt x="1401" y="8211"/>
                    <a:pt x="0" y="19186"/>
                    <a:pt x="5337" y="23389"/>
                  </a:cubicBezTo>
                  <a:cubicBezTo>
                    <a:pt x="8864" y="26197"/>
                    <a:pt x="14236" y="26811"/>
                    <a:pt x="19274" y="26811"/>
                  </a:cubicBezTo>
                  <a:cubicBezTo>
                    <a:pt x="21717" y="26811"/>
                    <a:pt x="24082" y="26667"/>
                    <a:pt x="26119" y="26558"/>
                  </a:cubicBezTo>
                  <a:lnTo>
                    <a:pt x="26119" y="26558"/>
                  </a:lnTo>
                  <a:cubicBezTo>
                    <a:pt x="25719" y="27492"/>
                    <a:pt x="23550" y="30227"/>
                    <a:pt x="24584" y="30327"/>
                  </a:cubicBezTo>
                  <a:cubicBezTo>
                    <a:pt x="24594" y="30328"/>
                    <a:pt x="24604" y="30328"/>
                    <a:pt x="24614" y="30328"/>
                  </a:cubicBezTo>
                  <a:cubicBezTo>
                    <a:pt x="26048" y="30328"/>
                    <a:pt x="32757" y="25724"/>
                    <a:pt x="32757" y="25724"/>
                  </a:cubicBezTo>
                  <a:cubicBezTo>
                    <a:pt x="32757" y="25724"/>
                    <a:pt x="34558" y="25324"/>
                    <a:pt x="35192" y="25057"/>
                  </a:cubicBezTo>
                  <a:cubicBezTo>
                    <a:pt x="41230" y="22655"/>
                    <a:pt x="43198" y="16217"/>
                    <a:pt x="42597" y="10246"/>
                  </a:cubicBezTo>
                  <a:cubicBezTo>
                    <a:pt x="42230" y="6744"/>
                    <a:pt x="41063" y="3174"/>
                    <a:pt x="37727" y="1473"/>
                  </a:cubicBezTo>
                  <a:cubicBezTo>
                    <a:pt x="35247" y="194"/>
                    <a:pt x="32092" y="18"/>
                    <a:pt x="29159" y="18"/>
                  </a:cubicBezTo>
                  <a:cubicBezTo>
                    <a:pt x="28344" y="18"/>
                    <a:pt x="27547" y="32"/>
                    <a:pt x="26786" y="39"/>
                  </a:cubicBezTo>
                  <a:cubicBezTo>
                    <a:pt x="26657" y="40"/>
                    <a:pt x="26526" y="40"/>
                    <a:pt x="26394" y="40"/>
                  </a:cubicBezTo>
                  <a:cubicBezTo>
                    <a:pt x="24920" y="40"/>
                    <a:pt x="23262" y="0"/>
                    <a:pt x="21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6" name="Google Shape;706;p42"/>
            <p:cNvGrpSpPr/>
            <p:nvPr/>
          </p:nvGrpSpPr>
          <p:grpSpPr>
            <a:xfrm rot="1339852">
              <a:off x="6850204" y="754040"/>
              <a:ext cx="1171851" cy="555272"/>
              <a:chOff x="1425538" y="2323664"/>
              <a:chExt cx="427837" cy="131258"/>
            </a:xfrm>
          </p:grpSpPr>
          <p:sp>
            <p:nvSpPr>
              <p:cNvPr id="707" name="Google Shape;707;p42"/>
              <p:cNvSpPr/>
              <p:nvPr/>
            </p:nvSpPr>
            <p:spPr>
              <a:xfrm rot="-298630">
                <a:off x="1426277" y="2342092"/>
                <a:ext cx="426359" cy="35677"/>
              </a:xfrm>
              <a:custGeom>
                <a:avLst/>
                <a:gdLst/>
                <a:ahLst/>
                <a:cxnLst/>
                <a:rect l="l" t="t" r="r" b="b"/>
                <a:pathLst>
                  <a:path w="2269" h="1427" extrusionOk="0">
                    <a:moveTo>
                      <a:pt x="326" y="1"/>
                    </a:moveTo>
                    <a:cubicBezTo>
                      <a:pt x="276" y="1"/>
                      <a:pt x="234" y="17"/>
                      <a:pt x="201" y="51"/>
                    </a:cubicBezTo>
                    <a:cubicBezTo>
                      <a:pt x="101" y="84"/>
                      <a:pt x="67" y="117"/>
                      <a:pt x="67" y="151"/>
                    </a:cubicBezTo>
                    <a:cubicBezTo>
                      <a:pt x="1" y="284"/>
                      <a:pt x="34" y="484"/>
                      <a:pt x="201" y="718"/>
                    </a:cubicBezTo>
                    <a:cubicBezTo>
                      <a:pt x="368" y="918"/>
                      <a:pt x="568" y="1085"/>
                      <a:pt x="868" y="1218"/>
                    </a:cubicBezTo>
                    <a:cubicBezTo>
                      <a:pt x="1146" y="1357"/>
                      <a:pt x="1424" y="1427"/>
                      <a:pt x="1644" y="1427"/>
                    </a:cubicBezTo>
                    <a:cubicBezTo>
                      <a:pt x="1688" y="1427"/>
                      <a:pt x="1730" y="1424"/>
                      <a:pt x="1769" y="1418"/>
                    </a:cubicBezTo>
                    <a:cubicBezTo>
                      <a:pt x="1869" y="1418"/>
                      <a:pt x="1935" y="1385"/>
                      <a:pt x="2035" y="1385"/>
                    </a:cubicBezTo>
                    <a:cubicBezTo>
                      <a:pt x="2102" y="1318"/>
                      <a:pt x="2135" y="1285"/>
                      <a:pt x="2202" y="1251"/>
                    </a:cubicBezTo>
                    <a:cubicBezTo>
                      <a:pt x="2269" y="1118"/>
                      <a:pt x="2236" y="918"/>
                      <a:pt x="2069" y="751"/>
                    </a:cubicBezTo>
                    <a:cubicBezTo>
                      <a:pt x="1902" y="551"/>
                      <a:pt x="1702" y="384"/>
                      <a:pt x="1402" y="251"/>
                    </a:cubicBezTo>
                    <a:cubicBezTo>
                      <a:pt x="1139" y="120"/>
                      <a:pt x="877" y="30"/>
                      <a:pt x="663" y="30"/>
                    </a:cubicBezTo>
                    <a:cubicBezTo>
                      <a:pt x="605" y="30"/>
                      <a:pt x="551" y="36"/>
                      <a:pt x="501" y="51"/>
                    </a:cubicBezTo>
                    <a:cubicBezTo>
                      <a:pt x="434" y="17"/>
                      <a:pt x="376"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2"/>
              <p:cNvSpPr/>
              <p:nvPr/>
            </p:nvSpPr>
            <p:spPr>
              <a:xfrm rot="-298630">
                <a:off x="1426277" y="2400817"/>
                <a:ext cx="426359" cy="35677"/>
              </a:xfrm>
              <a:custGeom>
                <a:avLst/>
                <a:gdLst/>
                <a:ahLst/>
                <a:cxnLst/>
                <a:rect l="l" t="t" r="r" b="b"/>
                <a:pathLst>
                  <a:path w="2269" h="1427" extrusionOk="0">
                    <a:moveTo>
                      <a:pt x="326" y="1"/>
                    </a:moveTo>
                    <a:cubicBezTo>
                      <a:pt x="276" y="1"/>
                      <a:pt x="234" y="17"/>
                      <a:pt x="201" y="51"/>
                    </a:cubicBezTo>
                    <a:cubicBezTo>
                      <a:pt x="101" y="84"/>
                      <a:pt x="67" y="117"/>
                      <a:pt x="67" y="151"/>
                    </a:cubicBezTo>
                    <a:cubicBezTo>
                      <a:pt x="1" y="284"/>
                      <a:pt x="34" y="484"/>
                      <a:pt x="201" y="718"/>
                    </a:cubicBezTo>
                    <a:cubicBezTo>
                      <a:pt x="368" y="918"/>
                      <a:pt x="568" y="1085"/>
                      <a:pt x="868" y="1218"/>
                    </a:cubicBezTo>
                    <a:cubicBezTo>
                      <a:pt x="1146" y="1357"/>
                      <a:pt x="1424" y="1427"/>
                      <a:pt x="1644" y="1427"/>
                    </a:cubicBezTo>
                    <a:cubicBezTo>
                      <a:pt x="1688" y="1427"/>
                      <a:pt x="1730" y="1424"/>
                      <a:pt x="1769" y="1418"/>
                    </a:cubicBezTo>
                    <a:cubicBezTo>
                      <a:pt x="1869" y="1418"/>
                      <a:pt x="1935" y="1385"/>
                      <a:pt x="2035" y="1385"/>
                    </a:cubicBezTo>
                    <a:cubicBezTo>
                      <a:pt x="2102" y="1318"/>
                      <a:pt x="2135" y="1285"/>
                      <a:pt x="2202" y="1251"/>
                    </a:cubicBezTo>
                    <a:cubicBezTo>
                      <a:pt x="2269" y="1118"/>
                      <a:pt x="2236" y="918"/>
                      <a:pt x="2069" y="751"/>
                    </a:cubicBezTo>
                    <a:cubicBezTo>
                      <a:pt x="1902" y="551"/>
                      <a:pt x="1702" y="384"/>
                      <a:pt x="1402" y="251"/>
                    </a:cubicBezTo>
                    <a:cubicBezTo>
                      <a:pt x="1139" y="120"/>
                      <a:pt x="877" y="30"/>
                      <a:pt x="663" y="30"/>
                    </a:cubicBezTo>
                    <a:cubicBezTo>
                      <a:pt x="605" y="30"/>
                      <a:pt x="551" y="36"/>
                      <a:pt x="501" y="51"/>
                    </a:cubicBezTo>
                    <a:cubicBezTo>
                      <a:pt x="434" y="17"/>
                      <a:pt x="376"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48"/>
          <p:cNvSpPr/>
          <p:nvPr/>
        </p:nvSpPr>
        <p:spPr>
          <a:xfrm>
            <a:off x="472770" y="1171136"/>
            <a:ext cx="4757992" cy="1070620"/>
          </a:xfrm>
          <a:custGeom>
            <a:avLst/>
            <a:gdLst/>
            <a:ahLst/>
            <a:cxnLst/>
            <a:rect l="l" t="t" r="r" b="b"/>
            <a:pathLst>
              <a:path w="19081" h="24216" extrusionOk="0">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8"/>
          <p:cNvSpPr txBox="1">
            <a:spLocks noGrp="1"/>
          </p:cNvSpPr>
          <p:nvPr>
            <p:ph type="subTitle" idx="1"/>
          </p:nvPr>
        </p:nvSpPr>
        <p:spPr>
          <a:xfrm>
            <a:off x="1117023" y="2427595"/>
            <a:ext cx="3279900" cy="948300"/>
          </a:xfrm>
          <a:prstGeom prst="rect">
            <a:avLst/>
          </a:prstGeom>
        </p:spPr>
        <p:txBody>
          <a:bodyPr spcFirstLastPara="1" wrap="square" lIns="91425" tIns="91425" rIns="91425" bIns="91425" anchor="t" anchorCtr="0">
            <a:noAutofit/>
          </a:bodyPr>
          <a:lstStyle/>
          <a:p>
            <a:pPr marL="0" lvl="0" indent="0" algn="just"/>
            <a:r>
              <a:rPr lang="en-US" sz="2000"/>
              <a:t>Quyền sở hữu tài sản của công dân là quyền của cồn dân (Chủ sở hữu) đối với tài sản thuộc sở hữu của mình</a:t>
            </a:r>
            <a:endParaRPr sz="2000"/>
          </a:p>
        </p:txBody>
      </p:sp>
      <p:sp>
        <p:nvSpPr>
          <p:cNvPr id="873" name="Google Shape;873;p48"/>
          <p:cNvSpPr txBox="1">
            <a:spLocks noGrp="1"/>
          </p:cNvSpPr>
          <p:nvPr>
            <p:ph type="ctrTitle"/>
          </p:nvPr>
        </p:nvSpPr>
        <p:spPr>
          <a:xfrm>
            <a:off x="941825" y="1399050"/>
            <a:ext cx="3858900" cy="147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Calibri" panose="020F0502020204030204" pitchFamily="34" charset="0"/>
                <a:cs typeface="Calibri" panose="020F0502020204030204" pitchFamily="34" charset="0"/>
              </a:rPr>
              <a:t>a. KHÁI NIỆM</a:t>
            </a:r>
            <a:endParaRPr b="1">
              <a:latin typeface="Calibri" panose="020F0502020204030204" pitchFamily="34" charset="0"/>
              <a:cs typeface="Calibri" panose="020F0502020204030204" pitchFamily="34" charset="0"/>
            </a:endParaRPr>
          </a:p>
        </p:txBody>
      </p:sp>
      <p:pic>
        <p:nvPicPr>
          <p:cNvPr id="874" name="Google Shape;874;p48"/>
          <p:cNvPicPr preferRelativeResize="0"/>
          <p:nvPr/>
        </p:nvPicPr>
        <p:blipFill rotWithShape="1">
          <a:blip r:embed="rId3">
            <a:alphaModFix/>
          </a:blip>
          <a:srcRect l="10002" t="17144" r="16126" b="-30536"/>
          <a:stretch/>
        </p:blipFill>
        <p:spPr>
          <a:xfrm>
            <a:off x="4490568" y="874910"/>
            <a:ext cx="5043900" cy="5832300"/>
          </a:xfrm>
          <a:prstGeom prst="ellipse">
            <a:avLst/>
          </a:prstGeom>
          <a:noFill/>
          <a:ln>
            <a:noFill/>
          </a:ln>
        </p:spPr>
      </p:pic>
      <p:grpSp>
        <p:nvGrpSpPr>
          <p:cNvPr id="875" name="Google Shape;875;p48"/>
          <p:cNvGrpSpPr/>
          <p:nvPr/>
        </p:nvGrpSpPr>
        <p:grpSpPr>
          <a:xfrm rot="632919">
            <a:off x="5482371" y="852037"/>
            <a:ext cx="641652" cy="668105"/>
            <a:chOff x="2079900" y="3077638"/>
            <a:chExt cx="367775" cy="382800"/>
          </a:xfrm>
        </p:grpSpPr>
        <p:sp>
          <p:nvSpPr>
            <p:cNvPr id="876" name="Google Shape;876;p48"/>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8"/>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8"/>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8"/>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 name="Google Shape;880;p48"/>
          <p:cNvGrpSpPr/>
          <p:nvPr/>
        </p:nvGrpSpPr>
        <p:grpSpPr>
          <a:xfrm rot="-148811" flipH="1">
            <a:off x="617740" y="4411704"/>
            <a:ext cx="371396" cy="375435"/>
            <a:chOff x="2079900" y="3077638"/>
            <a:chExt cx="367775" cy="382800"/>
          </a:xfrm>
        </p:grpSpPr>
        <p:sp>
          <p:nvSpPr>
            <p:cNvPr id="881" name="Google Shape;881;p48"/>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8"/>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8"/>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8"/>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46"/>
          <p:cNvSpPr/>
          <p:nvPr/>
        </p:nvSpPr>
        <p:spPr>
          <a:xfrm>
            <a:off x="4241250" y="1858975"/>
            <a:ext cx="661500" cy="66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6"/>
          <p:cNvSpPr/>
          <p:nvPr/>
        </p:nvSpPr>
        <p:spPr>
          <a:xfrm>
            <a:off x="6691842" y="1858975"/>
            <a:ext cx="661500" cy="66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6"/>
          <p:cNvSpPr/>
          <p:nvPr/>
        </p:nvSpPr>
        <p:spPr>
          <a:xfrm>
            <a:off x="1790658" y="1856952"/>
            <a:ext cx="661500" cy="66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6"/>
          <p:cNvSpPr txBox="1">
            <a:spLocks noGrp="1"/>
          </p:cNvSpPr>
          <p:nvPr>
            <p:ph type="ctrTitle"/>
          </p:nvPr>
        </p:nvSpPr>
        <p:spPr>
          <a:xfrm>
            <a:off x="713225" y="539500"/>
            <a:ext cx="7708500" cy="65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Bahnschrift SemiBold Condensed" panose="020B0502040204020203" pitchFamily="34" charset="0"/>
              </a:rPr>
              <a:t>b. CÁC QUYỀN SỞ HỮU TÀI SẢN</a:t>
            </a:r>
            <a:endParaRPr sz="3600" b="1">
              <a:latin typeface="Bahnschrift SemiBold Condensed" panose="020B0502040204020203" pitchFamily="34" charset="0"/>
            </a:endParaRPr>
          </a:p>
        </p:txBody>
      </p:sp>
      <p:sp>
        <p:nvSpPr>
          <p:cNvPr id="810" name="Google Shape;810;p46"/>
          <p:cNvSpPr txBox="1">
            <a:spLocks noGrp="1"/>
          </p:cNvSpPr>
          <p:nvPr>
            <p:ph type="ctrTitle" idx="2"/>
          </p:nvPr>
        </p:nvSpPr>
        <p:spPr>
          <a:xfrm>
            <a:off x="1114790" y="2681977"/>
            <a:ext cx="2011800" cy="35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1</a:t>
            </a:r>
            <a:endParaRPr/>
          </a:p>
        </p:txBody>
      </p:sp>
      <p:sp>
        <p:nvSpPr>
          <p:cNvPr id="811" name="Google Shape;811;p46"/>
          <p:cNvSpPr txBox="1">
            <a:spLocks noGrp="1"/>
          </p:cNvSpPr>
          <p:nvPr>
            <p:ph type="subTitle" idx="1"/>
          </p:nvPr>
        </p:nvSpPr>
        <p:spPr>
          <a:xfrm>
            <a:off x="996375" y="2893924"/>
            <a:ext cx="2248800" cy="924600"/>
          </a:xfrm>
          <a:prstGeom prst="rect">
            <a:avLst/>
          </a:prstGeom>
        </p:spPr>
        <p:txBody>
          <a:bodyPr spcFirstLastPara="1" wrap="square" lIns="91425" tIns="91425" rIns="91425" bIns="91425" anchor="t" anchorCtr="0">
            <a:noAutofit/>
          </a:bodyPr>
          <a:lstStyle/>
          <a:p>
            <a:pPr marL="136525" indent="-9525" algn="just"/>
            <a:r>
              <a:rPr lang="en-US" sz="2000"/>
              <a:t>Quyền chiếm hữu là quyền trực tiếp nắm giữ, quản lí tài sản</a:t>
            </a:r>
          </a:p>
        </p:txBody>
      </p:sp>
      <p:sp>
        <p:nvSpPr>
          <p:cNvPr id="812" name="Google Shape;812;p46"/>
          <p:cNvSpPr txBox="1">
            <a:spLocks noGrp="1"/>
          </p:cNvSpPr>
          <p:nvPr>
            <p:ph type="ctrTitle" idx="3"/>
          </p:nvPr>
        </p:nvSpPr>
        <p:spPr>
          <a:xfrm>
            <a:off x="6016692" y="2683565"/>
            <a:ext cx="2011800" cy="35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3</a:t>
            </a:r>
            <a:endParaRPr/>
          </a:p>
        </p:txBody>
      </p:sp>
      <p:sp>
        <p:nvSpPr>
          <p:cNvPr id="813" name="Google Shape;813;p46"/>
          <p:cNvSpPr txBox="1">
            <a:spLocks noGrp="1"/>
          </p:cNvSpPr>
          <p:nvPr>
            <p:ph type="subTitle" idx="4"/>
          </p:nvPr>
        </p:nvSpPr>
        <p:spPr>
          <a:xfrm>
            <a:off x="5898197" y="2891851"/>
            <a:ext cx="2248800" cy="924600"/>
          </a:xfrm>
          <a:prstGeom prst="rect">
            <a:avLst/>
          </a:prstGeom>
        </p:spPr>
        <p:txBody>
          <a:bodyPr spcFirstLastPara="1" wrap="square" lIns="91425" tIns="91425" rIns="91425" bIns="91425" anchor="t" anchorCtr="0">
            <a:noAutofit/>
          </a:bodyPr>
          <a:lstStyle/>
          <a:p>
            <a:pPr marL="136525" indent="-9525" algn="just"/>
            <a:r>
              <a:rPr lang="en-US" sz="2000"/>
              <a:t>Quyền định đoạt là quyền quyết định đối với tài sản đó.</a:t>
            </a:r>
          </a:p>
        </p:txBody>
      </p:sp>
      <p:sp>
        <p:nvSpPr>
          <p:cNvPr id="814" name="Google Shape;814;p46"/>
          <p:cNvSpPr txBox="1">
            <a:spLocks noGrp="1"/>
          </p:cNvSpPr>
          <p:nvPr>
            <p:ph type="ctrTitle" idx="5"/>
          </p:nvPr>
        </p:nvSpPr>
        <p:spPr>
          <a:xfrm>
            <a:off x="3565780" y="2683554"/>
            <a:ext cx="2011800" cy="35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2</a:t>
            </a:r>
            <a:endParaRPr/>
          </a:p>
        </p:txBody>
      </p:sp>
      <p:sp>
        <p:nvSpPr>
          <p:cNvPr id="815" name="Google Shape;815;p46"/>
          <p:cNvSpPr txBox="1">
            <a:spLocks noGrp="1"/>
          </p:cNvSpPr>
          <p:nvPr>
            <p:ph type="subTitle" idx="6"/>
          </p:nvPr>
        </p:nvSpPr>
        <p:spPr>
          <a:xfrm>
            <a:off x="3447286" y="2891844"/>
            <a:ext cx="2248800" cy="924600"/>
          </a:xfrm>
          <a:prstGeom prst="rect">
            <a:avLst/>
          </a:prstGeom>
        </p:spPr>
        <p:txBody>
          <a:bodyPr spcFirstLastPara="1" wrap="square" lIns="91425" tIns="91425" rIns="91425" bIns="91425" anchor="t" anchorCtr="0">
            <a:noAutofit/>
          </a:bodyPr>
          <a:lstStyle/>
          <a:p>
            <a:pPr marL="136525" indent="-9525" algn="just"/>
            <a:r>
              <a:rPr lang="en-US" sz="2000"/>
              <a:t>Quyền sử dụng là quyền khai thác giá trị sử dụng tài sản…</a:t>
            </a:r>
          </a:p>
        </p:txBody>
      </p:sp>
      <p:grpSp>
        <p:nvGrpSpPr>
          <p:cNvPr id="816" name="Google Shape;816;p46"/>
          <p:cNvGrpSpPr/>
          <p:nvPr/>
        </p:nvGrpSpPr>
        <p:grpSpPr>
          <a:xfrm>
            <a:off x="1906646" y="2004292"/>
            <a:ext cx="429504" cy="370879"/>
            <a:chOff x="-42651700" y="3217825"/>
            <a:chExt cx="367600" cy="317425"/>
          </a:xfrm>
        </p:grpSpPr>
        <p:sp>
          <p:nvSpPr>
            <p:cNvPr id="817" name="Google Shape;817;p46"/>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6"/>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6"/>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6"/>
            <p:cNvSpPr/>
            <p:nvPr/>
          </p:nvSpPr>
          <p:spPr>
            <a:xfrm>
              <a:off x="-42561375"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46"/>
          <p:cNvGrpSpPr/>
          <p:nvPr/>
        </p:nvGrpSpPr>
        <p:grpSpPr>
          <a:xfrm>
            <a:off x="4392678" y="2006089"/>
            <a:ext cx="358640" cy="363226"/>
            <a:chOff x="-42617300" y="3587775"/>
            <a:chExt cx="306950" cy="310875"/>
          </a:xfrm>
        </p:grpSpPr>
        <p:sp>
          <p:nvSpPr>
            <p:cNvPr id="822" name="Google Shape;822;p46"/>
            <p:cNvSpPr/>
            <p:nvPr/>
          </p:nvSpPr>
          <p:spPr>
            <a:xfrm>
              <a:off x="-42617300"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6"/>
            <p:cNvSpPr/>
            <p:nvPr/>
          </p:nvSpPr>
          <p:spPr>
            <a:xfrm>
              <a:off x="-42500725"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4" name="Google Shape;824;p46"/>
          <p:cNvSpPr/>
          <p:nvPr/>
        </p:nvSpPr>
        <p:spPr>
          <a:xfrm>
            <a:off x="6803093" y="2003182"/>
            <a:ext cx="438997" cy="369039"/>
          </a:xfrm>
          <a:custGeom>
            <a:avLst/>
            <a:gdLst/>
            <a:ahLst/>
            <a:cxnLst/>
            <a:rect l="l" t="t" r="r" b="b"/>
            <a:pathLst>
              <a:path w="15029" h="12634" extrusionOk="0">
                <a:moveTo>
                  <a:pt x="10155" y="885"/>
                </a:moveTo>
                <a:cubicBezTo>
                  <a:pt x="10393" y="885"/>
                  <a:pt x="10643" y="915"/>
                  <a:pt x="10901" y="977"/>
                </a:cubicBezTo>
                <a:cubicBezTo>
                  <a:pt x="10586" y="2332"/>
                  <a:pt x="9546" y="2994"/>
                  <a:pt x="8475" y="3025"/>
                </a:cubicBezTo>
                <a:lnTo>
                  <a:pt x="8444" y="3025"/>
                </a:lnTo>
                <a:cubicBezTo>
                  <a:pt x="8192" y="3025"/>
                  <a:pt x="7971" y="2994"/>
                  <a:pt x="7719" y="2899"/>
                </a:cubicBezTo>
                <a:cubicBezTo>
                  <a:pt x="8009" y="1661"/>
                  <a:pt x="8937" y="885"/>
                  <a:pt x="10155" y="885"/>
                </a:cubicBezTo>
                <a:close/>
                <a:moveTo>
                  <a:pt x="9924" y="4348"/>
                </a:moveTo>
                <a:cubicBezTo>
                  <a:pt x="10271" y="4443"/>
                  <a:pt x="11122" y="5262"/>
                  <a:pt x="11122" y="6648"/>
                </a:cubicBezTo>
                <a:cubicBezTo>
                  <a:pt x="11122" y="7247"/>
                  <a:pt x="10996" y="7845"/>
                  <a:pt x="10807" y="8381"/>
                </a:cubicBezTo>
                <a:cubicBezTo>
                  <a:pt x="10744" y="8538"/>
                  <a:pt x="10555" y="8664"/>
                  <a:pt x="10397" y="8664"/>
                </a:cubicBezTo>
                <a:cubicBezTo>
                  <a:pt x="10176" y="8664"/>
                  <a:pt x="9956" y="8475"/>
                  <a:pt x="9956" y="8223"/>
                </a:cubicBezTo>
                <a:cubicBezTo>
                  <a:pt x="9956" y="8066"/>
                  <a:pt x="10807" y="6050"/>
                  <a:pt x="9641" y="5136"/>
                </a:cubicBezTo>
                <a:cubicBezTo>
                  <a:pt x="9546" y="5073"/>
                  <a:pt x="9483" y="4947"/>
                  <a:pt x="9483" y="4789"/>
                </a:cubicBezTo>
                <a:cubicBezTo>
                  <a:pt x="9483" y="4569"/>
                  <a:pt x="9704" y="4348"/>
                  <a:pt x="9924" y="4348"/>
                </a:cubicBezTo>
                <a:close/>
                <a:moveTo>
                  <a:pt x="10176" y="1"/>
                </a:moveTo>
                <a:cubicBezTo>
                  <a:pt x="8948" y="1"/>
                  <a:pt x="7688" y="631"/>
                  <a:pt x="7089" y="2048"/>
                </a:cubicBezTo>
                <a:cubicBezTo>
                  <a:pt x="6711" y="1450"/>
                  <a:pt x="6270" y="1166"/>
                  <a:pt x="5734" y="914"/>
                </a:cubicBezTo>
                <a:cubicBezTo>
                  <a:pt x="5659" y="879"/>
                  <a:pt x="5588" y="863"/>
                  <a:pt x="5522" y="863"/>
                </a:cubicBezTo>
                <a:cubicBezTo>
                  <a:pt x="5118" y="863"/>
                  <a:pt x="4923" y="1449"/>
                  <a:pt x="5356" y="1639"/>
                </a:cubicBezTo>
                <a:cubicBezTo>
                  <a:pt x="5986" y="1954"/>
                  <a:pt x="6459" y="2363"/>
                  <a:pt x="6711" y="3151"/>
                </a:cubicBezTo>
                <a:cubicBezTo>
                  <a:pt x="6207" y="2836"/>
                  <a:pt x="5797" y="2489"/>
                  <a:pt x="5199" y="2489"/>
                </a:cubicBezTo>
                <a:cubicBezTo>
                  <a:pt x="4537" y="2521"/>
                  <a:pt x="3718" y="2868"/>
                  <a:pt x="2993" y="3529"/>
                </a:cubicBezTo>
                <a:cubicBezTo>
                  <a:pt x="0" y="6491"/>
                  <a:pt x="3182" y="12634"/>
                  <a:pt x="5514" y="12634"/>
                </a:cubicBezTo>
                <a:cubicBezTo>
                  <a:pt x="5829" y="12634"/>
                  <a:pt x="6144" y="12571"/>
                  <a:pt x="6427" y="12350"/>
                </a:cubicBezTo>
                <a:cubicBezTo>
                  <a:pt x="6821" y="12098"/>
                  <a:pt x="7050" y="11972"/>
                  <a:pt x="7278" y="11972"/>
                </a:cubicBezTo>
                <a:cubicBezTo>
                  <a:pt x="7506" y="11972"/>
                  <a:pt x="7735" y="12098"/>
                  <a:pt x="8129" y="12350"/>
                </a:cubicBezTo>
                <a:cubicBezTo>
                  <a:pt x="8412" y="12571"/>
                  <a:pt x="8727" y="12634"/>
                  <a:pt x="9042" y="12634"/>
                </a:cubicBezTo>
                <a:cubicBezTo>
                  <a:pt x="11594" y="12634"/>
                  <a:pt x="15028" y="5325"/>
                  <a:pt x="10712" y="2899"/>
                </a:cubicBezTo>
                <a:cubicBezTo>
                  <a:pt x="11405" y="2237"/>
                  <a:pt x="11815" y="1261"/>
                  <a:pt x="11815" y="662"/>
                </a:cubicBezTo>
                <a:cubicBezTo>
                  <a:pt x="11815" y="505"/>
                  <a:pt x="11720" y="347"/>
                  <a:pt x="11563" y="284"/>
                </a:cubicBezTo>
                <a:cubicBezTo>
                  <a:pt x="11090" y="127"/>
                  <a:pt x="10649" y="1"/>
                  <a:pt x="101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5" name="Google Shape;825;p46"/>
          <p:cNvGrpSpPr/>
          <p:nvPr/>
        </p:nvGrpSpPr>
        <p:grpSpPr>
          <a:xfrm rot="544829">
            <a:off x="8389968" y="3078436"/>
            <a:ext cx="322982" cy="326452"/>
            <a:chOff x="2079900" y="3077638"/>
            <a:chExt cx="367775" cy="382800"/>
          </a:xfrm>
        </p:grpSpPr>
        <p:sp>
          <p:nvSpPr>
            <p:cNvPr id="826" name="Google Shape;826;p46"/>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6"/>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6"/>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6"/>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46"/>
          <p:cNvGrpSpPr/>
          <p:nvPr/>
        </p:nvGrpSpPr>
        <p:grpSpPr>
          <a:xfrm rot="148811">
            <a:off x="6913934" y="4401454"/>
            <a:ext cx="371396" cy="375435"/>
            <a:chOff x="2079900" y="3077638"/>
            <a:chExt cx="367775" cy="382800"/>
          </a:xfrm>
        </p:grpSpPr>
        <p:sp>
          <p:nvSpPr>
            <p:cNvPr id="831" name="Google Shape;831;p46"/>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6"/>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6"/>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6"/>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 name="Google Shape;835;p46"/>
          <p:cNvGrpSpPr/>
          <p:nvPr/>
        </p:nvGrpSpPr>
        <p:grpSpPr>
          <a:xfrm rot="-632919" flipH="1">
            <a:off x="398247" y="852037"/>
            <a:ext cx="641652" cy="668105"/>
            <a:chOff x="2079900" y="3077638"/>
            <a:chExt cx="367775" cy="382800"/>
          </a:xfrm>
        </p:grpSpPr>
        <p:sp>
          <p:nvSpPr>
            <p:cNvPr id="836" name="Google Shape;836;p46"/>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6"/>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6"/>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6"/>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Elementary School Weekly Planner by Slidesgo">
  <a:themeElements>
    <a:clrScheme name="Simple Light">
      <a:dk1>
        <a:srgbClr val="00354E"/>
      </a:dk1>
      <a:lt1>
        <a:srgbClr val="FFFFFF"/>
      </a:lt1>
      <a:dk2>
        <a:srgbClr val="FFDEB8"/>
      </a:dk2>
      <a:lt2>
        <a:srgbClr val="FF7D7D"/>
      </a:lt2>
      <a:accent1>
        <a:srgbClr val="7D55B9"/>
      </a:accent1>
      <a:accent2>
        <a:srgbClr val="A2E089"/>
      </a:accent2>
      <a:accent3>
        <a:srgbClr val="73AD66"/>
      </a:accent3>
      <a:accent4>
        <a:srgbClr val="FFFFFF"/>
      </a:accent4>
      <a:accent5>
        <a:srgbClr val="70C974"/>
      </a:accent5>
      <a:accent6>
        <a:srgbClr val="7D9BFF"/>
      </a:accent6>
      <a:hlink>
        <a:srgbClr val="FF4A9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969</Words>
  <Application>Microsoft Office PowerPoint</Application>
  <PresentationFormat>On-screen Show (16:9)</PresentationFormat>
  <Paragraphs>90</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Bahnschrift SemiBold Condensed</vt:lpstr>
      <vt:lpstr>Calibri Light</vt:lpstr>
      <vt:lpstr>Arial</vt:lpstr>
      <vt:lpstr>Calibri</vt:lpstr>
      <vt:lpstr>Nunito</vt:lpstr>
      <vt:lpstr>Fredoka One</vt:lpstr>
      <vt:lpstr>Elementary School Weekly Planner by Slidesgo</vt:lpstr>
      <vt:lpstr>PowerPoint Presentation</vt:lpstr>
      <vt:lpstr>PHẦN I</vt:lpstr>
      <vt:lpstr>ĐẶT VẤN ĐỀ</vt:lpstr>
      <vt:lpstr>Nhóm 1</vt:lpstr>
      <vt:lpstr>PowerPoint Presentation</vt:lpstr>
      <vt:lpstr>NHÓM 3</vt:lpstr>
      <vt:lpstr>KHÁI NIỆM</vt:lpstr>
      <vt:lpstr>a. KHÁI NIỆM</vt:lpstr>
      <vt:lpstr>b. CÁC QUYỀN SỞ HỮU TÀI SẢN</vt:lpstr>
      <vt:lpstr>TRÁCH NHIỆM CỦA NHÀ NƯỚC</vt:lpstr>
      <vt:lpstr>TRÁCH NHIỆM CỦA NHÀ NƯỚC</vt:lpstr>
      <vt:lpstr>PHẦN II</vt:lpstr>
      <vt:lpstr>TÌNH HUỐNG 2</vt:lpstr>
      <vt:lpstr>NHÓM 1</vt:lpstr>
      <vt:lpstr>NHÓM 2</vt:lpstr>
      <vt:lpstr>NHÓM 3</vt:lpstr>
      <vt:lpstr>KHÁI NIỆM</vt:lpstr>
      <vt:lpstr>a. KHÁI NIỆM</vt:lpstr>
      <vt:lpstr>b. TẦM QUAN TRỌNG</vt:lpstr>
      <vt:lpstr>TRÁCH NHIỆM CỦA NHÀ NƯỚC</vt:lpstr>
      <vt:lpstr>TRÁCH NHIỆM CỦA NHÀ NƯỚC</vt:lpstr>
      <vt:lpstr>3. NGHĨA VỤ CỦA CÔNG DÂN</vt:lpstr>
      <vt:lpstr>ĐỐI VỚI TÀI SẢN CỦA NGƯỜI KHÁC</vt:lpstr>
      <vt:lpstr>ĐỐI VỚI TÀI SẢN CỦA NHÀ NƯỚC</vt:lpstr>
      <vt:lpstr>ĐÓNG VAI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School Weekly Planner</dc:title>
  <cp:lastModifiedBy>Phạm Phương Trang</cp:lastModifiedBy>
  <cp:revision>5</cp:revision>
  <dcterms:modified xsi:type="dcterms:W3CDTF">2022-02-04T17:04:58Z</dcterms:modified>
</cp:coreProperties>
</file>