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89" r:id="rId6"/>
    <p:sldId id="272" r:id="rId7"/>
    <p:sldId id="267" r:id="rId8"/>
    <p:sldId id="263" r:id="rId9"/>
    <p:sldId id="276" r:id="rId10"/>
    <p:sldId id="270" r:id="rId11"/>
    <p:sldId id="275" r:id="rId12"/>
    <p:sldId id="281" r:id="rId13"/>
    <p:sldId id="261" r:id="rId14"/>
    <p:sldId id="264" r:id="rId15"/>
    <p:sldId id="265" r:id="rId16"/>
    <p:sldId id="290" r:id="rId17"/>
    <p:sldId id="273" r:id="rId18"/>
    <p:sldId id="280" r:id="rId19"/>
  </p:sldIdLst>
  <p:sldSz cx="12192000" cy="6858000"/>
  <p:notesSz cx="6858000" cy="9144000"/>
  <p:embeddedFontLst>
    <p:embeddedFont>
      <p:font typeface="等线" panose="020B0604020202020204" charset="-122"/>
      <p:regular r:id="rId21"/>
      <p:bold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等线 Light" panose="020B0604020202020204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9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1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94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09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071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9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8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6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4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4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6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81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1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2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4.emf"/><Relationship Id="rId10" Type="http://schemas.openxmlformats.org/officeDocument/2006/relationships/image" Target="../media/image12.emf"/><Relationship Id="rId4" Type="http://schemas.openxmlformats.org/officeDocument/2006/relationships/image" Target="../media/image13.emf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4.emf"/><Relationship Id="rId10" Type="http://schemas.openxmlformats.org/officeDocument/2006/relationships/image" Target="../media/image12.emf"/><Relationship Id="rId4" Type="http://schemas.openxmlformats.org/officeDocument/2006/relationships/image" Target="../media/image13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274850" y="2464917"/>
            <a:ext cx="7872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Luyện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tập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về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phương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pháp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lập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nghị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4800" b="1" i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4960537" y="2105298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 err="1" smtClean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Tiết</a:t>
            </a:r>
            <a:r>
              <a:rPr lang="en-US" altLang="zh-CN" sz="6000" dirty="0" smtClean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 85</a:t>
            </a:r>
            <a:endParaRPr lang="zh-CN" altLang="en-US" sz="6000" dirty="0">
              <a:latin typeface="Helvetica" panose="020B0604020202030204" pitchFamily="34" charset="0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68525EC9-B8E4-422B-B488-B5B153027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791200" y="-943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CA86923-2005-4F01-8E8F-F76EBAF8109F}"/>
              </a:ext>
            </a:extLst>
          </p:cNvPr>
          <p:cNvCxnSpPr/>
          <p:nvPr/>
        </p:nvCxnSpPr>
        <p:spPr>
          <a:xfrm>
            <a:off x="266700" y="3539362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D661DD1-0C84-4847-92F5-D0DA6800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678143" y="3338485"/>
            <a:ext cx="483820" cy="4017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29006A8-BEBB-45D8-BA23-47D6554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3888187" y="3338485"/>
            <a:ext cx="483820" cy="4017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D4DC9FA-4B6D-4284-AED9-62A9F49B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5830209" y="3338485"/>
            <a:ext cx="483820" cy="4017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5246CE7-2B2B-48D3-8A97-77683D0E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7740699" y="3338485"/>
            <a:ext cx="483820" cy="4017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FE0687-B99E-46F9-AE60-8A346937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9808849" y="3338485"/>
            <a:ext cx="483820" cy="401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D08ADE2-C2F1-448B-ABB1-055FC391C0B6}"/>
              </a:ext>
            </a:extLst>
          </p:cNvPr>
          <p:cNvGrpSpPr/>
          <p:nvPr/>
        </p:nvGrpSpPr>
        <p:grpSpPr>
          <a:xfrm>
            <a:off x="1235733" y="2285569"/>
            <a:ext cx="1242511" cy="883437"/>
            <a:chOff x="1487989" y="2175207"/>
            <a:chExt cx="1242511" cy="8834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F05F839-D152-473D-9079-94BBC93D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529E055-8D26-4340-A9F2-98404436A8E7}"/>
                </a:ext>
              </a:extLst>
            </p:cNvPr>
            <p:cNvSpPr txBox="1"/>
            <p:nvPr/>
          </p:nvSpPr>
          <p:spPr>
            <a:xfrm>
              <a:off x="1581028" y="2435206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1</a:t>
              </a:r>
              <a:endParaRPr lang="zh-CN" altLang="en-US" sz="2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7285F48-E297-4344-867E-B60AAF76174D}"/>
              </a:ext>
            </a:extLst>
          </p:cNvPr>
          <p:cNvGrpSpPr/>
          <p:nvPr/>
        </p:nvGrpSpPr>
        <p:grpSpPr>
          <a:xfrm>
            <a:off x="3552446" y="3923869"/>
            <a:ext cx="1242511" cy="883437"/>
            <a:chOff x="3126764" y="3813507"/>
            <a:chExt cx="1242511" cy="88343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6D4CD02-4553-484D-ACDE-25EA964F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A78B5B7-9445-4E74-893A-35E1A8F22967}"/>
                </a:ext>
              </a:extLst>
            </p:cNvPr>
            <p:cNvSpPr txBox="1"/>
            <p:nvPr/>
          </p:nvSpPr>
          <p:spPr>
            <a:xfrm>
              <a:off x="3214120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</a:t>
              </a:r>
              <a:endParaRPr lang="zh-CN" altLang="en-US" sz="2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0F79278-BBC3-4AF6-A243-DB3BF8B5FF35}"/>
              </a:ext>
            </a:extLst>
          </p:cNvPr>
          <p:cNvGrpSpPr/>
          <p:nvPr/>
        </p:nvGrpSpPr>
        <p:grpSpPr>
          <a:xfrm>
            <a:off x="5506541" y="2285569"/>
            <a:ext cx="1242511" cy="883437"/>
            <a:chOff x="4765539" y="2175207"/>
            <a:chExt cx="1242511" cy="8834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B29D05-4036-40C4-A9AC-79BE1CD79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EBC148F-9950-422B-BBE3-F4794B5C5AAF}"/>
                </a:ext>
              </a:extLst>
            </p:cNvPr>
            <p:cNvSpPr txBox="1"/>
            <p:nvPr/>
          </p:nvSpPr>
          <p:spPr>
            <a:xfrm>
              <a:off x="4875610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3</a:t>
              </a:r>
              <a:endParaRPr lang="zh-CN" altLang="en-US" sz="2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7BDA397-2A66-477B-B729-628525F0FB16}"/>
              </a:ext>
            </a:extLst>
          </p:cNvPr>
          <p:cNvGrpSpPr/>
          <p:nvPr/>
        </p:nvGrpSpPr>
        <p:grpSpPr>
          <a:xfrm>
            <a:off x="7366040" y="3923869"/>
            <a:ext cx="1242511" cy="883437"/>
            <a:chOff x="6404314" y="3813507"/>
            <a:chExt cx="1242511" cy="88343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12CA74B-33DF-4CA4-8151-8EDC0005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BA88746-0DC9-47AE-9C63-E38206406FB4}"/>
                </a:ext>
              </a:extLst>
            </p:cNvPr>
            <p:cNvSpPr txBox="1"/>
            <p:nvPr/>
          </p:nvSpPr>
          <p:spPr>
            <a:xfrm>
              <a:off x="6536026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4</a:t>
              </a:r>
              <a:endParaRPr lang="zh-CN" altLang="en-US" sz="2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8A0E36-19CC-4A1C-B91A-D1C02D1F26F7}"/>
              </a:ext>
            </a:extLst>
          </p:cNvPr>
          <p:cNvGrpSpPr/>
          <p:nvPr/>
        </p:nvGrpSpPr>
        <p:grpSpPr>
          <a:xfrm>
            <a:off x="9414731" y="2285569"/>
            <a:ext cx="1242511" cy="883437"/>
            <a:chOff x="8043089" y="2175207"/>
            <a:chExt cx="1242511" cy="8834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7B9F06-EEA4-4B66-BCFF-296D3CDA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6CD086-9DA0-41F2-9ABB-CBF6062E6E73}"/>
                </a:ext>
              </a:extLst>
            </p:cNvPr>
            <p:cNvSpPr txBox="1"/>
            <p:nvPr/>
          </p:nvSpPr>
          <p:spPr>
            <a:xfrm>
              <a:off x="8152743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5</a:t>
              </a:r>
              <a:endParaRPr lang="zh-CN" altLang="en-US" sz="2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7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462453" y="297491"/>
            <a:ext cx="29428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mãi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ở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nhà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lắm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muốn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chơi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8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1529260" y="4911552"/>
            <a:ext cx="42251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Mai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đã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mà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bài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vở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còn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phải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tập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trung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thôi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9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957141" y="413116"/>
            <a:ext cx="42724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năng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thật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khó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phải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“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”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lại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chứ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!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40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6448090" y="4916791"/>
            <a:ext cx="43670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Các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đã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lớn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anh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chị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chúng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thì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phải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gương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mẫu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41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8613229" y="423620"/>
            <a:ext cx="3147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Cậu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này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ham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đá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bóng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thật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chắc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sẽ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cầu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thủ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giỏi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69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4250238" y="594926"/>
            <a:ext cx="378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GHI NHỚ 1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9F7555E-16F8-401C-9EA3-C280E3F7C11E}"/>
              </a:ext>
            </a:extLst>
          </p:cNvPr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3672193-CE98-4516-9C3D-DA8889B7FE8D}"/>
              </a:ext>
            </a:extLst>
          </p:cNvPr>
          <p:cNvGrpSpPr/>
          <p:nvPr/>
        </p:nvGrpSpPr>
        <p:grpSpPr>
          <a:xfrm>
            <a:off x="658725" y="2207169"/>
            <a:ext cx="3534903" cy="3231935"/>
            <a:chOff x="4088608" y="396932"/>
            <a:chExt cx="4908090" cy="489347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41A1FA5-04F0-430A-9F1C-A78BB1CA7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B312DF3-4734-46CE-8214-527237D3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D1F6E63-18DD-496A-A3CC-B0727A7F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351FD36-D58B-477C-B909-8D4F35AD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15078E7-5C94-4328-8961-E3D450AED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33" name="Picture 32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5303" y="3426373"/>
            <a:ext cx="3200400" cy="3200400"/>
          </a:xfrm>
          <a:prstGeom prst="rect">
            <a:avLst/>
          </a:prstGeom>
        </p:spPr>
      </p:pic>
      <p:sp>
        <p:nvSpPr>
          <p:cNvPr id="34" name="Cloud Callout 33"/>
          <p:cNvSpPr/>
          <p:nvPr/>
        </p:nvSpPr>
        <p:spPr>
          <a:xfrm rot="20813568" flipH="1">
            <a:off x="6226423" y="1189581"/>
            <a:ext cx="4414937" cy="2558235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4753" y="2787140"/>
            <a:ext cx="2758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4461636" y="2245854"/>
            <a:ext cx="6684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2790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animBg="1"/>
      <p:bldP spid="34" grpId="1" animBg="1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3" r="17857"/>
          <a:stretch/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3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II.</a:t>
            </a:r>
            <a:endParaRPr lang="en-US" altLang="zh-CN" sz="6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895707" y="2827076"/>
            <a:ext cx="890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Lập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văn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nghị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08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4E514D9-B553-468C-B84F-9D23F1809F63}"/>
              </a:ext>
            </a:extLst>
          </p:cNvPr>
          <p:cNvCxnSpPr>
            <a:cxnSpLocks/>
          </p:cNvCxnSpPr>
          <p:nvPr/>
        </p:nvCxnSpPr>
        <p:spPr>
          <a:xfrm>
            <a:off x="6133835" y="46540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346837" y="394132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yêu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trường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nơi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đây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gắn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bó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 </a:t>
            </a:r>
            <a:endParaRPr lang="zh-CN" altLang="en-US" sz="28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19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341578" y="1397851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dối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hại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mất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lòng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tin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của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mọi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0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404642" y="2438368"/>
            <a:ext cx="5486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Mệt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nghỉ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một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lát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nhạc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thôi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1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383617" y="3063703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còn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nhỏ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tuổi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nên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trẻ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cần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lời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cha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mẹ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3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415152" y="4120026"/>
            <a:ext cx="5486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thời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gian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thích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du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lịch</a:t>
            </a:r>
            <a:endParaRPr lang="zh-CN" altLang="en-US" sz="28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5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364014" y="373107"/>
            <a:ext cx="5486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Chống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thất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2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358755" y="982676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Dân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ta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một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lòng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nồng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nàn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yêu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nước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3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421819" y="1960129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Cần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tạo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thói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quen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tốt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đời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sống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xã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hội</a:t>
            </a:r>
            <a:endParaRPr lang="zh-CN" altLang="en-US" sz="28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4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400794" y="2979614"/>
            <a:ext cx="5486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Sách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lớn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của</a:t>
            </a:r>
            <a:r>
              <a:rPr lang="en-US" altLang="zh-CN" sz="28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con </a:t>
            </a:r>
            <a:r>
              <a:rPr lang="en-US" altLang="zh-CN" sz="28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người</a:t>
            </a:r>
            <a:endParaRPr lang="zh-CN" altLang="en-US" sz="28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5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432329" y="3562957"/>
            <a:ext cx="5486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cơ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bản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mới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thể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trở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thành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tài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lớn</a:t>
            </a:r>
            <a:r>
              <a:rPr lang="en-US" altLang="zh-CN" sz="28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3781" y="5367441"/>
            <a:ext cx="5628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 rot="5400000">
            <a:off x="2582381" y="4783677"/>
            <a:ext cx="439190" cy="41329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6300955" y="5015333"/>
            <a:ext cx="5628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 rot="5400000">
            <a:off x="8599555" y="4431569"/>
            <a:ext cx="439190" cy="41329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470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3" grpId="0"/>
      <p:bldP spid="25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901" y="573350"/>
            <a:ext cx="1101330" cy="9145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862881" y="500329"/>
            <a:ext cx="788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zh-C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zh-CN" alt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43B035C-4280-4239-8830-ED9F4633E305}"/>
              </a:ext>
            </a:extLst>
          </p:cNvPr>
          <p:cNvGrpSpPr/>
          <p:nvPr/>
        </p:nvGrpSpPr>
        <p:grpSpPr>
          <a:xfrm>
            <a:off x="624690" y="2774731"/>
            <a:ext cx="636551" cy="896739"/>
            <a:chOff x="7987186" y="1491793"/>
            <a:chExt cx="1731637" cy="257381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846875C-2C85-4FF6-A4F1-EE937D69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FA6566F-716A-4A3A-AAB1-1284A023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3D17EA6-6A6B-40B1-B388-3D636A00F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28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49086" y="3033326"/>
            <a:ext cx="434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6085480" y="2207172"/>
            <a:ext cx="488732" cy="1986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14911" y="2318621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09651" y="2959767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04391" y="3585147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组合 3">
            <a:extLst>
              <a:ext uri="{FF2B5EF4-FFF2-40B4-BE49-F238E27FC236}">
                <a16:creationId xmlns:a16="http://schemas.microsoft.com/office/drawing/2014/main" id="{E43B035C-4280-4239-8830-ED9F4633E305}"/>
              </a:ext>
            </a:extLst>
          </p:cNvPr>
          <p:cNvGrpSpPr/>
          <p:nvPr/>
        </p:nvGrpSpPr>
        <p:grpSpPr>
          <a:xfrm>
            <a:off x="587904" y="4818993"/>
            <a:ext cx="636551" cy="896739"/>
            <a:chOff x="7987186" y="1491793"/>
            <a:chExt cx="1731637" cy="2573816"/>
          </a:xfrm>
        </p:grpSpPr>
        <p:pic>
          <p:nvPicPr>
            <p:cNvPr id="36" name="图片 11">
              <a:extLst>
                <a:ext uri="{FF2B5EF4-FFF2-40B4-BE49-F238E27FC236}">
                  <a16:creationId xmlns:a16="http://schemas.microsoft.com/office/drawing/2014/main" id="{3846875C-2C85-4FF6-A4F1-EE937D69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37" name="图片 14">
              <a:extLst>
                <a:ext uri="{FF2B5EF4-FFF2-40B4-BE49-F238E27FC236}">
                  <a16:creationId xmlns:a16="http://schemas.microsoft.com/office/drawing/2014/main" id="{8FA6566F-716A-4A3A-AAB1-1284A023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38" name="图片 16">
              <a:extLst>
                <a:ext uri="{FF2B5EF4-FFF2-40B4-BE49-F238E27FC236}">
                  <a16:creationId xmlns:a16="http://schemas.microsoft.com/office/drawing/2014/main" id="{D3D17EA6-6A6B-40B1-B388-3D636A00F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39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59598" y="5077588"/>
            <a:ext cx="419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6143293" y="4456385"/>
            <a:ext cx="488732" cy="2007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72724" y="4457472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67464" y="5130150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6762204" y="5755530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35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1" grpId="0" animBg="1"/>
      <p:bldP spid="32" grpId="0"/>
      <p:bldP spid="33" grpId="0"/>
      <p:bldP spid="34" grpId="0"/>
      <p:bldP spid="39" grpId="0"/>
      <p:bldP spid="43" grpId="0" animBg="1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B79F4E-21C4-4691-8986-1AFD6D770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20" y="2296692"/>
            <a:ext cx="1288815" cy="12366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381FDB-DF32-47CA-9DCB-E9DFB36F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252" y="2091734"/>
            <a:ext cx="1288815" cy="12366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DC3960-C9B3-4E9E-BAAE-9093A20BE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31" y="2312458"/>
            <a:ext cx="1288815" cy="123669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BE9740A-9EDA-43D9-BF63-90FEC917E14B}"/>
              </a:ext>
            </a:extLst>
          </p:cNvPr>
          <p:cNvGrpSpPr/>
          <p:nvPr/>
        </p:nvGrpSpPr>
        <p:grpSpPr>
          <a:xfrm>
            <a:off x="5043657" y="2192019"/>
            <a:ext cx="994524" cy="1059166"/>
            <a:chOff x="5327445" y="2586169"/>
            <a:chExt cx="1317874" cy="136277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3B69E83-1B0F-44D4-B084-3F54FF21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526CB12-AB1E-4E1E-9C58-5EF149EAA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756414B-5105-4AA2-BA48-DF312B70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E10B972-4641-444D-8FB4-3C5F08931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C4EA040-323A-4471-BFCF-366129FBB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24DABB8-AC30-462C-A669-93EB7E807EF7}"/>
              </a:ext>
            </a:extLst>
          </p:cNvPr>
          <p:cNvGrpSpPr/>
          <p:nvPr/>
        </p:nvGrpSpPr>
        <p:grpSpPr>
          <a:xfrm>
            <a:off x="1585130" y="2707057"/>
            <a:ext cx="968861" cy="735006"/>
            <a:chOff x="2184238" y="3006610"/>
            <a:chExt cx="1277935" cy="94569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C897CB-A034-427F-BE6E-67E1A800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F87953E-6BC5-47DB-BE3E-7B6CE4061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3BA438C-2270-4F08-83A4-31FE990F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DC6940F-9B6F-45EB-B271-AC41EA13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0077AF-6D45-4084-AA26-C23B90E500CF}"/>
              </a:ext>
            </a:extLst>
          </p:cNvPr>
          <p:cNvGrpSpPr/>
          <p:nvPr/>
        </p:nvGrpSpPr>
        <p:grpSpPr>
          <a:xfrm>
            <a:off x="8229592" y="2418424"/>
            <a:ext cx="1166657" cy="1050000"/>
            <a:chOff x="8506389" y="2592306"/>
            <a:chExt cx="1555821" cy="135098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A617E18-6908-4C2E-B440-271D50B46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79DAA46-94C5-4650-9448-8BDD47F2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B220755-B60E-4B0E-9B80-C7D208E0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69D1483-F2A6-463A-9BDC-4155B4A7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7D59DB3-5E63-45DF-A9CF-264DFCA1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D425FFB-E35C-468F-BFFF-D4550778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677425E-57AB-4AB8-A9CC-33E377DDF5E4}"/>
              </a:ext>
            </a:extLst>
          </p:cNvPr>
          <p:cNvCxnSpPr>
            <a:cxnSpLocks/>
          </p:cNvCxnSpPr>
          <p:nvPr/>
        </p:nvCxnSpPr>
        <p:spPr>
          <a:xfrm flipV="1">
            <a:off x="3511359" y="2746437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132D0F1-0623-4C04-B52C-C27912E96234}"/>
              </a:ext>
            </a:extLst>
          </p:cNvPr>
          <p:cNvCxnSpPr>
            <a:cxnSpLocks/>
          </p:cNvCxnSpPr>
          <p:nvPr/>
        </p:nvCxnSpPr>
        <p:spPr>
          <a:xfrm>
            <a:off x="6841839" y="2604547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9e6cd10a0d6f89f1d66b75551ac6fe7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352" y="4079526"/>
            <a:ext cx="1928648" cy="2778474"/>
          </a:xfrm>
          <a:prstGeom prst="rect">
            <a:avLst/>
          </a:prstGeom>
        </p:spPr>
      </p:pic>
      <p:sp>
        <p:nvSpPr>
          <p:cNvPr id="37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914401" y="421499"/>
            <a:ext cx="1031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392938" y="3721756"/>
            <a:ext cx="3627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4754722" y="3732276"/>
            <a:ext cx="2071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7851223" y="3711265"/>
            <a:ext cx="1907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toạc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3278019" y="5746559"/>
            <a:ext cx="573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</a:t>
            </a:r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thầy</a:t>
            </a:r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ốc</a:t>
            </a:r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altLang="zh-CN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mò</a:t>
            </a:r>
            <a:endParaRPr lang="zh-CN" altLang="en-US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234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914401" y="421499"/>
            <a:ext cx="1031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ngạo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795" y="2018060"/>
            <a:ext cx="688426" cy="631385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127160" y="2019082"/>
            <a:ext cx="97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003" y="2879930"/>
            <a:ext cx="688426" cy="631385"/>
          </a:xfrm>
          <a:prstGeom prst="rect">
            <a:avLst/>
          </a:prstGeom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090368" y="2880952"/>
            <a:ext cx="97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Ếch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ghê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gớm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747" y="3836370"/>
            <a:ext cx="688426" cy="631385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085112" y="3853158"/>
            <a:ext cx="97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Ếch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ngoài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253" y="4855900"/>
            <a:ext cx="688426" cy="63138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064086" y="4872688"/>
            <a:ext cx="97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Trâu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dẫm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bẹp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461" y="5749302"/>
            <a:ext cx="688426" cy="631385"/>
          </a:xfrm>
          <a:prstGeom prst="rect">
            <a:avLst/>
          </a:prstGeom>
        </p:spPr>
      </p:pic>
      <p:sp>
        <p:nvSpPr>
          <p:cNvPr id="15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2058826" y="5766090"/>
            <a:ext cx="97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38" y="399928"/>
            <a:ext cx="1101330" cy="9145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4344838" y="594921"/>
            <a:ext cx="50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HƯỚNG DẪN TỰ HỌC</a:t>
            </a:r>
            <a:endParaRPr lang="zh-CN" altLang="en-US" sz="3600" b="1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B3C3C9C-459E-48C5-B906-48B5BB6CC26A}"/>
              </a:ext>
            </a:extLst>
          </p:cNvPr>
          <p:cNvGrpSpPr/>
          <p:nvPr/>
        </p:nvGrpSpPr>
        <p:grpSpPr>
          <a:xfrm>
            <a:off x="4413650" y="2534162"/>
            <a:ext cx="2876550" cy="2878138"/>
            <a:chOff x="4802188" y="1919288"/>
            <a:chExt cx="2876550" cy="28781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07111D7-6CA9-4A9F-89B2-69D0A3B0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2833688"/>
              <a:ext cx="1966913" cy="1963738"/>
            </a:xfrm>
            <a:custGeom>
              <a:avLst/>
              <a:gdLst>
                <a:gd name="T0" fmla="*/ 48 w 463"/>
                <a:gd name="T1" fmla="*/ 452 h 462"/>
                <a:gd name="T2" fmla="*/ 11 w 463"/>
                <a:gd name="T3" fmla="*/ 452 h 462"/>
                <a:gd name="T4" fmla="*/ 11 w 463"/>
                <a:gd name="T5" fmla="*/ 414 h 462"/>
                <a:gd name="T6" fmla="*/ 415 w 463"/>
                <a:gd name="T7" fmla="*/ 10 h 462"/>
                <a:gd name="T8" fmla="*/ 452 w 463"/>
                <a:gd name="T9" fmla="*/ 10 h 462"/>
                <a:gd name="T10" fmla="*/ 452 w 463"/>
                <a:gd name="T11" fmla="*/ 47 h 462"/>
                <a:gd name="T12" fmla="*/ 48 w 463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6F2A295-C791-4477-BC31-A445090E4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3" y="2668588"/>
              <a:ext cx="569913" cy="568325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8A624F3-A8AA-4548-A1FA-439E7B601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2651126"/>
              <a:ext cx="603250" cy="603250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7A71609-C0D0-4C98-BFB2-B8DCEBA0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1" y="1936751"/>
              <a:ext cx="568325" cy="569913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8BA451E-3EB5-4B2C-8468-E19C47FB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1919288"/>
              <a:ext cx="603250" cy="604838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1DC0CC6-B8F3-47D7-ACC1-6BC62AC43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2493963"/>
              <a:ext cx="679450" cy="676275"/>
            </a:xfrm>
            <a:custGeom>
              <a:avLst/>
              <a:gdLst>
                <a:gd name="T0" fmla="*/ 152 w 160"/>
                <a:gd name="T1" fmla="*/ 151 h 159"/>
                <a:gd name="T2" fmla="*/ 123 w 160"/>
                <a:gd name="T3" fmla="*/ 151 h 159"/>
                <a:gd name="T4" fmla="*/ 8 w 160"/>
                <a:gd name="T5" fmla="*/ 36 h 159"/>
                <a:gd name="T6" fmla="*/ 8 w 160"/>
                <a:gd name="T7" fmla="*/ 8 h 159"/>
                <a:gd name="T8" fmla="*/ 37 w 160"/>
                <a:gd name="T9" fmla="*/ 8 h 159"/>
                <a:gd name="T10" fmla="*/ 152 w 160"/>
                <a:gd name="T11" fmla="*/ 123 h 159"/>
                <a:gd name="T12" fmla="*/ 152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1015F1-2039-4AEE-924C-C2A4F28B2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2476501"/>
              <a:ext cx="714375" cy="709613"/>
            </a:xfrm>
            <a:custGeom>
              <a:avLst/>
              <a:gdLst>
                <a:gd name="T0" fmla="*/ 156 w 168"/>
                <a:gd name="T1" fmla="*/ 155 h 167"/>
                <a:gd name="T2" fmla="*/ 151 w 168"/>
                <a:gd name="T3" fmla="*/ 151 h 167"/>
                <a:gd name="T4" fmla="*/ 141 w 168"/>
                <a:gd name="T5" fmla="*/ 155 h 167"/>
                <a:gd name="T6" fmla="*/ 131 w 168"/>
                <a:gd name="T7" fmla="*/ 151 h 167"/>
                <a:gd name="T8" fmla="*/ 16 w 168"/>
                <a:gd name="T9" fmla="*/ 36 h 167"/>
                <a:gd name="T10" fmla="*/ 12 w 168"/>
                <a:gd name="T11" fmla="*/ 26 h 167"/>
                <a:gd name="T12" fmla="*/ 16 w 168"/>
                <a:gd name="T13" fmla="*/ 16 h 167"/>
                <a:gd name="T14" fmla="*/ 26 w 168"/>
                <a:gd name="T15" fmla="*/ 12 h 167"/>
                <a:gd name="T16" fmla="*/ 36 w 168"/>
                <a:gd name="T17" fmla="*/ 16 h 167"/>
                <a:gd name="T18" fmla="*/ 151 w 168"/>
                <a:gd name="T19" fmla="*/ 131 h 167"/>
                <a:gd name="T20" fmla="*/ 156 w 168"/>
                <a:gd name="T21" fmla="*/ 141 h 167"/>
                <a:gd name="T22" fmla="*/ 151 w 168"/>
                <a:gd name="T23" fmla="*/ 151 h 167"/>
                <a:gd name="T24" fmla="*/ 156 w 168"/>
                <a:gd name="T25" fmla="*/ 155 h 167"/>
                <a:gd name="T26" fmla="*/ 160 w 168"/>
                <a:gd name="T27" fmla="*/ 160 h 167"/>
                <a:gd name="T28" fmla="*/ 168 w 168"/>
                <a:gd name="T29" fmla="*/ 141 h 167"/>
                <a:gd name="T30" fmla="*/ 160 w 168"/>
                <a:gd name="T31" fmla="*/ 123 h 167"/>
                <a:gd name="T32" fmla="*/ 45 w 168"/>
                <a:gd name="T33" fmla="*/ 7 h 167"/>
                <a:gd name="T34" fmla="*/ 26 w 168"/>
                <a:gd name="T35" fmla="*/ 0 h 167"/>
                <a:gd name="T36" fmla="*/ 8 w 168"/>
                <a:gd name="T37" fmla="*/ 7 h 167"/>
                <a:gd name="T38" fmla="*/ 0 w 168"/>
                <a:gd name="T39" fmla="*/ 26 h 167"/>
                <a:gd name="T40" fmla="*/ 8 w 168"/>
                <a:gd name="T41" fmla="*/ 45 h 167"/>
                <a:gd name="T42" fmla="*/ 123 w 168"/>
                <a:gd name="T43" fmla="*/ 160 h 167"/>
                <a:gd name="T44" fmla="*/ 141 w 168"/>
                <a:gd name="T45" fmla="*/ 167 h 167"/>
                <a:gd name="T46" fmla="*/ 160 w 168"/>
                <a:gd name="T47" fmla="*/ 160 h 167"/>
                <a:gd name="T48" fmla="*/ 156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4525645-9728-4867-8270-5505CD075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6" y="2005013"/>
              <a:ext cx="674688" cy="679450"/>
            </a:xfrm>
            <a:custGeom>
              <a:avLst/>
              <a:gdLst>
                <a:gd name="T0" fmla="*/ 151 w 159"/>
                <a:gd name="T1" fmla="*/ 152 h 160"/>
                <a:gd name="T2" fmla="*/ 123 w 159"/>
                <a:gd name="T3" fmla="*/ 152 h 160"/>
                <a:gd name="T4" fmla="*/ 8 w 159"/>
                <a:gd name="T5" fmla="*/ 37 h 160"/>
                <a:gd name="T6" fmla="*/ 8 w 159"/>
                <a:gd name="T7" fmla="*/ 8 h 160"/>
                <a:gd name="T8" fmla="*/ 36 w 159"/>
                <a:gd name="T9" fmla="*/ 8 h 160"/>
                <a:gd name="T10" fmla="*/ 151 w 159"/>
                <a:gd name="T11" fmla="*/ 123 h 160"/>
                <a:gd name="T12" fmla="*/ 151 w 159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60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3BE8FC1-57F0-47FC-8F90-C37DD3DC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1987551"/>
              <a:ext cx="709613" cy="714375"/>
            </a:xfrm>
            <a:custGeom>
              <a:avLst/>
              <a:gdLst>
                <a:gd name="T0" fmla="*/ 155 w 167"/>
                <a:gd name="T1" fmla="*/ 156 h 168"/>
                <a:gd name="T2" fmla="*/ 151 w 167"/>
                <a:gd name="T3" fmla="*/ 152 h 168"/>
                <a:gd name="T4" fmla="*/ 141 w 167"/>
                <a:gd name="T5" fmla="*/ 156 h 168"/>
                <a:gd name="T6" fmla="*/ 131 w 167"/>
                <a:gd name="T7" fmla="*/ 152 h 168"/>
                <a:gd name="T8" fmla="*/ 16 w 167"/>
                <a:gd name="T9" fmla="*/ 36 h 168"/>
                <a:gd name="T10" fmla="*/ 12 w 167"/>
                <a:gd name="T11" fmla="*/ 26 h 168"/>
                <a:gd name="T12" fmla="*/ 16 w 167"/>
                <a:gd name="T13" fmla="*/ 16 h 168"/>
                <a:gd name="T14" fmla="*/ 26 w 167"/>
                <a:gd name="T15" fmla="*/ 12 h 168"/>
                <a:gd name="T16" fmla="*/ 36 w 167"/>
                <a:gd name="T17" fmla="*/ 16 h 168"/>
                <a:gd name="T18" fmla="*/ 151 w 167"/>
                <a:gd name="T19" fmla="*/ 131 h 168"/>
                <a:gd name="T20" fmla="*/ 155 w 167"/>
                <a:gd name="T21" fmla="*/ 141 h 168"/>
                <a:gd name="T22" fmla="*/ 151 w 167"/>
                <a:gd name="T23" fmla="*/ 152 h 168"/>
                <a:gd name="T24" fmla="*/ 155 w 167"/>
                <a:gd name="T25" fmla="*/ 156 h 168"/>
                <a:gd name="T26" fmla="*/ 160 w 167"/>
                <a:gd name="T27" fmla="*/ 160 h 168"/>
                <a:gd name="T28" fmla="*/ 167 w 167"/>
                <a:gd name="T29" fmla="*/ 141 h 168"/>
                <a:gd name="T30" fmla="*/ 160 w 167"/>
                <a:gd name="T31" fmla="*/ 123 h 168"/>
                <a:gd name="T32" fmla="*/ 44 w 167"/>
                <a:gd name="T33" fmla="*/ 8 h 168"/>
                <a:gd name="T34" fmla="*/ 26 w 167"/>
                <a:gd name="T35" fmla="*/ 0 h 168"/>
                <a:gd name="T36" fmla="*/ 7 w 167"/>
                <a:gd name="T37" fmla="*/ 8 h 168"/>
                <a:gd name="T38" fmla="*/ 0 w 167"/>
                <a:gd name="T39" fmla="*/ 26 h 168"/>
                <a:gd name="T40" fmla="*/ 7 w 167"/>
                <a:gd name="T41" fmla="*/ 45 h 168"/>
                <a:gd name="T42" fmla="*/ 122 w 167"/>
                <a:gd name="T43" fmla="*/ 160 h 168"/>
                <a:gd name="T44" fmla="*/ 141 w 167"/>
                <a:gd name="T45" fmla="*/ 168 h 168"/>
                <a:gd name="T46" fmla="*/ 160 w 167"/>
                <a:gd name="T47" fmla="*/ 160 h 168"/>
                <a:gd name="T48" fmla="*/ 155 w 167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8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9D9AB27-AAD9-4692-9743-2153EDD31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2324101"/>
              <a:ext cx="769938" cy="768350"/>
            </a:xfrm>
            <a:custGeom>
              <a:avLst/>
              <a:gdLst>
                <a:gd name="T0" fmla="*/ 173 w 181"/>
                <a:gd name="T1" fmla="*/ 174 h 181"/>
                <a:gd name="T2" fmla="*/ 144 w 181"/>
                <a:gd name="T3" fmla="*/ 174 h 181"/>
                <a:gd name="T4" fmla="*/ 8 w 181"/>
                <a:gd name="T5" fmla="*/ 37 h 181"/>
                <a:gd name="T6" fmla="*/ 8 w 181"/>
                <a:gd name="T7" fmla="*/ 8 h 181"/>
                <a:gd name="T8" fmla="*/ 36 w 181"/>
                <a:gd name="T9" fmla="*/ 8 h 181"/>
                <a:gd name="T10" fmla="*/ 173 w 181"/>
                <a:gd name="T11" fmla="*/ 145 h 181"/>
                <a:gd name="T12" fmla="*/ 173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CD23BCC-12D3-43B3-892E-63B5AF3D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2306638"/>
              <a:ext cx="801688" cy="803275"/>
            </a:xfrm>
            <a:custGeom>
              <a:avLst/>
              <a:gdLst>
                <a:gd name="T0" fmla="*/ 177 w 189"/>
                <a:gd name="T1" fmla="*/ 178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7 h 189"/>
                <a:gd name="T10" fmla="*/ 12 w 189"/>
                <a:gd name="T11" fmla="*/ 27 h 189"/>
                <a:gd name="T12" fmla="*/ 16 w 189"/>
                <a:gd name="T13" fmla="*/ 16 h 189"/>
                <a:gd name="T14" fmla="*/ 26 w 189"/>
                <a:gd name="T15" fmla="*/ 12 h 189"/>
                <a:gd name="T16" fmla="*/ 36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8 h 189"/>
                <a:gd name="T26" fmla="*/ 181 w 189"/>
                <a:gd name="T27" fmla="*/ 182 h 189"/>
                <a:gd name="T28" fmla="*/ 189 w 189"/>
                <a:gd name="T29" fmla="*/ 163 h 189"/>
                <a:gd name="T30" fmla="*/ 181 w 189"/>
                <a:gd name="T31" fmla="*/ 145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7 h 189"/>
                <a:gd name="T40" fmla="*/ 8 w 189"/>
                <a:gd name="T41" fmla="*/ 45 h 189"/>
                <a:gd name="T42" fmla="*/ 144 w 189"/>
                <a:gd name="T43" fmla="*/ 182 h 189"/>
                <a:gd name="T44" fmla="*/ 163 w 189"/>
                <a:gd name="T45" fmla="*/ 189 h 189"/>
                <a:gd name="T46" fmla="*/ 181 w 189"/>
                <a:gd name="T47" fmla="*/ 182 h 189"/>
                <a:gd name="T48" fmla="*/ 177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BA35FD2-298D-455D-9B15-507C12FE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2081213"/>
              <a:ext cx="768350" cy="769938"/>
            </a:xfrm>
            <a:custGeom>
              <a:avLst/>
              <a:gdLst>
                <a:gd name="T0" fmla="*/ 173 w 181"/>
                <a:gd name="T1" fmla="*/ 173 h 181"/>
                <a:gd name="T2" fmla="*/ 145 w 181"/>
                <a:gd name="T3" fmla="*/ 173 h 181"/>
                <a:gd name="T4" fmla="*/ 8 w 181"/>
                <a:gd name="T5" fmla="*/ 37 h 181"/>
                <a:gd name="T6" fmla="*/ 8 w 181"/>
                <a:gd name="T7" fmla="*/ 8 h 181"/>
                <a:gd name="T8" fmla="*/ 37 w 181"/>
                <a:gd name="T9" fmla="*/ 8 h 181"/>
                <a:gd name="T10" fmla="*/ 173 w 181"/>
                <a:gd name="T11" fmla="*/ 145 h 181"/>
                <a:gd name="T12" fmla="*/ 173 w 181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8102948-9ABA-40E8-89CB-1D797A1BD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1" y="2063751"/>
              <a:ext cx="803275" cy="803275"/>
            </a:xfrm>
            <a:custGeom>
              <a:avLst/>
              <a:gdLst>
                <a:gd name="T0" fmla="*/ 177 w 189"/>
                <a:gd name="T1" fmla="*/ 177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6 h 189"/>
                <a:gd name="T10" fmla="*/ 12 w 189"/>
                <a:gd name="T11" fmla="*/ 26 h 189"/>
                <a:gd name="T12" fmla="*/ 16 w 189"/>
                <a:gd name="T13" fmla="*/ 16 h 189"/>
                <a:gd name="T14" fmla="*/ 26 w 189"/>
                <a:gd name="T15" fmla="*/ 12 h 189"/>
                <a:gd name="T16" fmla="*/ 37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7 h 189"/>
                <a:gd name="T26" fmla="*/ 182 w 189"/>
                <a:gd name="T27" fmla="*/ 181 h 189"/>
                <a:gd name="T28" fmla="*/ 189 w 189"/>
                <a:gd name="T29" fmla="*/ 163 h 189"/>
                <a:gd name="T30" fmla="*/ 182 w 189"/>
                <a:gd name="T31" fmla="*/ 144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6 h 189"/>
                <a:gd name="T40" fmla="*/ 8 w 189"/>
                <a:gd name="T41" fmla="*/ 45 h 189"/>
                <a:gd name="T42" fmla="*/ 144 w 189"/>
                <a:gd name="T43" fmla="*/ 181 h 189"/>
                <a:gd name="T44" fmla="*/ 163 w 189"/>
                <a:gd name="T45" fmla="*/ 189 h 189"/>
                <a:gd name="T46" fmla="*/ 182 w 189"/>
                <a:gd name="T47" fmla="*/ 181 h 189"/>
                <a:gd name="T48" fmla="*/ 177 w 189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34182DB-F5FC-4901-A959-5F454140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136776"/>
              <a:ext cx="900113" cy="901700"/>
            </a:xfrm>
            <a:custGeom>
              <a:avLst/>
              <a:gdLst>
                <a:gd name="T0" fmla="*/ 204 w 212"/>
                <a:gd name="T1" fmla="*/ 204 h 212"/>
                <a:gd name="T2" fmla="*/ 175 w 212"/>
                <a:gd name="T3" fmla="*/ 204 h 212"/>
                <a:gd name="T4" fmla="*/ 8 w 212"/>
                <a:gd name="T5" fmla="*/ 37 h 212"/>
                <a:gd name="T6" fmla="*/ 8 w 212"/>
                <a:gd name="T7" fmla="*/ 8 h 212"/>
                <a:gd name="T8" fmla="*/ 37 w 212"/>
                <a:gd name="T9" fmla="*/ 8 h 212"/>
                <a:gd name="T10" fmla="*/ 204 w 212"/>
                <a:gd name="T11" fmla="*/ 176 h 212"/>
                <a:gd name="T12" fmla="*/ 204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53E93A2-803F-4ADC-B5C6-A84780ED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119313"/>
              <a:ext cx="935038" cy="935038"/>
            </a:xfrm>
            <a:custGeom>
              <a:avLst/>
              <a:gdLst>
                <a:gd name="T0" fmla="*/ 208 w 220"/>
                <a:gd name="T1" fmla="*/ 208 h 220"/>
                <a:gd name="T2" fmla="*/ 204 w 220"/>
                <a:gd name="T3" fmla="*/ 204 h 220"/>
                <a:gd name="T4" fmla="*/ 194 w 220"/>
                <a:gd name="T5" fmla="*/ 208 h 220"/>
                <a:gd name="T6" fmla="*/ 184 w 220"/>
                <a:gd name="T7" fmla="*/ 204 h 220"/>
                <a:gd name="T8" fmla="*/ 16 w 220"/>
                <a:gd name="T9" fmla="*/ 37 h 220"/>
                <a:gd name="T10" fmla="*/ 12 w 220"/>
                <a:gd name="T11" fmla="*/ 27 h 220"/>
                <a:gd name="T12" fmla="*/ 16 w 220"/>
                <a:gd name="T13" fmla="*/ 16 h 220"/>
                <a:gd name="T14" fmla="*/ 26 w 220"/>
                <a:gd name="T15" fmla="*/ 12 h 220"/>
                <a:gd name="T16" fmla="*/ 36 w 220"/>
                <a:gd name="T17" fmla="*/ 16 h 220"/>
                <a:gd name="T18" fmla="*/ 204 w 220"/>
                <a:gd name="T19" fmla="*/ 184 h 220"/>
                <a:gd name="T20" fmla="*/ 208 w 220"/>
                <a:gd name="T21" fmla="*/ 194 h 220"/>
                <a:gd name="T22" fmla="*/ 204 w 220"/>
                <a:gd name="T23" fmla="*/ 204 h 220"/>
                <a:gd name="T24" fmla="*/ 208 w 220"/>
                <a:gd name="T25" fmla="*/ 208 h 220"/>
                <a:gd name="T26" fmla="*/ 212 w 220"/>
                <a:gd name="T27" fmla="*/ 212 h 220"/>
                <a:gd name="T28" fmla="*/ 220 w 220"/>
                <a:gd name="T29" fmla="*/ 194 h 220"/>
                <a:gd name="T30" fmla="*/ 212 w 220"/>
                <a:gd name="T31" fmla="*/ 175 h 220"/>
                <a:gd name="T32" fmla="*/ 45 w 220"/>
                <a:gd name="T33" fmla="*/ 8 h 220"/>
                <a:gd name="T34" fmla="*/ 26 w 220"/>
                <a:gd name="T35" fmla="*/ 0 h 220"/>
                <a:gd name="T36" fmla="*/ 8 w 220"/>
                <a:gd name="T37" fmla="*/ 8 h 220"/>
                <a:gd name="T38" fmla="*/ 0 w 220"/>
                <a:gd name="T39" fmla="*/ 27 h 220"/>
                <a:gd name="T40" fmla="*/ 8 w 220"/>
                <a:gd name="T41" fmla="*/ 45 h 220"/>
                <a:gd name="T42" fmla="*/ 175 w 220"/>
                <a:gd name="T43" fmla="*/ 212 h 220"/>
                <a:gd name="T44" fmla="*/ 194 w 220"/>
                <a:gd name="T45" fmla="*/ 220 h 220"/>
                <a:gd name="T46" fmla="*/ 212 w 220"/>
                <a:gd name="T47" fmla="*/ 212 h 220"/>
                <a:gd name="T48" fmla="*/ 208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A43D826-0F83-4B70-80D0-B1D7E74441D4}"/>
              </a:ext>
            </a:extLst>
          </p:cNvPr>
          <p:cNvGrpSpPr/>
          <p:nvPr/>
        </p:nvGrpSpPr>
        <p:grpSpPr>
          <a:xfrm>
            <a:off x="3972434" y="2534162"/>
            <a:ext cx="2889251" cy="2890838"/>
            <a:chOff x="4376738" y="1919288"/>
            <a:chExt cx="2889251" cy="2890838"/>
          </a:xfrm>
        </p:grpSpPr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F84A472-EBC3-471D-A351-E51EBDFD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2833688"/>
              <a:ext cx="1963738" cy="1963738"/>
            </a:xfrm>
            <a:custGeom>
              <a:avLst/>
              <a:gdLst>
                <a:gd name="T0" fmla="*/ 415 w 462"/>
                <a:gd name="T1" fmla="*/ 452 h 462"/>
                <a:gd name="T2" fmla="*/ 452 w 462"/>
                <a:gd name="T3" fmla="*/ 452 h 462"/>
                <a:gd name="T4" fmla="*/ 452 w 462"/>
                <a:gd name="T5" fmla="*/ 414 h 462"/>
                <a:gd name="T6" fmla="*/ 48 w 462"/>
                <a:gd name="T7" fmla="*/ 10 h 462"/>
                <a:gd name="T8" fmla="*/ 10 w 462"/>
                <a:gd name="T9" fmla="*/ 10 h 462"/>
                <a:gd name="T10" fmla="*/ 10 w 462"/>
                <a:gd name="T11" fmla="*/ 47 h 462"/>
                <a:gd name="T12" fmla="*/ 415 w 462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9B5A906-D620-43CE-8B13-951DA7650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2816226"/>
              <a:ext cx="1992313" cy="1993900"/>
            </a:xfrm>
            <a:custGeom>
              <a:avLst/>
              <a:gdLst>
                <a:gd name="T0" fmla="*/ 418 w 469"/>
                <a:gd name="T1" fmla="*/ 456 h 469"/>
                <a:gd name="T2" fmla="*/ 413 w 469"/>
                <a:gd name="T3" fmla="*/ 460 h 469"/>
                <a:gd name="T4" fmla="*/ 436 w 469"/>
                <a:gd name="T5" fmla="*/ 469 h 469"/>
                <a:gd name="T6" fmla="*/ 459 w 469"/>
                <a:gd name="T7" fmla="*/ 460 h 469"/>
                <a:gd name="T8" fmla="*/ 469 w 469"/>
                <a:gd name="T9" fmla="*/ 437 h 469"/>
                <a:gd name="T10" fmla="*/ 459 w 469"/>
                <a:gd name="T11" fmla="*/ 414 h 469"/>
                <a:gd name="T12" fmla="*/ 55 w 469"/>
                <a:gd name="T13" fmla="*/ 10 h 469"/>
                <a:gd name="T14" fmla="*/ 32 w 469"/>
                <a:gd name="T15" fmla="*/ 0 h 469"/>
                <a:gd name="T16" fmla="*/ 9 w 469"/>
                <a:gd name="T17" fmla="*/ 10 h 469"/>
                <a:gd name="T18" fmla="*/ 0 w 469"/>
                <a:gd name="T19" fmla="*/ 33 h 469"/>
                <a:gd name="T20" fmla="*/ 9 w 469"/>
                <a:gd name="T21" fmla="*/ 56 h 469"/>
                <a:gd name="T22" fmla="*/ 413 w 469"/>
                <a:gd name="T23" fmla="*/ 460 h 469"/>
                <a:gd name="T24" fmla="*/ 418 w 469"/>
                <a:gd name="T25" fmla="*/ 456 h 469"/>
                <a:gd name="T26" fmla="*/ 422 w 469"/>
                <a:gd name="T27" fmla="*/ 451 h 469"/>
                <a:gd name="T28" fmla="*/ 18 w 469"/>
                <a:gd name="T29" fmla="*/ 47 h 469"/>
                <a:gd name="T30" fmla="*/ 12 w 469"/>
                <a:gd name="T31" fmla="*/ 33 h 469"/>
                <a:gd name="T32" fmla="*/ 18 w 469"/>
                <a:gd name="T33" fmla="*/ 18 h 469"/>
                <a:gd name="T34" fmla="*/ 32 w 469"/>
                <a:gd name="T35" fmla="*/ 12 h 469"/>
                <a:gd name="T36" fmla="*/ 47 w 469"/>
                <a:gd name="T37" fmla="*/ 18 h 469"/>
                <a:gd name="T38" fmla="*/ 451 w 469"/>
                <a:gd name="T39" fmla="*/ 422 h 469"/>
                <a:gd name="T40" fmla="*/ 457 w 469"/>
                <a:gd name="T41" fmla="*/ 437 h 469"/>
                <a:gd name="T42" fmla="*/ 451 w 469"/>
                <a:gd name="T43" fmla="*/ 451 h 469"/>
                <a:gd name="T44" fmla="*/ 436 w 469"/>
                <a:gd name="T45" fmla="*/ 457 h 469"/>
                <a:gd name="T46" fmla="*/ 422 w 469"/>
                <a:gd name="T47" fmla="*/ 451 h 469"/>
                <a:gd name="T48" fmla="*/ 418 w 469"/>
                <a:gd name="T49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elvetica" panose="020B060402020203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7413A22-1E70-4540-93FB-FED5BD1D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1" y="2668588"/>
              <a:ext cx="565150" cy="568325"/>
            </a:xfrm>
            <a:custGeom>
              <a:avLst/>
              <a:gdLst>
                <a:gd name="T0" fmla="*/ 8 w 133"/>
                <a:gd name="T1" fmla="*/ 126 h 134"/>
                <a:gd name="T2" fmla="*/ 36 w 133"/>
                <a:gd name="T3" fmla="*/ 126 h 134"/>
                <a:gd name="T4" fmla="*/ 126 w 133"/>
                <a:gd name="T5" fmla="*/ 37 h 134"/>
                <a:gd name="T6" fmla="*/ 126 w 133"/>
                <a:gd name="T7" fmla="*/ 8 h 134"/>
                <a:gd name="T8" fmla="*/ 97 w 133"/>
                <a:gd name="T9" fmla="*/ 8 h 134"/>
                <a:gd name="T10" fmla="*/ 8 w 133"/>
                <a:gd name="T11" fmla="*/ 98 h 134"/>
                <a:gd name="T12" fmla="*/ 8 w 133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D797D4A6-2659-41A9-A309-960A778F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2651126"/>
              <a:ext cx="603250" cy="603250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02DDB73-DAC9-4C4F-AE80-378B60D5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1" y="1936751"/>
              <a:ext cx="569913" cy="569913"/>
            </a:xfrm>
            <a:custGeom>
              <a:avLst/>
              <a:gdLst>
                <a:gd name="T0" fmla="*/ 8 w 134"/>
                <a:gd name="T1" fmla="*/ 126 h 134"/>
                <a:gd name="T2" fmla="*/ 36 w 134"/>
                <a:gd name="T3" fmla="*/ 126 h 134"/>
                <a:gd name="T4" fmla="*/ 126 w 134"/>
                <a:gd name="T5" fmla="*/ 37 h 134"/>
                <a:gd name="T6" fmla="*/ 126 w 134"/>
                <a:gd name="T7" fmla="*/ 8 h 134"/>
                <a:gd name="T8" fmla="*/ 97 w 134"/>
                <a:gd name="T9" fmla="*/ 8 h 134"/>
                <a:gd name="T10" fmla="*/ 8 w 134"/>
                <a:gd name="T11" fmla="*/ 98 h 134"/>
                <a:gd name="T12" fmla="*/ 8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8CC5D97D-4895-45CA-B859-46240D24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1919288"/>
              <a:ext cx="603250" cy="604838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997A8B2-EC49-4644-B700-182FBE57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493963"/>
              <a:ext cx="679450" cy="676275"/>
            </a:xfrm>
            <a:custGeom>
              <a:avLst/>
              <a:gdLst>
                <a:gd name="T0" fmla="*/ 8 w 160"/>
                <a:gd name="T1" fmla="*/ 151 h 159"/>
                <a:gd name="T2" fmla="*/ 37 w 160"/>
                <a:gd name="T3" fmla="*/ 151 h 159"/>
                <a:gd name="T4" fmla="*/ 152 w 160"/>
                <a:gd name="T5" fmla="*/ 36 h 159"/>
                <a:gd name="T6" fmla="*/ 152 w 160"/>
                <a:gd name="T7" fmla="*/ 8 h 159"/>
                <a:gd name="T8" fmla="*/ 123 w 160"/>
                <a:gd name="T9" fmla="*/ 8 h 159"/>
                <a:gd name="T10" fmla="*/ 8 w 160"/>
                <a:gd name="T11" fmla="*/ 123 h 159"/>
                <a:gd name="T12" fmla="*/ 8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53C3E56-53AE-4343-B62B-7F0DF6F70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2476501"/>
              <a:ext cx="714375" cy="709613"/>
            </a:xfrm>
            <a:custGeom>
              <a:avLst/>
              <a:gdLst>
                <a:gd name="T0" fmla="*/ 12 w 168"/>
                <a:gd name="T1" fmla="*/ 155 h 167"/>
                <a:gd name="T2" fmla="*/ 8 w 168"/>
                <a:gd name="T3" fmla="*/ 160 h 167"/>
                <a:gd name="T4" fmla="*/ 26 w 168"/>
                <a:gd name="T5" fmla="*/ 167 h 167"/>
                <a:gd name="T6" fmla="*/ 45 w 168"/>
                <a:gd name="T7" fmla="*/ 160 h 167"/>
                <a:gd name="T8" fmla="*/ 160 w 168"/>
                <a:gd name="T9" fmla="*/ 45 h 167"/>
                <a:gd name="T10" fmla="*/ 168 w 168"/>
                <a:gd name="T11" fmla="*/ 26 h 167"/>
                <a:gd name="T12" fmla="*/ 160 w 168"/>
                <a:gd name="T13" fmla="*/ 7 h 167"/>
                <a:gd name="T14" fmla="*/ 141 w 168"/>
                <a:gd name="T15" fmla="*/ 0 h 167"/>
                <a:gd name="T16" fmla="*/ 123 w 168"/>
                <a:gd name="T17" fmla="*/ 7 h 167"/>
                <a:gd name="T18" fmla="*/ 8 w 168"/>
                <a:gd name="T19" fmla="*/ 123 h 167"/>
                <a:gd name="T20" fmla="*/ 0 w 168"/>
                <a:gd name="T21" fmla="*/ 141 h 167"/>
                <a:gd name="T22" fmla="*/ 8 w 168"/>
                <a:gd name="T23" fmla="*/ 160 h 167"/>
                <a:gd name="T24" fmla="*/ 12 w 168"/>
                <a:gd name="T25" fmla="*/ 155 h 167"/>
                <a:gd name="T26" fmla="*/ 16 w 168"/>
                <a:gd name="T27" fmla="*/ 151 h 167"/>
                <a:gd name="T28" fmla="*/ 12 w 168"/>
                <a:gd name="T29" fmla="*/ 141 h 167"/>
                <a:gd name="T30" fmla="*/ 16 w 168"/>
                <a:gd name="T31" fmla="*/ 131 h 167"/>
                <a:gd name="T32" fmla="*/ 131 w 168"/>
                <a:gd name="T33" fmla="*/ 16 h 167"/>
                <a:gd name="T34" fmla="*/ 141 w 168"/>
                <a:gd name="T35" fmla="*/ 12 h 167"/>
                <a:gd name="T36" fmla="*/ 152 w 168"/>
                <a:gd name="T37" fmla="*/ 16 h 167"/>
                <a:gd name="T38" fmla="*/ 156 w 168"/>
                <a:gd name="T39" fmla="*/ 26 h 167"/>
                <a:gd name="T40" fmla="*/ 152 w 168"/>
                <a:gd name="T41" fmla="*/ 36 h 167"/>
                <a:gd name="T42" fmla="*/ 36 w 168"/>
                <a:gd name="T43" fmla="*/ 151 h 167"/>
                <a:gd name="T44" fmla="*/ 26 w 168"/>
                <a:gd name="T45" fmla="*/ 155 h 167"/>
                <a:gd name="T46" fmla="*/ 16 w 168"/>
                <a:gd name="T47" fmla="*/ 151 h 167"/>
                <a:gd name="T48" fmla="*/ 12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4D447FD-E075-4672-8FCC-EA306F94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2005013"/>
              <a:ext cx="681038" cy="679450"/>
            </a:xfrm>
            <a:custGeom>
              <a:avLst/>
              <a:gdLst>
                <a:gd name="T0" fmla="*/ 8 w 160"/>
                <a:gd name="T1" fmla="*/ 152 h 160"/>
                <a:gd name="T2" fmla="*/ 37 w 160"/>
                <a:gd name="T3" fmla="*/ 152 h 160"/>
                <a:gd name="T4" fmla="*/ 152 w 160"/>
                <a:gd name="T5" fmla="*/ 37 h 160"/>
                <a:gd name="T6" fmla="*/ 152 w 160"/>
                <a:gd name="T7" fmla="*/ 8 h 160"/>
                <a:gd name="T8" fmla="*/ 124 w 160"/>
                <a:gd name="T9" fmla="*/ 8 h 160"/>
                <a:gd name="T10" fmla="*/ 8 w 160"/>
                <a:gd name="T11" fmla="*/ 123 h 160"/>
                <a:gd name="T12" fmla="*/ 8 w 160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007AC1B2-10F2-4C0A-86B2-E39C925F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987551"/>
              <a:ext cx="712788" cy="714375"/>
            </a:xfrm>
            <a:custGeom>
              <a:avLst/>
              <a:gdLst>
                <a:gd name="T0" fmla="*/ 12 w 168"/>
                <a:gd name="T1" fmla="*/ 156 h 168"/>
                <a:gd name="T2" fmla="*/ 8 w 168"/>
                <a:gd name="T3" fmla="*/ 160 h 168"/>
                <a:gd name="T4" fmla="*/ 27 w 168"/>
                <a:gd name="T5" fmla="*/ 168 h 168"/>
                <a:gd name="T6" fmla="*/ 45 w 168"/>
                <a:gd name="T7" fmla="*/ 160 h 168"/>
                <a:gd name="T8" fmla="*/ 160 w 168"/>
                <a:gd name="T9" fmla="*/ 45 h 168"/>
                <a:gd name="T10" fmla="*/ 168 w 168"/>
                <a:gd name="T11" fmla="*/ 26 h 168"/>
                <a:gd name="T12" fmla="*/ 160 w 168"/>
                <a:gd name="T13" fmla="*/ 8 h 168"/>
                <a:gd name="T14" fmla="*/ 142 w 168"/>
                <a:gd name="T15" fmla="*/ 0 h 168"/>
                <a:gd name="T16" fmla="*/ 123 w 168"/>
                <a:gd name="T17" fmla="*/ 8 h 168"/>
                <a:gd name="T18" fmla="*/ 8 w 168"/>
                <a:gd name="T19" fmla="*/ 123 h 168"/>
                <a:gd name="T20" fmla="*/ 0 w 168"/>
                <a:gd name="T21" fmla="*/ 141 h 168"/>
                <a:gd name="T22" fmla="*/ 8 w 168"/>
                <a:gd name="T23" fmla="*/ 160 h 168"/>
                <a:gd name="T24" fmla="*/ 12 w 168"/>
                <a:gd name="T25" fmla="*/ 156 h 168"/>
                <a:gd name="T26" fmla="*/ 17 w 168"/>
                <a:gd name="T27" fmla="*/ 152 h 168"/>
                <a:gd name="T28" fmla="*/ 12 w 168"/>
                <a:gd name="T29" fmla="*/ 141 h 168"/>
                <a:gd name="T30" fmla="*/ 17 w 168"/>
                <a:gd name="T31" fmla="*/ 131 h 168"/>
                <a:gd name="T32" fmla="*/ 132 w 168"/>
                <a:gd name="T33" fmla="*/ 16 h 168"/>
                <a:gd name="T34" fmla="*/ 142 w 168"/>
                <a:gd name="T35" fmla="*/ 12 h 168"/>
                <a:gd name="T36" fmla="*/ 152 w 168"/>
                <a:gd name="T37" fmla="*/ 16 h 168"/>
                <a:gd name="T38" fmla="*/ 156 w 168"/>
                <a:gd name="T39" fmla="*/ 26 h 168"/>
                <a:gd name="T40" fmla="*/ 152 w 168"/>
                <a:gd name="T41" fmla="*/ 36 h 168"/>
                <a:gd name="T42" fmla="*/ 37 w 168"/>
                <a:gd name="T43" fmla="*/ 152 h 168"/>
                <a:gd name="T44" fmla="*/ 27 w 168"/>
                <a:gd name="T45" fmla="*/ 156 h 168"/>
                <a:gd name="T46" fmla="*/ 17 w 168"/>
                <a:gd name="T47" fmla="*/ 152 h 168"/>
                <a:gd name="T48" fmla="*/ 12 w 168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9EFA576-91F5-42E1-83EC-013DE1348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2324101"/>
              <a:ext cx="768350" cy="768350"/>
            </a:xfrm>
            <a:custGeom>
              <a:avLst/>
              <a:gdLst>
                <a:gd name="T0" fmla="*/ 8 w 181"/>
                <a:gd name="T1" fmla="*/ 174 h 181"/>
                <a:gd name="T2" fmla="*/ 36 w 181"/>
                <a:gd name="T3" fmla="*/ 174 h 181"/>
                <a:gd name="T4" fmla="*/ 173 w 181"/>
                <a:gd name="T5" fmla="*/ 37 h 181"/>
                <a:gd name="T6" fmla="*/ 173 w 181"/>
                <a:gd name="T7" fmla="*/ 8 h 181"/>
                <a:gd name="T8" fmla="*/ 144 w 181"/>
                <a:gd name="T9" fmla="*/ 8 h 181"/>
                <a:gd name="T10" fmla="*/ 8 w 181"/>
                <a:gd name="T11" fmla="*/ 145 h 181"/>
                <a:gd name="T12" fmla="*/ 8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69470EAA-F14B-48EB-B92E-E8C5F357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306638"/>
              <a:ext cx="803275" cy="803275"/>
            </a:xfrm>
            <a:custGeom>
              <a:avLst/>
              <a:gdLst>
                <a:gd name="T0" fmla="*/ 12 w 189"/>
                <a:gd name="T1" fmla="*/ 178 h 189"/>
                <a:gd name="T2" fmla="*/ 7 w 189"/>
                <a:gd name="T3" fmla="*/ 182 h 189"/>
                <a:gd name="T4" fmla="*/ 26 w 189"/>
                <a:gd name="T5" fmla="*/ 189 h 189"/>
                <a:gd name="T6" fmla="*/ 45 w 189"/>
                <a:gd name="T7" fmla="*/ 182 h 189"/>
                <a:gd name="T8" fmla="*/ 181 w 189"/>
                <a:gd name="T9" fmla="*/ 45 h 189"/>
                <a:gd name="T10" fmla="*/ 189 w 189"/>
                <a:gd name="T11" fmla="*/ 27 h 189"/>
                <a:gd name="T12" fmla="*/ 181 w 189"/>
                <a:gd name="T13" fmla="*/ 8 h 189"/>
                <a:gd name="T14" fmla="*/ 163 w 189"/>
                <a:gd name="T15" fmla="*/ 0 h 189"/>
                <a:gd name="T16" fmla="*/ 144 w 189"/>
                <a:gd name="T17" fmla="*/ 8 h 189"/>
                <a:gd name="T18" fmla="*/ 7 w 189"/>
                <a:gd name="T19" fmla="*/ 145 h 189"/>
                <a:gd name="T20" fmla="*/ 0 w 189"/>
                <a:gd name="T21" fmla="*/ 163 h 189"/>
                <a:gd name="T22" fmla="*/ 7 w 189"/>
                <a:gd name="T23" fmla="*/ 182 h 189"/>
                <a:gd name="T24" fmla="*/ 12 w 189"/>
                <a:gd name="T25" fmla="*/ 178 h 189"/>
                <a:gd name="T26" fmla="*/ 16 w 189"/>
                <a:gd name="T27" fmla="*/ 173 h 189"/>
                <a:gd name="T28" fmla="*/ 12 w 189"/>
                <a:gd name="T29" fmla="*/ 163 h 189"/>
                <a:gd name="T30" fmla="*/ 16 w 189"/>
                <a:gd name="T31" fmla="*/ 153 h 189"/>
                <a:gd name="T32" fmla="*/ 152 w 189"/>
                <a:gd name="T33" fmla="*/ 16 h 189"/>
                <a:gd name="T34" fmla="*/ 163 w 189"/>
                <a:gd name="T35" fmla="*/ 12 h 189"/>
                <a:gd name="T36" fmla="*/ 173 w 189"/>
                <a:gd name="T37" fmla="*/ 16 h 189"/>
                <a:gd name="T38" fmla="*/ 177 w 189"/>
                <a:gd name="T39" fmla="*/ 27 h 189"/>
                <a:gd name="T40" fmla="*/ 173 w 189"/>
                <a:gd name="T41" fmla="*/ 37 h 189"/>
                <a:gd name="T42" fmla="*/ 36 w 189"/>
                <a:gd name="T43" fmla="*/ 173 h 189"/>
                <a:gd name="T44" fmla="*/ 26 w 189"/>
                <a:gd name="T45" fmla="*/ 177 h 189"/>
                <a:gd name="T46" fmla="*/ 16 w 189"/>
                <a:gd name="T47" fmla="*/ 173 h 189"/>
                <a:gd name="T48" fmla="*/ 12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1AA7C90-30E2-4985-A9D5-F80C91FC4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2081213"/>
              <a:ext cx="774700" cy="769938"/>
            </a:xfrm>
            <a:custGeom>
              <a:avLst/>
              <a:gdLst>
                <a:gd name="T0" fmla="*/ 8 w 182"/>
                <a:gd name="T1" fmla="*/ 173 h 181"/>
                <a:gd name="T2" fmla="*/ 37 w 182"/>
                <a:gd name="T3" fmla="*/ 173 h 181"/>
                <a:gd name="T4" fmla="*/ 174 w 182"/>
                <a:gd name="T5" fmla="*/ 37 h 181"/>
                <a:gd name="T6" fmla="*/ 174 w 182"/>
                <a:gd name="T7" fmla="*/ 8 h 181"/>
                <a:gd name="T8" fmla="*/ 145 w 182"/>
                <a:gd name="T9" fmla="*/ 8 h 181"/>
                <a:gd name="T10" fmla="*/ 8 w 182"/>
                <a:gd name="T11" fmla="*/ 145 h 181"/>
                <a:gd name="T12" fmla="*/ 8 w 182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81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DA7BFFA3-7844-4D4F-891E-A27B8D769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6" y="2063751"/>
              <a:ext cx="806450" cy="803275"/>
            </a:xfrm>
            <a:custGeom>
              <a:avLst/>
              <a:gdLst>
                <a:gd name="T0" fmla="*/ 12 w 190"/>
                <a:gd name="T1" fmla="*/ 177 h 189"/>
                <a:gd name="T2" fmla="*/ 8 w 190"/>
                <a:gd name="T3" fmla="*/ 181 h 189"/>
                <a:gd name="T4" fmla="*/ 27 w 190"/>
                <a:gd name="T5" fmla="*/ 189 h 189"/>
                <a:gd name="T6" fmla="*/ 45 w 190"/>
                <a:gd name="T7" fmla="*/ 181 h 189"/>
                <a:gd name="T8" fmla="*/ 182 w 190"/>
                <a:gd name="T9" fmla="*/ 45 h 189"/>
                <a:gd name="T10" fmla="*/ 190 w 190"/>
                <a:gd name="T11" fmla="*/ 26 h 189"/>
                <a:gd name="T12" fmla="*/ 182 w 190"/>
                <a:gd name="T13" fmla="*/ 8 h 189"/>
                <a:gd name="T14" fmla="*/ 163 w 190"/>
                <a:gd name="T15" fmla="*/ 0 h 189"/>
                <a:gd name="T16" fmla="*/ 145 w 190"/>
                <a:gd name="T17" fmla="*/ 8 h 189"/>
                <a:gd name="T18" fmla="*/ 8 w 190"/>
                <a:gd name="T19" fmla="*/ 144 h 189"/>
                <a:gd name="T20" fmla="*/ 0 w 190"/>
                <a:gd name="T21" fmla="*/ 163 h 189"/>
                <a:gd name="T22" fmla="*/ 8 w 190"/>
                <a:gd name="T23" fmla="*/ 181 h 189"/>
                <a:gd name="T24" fmla="*/ 12 w 190"/>
                <a:gd name="T25" fmla="*/ 177 h 189"/>
                <a:gd name="T26" fmla="*/ 17 w 190"/>
                <a:gd name="T27" fmla="*/ 173 h 189"/>
                <a:gd name="T28" fmla="*/ 12 w 190"/>
                <a:gd name="T29" fmla="*/ 163 h 189"/>
                <a:gd name="T30" fmla="*/ 17 w 190"/>
                <a:gd name="T31" fmla="*/ 153 h 189"/>
                <a:gd name="T32" fmla="*/ 153 w 190"/>
                <a:gd name="T33" fmla="*/ 16 h 189"/>
                <a:gd name="T34" fmla="*/ 163 w 190"/>
                <a:gd name="T35" fmla="*/ 12 h 189"/>
                <a:gd name="T36" fmla="*/ 173 w 190"/>
                <a:gd name="T37" fmla="*/ 16 h 189"/>
                <a:gd name="T38" fmla="*/ 178 w 190"/>
                <a:gd name="T39" fmla="*/ 26 h 189"/>
                <a:gd name="T40" fmla="*/ 173 w 190"/>
                <a:gd name="T41" fmla="*/ 36 h 189"/>
                <a:gd name="T42" fmla="*/ 37 w 190"/>
                <a:gd name="T43" fmla="*/ 173 h 189"/>
                <a:gd name="T44" fmla="*/ 27 w 190"/>
                <a:gd name="T45" fmla="*/ 177 h 189"/>
                <a:gd name="T46" fmla="*/ 17 w 190"/>
                <a:gd name="T47" fmla="*/ 173 h 189"/>
                <a:gd name="T48" fmla="*/ 12 w 190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89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F01ADA4-DF9E-43EF-860E-7AA5BA82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6" y="2136776"/>
              <a:ext cx="900113" cy="901700"/>
            </a:xfrm>
            <a:custGeom>
              <a:avLst/>
              <a:gdLst>
                <a:gd name="T0" fmla="*/ 8 w 212"/>
                <a:gd name="T1" fmla="*/ 204 h 212"/>
                <a:gd name="T2" fmla="*/ 36 w 212"/>
                <a:gd name="T3" fmla="*/ 204 h 212"/>
                <a:gd name="T4" fmla="*/ 204 w 212"/>
                <a:gd name="T5" fmla="*/ 37 h 212"/>
                <a:gd name="T6" fmla="*/ 204 w 212"/>
                <a:gd name="T7" fmla="*/ 8 h 212"/>
                <a:gd name="T8" fmla="*/ 175 w 212"/>
                <a:gd name="T9" fmla="*/ 8 h 212"/>
                <a:gd name="T10" fmla="*/ 8 w 212"/>
                <a:gd name="T11" fmla="*/ 176 h 212"/>
                <a:gd name="T12" fmla="*/ 8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2CCBC6F-DDD3-4926-BDB1-A79BCA409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2119313"/>
              <a:ext cx="935038" cy="935038"/>
            </a:xfrm>
            <a:custGeom>
              <a:avLst/>
              <a:gdLst>
                <a:gd name="T0" fmla="*/ 12 w 220"/>
                <a:gd name="T1" fmla="*/ 208 h 220"/>
                <a:gd name="T2" fmla="*/ 7 w 220"/>
                <a:gd name="T3" fmla="*/ 212 h 220"/>
                <a:gd name="T4" fmla="*/ 26 w 220"/>
                <a:gd name="T5" fmla="*/ 220 h 220"/>
                <a:gd name="T6" fmla="*/ 44 w 220"/>
                <a:gd name="T7" fmla="*/ 212 h 220"/>
                <a:gd name="T8" fmla="*/ 212 w 220"/>
                <a:gd name="T9" fmla="*/ 45 h 220"/>
                <a:gd name="T10" fmla="*/ 220 w 220"/>
                <a:gd name="T11" fmla="*/ 27 h 220"/>
                <a:gd name="T12" fmla="*/ 212 w 220"/>
                <a:gd name="T13" fmla="*/ 8 h 220"/>
                <a:gd name="T14" fmla="*/ 193 w 220"/>
                <a:gd name="T15" fmla="*/ 0 h 220"/>
                <a:gd name="T16" fmla="*/ 175 w 220"/>
                <a:gd name="T17" fmla="*/ 8 h 220"/>
                <a:gd name="T18" fmla="*/ 7 w 220"/>
                <a:gd name="T19" fmla="*/ 175 h 220"/>
                <a:gd name="T20" fmla="*/ 0 w 220"/>
                <a:gd name="T21" fmla="*/ 194 h 220"/>
                <a:gd name="T22" fmla="*/ 7 w 220"/>
                <a:gd name="T23" fmla="*/ 212 h 220"/>
                <a:gd name="T24" fmla="*/ 12 w 220"/>
                <a:gd name="T25" fmla="*/ 208 h 220"/>
                <a:gd name="T26" fmla="*/ 16 w 220"/>
                <a:gd name="T27" fmla="*/ 204 h 220"/>
                <a:gd name="T28" fmla="*/ 12 w 220"/>
                <a:gd name="T29" fmla="*/ 194 h 220"/>
                <a:gd name="T30" fmla="*/ 16 w 220"/>
                <a:gd name="T31" fmla="*/ 184 h 220"/>
                <a:gd name="T32" fmla="*/ 183 w 220"/>
                <a:gd name="T33" fmla="*/ 16 h 220"/>
                <a:gd name="T34" fmla="*/ 193 w 220"/>
                <a:gd name="T35" fmla="*/ 12 h 220"/>
                <a:gd name="T36" fmla="*/ 203 w 220"/>
                <a:gd name="T37" fmla="*/ 16 h 220"/>
                <a:gd name="T38" fmla="*/ 208 w 220"/>
                <a:gd name="T39" fmla="*/ 27 h 220"/>
                <a:gd name="T40" fmla="*/ 203 w 220"/>
                <a:gd name="T41" fmla="*/ 37 h 220"/>
                <a:gd name="T42" fmla="*/ 36 w 220"/>
                <a:gd name="T43" fmla="*/ 204 h 220"/>
                <a:gd name="T44" fmla="*/ 26 w 220"/>
                <a:gd name="T45" fmla="*/ 208 h 220"/>
                <a:gd name="T46" fmla="*/ 16 w 220"/>
                <a:gd name="T47" fmla="*/ 204 h 220"/>
                <a:gd name="T48" fmla="*/ 12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45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471766" y="2428984"/>
            <a:ext cx="36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977458" y="4268323"/>
            <a:ext cx="2837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7709338" y="1961289"/>
            <a:ext cx="4130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Xây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963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497475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THANKS</a:t>
            </a:r>
            <a:endParaRPr lang="zh-CN" altLang="en-US" sz="8800" b="1" dirty="0">
              <a:latin typeface="Helvetica" panose="020B0604020202030204" pitchFamily="34" charset="0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832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20459C5-55FB-403D-8275-826601681079}"/>
              </a:ext>
            </a:extLst>
          </p:cNvPr>
          <p:cNvSpPr txBox="1"/>
          <p:nvPr/>
        </p:nvSpPr>
        <p:spPr>
          <a:xfrm>
            <a:off x="1904678" y="3071177"/>
            <a:ext cx="3353629" cy="68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4400" b="1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CONTENTS</a:t>
            </a:r>
            <a:endParaRPr lang="zh-CN" altLang="en-US" sz="4400" b="1" dirty="0">
              <a:latin typeface="Helvetica" panose="020B0604020202030204" pitchFamily="34" charset="0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E3C85C-01F6-4961-9BD5-2058EBD5CB23}"/>
              </a:ext>
            </a:extLst>
          </p:cNvPr>
          <p:cNvSpPr txBox="1"/>
          <p:nvPr/>
        </p:nvSpPr>
        <p:spPr>
          <a:xfrm>
            <a:off x="1595069" y="3001856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Helvetica" panose="020B0604020202030204" pitchFamily="34" charset="0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72B370-30AA-47CD-A6B8-EF6D0D2A2793}"/>
              </a:ext>
            </a:extLst>
          </p:cNvPr>
          <p:cNvSpPr txBox="1"/>
          <p:nvPr/>
        </p:nvSpPr>
        <p:spPr>
          <a:xfrm>
            <a:off x="6238137" y="2277877"/>
            <a:ext cx="539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Lập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đời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sống</a:t>
            </a:r>
            <a:endParaRPr lang="zh-CN" altLang="en-US" sz="4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5540070" y="2370325"/>
            <a:ext cx="676275" cy="542658"/>
            <a:chOff x="5995723" y="2676898"/>
            <a:chExt cx="676275" cy="54265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I.</a:t>
              </a:r>
              <a:endParaRPr lang="zh-CN" altLang="en-US" sz="2400" b="1" dirty="0">
                <a:solidFill>
                  <a:schemeClr val="bg1"/>
                </a:solidFill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41CE646-FBEF-420B-89FC-D1A6D3903BE9}"/>
              </a:ext>
            </a:extLst>
          </p:cNvPr>
          <p:cNvSpPr txBox="1"/>
          <p:nvPr/>
        </p:nvSpPr>
        <p:spPr>
          <a:xfrm>
            <a:off x="6528070" y="3460781"/>
            <a:ext cx="442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Lập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văn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nghị</a:t>
            </a:r>
            <a:r>
              <a:rPr lang="en-US" altLang="zh-CN" sz="4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4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5573524" y="3865464"/>
            <a:ext cx="676275" cy="542658"/>
            <a:chOff x="5995723" y="2676898"/>
            <a:chExt cx="676275" cy="542658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Helvetica" panose="020B0604020202030204" pitchFamily="34" charset="0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II.</a:t>
              </a:r>
              <a:endParaRPr lang="zh-CN" altLang="en-US" sz="2400" b="1" dirty="0">
                <a:solidFill>
                  <a:schemeClr val="bg1"/>
                </a:solidFill>
                <a:latin typeface="Helvetica" panose="020B0604020202030204" pitchFamily="34" charset="0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3707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3" r="17857"/>
          <a:stretch/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I.</a:t>
            </a:r>
            <a:endParaRPr lang="en-US" altLang="zh-CN" sz="6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895707" y="2827076"/>
            <a:ext cx="890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Lập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đời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sống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08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27" y="489137"/>
            <a:ext cx="1101330" cy="9145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5691135" y="654852"/>
            <a:ext cx="386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Ngữ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liệu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9B7F28-F7E6-4338-882E-B636CB06B8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01443" flipH="1">
            <a:off x="669994" y="1641599"/>
            <a:ext cx="694742" cy="8481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46A7C9-6AD3-498F-8EDA-BA601B1FA5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98557">
            <a:off x="710229" y="2641991"/>
            <a:ext cx="755755" cy="806473"/>
          </a:xfrm>
          <a:prstGeom prst="rect">
            <a:avLst/>
          </a:prstGeom>
        </p:spPr>
      </p:pic>
      <p:pic>
        <p:nvPicPr>
          <p:cNvPr id="24" name="图片 2">
            <a:extLst>
              <a:ext uri="{FF2B5EF4-FFF2-40B4-BE49-F238E27FC236}">
                <a16:creationId xmlns:a16="http://schemas.microsoft.com/office/drawing/2014/main" id="{CD9B7F28-F7E6-4338-882E-B636CB06B8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01443" flipH="1">
            <a:off x="665114" y="3597999"/>
            <a:ext cx="694742" cy="848101"/>
          </a:xfrm>
          <a:prstGeom prst="rect">
            <a:avLst/>
          </a:prstGeom>
        </p:spPr>
      </p:pic>
      <p:sp>
        <p:nvSpPr>
          <p:cNvPr id="25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10651" y="1773032"/>
            <a:ext cx="9773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Hôm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nay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trời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mưa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chúng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không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công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viên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nữa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54193" y="2794770"/>
            <a:ext cx="9773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thích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đọc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sách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qua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sách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điều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7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38425" y="3783852"/>
            <a:ext cx="6627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Trời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ăn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46" name="Picture 45" descr="—Pngtree—colorful question mark_130309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0089" y="5031827"/>
            <a:ext cx="1148255" cy="1148255"/>
          </a:xfrm>
          <a:prstGeom prst="rect">
            <a:avLst/>
          </a:prstGeom>
        </p:spPr>
      </p:pic>
      <p:pic>
        <p:nvPicPr>
          <p:cNvPr id="47" name="Picture 46" descr="58PIC58PIC58PIC58PICHsaGKG559akDq_PIC2018.png"/>
          <p:cNvPicPr>
            <a:picLocks noChangeAspect="1"/>
          </p:cNvPicPr>
          <p:nvPr/>
        </p:nvPicPr>
        <p:blipFill>
          <a:blip r:embed="rId7" cstate="print"/>
          <a:srcRect l="7143" t="16071" r="5357" b="14286"/>
          <a:stretch>
            <a:fillRect/>
          </a:stretch>
        </p:blipFill>
        <p:spPr>
          <a:xfrm>
            <a:off x="1994338" y="4871543"/>
            <a:ext cx="9372600" cy="1545022"/>
          </a:xfrm>
          <a:prstGeom prst="rect">
            <a:avLst/>
          </a:prstGeom>
        </p:spPr>
      </p:pic>
      <p:sp>
        <p:nvSpPr>
          <p:cNvPr id="48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2761686" y="5125836"/>
            <a:ext cx="780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Tìm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trong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3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ví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dụ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trên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 Cho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biết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quan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hệ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và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vị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trí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của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? 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5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27" y="489137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5691135" y="654852"/>
            <a:ext cx="386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Ngữ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liệu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9B7F28-F7E6-4338-882E-B636CB06B8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01443" flipH="1">
            <a:off x="669994" y="1846557"/>
            <a:ext cx="694742" cy="8481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46A7C9-6AD3-498F-8EDA-BA601B1FA5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998557">
            <a:off x="710229" y="3414525"/>
            <a:ext cx="755755" cy="806473"/>
          </a:xfrm>
          <a:prstGeom prst="rect">
            <a:avLst/>
          </a:prstGeom>
        </p:spPr>
      </p:pic>
      <p:pic>
        <p:nvPicPr>
          <p:cNvPr id="24" name="图片 2">
            <a:extLst>
              <a:ext uri="{FF2B5EF4-FFF2-40B4-BE49-F238E27FC236}">
                <a16:creationId xmlns:a16="http://schemas.microsoft.com/office/drawing/2014/main" id="{CD9B7F28-F7E6-4338-882E-B636CB06B8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01443" flipH="1">
            <a:off x="680880" y="4938109"/>
            <a:ext cx="694742" cy="848101"/>
          </a:xfrm>
          <a:prstGeom prst="rect">
            <a:avLst/>
          </a:prstGeom>
        </p:spPr>
      </p:pic>
      <p:sp>
        <p:nvSpPr>
          <p:cNvPr id="25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10651" y="1977990"/>
            <a:ext cx="9773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Hôm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nay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trời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mưa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chúng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không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công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viên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nữa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54193" y="3567304"/>
            <a:ext cx="9773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thích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đọc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sách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qua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sách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điều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7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754191" y="5123962"/>
            <a:ext cx="6627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Trời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nóng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ăn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kem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0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0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85257" y="2438400"/>
            <a:ext cx="2873828" cy="10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78828" y="2416629"/>
            <a:ext cx="5954486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2164135" y="2699102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(1)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6743569" y="2695385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(2)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848447" y="4036741"/>
            <a:ext cx="3325719" cy="14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41795" y="4014439"/>
            <a:ext cx="5354709" cy="4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2517251" y="4200801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(1)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7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7096685" y="4197084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(2)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800125" y="5619948"/>
            <a:ext cx="2192012" cy="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69227" y="5620215"/>
            <a:ext cx="1952793" cy="11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1877920" y="5791705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(1)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41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4082146" y="5765688"/>
            <a:ext cx="20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(2)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5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32" grpId="0"/>
      <p:bldP spid="33" grpId="0"/>
      <p:bldP spid="36" grpId="0"/>
      <p:bldP spid="37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E72FC27-F675-4248-8CA8-35CD1DBDC0D4}"/>
              </a:ext>
            </a:extLst>
          </p:cNvPr>
          <p:cNvGrpSpPr/>
          <p:nvPr/>
        </p:nvGrpSpPr>
        <p:grpSpPr>
          <a:xfrm>
            <a:off x="4166254" y="2461900"/>
            <a:ext cx="3670301" cy="2951163"/>
            <a:chOff x="4329113" y="1957388"/>
            <a:chExt cx="3670301" cy="29511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2A8783F-7383-4F73-B462-2764DD927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D05A613-880B-4B79-9057-7FDB2FF0A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4E057D3-E648-4C01-89DF-87013153D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5669FBA2-647D-43EE-9AA1-2B1DB906C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14BAE64-E16C-4F86-A7D5-3D93FE700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43DA796-9E40-4D8C-A609-D08C8988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539DCD8-6BEA-4651-91C9-968AD891E877}"/>
                </a:ext>
              </a:extLst>
            </p:cNvPr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AEFC4C86-7806-4BA1-800A-9E1DA76C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ECBF7AC-3214-4474-B254-02CFD2CC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A317207-88B1-46E8-8EA7-C03947098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00329387-BC5D-46AC-B1E8-EBDD3D9A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BA0BE82C-25A8-482E-A256-DB077487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7B51C584-31ED-4816-8CFC-AB2A99E6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id="{E2DAEFC9-814E-4A89-95EC-D19CB5851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98B6C6E5-1A84-4813-BB72-46270C10086A}"/>
              </a:ext>
            </a:extLst>
          </p:cNvPr>
          <p:cNvSpPr/>
          <p:nvPr/>
        </p:nvSpPr>
        <p:spPr>
          <a:xfrm>
            <a:off x="725215" y="2631229"/>
            <a:ext cx="3294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Mối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quan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hệ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giữa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mối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quan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hệ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nhân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quả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2AAFA84-EE80-4818-8091-0CEE6D1B2C64}"/>
              </a:ext>
            </a:extLst>
          </p:cNvPr>
          <p:cNvSpPr/>
          <p:nvPr/>
        </p:nvSpPr>
        <p:spPr>
          <a:xfrm>
            <a:off x="8135007" y="2962318"/>
            <a:ext cx="3562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Vị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trí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thay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đổi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nhau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CA91F2B-6108-4FDE-B6EC-1F866681070A}"/>
              </a:ext>
            </a:extLst>
          </p:cNvPr>
          <p:cNvSpPr/>
          <p:nvPr/>
        </p:nvSpPr>
        <p:spPr>
          <a:xfrm>
            <a:off x="4256688" y="3357631"/>
            <a:ext cx="1356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28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Luận</a:t>
            </a:r>
            <a:r>
              <a:rPr lang="en-US" altLang="zh-CN" sz="28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cứ</a:t>
            </a:r>
            <a:endParaRPr lang="zh-CN" altLang="en-US" sz="28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BCCAAF0-5124-400B-B1C9-5B9858BEA851}"/>
              </a:ext>
            </a:extLst>
          </p:cNvPr>
          <p:cNvSpPr/>
          <p:nvPr/>
        </p:nvSpPr>
        <p:spPr>
          <a:xfrm>
            <a:off x="6195874" y="3357631"/>
            <a:ext cx="1466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28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Kết</a:t>
            </a:r>
            <a:r>
              <a:rPr lang="en-US" altLang="zh-CN" sz="2800" dirty="0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luận</a:t>
            </a:r>
            <a:endParaRPr lang="zh-CN" altLang="en-US" sz="2800" dirty="0"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37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2333297" y="791471"/>
            <a:ext cx="804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Mối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quan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hệ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giữa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và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209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2A46BCE-F518-4ABE-9FFC-7E50633B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64" y="2618976"/>
            <a:ext cx="2601808" cy="23862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8FF05C-5A3C-4A4F-B569-ADF85C83F50A}"/>
              </a:ext>
            </a:extLst>
          </p:cNvPr>
          <p:cNvSpPr txBox="1"/>
          <p:nvPr/>
        </p:nvSpPr>
        <p:spPr>
          <a:xfrm>
            <a:off x="5092008" y="2735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06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A499B29-FD6D-45A3-B5C9-D96DD49BF681}"/>
              </a:ext>
            </a:extLst>
          </p:cNvPr>
          <p:cNvSpPr txBox="1"/>
          <p:nvPr/>
        </p:nvSpPr>
        <p:spPr>
          <a:xfrm>
            <a:off x="4668781" y="335815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BA0B59-926F-4B65-BE15-B8EDA1130A3C}"/>
              </a:ext>
            </a:extLst>
          </p:cNvPr>
          <p:cNvSpPr txBox="1"/>
          <p:nvPr/>
        </p:nvSpPr>
        <p:spPr>
          <a:xfrm>
            <a:off x="5100242" y="40310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2D90FBC-C9AA-4A04-878A-4997B923A22A}"/>
              </a:ext>
            </a:extLst>
          </p:cNvPr>
          <p:cNvSpPr txBox="1"/>
          <p:nvPr/>
        </p:nvSpPr>
        <p:spPr>
          <a:xfrm>
            <a:off x="5863306" y="40907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453844-E262-4D3F-8801-37A665CFF825}"/>
              </a:ext>
            </a:extLst>
          </p:cNvPr>
          <p:cNvSpPr txBox="1"/>
          <p:nvPr/>
        </p:nvSpPr>
        <p:spPr>
          <a:xfrm>
            <a:off x="6241679" y="34509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79F990-5716-4D0C-B459-CCB0DB7F0106}"/>
              </a:ext>
            </a:extLst>
          </p:cNvPr>
          <p:cNvSpPr txBox="1"/>
          <p:nvPr/>
        </p:nvSpPr>
        <p:spPr>
          <a:xfrm>
            <a:off x="5933899" y="273931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1" y="520668"/>
            <a:ext cx="1101330" cy="914522"/>
          </a:xfrm>
          <a:prstGeom prst="rect">
            <a:avLst/>
          </a:prstGeom>
        </p:spPr>
      </p:pic>
      <p:sp>
        <p:nvSpPr>
          <p:cNvPr id="24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2380349" y="686383"/>
            <a:ext cx="22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BT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nhanh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4713890" y="696892"/>
            <a:ext cx="722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Bổ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sung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cho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các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sau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6910552" y="2205126"/>
            <a:ext cx="500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yêu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trường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….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3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7457089" y="3524179"/>
            <a:ext cx="450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dối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hại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….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6653049" y="4748629"/>
            <a:ext cx="558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…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nghỉ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1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lát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nhạc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thôi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593833" y="4538411"/>
            <a:ext cx="481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…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trẻ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cần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biết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lời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cha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mẹ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268017" y="3398040"/>
            <a:ext cx="425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…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thích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du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lịch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7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88886" y="2194609"/>
            <a:ext cx="425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trở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thành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……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844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846787" y="318862"/>
            <a:ext cx="1150882" cy="9701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D758A4-A8E1-4789-A453-B403E930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87" y="2364336"/>
            <a:ext cx="2724744" cy="2498980"/>
          </a:xfrm>
          <a:prstGeom prst="rect">
            <a:avLst/>
          </a:prstGeom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id="{12ACA2ED-F4FE-4305-B8A6-335281CF0623}"/>
              </a:ext>
            </a:extLst>
          </p:cNvPr>
          <p:cNvSpPr/>
          <p:nvPr/>
        </p:nvSpPr>
        <p:spPr>
          <a:xfrm rot="10800000">
            <a:off x="768755" y="2784684"/>
            <a:ext cx="2073970" cy="1709258"/>
          </a:xfrm>
          <a:prstGeom prst="hexagon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391803" y="394132"/>
            <a:ext cx="63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yêu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trường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nơi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đây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gắn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bó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với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 </a:t>
            </a:r>
            <a:endParaRPr lang="zh-CN" altLang="en-US" sz="32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0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778464" y="1275283"/>
            <a:ext cx="1150882" cy="970164"/>
          </a:xfrm>
          <a:prstGeom prst="rect">
            <a:avLst/>
          </a:prstGeom>
        </p:spPr>
      </p:pic>
      <p:sp>
        <p:nvSpPr>
          <p:cNvPr id="21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386544" y="1539745"/>
            <a:ext cx="63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dối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rất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hại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mất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lòng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tin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của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mọi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người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2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2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809996" y="2300034"/>
            <a:ext cx="1150882" cy="970164"/>
          </a:xfrm>
          <a:prstGeom prst="rect">
            <a:avLst/>
          </a:prstGeom>
        </p:spPr>
      </p:pic>
      <p:sp>
        <p:nvSpPr>
          <p:cNvPr id="23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496906" y="2690624"/>
            <a:ext cx="6337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Mệt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nghỉ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một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lát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nhạc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thôi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4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804737" y="3319519"/>
            <a:ext cx="1150882" cy="970164"/>
          </a:xfrm>
          <a:prstGeom prst="rect">
            <a:avLst/>
          </a:prstGeom>
        </p:spPr>
      </p:pic>
      <p:sp>
        <p:nvSpPr>
          <p:cNvPr id="25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491647" y="3457853"/>
            <a:ext cx="63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Vì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còn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nhỏ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tuổi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nên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trẻ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cần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biết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lời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cha </a:t>
            </a:r>
            <a:r>
              <a:rPr lang="en-US" altLang="zh-CN" sz="3200" dirty="0" err="1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mẹ</a:t>
            </a:r>
            <a:r>
              <a:rPr lang="en-US" altLang="zh-CN" sz="3200" dirty="0" smtClean="0">
                <a:solidFill>
                  <a:schemeClr val="accent1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200" dirty="0">
              <a:solidFill>
                <a:schemeClr val="accent1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867794" y="4312757"/>
            <a:ext cx="1150882" cy="970164"/>
          </a:xfrm>
          <a:prstGeom prst="rect">
            <a:avLst/>
          </a:prstGeom>
        </p:spPr>
      </p:pic>
      <p:pic>
        <p:nvPicPr>
          <p:cNvPr id="2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3862535" y="5348008"/>
            <a:ext cx="1150882" cy="970164"/>
          </a:xfrm>
          <a:prstGeom prst="rect">
            <a:avLst/>
          </a:prstGeom>
        </p:spPr>
      </p:pic>
      <p:sp>
        <p:nvSpPr>
          <p:cNvPr id="30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475884" y="4624538"/>
            <a:ext cx="6337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có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thời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gian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em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thích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đi</a:t>
            </a: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du </a:t>
            </a:r>
            <a:r>
              <a:rPr lang="en-US" altLang="zh-CN" sz="3200" dirty="0" err="1" smtClean="0">
                <a:solidFill>
                  <a:srgbClr val="FFC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lịch</a:t>
            </a:r>
            <a:endParaRPr lang="zh-CN" altLang="en-US" sz="3200" dirty="0">
              <a:solidFill>
                <a:srgbClr val="FFC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1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470625" y="5454831"/>
            <a:ext cx="63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Họ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trở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thành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nhờ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chuyến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tàu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định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mệnh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411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1" grpId="0"/>
      <p:bldP spid="23" grpId="0"/>
      <p:bldP spid="2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4A32D3-7658-44B5-B8F6-7D89AEFB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75" y="1634422"/>
            <a:ext cx="541877" cy="6929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EBEE71-E604-4DD3-9861-8A508D11D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88" y="2577334"/>
            <a:ext cx="541877" cy="6929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B92921-43E7-4BC3-819C-0BDC4B3C8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782" y="3614838"/>
            <a:ext cx="541877" cy="69291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C49FD9F-FCE5-4095-B5DE-2869B77A955E}"/>
              </a:ext>
            </a:extLst>
          </p:cNvPr>
          <p:cNvGrpSpPr/>
          <p:nvPr/>
        </p:nvGrpSpPr>
        <p:grpSpPr>
          <a:xfrm>
            <a:off x="625516" y="2617068"/>
            <a:ext cx="1802373" cy="2431662"/>
            <a:chOff x="1382261" y="1744594"/>
            <a:chExt cx="3126422" cy="399782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13527C-EA72-4A34-B7B4-527C87D9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1DC55D3-EC19-43F1-8BDD-8EB41F5DA6BD}"/>
                </a:ext>
              </a:extLst>
            </p:cNvPr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pic>
        <p:nvPicPr>
          <p:cNvPr id="19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49" y="363008"/>
            <a:ext cx="1101330" cy="914522"/>
          </a:xfrm>
          <a:prstGeom prst="rect">
            <a:avLst/>
          </a:prstGeom>
        </p:spPr>
      </p:pic>
      <p:sp>
        <p:nvSpPr>
          <p:cNvPr id="22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2191157" y="528723"/>
            <a:ext cx="22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BT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nhanh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3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4524698" y="539232"/>
            <a:ext cx="722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Viết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tiếp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kết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cho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các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cứ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sau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pic>
        <p:nvPicPr>
          <p:cNvPr id="24" name="图片 17">
            <a:extLst>
              <a:ext uri="{FF2B5EF4-FFF2-40B4-BE49-F238E27FC236}">
                <a16:creationId xmlns:a16="http://schemas.microsoft.com/office/drawing/2014/main" id="{1BB92921-43E7-4BC3-819C-0BDC4B3C8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46" y="4681637"/>
            <a:ext cx="541877" cy="692910"/>
          </a:xfrm>
          <a:prstGeom prst="rect">
            <a:avLst/>
          </a:prstGeom>
        </p:spPr>
      </p:pic>
      <p:pic>
        <p:nvPicPr>
          <p:cNvPr id="25" name="图片 17">
            <a:extLst>
              <a:ext uri="{FF2B5EF4-FFF2-40B4-BE49-F238E27FC236}">
                <a16:creationId xmlns:a16="http://schemas.microsoft.com/office/drawing/2014/main" id="{1BB92921-43E7-4BC3-819C-0BDC4B3C8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99" y="5476738"/>
            <a:ext cx="541877" cy="692910"/>
          </a:xfrm>
          <a:prstGeom prst="rect">
            <a:avLst/>
          </a:prstGeom>
        </p:spPr>
      </p:pic>
      <p:sp>
        <p:nvSpPr>
          <p:cNvPr id="26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347545" y="1637567"/>
            <a:ext cx="5891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mãi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ở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nhà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lắm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….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7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626068" y="2609780"/>
            <a:ext cx="8565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Mai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đã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mà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bài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vở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còn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quá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...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8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846783" y="3645043"/>
            <a:ext cx="701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Nhiều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năng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thật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khó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nghe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578768" y="4680308"/>
            <a:ext cx="8734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Các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bạn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đã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lớn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rồi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,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anh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làm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chị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chúng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nó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3321270" y="5610474"/>
            <a:ext cx="55862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Cậu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này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ham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đá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bóng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thật</a:t>
            </a:r>
            <a:r>
              <a:rPr lang="en-US" altLang="zh-CN" sz="3400" dirty="0" smtClean="0">
                <a:solidFill>
                  <a:srgbClr val="0070C0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</a:rPr>
              <a:t> …</a:t>
            </a:r>
            <a:endParaRPr lang="zh-CN" altLang="en-US" sz="3400" dirty="0">
              <a:solidFill>
                <a:srgbClr val="0070C0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23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930</Words>
  <Application>Microsoft Office PowerPoint</Application>
  <PresentationFormat>Widescreen</PresentationFormat>
  <Paragraphs>130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YF补 汉仪夏日体+黑白emoji</vt:lpstr>
      <vt:lpstr>等线</vt:lpstr>
      <vt:lpstr>Times New Roman</vt:lpstr>
      <vt:lpstr>Arial</vt:lpstr>
      <vt:lpstr>Helvetica</vt:lpstr>
      <vt:lpstr>Wingdings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小蜜蜂手绘PPT模板</dc:title>
  <dc:creator>wmy</dc:creator>
  <cp:lastModifiedBy>Nguyễn Thanh Bình</cp:lastModifiedBy>
  <cp:revision>283</cp:revision>
  <dcterms:created xsi:type="dcterms:W3CDTF">2017-07-29T07:01:59Z</dcterms:created>
  <dcterms:modified xsi:type="dcterms:W3CDTF">2022-02-08T10:52:16Z</dcterms:modified>
</cp:coreProperties>
</file>