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59" r:id="rId2"/>
    <p:sldId id="360" r:id="rId3"/>
    <p:sldId id="361"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23" r:id="rId22"/>
    <p:sldId id="273" r:id="rId23"/>
    <p:sldId id="324" r:id="rId24"/>
    <p:sldId id="315" r:id="rId25"/>
    <p:sldId id="316" r:id="rId26"/>
    <p:sldId id="317" r:id="rId27"/>
    <p:sldId id="318" r:id="rId28"/>
    <p:sldId id="357" r:id="rId29"/>
    <p:sldId id="358" r:id="rId3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EF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82" d="100"/>
          <a:sy n="82" d="100"/>
        </p:scale>
        <p:origin x="106" y="62"/>
      </p:cViewPr>
      <p:guideLst>
        <p:guide orient="horz" pos="2160"/>
        <p:guide pos="2880"/>
        <p:guide pos="38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FC029F-C9FE-4E4D-A29A-12B3968F70C2}" type="datetimeFigureOut">
              <a:rPr lang="en-US" smtClean="0"/>
              <a:pPr/>
              <a:t>2/8/2022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2D862-C2CF-4112-A498-8E310701B931}" type="slidenum">
              <a:rPr lang="en-US" smtClean="0"/>
              <a:pPr/>
              <a:t>‹#›</a:t>
            </a:fld>
            <a:endParaRPr lang="en-US"/>
          </a:p>
        </p:txBody>
      </p:sp>
    </p:spTree>
    <p:extLst>
      <p:ext uri="{BB962C8B-B14F-4D97-AF65-F5344CB8AC3E}">
        <p14:creationId xmlns:p14="http://schemas.microsoft.com/office/powerpoint/2010/main" val="350967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363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5</a:t>
            </a:fld>
            <a:endParaRPr lang="zh-CN" altLang="en-US" dirty="0"/>
          </a:p>
        </p:txBody>
      </p:sp>
    </p:spTree>
    <p:extLst>
      <p:ext uri="{BB962C8B-B14F-4D97-AF65-F5344CB8AC3E}">
        <p14:creationId xmlns:p14="http://schemas.microsoft.com/office/powerpoint/2010/main" val="611272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62494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62494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62494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7987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5678" y="3048"/>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88825"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95021" y="6391657"/>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828324" y="2819400"/>
            <a:ext cx="8532178"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2/8/2022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10" y="2420112"/>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147" y="152400"/>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8119" y="2115312"/>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5814070" y="2209800"/>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5789692" y="2199451"/>
            <a:ext cx="609441"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914162" y="381000"/>
            <a:ext cx="10360501"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4766" y="0"/>
            <a:ext cx="2844059"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88825"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21" y="6391657"/>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147" y="155448"/>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0859"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7241" y="2925763"/>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3192" y="3020251"/>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9218815" y="3009902"/>
            <a:ext cx="609441"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406294" y="304800"/>
            <a:ext cx="8735325"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2634" y="304802"/>
            <a:ext cx="1929897"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683" cy="6858000"/>
          </a:xfrm>
          <a:prstGeom prst="rect">
            <a:avLst/>
          </a:prstGeom>
        </p:spPr>
      </p:pic>
    </p:spTree>
    <p:extLst>
      <p:ext uri="{BB962C8B-B14F-4D97-AF65-F5344CB8AC3E}">
        <p14:creationId xmlns:p14="http://schemas.microsoft.com/office/powerpoint/2010/main" val="314589100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4070" y="1026373"/>
            <a:ext cx="609441"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02231" y="1527048"/>
            <a:ext cx="11335607"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5678" y="1905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147" y="2286000"/>
            <a:ext cx="11774405"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10" y="142352"/>
            <a:ext cx="11774405"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093" y="2743200"/>
            <a:ext cx="863798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21" y="6391657"/>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147" y="152400"/>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2/8/2022</a:t>
            </a:fld>
            <a:endParaRPr lang="en-US"/>
          </a:p>
        </p:txBody>
      </p:sp>
      <p:sp>
        <p:nvSpPr>
          <p:cNvPr id="8" name="Straight Connector 7"/>
          <p:cNvSpPr>
            <a:spLocks noChangeShapeType="1"/>
          </p:cNvSpPr>
          <p:nvPr/>
        </p:nvSpPr>
        <p:spPr bwMode="auto">
          <a:xfrm>
            <a:off x="203147" y="2438400"/>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8119" y="2115312"/>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4070" y="2209800"/>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789692" y="2199451"/>
            <a:ext cx="609441"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962833" y="533400"/>
            <a:ext cx="10360501"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2231" y="228600"/>
            <a:ext cx="11376237"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19589" y="6409944"/>
            <a:ext cx="4058879" cy="365760"/>
          </a:xfrm>
        </p:spPr>
        <p:txBody>
          <a:bodyPr/>
          <a:lstStyle/>
          <a:p>
            <a:fld id="{1D8BD707-D9CF-40AE-B4C6-C98DA3205C09}"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6082523" y="1575653"/>
            <a:ext cx="11892"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231" y="1371600"/>
            <a:ext cx="5383398"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399133" y="1371600"/>
            <a:ext cx="5383398"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4413"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88825"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147" y="1371600"/>
            <a:ext cx="11774405"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13" y="6391656"/>
            <a:ext cx="11774405"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231" y="1524000"/>
            <a:ext cx="5385514"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6777" y="1524000"/>
            <a:ext cx="5387630"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2/8/2022</a:t>
            </a:fld>
            <a:endParaRPr lang="en-US"/>
          </a:p>
        </p:txBody>
      </p:sp>
      <p:sp>
        <p:nvSpPr>
          <p:cNvPr id="8" name="Footer Placeholder 7"/>
          <p:cNvSpPr>
            <a:spLocks noGrp="1"/>
          </p:cNvSpPr>
          <p:nvPr>
            <p:ph type="ftr" sz="quarter" idx="11"/>
          </p:nvPr>
        </p:nvSpPr>
        <p:spPr>
          <a:xfrm>
            <a:off x="406294" y="6409944"/>
            <a:ext cx="4773956" cy="365760"/>
          </a:xfrm>
        </p:spPr>
        <p:txBody>
          <a:bodyPr/>
          <a:lstStyle/>
          <a:p>
            <a:endParaRPr lang="en-US"/>
          </a:p>
        </p:txBody>
      </p:sp>
      <p:sp>
        <p:nvSpPr>
          <p:cNvPr id="15" name="Straight Connector 14"/>
          <p:cNvSpPr>
            <a:spLocks noChangeShapeType="1"/>
          </p:cNvSpPr>
          <p:nvPr/>
        </p:nvSpPr>
        <p:spPr bwMode="auto">
          <a:xfrm>
            <a:off x="203147" y="1280160"/>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147" y="155448"/>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231" y="2471383"/>
            <a:ext cx="5387461"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399133" y="2471383"/>
            <a:ext cx="5383398"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8119" y="956036"/>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4070" y="1050524"/>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5789692" y="1042417"/>
            <a:ext cx="609441"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89692" y="1036021"/>
            <a:ext cx="609441"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88825"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95021" y="6391657"/>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147" y="158496"/>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8119" y="6324600"/>
            <a:ext cx="812588"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147" y="152400"/>
            <a:ext cx="11774405"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88825"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147" y="609600"/>
            <a:ext cx="3656648"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7868" y="914400"/>
            <a:ext cx="314878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7868" y="1981201"/>
            <a:ext cx="314878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147" y="152400"/>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147" y="533400"/>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4515" y="685800"/>
            <a:ext cx="7516442"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6750" y="228600"/>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2701" y="323088"/>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324" y="312739"/>
            <a:ext cx="609441"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99084" y="6388386"/>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2/8/2022</a:t>
            </a:fld>
            <a:endParaRPr lang="en-US"/>
          </a:p>
        </p:txBody>
      </p:sp>
      <p:sp>
        <p:nvSpPr>
          <p:cNvPr id="6" name="Footer Placeholder 5"/>
          <p:cNvSpPr>
            <a:spLocks noGrp="1"/>
          </p:cNvSpPr>
          <p:nvPr>
            <p:ph type="ftr" sz="quarter" idx="11"/>
          </p:nvPr>
        </p:nvSpPr>
        <p:spPr>
          <a:xfrm>
            <a:off x="402231" y="6410848"/>
            <a:ext cx="4509865"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147" y="533400"/>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147" y="152400"/>
            <a:ext cx="11774405"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147" y="609600"/>
            <a:ext cx="3656648"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147" y="155448"/>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6750" y="228600"/>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2701" y="323088"/>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324" y="312739"/>
            <a:ext cx="609441"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999458" y="5029200"/>
            <a:ext cx="7821163"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999458" y="609600"/>
            <a:ext cx="7821163"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7868" y="990600"/>
            <a:ext cx="3250353"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084" y="6388386"/>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7715526" y="6404984"/>
            <a:ext cx="4058879" cy="365760"/>
          </a:xfrm>
        </p:spPr>
        <p:txBody>
          <a:bodyPr/>
          <a:lstStyle/>
          <a:p>
            <a:fld id="{1D8BD707-D9CF-40AE-B4C6-C98DA3205C09}" type="datetimeFigureOut">
              <a:rPr lang="en-US" smtClean="0"/>
              <a:pPr/>
              <a:t>2/8/2022</a:t>
            </a:fld>
            <a:endParaRPr lang="en-US"/>
          </a:p>
        </p:txBody>
      </p:sp>
      <p:sp>
        <p:nvSpPr>
          <p:cNvPr id="6" name="Footer Placeholder 5"/>
          <p:cNvSpPr>
            <a:spLocks noGrp="1"/>
          </p:cNvSpPr>
          <p:nvPr>
            <p:ph type="ftr" sz="quarter" idx="11"/>
          </p:nvPr>
        </p:nvSpPr>
        <p:spPr>
          <a:xfrm>
            <a:off x="402231" y="6410848"/>
            <a:ext cx="4778019"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8000"/>
            <a:lum/>
          </a:blip>
          <a:srcRect/>
          <a:stretch>
            <a:fillRect l="-17000" r="-17000"/>
          </a:stretch>
        </a:blip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12188825"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084" y="6388386"/>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7719589" y="6404984"/>
            <a:ext cx="4058879"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2/8/2022</a:t>
            </a:fld>
            <a:endParaRPr lang="en-US"/>
          </a:p>
        </p:txBody>
      </p:sp>
      <p:sp>
        <p:nvSpPr>
          <p:cNvPr id="3" name="Footer Placeholder 2"/>
          <p:cNvSpPr>
            <a:spLocks noGrp="1"/>
          </p:cNvSpPr>
          <p:nvPr>
            <p:ph type="ftr" sz="quarter" idx="3"/>
          </p:nvPr>
        </p:nvSpPr>
        <p:spPr>
          <a:xfrm>
            <a:off x="406294" y="6410848"/>
            <a:ext cx="4773956"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147" y="155448"/>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147" y="1276743"/>
            <a:ext cx="1177440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8119" y="956036"/>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814070" y="1050524"/>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5789692" y="1040175"/>
            <a:ext cx="609441"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402231" y="228600"/>
            <a:ext cx="11376237"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231" y="1524000"/>
            <a:ext cx="11376237"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3" Type="http://schemas.openxmlformats.org/officeDocument/2006/relationships/image" Target="../media/image18.jpeg"/><Relationship Id="rId7" Type="http://schemas.openxmlformats.org/officeDocument/2006/relationships/slide" Target="slide23.xml"/><Relationship Id="rId12" Type="http://schemas.microsoft.com/office/2007/relationships/hdphoto" Target="../media/hdphoto1.wdp"/><Relationship Id="rId17" Type="http://schemas.openxmlformats.org/officeDocument/2006/relationships/image" Target="../media/image28.jpeg"/><Relationship Id="rId2" Type="http://schemas.openxmlformats.org/officeDocument/2006/relationships/image" Target="../media/image17.jpeg"/><Relationship Id="rId16"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4.png"/><Relationship Id="rId5" Type="http://schemas.openxmlformats.org/officeDocument/2006/relationships/image" Target="../media/image20.jpeg"/><Relationship Id="rId15" Type="http://schemas.openxmlformats.org/officeDocument/2006/relationships/image" Target="../media/image26.jpeg"/><Relationship Id="rId10" Type="http://schemas.openxmlformats.org/officeDocument/2006/relationships/image" Target="../media/image23.png"/><Relationship Id="rId4" Type="http://schemas.openxmlformats.org/officeDocument/2006/relationships/image" Target="../media/image19.jpeg"/><Relationship Id="rId9" Type="http://schemas.openxmlformats.org/officeDocument/2006/relationships/slide" Target="slide22.xml"/><Relationship Id="rId14" Type="http://schemas.microsoft.com/office/2007/relationships/hdphoto" Target="../media/hdphoto2.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image" Target="../media/image35.png"/><Relationship Id="rId3" Type="http://schemas.openxmlformats.org/officeDocument/2006/relationships/image" Target="../media/image30.jpeg"/><Relationship Id="rId7" Type="http://schemas.microsoft.com/office/2007/relationships/hdphoto" Target="../media/hdphoto3.wdp"/><Relationship Id="rId12" Type="http://schemas.openxmlformats.org/officeDocument/2006/relationships/slide" Target="slide26.xml"/><Relationship Id="rId17" Type="http://schemas.openxmlformats.org/officeDocument/2006/relationships/image" Target="../media/image38.jpeg"/><Relationship Id="rId2" Type="http://schemas.openxmlformats.org/officeDocument/2006/relationships/image" Target="../media/image29.jpeg"/><Relationship Id="rId16"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4.png"/><Relationship Id="rId5" Type="http://schemas.openxmlformats.org/officeDocument/2006/relationships/image" Target="../media/image31.jpeg"/><Relationship Id="rId15" Type="http://schemas.openxmlformats.org/officeDocument/2006/relationships/image" Target="../media/image36.png"/><Relationship Id="rId10" Type="http://schemas.openxmlformats.org/officeDocument/2006/relationships/slide" Target="slide25.xml"/><Relationship Id="rId4" Type="http://schemas.openxmlformats.org/officeDocument/2006/relationships/image" Target="../media/image27.jpeg"/><Relationship Id="rId9" Type="http://schemas.openxmlformats.org/officeDocument/2006/relationships/image" Target="../media/image33.png"/><Relationship Id="rId14" Type="http://schemas.openxmlformats.org/officeDocument/2006/relationships/slide" Target="slide2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9D58790A-99A6-4773-A502-349F41E820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676" y="772344"/>
            <a:ext cx="11064380" cy="4942656"/>
          </a:xfrm>
          <a:prstGeom prst="rect">
            <a:avLst/>
          </a:prstGeom>
        </p:spPr>
      </p:pic>
      <p:sp>
        <p:nvSpPr>
          <p:cNvPr id="3" name="TextBox 37"/>
          <p:cNvSpPr txBox="1"/>
          <p:nvPr/>
        </p:nvSpPr>
        <p:spPr>
          <a:xfrm>
            <a:off x="912812" y="4114800"/>
            <a:ext cx="10515600" cy="1200329"/>
          </a:xfrm>
          <a:prstGeom prst="rect">
            <a:avLst/>
          </a:prstGeom>
          <a:noFill/>
        </p:spPr>
        <p:txBody>
          <a:bodyPr wrap="square" rtlCol="0">
            <a:spAutoFit/>
          </a:bodyPr>
          <a:lstStyle/>
          <a:p>
            <a:pPr algn="ctr"/>
            <a:r>
              <a:rPr lang="en-US" altLang="zh-CN" sz="7200" b="1" spc="-300" dirty="0" smtClean="0">
                <a:solidFill>
                  <a:srgbClr val="FF0000"/>
                </a:solidFill>
                <a:latin typeface="Times New Roman" pitchFamily="18" charset="0"/>
                <a:ea typeface="【苹果】迟暮朝朝醉晚灯" panose="02000500000000000000"/>
                <a:cs typeface="Times New Roman" pitchFamily="18" charset="0"/>
                <a:sym typeface="+mn-lt"/>
              </a:rPr>
              <a:t>TRUYỀN MẬT THƯ</a:t>
            </a:r>
            <a:endParaRPr lang="zh-CN" altLang="en-US" sz="7200" b="1" spc="-300" dirty="0">
              <a:solidFill>
                <a:srgbClr val="FF0000"/>
              </a:solidFill>
              <a:latin typeface="Times New Roman" pitchFamily="18" charset="0"/>
              <a:ea typeface="【苹果】迟暮朝朝醉晚灯" panose="02000500000000000000"/>
              <a:cs typeface="Times New Roman" pitchFamily="18" charset="0"/>
              <a:sym typeface="+mn-lt"/>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7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accel="8000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3"/>
          <p:cNvSpPr/>
          <p:nvPr/>
        </p:nvSpPr>
        <p:spPr>
          <a:xfrm>
            <a:off x="493358" y="493488"/>
            <a:ext cx="11173090" cy="5936343"/>
          </a:xfrm>
          <a:prstGeom prst="roundRect">
            <a:avLst>
              <a:gd name="adj" fmla="val 2128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ounded Rectangle 8"/>
          <p:cNvSpPr/>
          <p:nvPr/>
        </p:nvSpPr>
        <p:spPr>
          <a:xfrm>
            <a:off x="3468018" y="508004"/>
            <a:ext cx="5310845" cy="769253"/>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err="1" smtClean="0">
                <a:solidFill>
                  <a:srgbClr val="FF0000"/>
                </a:solidFill>
                <a:latin typeface="Times New Roman" pitchFamily="18" charset="0"/>
                <a:cs typeface="Times New Roman" pitchFamily="18" charset="0"/>
              </a:rPr>
              <a:t>Công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dụng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trạng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ngữ</a:t>
            </a:r>
            <a:endParaRPr lang="en-US" sz="3600" b="1" dirty="0">
              <a:solidFill>
                <a:srgbClr val="FF0000"/>
              </a:solidFill>
              <a:latin typeface="Times New Roman" pitchFamily="18" charset="0"/>
              <a:cs typeface="Times New Roman" pitchFamily="18" charset="0"/>
            </a:endParaRPr>
          </a:p>
        </p:txBody>
      </p:sp>
      <p:sp>
        <p:nvSpPr>
          <p:cNvPr id="10" name="Rounded Rectangle 9"/>
          <p:cNvSpPr/>
          <p:nvPr/>
        </p:nvSpPr>
        <p:spPr>
          <a:xfrm>
            <a:off x="2510308" y="1908636"/>
            <a:ext cx="2633655" cy="769253"/>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err="1" smtClean="0">
                <a:solidFill>
                  <a:srgbClr val="0070C0"/>
                </a:solidFill>
                <a:latin typeface="Times New Roman" pitchFamily="18" charset="0"/>
                <a:cs typeface="Times New Roman" pitchFamily="18" charset="0"/>
              </a:rPr>
              <a:t>Nội</a:t>
            </a:r>
            <a:r>
              <a:rPr lang="en-US" sz="3600" b="1" dirty="0" smtClean="0">
                <a:solidFill>
                  <a:srgbClr val="0070C0"/>
                </a:solidFill>
                <a:latin typeface="Times New Roman" pitchFamily="18" charset="0"/>
                <a:cs typeface="Times New Roman" pitchFamily="18" charset="0"/>
              </a:rPr>
              <a:t> dung</a:t>
            </a:r>
            <a:endParaRPr lang="en-US" sz="3600" b="1" dirty="0">
              <a:solidFill>
                <a:srgbClr val="0070C0"/>
              </a:solidFill>
              <a:latin typeface="Times New Roman" pitchFamily="18" charset="0"/>
              <a:cs typeface="Times New Roman" pitchFamily="18" charset="0"/>
            </a:endParaRPr>
          </a:p>
        </p:txBody>
      </p:sp>
      <p:cxnSp>
        <p:nvCxnSpPr>
          <p:cNvPr id="13" name="Straight Arrow Connector 12"/>
          <p:cNvCxnSpPr>
            <a:stCxn id="9" idx="2"/>
            <a:endCxn id="10" idx="0"/>
          </p:cNvCxnSpPr>
          <p:nvPr/>
        </p:nvCxnSpPr>
        <p:spPr>
          <a:xfrm rot="5400000">
            <a:off x="4659601" y="444795"/>
            <a:ext cx="631377" cy="22963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667490" y="3309264"/>
            <a:ext cx="3090731" cy="2714167"/>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lnSpc>
                <a:spcPct val="80000"/>
              </a:lnSpc>
              <a:buFontTx/>
              <a:buNone/>
            </a:pPr>
            <a:r>
              <a:rPr lang="en-US" sz="3600" i="1" dirty="0" err="1" smtClean="0">
                <a:latin typeface="Times New Roman" pitchFamily="18" charset="0"/>
              </a:rPr>
              <a:t>Xác</a:t>
            </a:r>
            <a:r>
              <a:rPr lang="en-US" sz="3600" i="1" dirty="0" smtClean="0">
                <a:latin typeface="Times New Roman" pitchFamily="18" charset="0"/>
              </a:rPr>
              <a:t> </a:t>
            </a:r>
            <a:r>
              <a:rPr lang="en-US" sz="3600" i="1" dirty="0" err="1" smtClean="0">
                <a:latin typeface="Times New Roman" pitchFamily="18" charset="0"/>
              </a:rPr>
              <a:t>định</a:t>
            </a:r>
            <a:r>
              <a:rPr lang="en-US" sz="3600" i="1" dirty="0" smtClean="0">
                <a:latin typeface="Times New Roman" pitchFamily="18" charset="0"/>
              </a:rPr>
              <a:t> </a:t>
            </a:r>
            <a:r>
              <a:rPr lang="en-US" sz="3600" i="1" dirty="0" err="1" smtClean="0">
                <a:latin typeface="Times New Roman" pitchFamily="18" charset="0"/>
              </a:rPr>
              <a:t>hoàn</a:t>
            </a:r>
            <a:r>
              <a:rPr lang="en-US" sz="3600" i="1" dirty="0" smtClean="0">
                <a:latin typeface="Times New Roman" pitchFamily="18" charset="0"/>
              </a:rPr>
              <a:t> </a:t>
            </a:r>
            <a:r>
              <a:rPr lang="en-US" sz="3600" i="1" dirty="0" err="1" smtClean="0">
                <a:latin typeface="Times New Roman" pitchFamily="18" charset="0"/>
              </a:rPr>
              <a:t>cảnh</a:t>
            </a:r>
            <a:r>
              <a:rPr lang="en-US" sz="3600" i="1" dirty="0" smtClean="0">
                <a:latin typeface="Times New Roman" pitchFamily="18" charset="0"/>
              </a:rPr>
              <a:t>, </a:t>
            </a:r>
            <a:r>
              <a:rPr lang="en-US" sz="3600" i="1" dirty="0" err="1" smtClean="0">
                <a:latin typeface="Times New Roman" pitchFamily="18" charset="0"/>
              </a:rPr>
              <a:t>điều</a:t>
            </a:r>
            <a:r>
              <a:rPr lang="en-US" sz="3600" i="1" dirty="0" smtClean="0">
                <a:latin typeface="Times New Roman" pitchFamily="18" charset="0"/>
              </a:rPr>
              <a:t> </a:t>
            </a:r>
            <a:r>
              <a:rPr lang="en-US" sz="3600" i="1" dirty="0" err="1" smtClean="0">
                <a:latin typeface="Times New Roman" pitchFamily="18" charset="0"/>
              </a:rPr>
              <a:t>kiện</a:t>
            </a:r>
            <a:r>
              <a:rPr lang="en-US" sz="3600" i="1" dirty="0" smtClean="0">
                <a:latin typeface="Times New Roman" pitchFamily="18" charset="0"/>
              </a:rPr>
              <a:t> </a:t>
            </a:r>
            <a:r>
              <a:rPr lang="en-US" sz="3600" i="1" dirty="0" err="1" smtClean="0">
                <a:latin typeface="Times New Roman" pitchFamily="18" charset="0"/>
              </a:rPr>
              <a:t>diễn</a:t>
            </a:r>
            <a:r>
              <a:rPr lang="en-US" sz="3600" i="1" dirty="0" smtClean="0">
                <a:latin typeface="Times New Roman" pitchFamily="18" charset="0"/>
              </a:rPr>
              <a:t> </a:t>
            </a:r>
            <a:r>
              <a:rPr lang="en-US" sz="3600" i="1" dirty="0" err="1" smtClean="0">
                <a:latin typeface="Times New Roman" pitchFamily="18" charset="0"/>
              </a:rPr>
              <a:t>ra</a:t>
            </a:r>
            <a:r>
              <a:rPr lang="en-US" sz="3600" i="1" dirty="0" smtClean="0">
                <a:latin typeface="Times New Roman" pitchFamily="18" charset="0"/>
              </a:rPr>
              <a:t> </a:t>
            </a:r>
            <a:r>
              <a:rPr lang="en-US" sz="3600" i="1" dirty="0" err="1" smtClean="0">
                <a:latin typeface="Times New Roman" pitchFamily="18" charset="0"/>
              </a:rPr>
              <a:t>sự</a:t>
            </a:r>
            <a:r>
              <a:rPr lang="en-US" sz="3600" i="1" dirty="0" smtClean="0">
                <a:latin typeface="Times New Roman" pitchFamily="18" charset="0"/>
              </a:rPr>
              <a:t> </a:t>
            </a:r>
            <a:r>
              <a:rPr lang="en-US" sz="3600" i="1" dirty="0" err="1" smtClean="0">
                <a:latin typeface="Times New Roman" pitchFamily="18" charset="0"/>
              </a:rPr>
              <a:t>việc</a:t>
            </a:r>
            <a:r>
              <a:rPr lang="en-US" sz="3600" i="1" dirty="0" smtClean="0">
                <a:latin typeface="Times New Roman" pitchFamily="18" charset="0"/>
              </a:rPr>
              <a:t> </a:t>
            </a:r>
            <a:r>
              <a:rPr lang="en-US" sz="3600" i="1" dirty="0" err="1" smtClean="0">
                <a:latin typeface="Times New Roman" pitchFamily="18" charset="0"/>
              </a:rPr>
              <a:t>nêu</a:t>
            </a:r>
            <a:r>
              <a:rPr lang="en-US" sz="3600" i="1" dirty="0" smtClean="0">
                <a:latin typeface="Times New Roman" pitchFamily="18" charset="0"/>
              </a:rPr>
              <a:t> </a:t>
            </a:r>
            <a:r>
              <a:rPr lang="en-US" sz="3600" i="1" dirty="0" err="1" smtClean="0">
                <a:latin typeface="Times New Roman" pitchFamily="18" charset="0"/>
              </a:rPr>
              <a:t>trong</a:t>
            </a:r>
            <a:r>
              <a:rPr lang="en-US" sz="3600" i="1" dirty="0" smtClean="0">
                <a:latin typeface="Times New Roman" pitchFamily="18" charset="0"/>
              </a:rPr>
              <a:t> </a:t>
            </a:r>
            <a:r>
              <a:rPr lang="en-US" sz="3600" i="1" dirty="0" err="1" smtClean="0">
                <a:latin typeface="Times New Roman" pitchFamily="18" charset="0"/>
              </a:rPr>
              <a:t>câu</a:t>
            </a:r>
            <a:r>
              <a:rPr lang="en-US" sz="3600" i="1" dirty="0" smtClean="0">
                <a:latin typeface="Times New Roman" pitchFamily="18" charset="0"/>
              </a:rPr>
              <a:t>.</a:t>
            </a:r>
          </a:p>
        </p:txBody>
      </p:sp>
      <p:sp>
        <p:nvSpPr>
          <p:cNvPr id="17" name="Rounded Rectangle 16"/>
          <p:cNvSpPr/>
          <p:nvPr/>
        </p:nvSpPr>
        <p:spPr>
          <a:xfrm>
            <a:off x="4244332" y="3360062"/>
            <a:ext cx="2749734" cy="2619824"/>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lnSpc>
                <a:spcPct val="80000"/>
              </a:lnSpc>
              <a:buFontTx/>
              <a:buNone/>
            </a:pPr>
            <a:r>
              <a:rPr lang="en-US" sz="3600" i="1" dirty="0" err="1" smtClean="0">
                <a:latin typeface="Times New Roman" pitchFamily="18" charset="0"/>
              </a:rPr>
              <a:t>Làm</a:t>
            </a:r>
            <a:r>
              <a:rPr lang="en-US" sz="3600" i="1" dirty="0" smtClean="0">
                <a:latin typeface="Times New Roman" pitchFamily="18" charset="0"/>
              </a:rPr>
              <a:t> </a:t>
            </a:r>
            <a:r>
              <a:rPr lang="en-US" sz="3600" i="1" dirty="0" err="1" smtClean="0">
                <a:latin typeface="Times New Roman" pitchFamily="18" charset="0"/>
              </a:rPr>
              <a:t>cho</a:t>
            </a:r>
            <a:r>
              <a:rPr lang="en-US" sz="3600" i="1" dirty="0" smtClean="0">
                <a:latin typeface="Times New Roman" pitchFamily="18" charset="0"/>
              </a:rPr>
              <a:t> </a:t>
            </a:r>
            <a:r>
              <a:rPr lang="en-US" sz="3600" i="1" dirty="0" err="1" smtClean="0">
                <a:latin typeface="Times New Roman" pitchFamily="18" charset="0"/>
              </a:rPr>
              <a:t>nội</a:t>
            </a:r>
            <a:r>
              <a:rPr lang="en-US" sz="3600" i="1" dirty="0" smtClean="0">
                <a:latin typeface="Times New Roman" pitchFamily="18" charset="0"/>
              </a:rPr>
              <a:t> dung </a:t>
            </a:r>
            <a:r>
              <a:rPr lang="en-US" sz="3600" i="1" dirty="0" err="1" smtClean="0">
                <a:latin typeface="Times New Roman" pitchFamily="18" charset="0"/>
              </a:rPr>
              <a:t>của</a:t>
            </a:r>
            <a:r>
              <a:rPr lang="en-US" sz="3600" i="1" dirty="0" smtClean="0">
                <a:latin typeface="Times New Roman" pitchFamily="18" charset="0"/>
              </a:rPr>
              <a:t> </a:t>
            </a:r>
            <a:r>
              <a:rPr lang="en-US" sz="3600" i="1" dirty="0" err="1" smtClean="0">
                <a:latin typeface="Times New Roman" pitchFamily="18" charset="0"/>
              </a:rPr>
              <a:t>câu</a:t>
            </a:r>
            <a:r>
              <a:rPr lang="en-US" sz="3600" i="1" dirty="0" smtClean="0">
                <a:latin typeface="Times New Roman" pitchFamily="18" charset="0"/>
              </a:rPr>
              <a:t> </a:t>
            </a:r>
            <a:r>
              <a:rPr lang="en-US" sz="3600" i="1" dirty="0" err="1" smtClean="0">
                <a:latin typeface="Times New Roman" pitchFamily="18" charset="0"/>
              </a:rPr>
              <a:t>được</a:t>
            </a:r>
            <a:r>
              <a:rPr lang="en-US" sz="3600" i="1" dirty="0" smtClean="0">
                <a:latin typeface="Times New Roman" pitchFamily="18" charset="0"/>
              </a:rPr>
              <a:t> </a:t>
            </a:r>
            <a:r>
              <a:rPr lang="en-US" sz="3600" i="1" dirty="0" err="1" smtClean="0">
                <a:latin typeface="Times New Roman" pitchFamily="18" charset="0"/>
              </a:rPr>
              <a:t>đầy</a:t>
            </a:r>
            <a:r>
              <a:rPr lang="en-US" sz="3600" i="1" dirty="0" smtClean="0">
                <a:latin typeface="Times New Roman" pitchFamily="18" charset="0"/>
              </a:rPr>
              <a:t> </a:t>
            </a:r>
            <a:r>
              <a:rPr lang="en-US" sz="3600" i="1" dirty="0" err="1" smtClean="0">
                <a:latin typeface="Times New Roman" pitchFamily="18" charset="0"/>
              </a:rPr>
              <a:t>đủ</a:t>
            </a:r>
            <a:r>
              <a:rPr lang="en-US" sz="3600" i="1" dirty="0" smtClean="0">
                <a:latin typeface="Times New Roman" pitchFamily="18" charset="0"/>
              </a:rPr>
              <a:t>, </a:t>
            </a:r>
            <a:r>
              <a:rPr lang="en-US" sz="3600" i="1" dirty="0" err="1" smtClean="0">
                <a:latin typeface="Times New Roman" pitchFamily="18" charset="0"/>
              </a:rPr>
              <a:t>chính</a:t>
            </a:r>
            <a:r>
              <a:rPr lang="en-US" sz="3600" i="1" dirty="0" smtClean="0">
                <a:latin typeface="Times New Roman" pitchFamily="18" charset="0"/>
              </a:rPr>
              <a:t> </a:t>
            </a:r>
            <a:r>
              <a:rPr lang="en-US" sz="3600" i="1" dirty="0" err="1" smtClean="0">
                <a:latin typeface="Times New Roman" pitchFamily="18" charset="0"/>
              </a:rPr>
              <a:t>xác</a:t>
            </a:r>
            <a:r>
              <a:rPr lang="en-US" sz="3600" i="1" dirty="0" smtClean="0">
                <a:latin typeface="Times New Roman" pitchFamily="18" charset="0"/>
              </a:rPr>
              <a:t>.</a:t>
            </a:r>
            <a:endParaRPr lang="en-US" sz="3600" i="1" dirty="0">
              <a:effectLst>
                <a:outerShdw blurRad="38100" dist="38100" dir="2700000" algn="tl">
                  <a:srgbClr val="C0C0C0"/>
                </a:outerShdw>
              </a:effectLst>
              <a:latin typeface="Times New Roman" pitchFamily="18" charset="0"/>
            </a:endParaRPr>
          </a:p>
        </p:txBody>
      </p:sp>
      <p:cxnSp>
        <p:nvCxnSpPr>
          <p:cNvPr id="18" name="Straight Arrow Connector 17"/>
          <p:cNvCxnSpPr>
            <a:stCxn id="10" idx="2"/>
            <a:endCxn id="16" idx="0"/>
          </p:cNvCxnSpPr>
          <p:nvPr/>
        </p:nvCxnSpPr>
        <p:spPr>
          <a:xfrm rot="5400000">
            <a:off x="2704310" y="2186435"/>
            <a:ext cx="631375" cy="16142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2"/>
            <a:endCxn id="17" idx="0"/>
          </p:cNvCxnSpPr>
          <p:nvPr/>
        </p:nvCxnSpPr>
        <p:spPr>
          <a:xfrm rot="16200000" flipH="1">
            <a:off x="4382081" y="2122942"/>
            <a:ext cx="682175" cy="17920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Horizontal)">
                                      <p:cBhvr>
                                        <p:cTn id="17" dur="500"/>
                                        <p:tgtEl>
                                          <p:spTgt spid="13"/>
                                        </p:tgtEl>
                                      </p:cBhvr>
                                    </p:animEffect>
                                  </p:childTnLst>
                                </p:cTn>
                              </p:par>
                              <p:par>
                                <p:cTn id="18" presetID="16" presetClass="entr" presetSubtype="2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Horizontal)">
                                      <p:cBhvr>
                                        <p:cTn id="25" dur="500"/>
                                        <p:tgtEl>
                                          <p:spTgt spid="18"/>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Horizont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Horizontal)">
                                      <p:cBhvr>
                                        <p:cTn id="33" dur="500"/>
                                        <p:tgtEl>
                                          <p:spTgt spid="17"/>
                                        </p:tgtEl>
                                      </p:cBhvr>
                                    </p:animEffect>
                                  </p:childTnLst>
                                </p:cTn>
                              </p:par>
                              <p:par>
                                <p:cTn id="34" presetID="16" presetClass="entr" presetSubtype="2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Horizontal)">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64336" y="435435"/>
            <a:ext cx="11231132" cy="3846281"/>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just"/>
            <a:r>
              <a:rPr lang="en-US" altLang="en-US" sz="2800" i="1" dirty="0" smtClean="0">
                <a:latin typeface="Times New Roman" pitchFamily="18" charset="0"/>
              </a:rPr>
              <a:t>    </a:t>
            </a:r>
            <a:r>
              <a:rPr lang="en-US" altLang="en-US" sz="2800" i="1" dirty="0" err="1" smtClean="0">
                <a:latin typeface="Times New Roman" pitchFamily="18" charset="0"/>
              </a:rPr>
              <a:t>Nh</a:t>
            </a:r>
            <a:r>
              <a:rPr lang="vi-VN" altLang="en-US" sz="2800" i="1" dirty="0" smtClean="0">
                <a:latin typeface="Times New Roman" pitchFamily="18" charset="0"/>
              </a:rPr>
              <a:t>ưng tôi yêu mùa xuân nhất là vào kh</a:t>
            </a:r>
            <a:r>
              <a:rPr lang="en-US" altLang="en-US" sz="2800" i="1" dirty="0" err="1" smtClean="0">
                <a:latin typeface="Times New Roman" pitchFamily="18" charset="0"/>
              </a:rPr>
              <a:t>oả</a:t>
            </a:r>
            <a:r>
              <a:rPr lang="vi-VN" altLang="en-US" sz="2800" i="1" dirty="0" smtClean="0">
                <a:latin typeface="Times New Roman" pitchFamily="18" charset="0"/>
              </a:rPr>
              <a:t>ng sau ngày rằm tháng giêng.</a:t>
            </a:r>
            <a:endParaRPr lang="en-US" altLang="en-US" sz="2800" i="1" dirty="0" smtClean="0">
              <a:latin typeface="Times New Roman" pitchFamily="18" charset="0"/>
            </a:endParaRPr>
          </a:p>
          <a:p>
            <a:pPr algn="just"/>
            <a:r>
              <a:rPr lang="en-US" altLang="en-US" sz="2800" i="1" dirty="0" smtClean="0">
                <a:solidFill>
                  <a:srgbClr val="FF0000"/>
                </a:solidFill>
                <a:latin typeface="Times New Roman" pitchFamily="18" charset="0"/>
              </a:rPr>
              <a:t>   </a:t>
            </a:r>
            <a:r>
              <a:rPr lang="vi-VN" altLang="en-US" sz="2800" i="1" u="sng" dirty="0" smtClean="0">
                <a:solidFill>
                  <a:srgbClr val="FF0000"/>
                </a:solidFill>
                <a:latin typeface="Times New Roman" pitchFamily="18" charset="0"/>
              </a:rPr>
              <a:t>Thường thường</a:t>
            </a:r>
            <a:r>
              <a:rPr lang="vi-VN" altLang="en-US" sz="2800" i="1" dirty="0" smtClean="0">
                <a:latin typeface="Times New Roman" pitchFamily="18" charset="0"/>
              </a:rPr>
              <a:t>, </a:t>
            </a:r>
            <a:r>
              <a:rPr lang="vi-VN" altLang="en-US" sz="2800" i="1" u="sng" dirty="0" smtClean="0">
                <a:solidFill>
                  <a:srgbClr val="FF0000"/>
                </a:solidFill>
                <a:latin typeface="Times New Roman" pitchFamily="18" charset="0"/>
              </a:rPr>
              <a:t>vào khoảng đó</a:t>
            </a:r>
            <a:r>
              <a:rPr lang="vi-VN" altLang="en-US" sz="2800" i="1" dirty="0" smtClean="0">
                <a:latin typeface="Times New Roman" pitchFamily="18" charset="0"/>
              </a:rPr>
              <a:t> trời đã hết nồm, mưa xuân đã bắt đầu thay thế cho mưa phùn, không còn làm cho nền trời đùng đục như màu pha lê mờ. </a:t>
            </a:r>
            <a:r>
              <a:rPr lang="vi-VN" altLang="en-US" sz="2800" i="1" u="sng" dirty="0" smtClean="0">
                <a:solidFill>
                  <a:srgbClr val="FF0000"/>
                </a:solidFill>
                <a:latin typeface="Times New Roman" pitchFamily="18" charset="0"/>
              </a:rPr>
              <a:t>Sáng dậy</a:t>
            </a:r>
            <a:r>
              <a:rPr lang="vi-VN" altLang="en-US" sz="2800" i="1" dirty="0" smtClean="0">
                <a:latin typeface="Times New Roman" pitchFamily="18" charset="0"/>
              </a:rPr>
              <a:t>, nằm dài  nhìn ra cửa sổ thấy những vệt xanh tươi hiện lên ở trên trời, mình cảm thấy rạo rực một niềm vui sáng sủa. </a:t>
            </a:r>
            <a:r>
              <a:rPr lang="vi-VN" altLang="en-US" sz="2800" i="1" u="sng" dirty="0" smtClean="0">
                <a:solidFill>
                  <a:srgbClr val="FF0000"/>
                </a:solidFill>
                <a:latin typeface="Times New Roman" pitchFamily="18" charset="0"/>
              </a:rPr>
              <a:t>Trên giàn hoa lí</a:t>
            </a:r>
            <a:r>
              <a:rPr lang="vi-VN" altLang="en-US" sz="2800" i="1" dirty="0" smtClean="0">
                <a:latin typeface="Times New Roman" pitchFamily="18" charset="0"/>
              </a:rPr>
              <a:t>, vài con ong siêng năng đã bay đi kiếm nhị hoa. </a:t>
            </a:r>
            <a:r>
              <a:rPr lang="vi-VN" altLang="en-US" sz="2800" i="1" u="sng" dirty="0" smtClean="0">
                <a:solidFill>
                  <a:srgbClr val="FF0000"/>
                </a:solidFill>
                <a:latin typeface="Times New Roman" pitchFamily="18" charset="0"/>
              </a:rPr>
              <a:t>Chỉ độ tám chín giờ sáng</a:t>
            </a:r>
            <a:r>
              <a:rPr lang="vi-VN" altLang="en-US" sz="2800" i="1" dirty="0" smtClean="0">
                <a:latin typeface="Times New Roman" pitchFamily="18" charset="0"/>
              </a:rPr>
              <a:t>, </a:t>
            </a:r>
            <a:r>
              <a:rPr lang="vi-VN" altLang="en-US" sz="2800" i="1" u="sng" dirty="0" smtClean="0">
                <a:solidFill>
                  <a:srgbClr val="FF0000"/>
                </a:solidFill>
                <a:latin typeface="Times New Roman" pitchFamily="18" charset="0"/>
              </a:rPr>
              <a:t>trên nền trời </a:t>
            </a:r>
            <a:r>
              <a:rPr lang="en-US" altLang="en-US" sz="2800" i="1" u="sng" dirty="0" err="1" smtClean="0">
                <a:solidFill>
                  <a:srgbClr val="FF0000"/>
                </a:solidFill>
                <a:latin typeface="Times New Roman" pitchFamily="18" charset="0"/>
              </a:rPr>
              <a:t>trong</a:t>
            </a:r>
            <a:r>
              <a:rPr lang="en-US" altLang="en-US" sz="2800" i="1" u="sng" dirty="0" smtClean="0">
                <a:solidFill>
                  <a:srgbClr val="FF0000"/>
                </a:solidFill>
                <a:latin typeface="Times New Roman" pitchFamily="18" charset="0"/>
              </a:rPr>
              <a:t> </a:t>
            </a:r>
            <a:r>
              <a:rPr lang="vi-VN" altLang="en-US" sz="2800" i="1" u="sng" dirty="0" smtClean="0">
                <a:solidFill>
                  <a:srgbClr val="FF0000"/>
                </a:solidFill>
                <a:latin typeface="Times New Roman" pitchFamily="18" charset="0"/>
              </a:rPr>
              <a:t>trong</a:t>
            </a:r>
            <a:r>
              <a:rPr lang="vi-VN" altLang="en-US" sz="2800" i="1" dirty="0" smtClean="0">
                <a:latin typeface="Times New Roman" pitchFamily="18" charset="0"/>
              </a:rPr>
              <a:t> có những làn sáng hồng hồng rung động như cánh con ve mới lột…</a:t>
            </a:r>
            <a:endParaRPr lang="en-US" altLang="en-US" sz="2800" i="1" dirty="0">
              <a:latin typeface="Times New Roman" pitchFamily="18" charset="0"/>
            </a:endParaRPr>
          </a:p>
        </p:txBody>
      </p:sp>
      <p:sp>
        <p:nvSpPr>
          <p:cNvPr id="11" name="Oval 10"/>
          <p:cNvSpPr/>
          <p:nvPr/>
        </p:nvSpPr>
        <p:spPr>
          <a:xfrm>
            <a:off x="1291431" y="4455886"/>
            <a:ext cx="4266089" cy="2206171"/>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b="1" dirty="0">
              <a:solidFill>
                <a:srgbClr val="0000FF"/>
              </a:solidFill>
              <a:latin typeface="Times New Roman" pitchFamily="18" charset="0"/>
            </a:endParaRPr>
          </a:p>
        </p:txBody>
      </p:sp>
      <p:sp>
        <p:nvSpPr>
          <p:cNvPr id="12" name="Oval 11"/>
          <p:cNvSpPr/>
          <p:nvPr/>
        </p:nvSpPr>
        <p:spPr>
          <a:xfrm>
            <a:off x="6711115" y="4448629"/>
            <a:ext cx="4150006" cy="2206171"/>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4" name="Rectangle 13"/>
          <p:cNvSpPr/>
          <p:nvPr/>
        </p:nvSpPr>
        <p:spPr>
          <a:xfrm>
            <a:off x="1741257" y="4745952"/>
            <a:ext cx="3438990" cy="1661993"/>
          </a:xfrm>
          <a:prstGeom prst="rect">
            <a:avLst/>
          </a:prstGeom>
        </p:spPr>
        <p:txBody>
          <a:bodyPr wrap="square">
            <a:spAutoFit/>
          </a:bodyPr>
          <a:lstStyle/>
          <a:p>
            <a:pPr algn="ctr"/>
            <a:r>
              <a:rPr lang="en-US" sz="3400" b="1" i="1" dirty="0" err="1" smtClean="0">
                <a:solidFill>
                  <a:srgbClr val="0000FF"/>
                </a:solidFill>
                <a:latin typeface="Times New Roman" pitchFamily="18" charset="0"/>
              </a:rPr>
              <a:t>Trạng</a:t>
            </a:r>
            <a:r>
              <a:rPr lang="en-US" sz="3400" b="1" i="1" dirty="0" smtClean="0">
                <a:solidFill>
                  <a:srgbClr val="0000FF"/>
                </a:solidFill>
                <a:latin typeface="Times New Roman" pitchFamily="18" charset="0"/>
              </a:rPr>
              <a:t> </a:t>
            </a:r>
            <a:r>
              <a:rPr lang="en-US" sz="3400" b="1" i="1" dirty="0" err="1" smtClean="0">
                <a:solidFill>
                  <a:srgbClr val="0000FF"/>
                </a:solidFill>
                <a:latin typeface="Times New Roman" pitchFamily="18" charset="0"/>
              </a:rPr>
              <a:t>ngữ</a:t>
            </a:r>
            <a:r>
              <a:rPr lang="en-US" sz="3400" b="1" i="1" dirty="0" smtClean="0">
                <a:solidFill>
                  <a:srgbClr val="0000FF"/>
                </a:solidFill>
                <a:latin typeface="Times New Roman" pitchFamily="18" charset="0"/>
              </a:rPr>
              <a:t> </a:t>
            </a:r>
            <a:r>
              <a:rPr lang="en-US" sz="3400" b="1" i="1" dirty="0" err="1" smtClean="0">
                <a:solidFill>
                  <a:srgbClr val="0000FF"/>
                </a:solidFill>
                <a:latin typeface="Times New Roman" pitchFamily="18" charset="0"/>
              </a:rPr>
              <a:t>có</a:t>
            </a:r>
            <a:r>
              <a:rPr lang="en-US" sz="3400" b="1" i="1" dirty="0" smtClean="0">
                <a:solidFill>
                  <a:srgbClr val="0000FF"/>
                </a:solidFill>
                <a:latin typeface="Times New Roman" pitchFamily="18" charset="0"/>
              </a:rPr>
              <a:t> </a:t>
            </a:r>
            <a:r>
              <a:rPr lang="en-US" sz="3400" b="1" i="1" dirty="0" err="1" smtClean="0">
                <a:solidFill>
                  <a:srgbClr val="0000FF"/>
                </a:solidFill>
                <a:latin typeface="Times New Roman" pitchFamily="18" charset="0"/>
              </a:rPr>
              <a:t>tác</a:t>
            </a:r>
            <a:r>
              <a:rPr lang="en-US" sz="3400" b="1" i="1" dirty="0" smtClean="0">
                <a:solidFill>
                  <a:srgbClr val="0000FF"/>
                </a:solidFill>
                <a:latin typeface="Times New Roman" pitchFamily="18" charset="0"/>
              </a:rPr>
              <a:t> </a:t>
            </a:r>
            <a:r>
              <a:rPr lang="en-US" sz="3400" b="1" i="1" dirty="0" err="1" smtClean="0">
                <a:solidFill>
                  <a:srgbClr val="0000FF"/>
                </a:solidFill>
                <a:latin typeface="Times New Roman" pitchFamily="18" charset="0"/>
              </a:rPr>
              <a:t>dụng</a:t>
            </a:r>
            <a:r>
              <a:rPr lang="en-US" sz="3400" b="1" i="1" dirty="0" smtClean="0">
                <a:solidFill>
                  <a:srgbClr val="0000FF"/>
                </a:solidFill>
                <a:latin typeface="Times New Roman" pitchFamily="18" charset="0"/>
              </a:rPr>
              <a:t> </a:t>
            </a:r>
            <a:r>
              <a:rPr lang="en-US" sz="3400" b="1" i="1" dirty="0" err="1" smtClean="0">
                <a:solidFill>
                  <a:srgbClr val="0000FF"/>
                </a:solidFill>
                <a:latin typeface="Times New Roman" pitchFamily="18" charset="0"/>
              </a:rPr>
              <a:t>gì</a:t>
            </a:r>
            <a:r>
              <a:rPr lang="en-US" sz="3400" b="1" i="1" dirty="0" smtClean="0">
                <a:solidFill>
                  <a:srgbClr val="0000FF"/>
                </a:solidFill>
                <a:latin typeface="Times New Roman" pitchFamily="18" charset="0"/>
              </a:rPr>
              <a:t> </a:t>
            </a:r>
            <a:r>
              <a:rPr lang="en-US" sz="3400" b="1" i="1" dirty="0" err="1" smtClean="0">
                <a:solidFill>
                  <a:srgbClr val="0000FF"/>
                </a:solidFill>
                <a:latin typeface="Times New Roman" pitchFamily="18" charset="0"/>
              </a:rPr>
              <a:t>giữa</a:t>
            </a:r>
            <a:r>
              <a:rPr lang="en-US" sz="3400" b="1" i="1" dirty="0" smtClean="0">
                <a:solidFill>
                  <a:srgbClr val="0000FF"/>
                </a:solidFill>
                <a:latin typeface="Times New Roman" pitchFamily="18" charset="0"/>
              </a:rPr>
              <a:t> </a:t>
            </a:r>
            <a:r>
              <a:rPr lang="en-US" sz="3400" b="1" i="1" dirty="0" err="1" smtClean="0">
                <a:solidFill>
                  <a:srgbClr val="0000FF"/>
                </a:solidFill>
                <a:latin typeface="Times New Roman" pitchFamily="18" charset="0"/>
              </a:rPr>
              <a:t>các</a:t>
            </a:r>
            <a:r>
              <a:rPr lang="en-US" sz="3400" b="1" i="1" dirty="0" smtClean="0">
                <a:solidFill>
                  <a:srgbClr val="0000FF"/>
                </a:solidFill>
                <a:latin typeface="Times New Roman" pitchFamily="18" charset="0"/>
              </a:rPr>
              <a:t> </a:t>
            </a:r>
            <a:r>
              <a:rPr lang="en-US" sz="3400" b="1" i="1" dirty="0" err="1" smtClean="0">
                <a:solidFill>
                  <a:srgbClr val="0000FF"/>
                </a:solidFill>
                <a:latin typeface="Times New Roman" pitchFamily="18" charset="0"/>
              </a:rPr>
              <a:t>câu</a:t>
            </a:r>
            <a:r>
              <a:rPr lang="en-US" sz="3400" b="1" i="1" dirty="0" smtClean="0">
                <a:solidFill>
                  <a:srgbClr val="0000FF"/>
                </a:solidFill>
                <a:latin typeface="Times New Roman" pitchFamily="18" charset="0"/>
              </a:rPr>
              <a:t> </a:t>
            </a:r>
            <a:r>
              <a:rPr lang="en-US" sz="3400" b="1" i="1" dirty="0" err="1" smtClean="0">
                <a:solidFill>
                  <a:srgbClr val="0000FF"/>
                </a:solidFill>
                <a:latin typeface="Times New Roman" pitchFamily="18" charset="0"/>
              </a:rPr>
              <a:t>văn</a:t>
            </a:r>
            <a:r>
              <a:rPr lang="en-US" sz="3400" b="1" i="1" dirty="0" smtClean="0">
                <a:solidFill>
                  <a:srgbClr val="0000FF"/>
                </a:solidFill>
                <a:latin typeface="Times New Roman" pitchFamily="18" charset="0"/>
              </a:rPr>
              <a:t>?</a:t>
            </a:r>
            <a:endParaRPr lang="en-US" sz="3400" b="1" i="1" dirty="0">
              <a:solidFill>
                <a:srgbClr val="0000FF"/>
              </a:solidFill>
              <a:latin typeface="Times New Roman" pitchFamily="18" charset="0"/>
            </a:endParaRPr>
          </a:p>
        </p:txBody>
      </p:sp>
      <p:sp>
        <p:nvSpPr>
          <p:cNvPr id="15" name="Rectangle 14"/>
          <p:cNvSpPr/>
          <p:nvPr/>
        </p:nvSpPr>
        <p:spPr>
          <a:xfrm>
            <a:off x="7122997" y="4739308"/>
            <a:ext cx="3353594" cy="1661993"/>
          </a:xfrm>
          <a:prstGeom prst="rect">
            <a:avLst/>
          </a:prstGeom>
        </p:spPr>
        <p:txBody>
          <a:bodyPr wrap="square">
            <a:spAutoFit/>
          </a:bodyPr>
          <a:lstStyle/>
          <a:p>
            <a:pPr algn="ctr"/>
            <a:r>
              <a:rPr lang="en-US" sz="3400" b="1" i="1" dirty="0" err="1" smtClean="0">
                <a:solidFill>
                  <a:srgbClr val="0000FF"/>
                </a:solidFill>
                <a:latin typeface="Times New Roman" pitchFamily="18" charset="0"/>
              </a:rPr>
              <a:t>Trạng</a:t>
            </a:r>
            <a:r>
              <a:rPr lang="en-US" sz="3400" b="1" i="1" dirty="0" smtClean="0">
                <a:solidFill>
                  <a:srgbClr val="0000FF"/>
                </a:solidFill>
                <a:latin typeface="Times New Roman" pitchFamily="18" charset="0"/>
              </a:rPr>
              <a:t> </a:t>
            </a:r>
            <a:r>
              <a:rPr lang="en-US" sz="3400" b="1" i="1" dirty="0" err="1" smtClean="0">
                <a:solidFill>
                  <a:srgbClr val="0000FF"/>
                </a:solidFill>
                <a:latin typeface="Times New Roman" pitchFamily="18" charset="0"/>
              </a:rPr>
              <a:t>ngữ</a:t>
            </a:r>
            <a:r>
              <a:rPr lang="en-US" sz="3400" b="1" i="1" dirty="0" smtClean="0">
                <a:solidFill>
                  <a:srgbClr val="0000FF"/>
                </a:solidFill>
                <a:latin typeface="Times New Roman" pitchFamily="18" charset="0"/>
              </a:rPr>
              <a:t> </a:t>
            </a:r>
            <a:r>
              <a:rPr lang="en-US" sz="3400" b="1" i="1" dirty="0" err="1" smtClean="0">
                <a:solidFill>
                  <a:srgbClr val="0000FF"/>
                </a:solidFill>
                <a:latin typeface="Times New Roman" pitchFamily="18" charset="0"/>
              </a:rPr>
              <a:t>có</a:t>
            </a:r>
            <a:r>
              <a:rPr lang="en-US" sz="3400" b="1" i="1" dirty="0" smtClean="0">
                <a:solidFill>
                  <a:srgbClr val="0000FF"/>
                </a:solidFill>
                <a:latin typeface="Times New Roman" pitchFamily="18" charset="0"/>
              </a:rPr>
              <a:t> </a:t>
            </a:r>
            <a:r>
              <a:rPr lang="en-US" sz="3400" b="1" i="1" dirty="0" err="1" smtClean="0">
                <a:solidFill>
                  <a:srgbClr val="0000FF"/>
                </a:solidFill>
                <a:latin typeface="Times New Roman" pitchFamily="18" charset="0"/>
              </a:rPr>
              <a:t>tác</a:t>
            </a:r>
            <a:r>
              <a:rPr lang="en-US" sz="3400" b="1" i="1" dirty="0" smtClean="0">
                <a:solidFill>
                  <a:srgbClr val="0000FF"/>
                </a:solidFill>
                <a:latin typeface="Times New Roman" pitchFamily="18" charset="0"/>
              </a:rPr>
              <a:t> </a:t>
            </a:r>
            <a:r>
              <a:rPr lang="en-US" sz="3400" b="1" i="1" dirty="0" err="1" smtClean="0">
                <a:solidFill>
                  <a:srgbClr val="0000FF"/>
                </a:solidFill>
                <a:latin typeface="Times New Roman" pitchFamily="18" charset="0"/>
              </a:rPr>
              <a:t>dụng</a:t>
            </a:r>
            <a:r>
              <a:rPr lang="en-US" sz="3400" b="1" i="1" dirty="0" smtClean="0">
                <a:solidFill>
                  <a:srgbClr val="0000FF"/>
                </a:solidFill>
                <a:latin typeface="Times New Roman" pitchFamily="18" charset="0"/>
              </a:rPr>
              <a:t> </a:t>
            </a:r>
            <a:r>
              <a:rPr lang="en-US" sz="3400" b="1" i="1" dirty="0" err="1" smtClean="0">
                <a:solidFill>
                  <a:srgbClr val="0000FF"/>
                </a:solidFill>
                <a:latin typeface="Times New Roman" pitchFamily="18" charset="0"/>
              </a:rPr>
              <a:t>gì</a:t>
            </a:r>
            <a:r>
              <a:rPr lang="en-US" sz="3400" b="1" i="1" dirty="0" smtClean="0">
                <a:solidFill>
                  <a:srgbClr val="0000FF"/>
                </a:solidFill>
                <a:latin typeface="Times New Roman" pitchFamily="18" charset="0"/>
              </a:rPr>
              <a:t> </a:t>
            </a:r>
            <a:r>
              <a:rPr lang="en-US" sz="3400" b="1" i="1" dirty="0" err="1" smtClean="0">
                <a:solidFill>
                  <a:srgbClr val="0000FF"/>
                </a:solidFill>
                <a:latin typeface="Times New Roman" pitchFamily="18" charset="0"/>
              </a:rPr>
              <a:t>giữa</a:t>
            </a:r>
            <a:r>
              <a:rPr lang="en-US" sz="3400" b="1" i="1" dirty="0" smtClean="0">
                <a:solidFill>
                  <a:srgbClr val="0000FF"/>
                </a:solidFill>
                <a:latin typeface="Times New Roman" pitchFamily="18" charset="0"/>
              </a:rPr>
              <a:t> 2 </a:t>
            </a:r>
            <a:r>
              <a:rPr lang="en-US" sz="3400" b="1" i="1" dirty="0" err="1" smtClean="0">
                <a:solidFill>
                  <a:srgbClr val="0000FF"/>
                </a:solidFill>
                <a:latin typeface="Times New Roman" pitchFamily="18" charset="0"/>
              </a:rPr>
              <a:t>đoạn</a:t>
            </a:r>
            <a:r>
              <a:rPr lang="en-US" sz="3400" b="1" i="1" dirty="0" smtClean="0">
                <a:solidFill>
                  <a:srgbClr val="0000FF"/>
                </a:solidFill>
                <a:latin typeface="Times New Roman" pitchFamily="18" charset="0"/>
              </a:rPr>
              <a:t> </a:t>
            </a:r>
            <a:r>
              <a:rPr lang="en-US" sz="3400" b="1" i="1" dirty="0" err="1" smtClean="0">
                <a:solidFill>
                  <a:srgbClr val="0000FF"/>
                </a:solidFill>
                <a:latin typeface="Times New Roman" pitchFamily="18" charset="0"/>
              </a:rPr>
              <a:t>văn</a:t>
            </a:r>
            <a:r>
              <a:rPr lang="en-US" sz="3400" b="1" i="1" dirty="0" smtClean="0">
                <a:solidFill>
                  <a:srgbClr val="0000FF"/>
                </a:solidFill>
                <a:latin typeface="Times New Roman" pitchFamily="18" charset="0"/>
              </a:rPr>
              <a:t>?</a:t>
            </a:r>
            <a:endParaRPr lang="en-US" sz="3400" i="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4)">
                                      <p:cBhvr>
                                        <p:cTn id="12" dur="2000"/>
                                        <p:tgtEl>
                                          <p:spTgt spid="14"/>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4)">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heel(4)">
                                      <p:cBhvr>
                                        <p:cTn id="20" dur="2000"/>
                                        <p:tgtEl>
                                          <p:spTgt spid="15"/>
                                        </p:tgtEl>
                                      </p:cBhvr>
                                    </p:animEffect>
                                  </p:childTnLst>
                                </p:cTn>
                              </p:par>
                              <p:par>
                                <p:cTn id="21" presetID="21"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4)">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64336" y="435435"/>
            <a:ext cx="11231132" cy="4136567"/>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just">
              <a:spcBef>
                <a:spcPct val="50000"/>
              </a:spcBef>
            </a:pPr>
            <a:r>
              <a:rPr lang="en-US" sz="2800" dirty="0" smtClean="0">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Kết</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hợp</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những</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bài</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này</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chiêm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chân</a:t>
            </a:r>
            <a:r>
              <a:rPr lang="en-US" sz="2800" dirty="0" smtClean="0">
                <a:latin typeface="Times New Roman" pitchFamily="18" charset="0"/>
                <a:cs typeface="Times New Roman" pitchFamily="18" charset="0"/>
              </a:rPr>
              <a:t> dung </a:t>
            </a:r>
            <a:r>
              <a:rPr lang="en-US" sz="2800" dirty="0" err="1"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rõ</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nét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a:t>
            </a:r>
          </a:p>
          <a:p>
            <a:pPr algn="just">
              <a:spcBef>
                <a:spcPct val="50000"/>
              </a:spcBef>
            </a:pPr>
            <a:r>
              <a:rPr lang="en-US" sz="2800" dirty="0" smtClean="0">
                <a:latin typeface="Times New Roman" pitchFamily="18" charset="0"/>
                <a:cs typeface="Times New Roman" pitchFamily="18" charset="0"/>
              </a:rPr>
              <a:t>      </a:t>
            </a:r>
            <a:r>
              <a:rPr lang="en-US" sz="2800" u="sng" dirty="0" smtClean="0">
                <a:solidFill>
                  <a:srgbClr val="FF0000"/>
                </a:solidFill>
                <a:latin typeface="Times New Roman" pitchFamily="18" charset="0"/>
                <a:cs typeface="Times New Roman" pitchFamily="18" charset="0"/>
              </a:rPr>
              <a:t>Ở </a:t>
            </a:r>
            <a:r>
              <a:rPr lang="en-US" sz="2800" u="sng" dirty="0" err="1" smtClean="0">
                <a:solidFill>
                  <a:srgbClr val="FF0000"/>
                </a:solidFill>
                <a:latin typeface="Times New Roman" pitchFamily="18" charset="0"/>
                <a:cs typeface="Times New Roman" pitchFamily="18" charset="0"/>
              </a:rPr>
              <a:t>loại</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bài</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thứ</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nhất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Hồ</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a:t>
            </a:r>
            <a:r>
              <a:rPr lang="en-US" sz="2800" dirty="0" smtClean="0">
                <a:latin typeface="Times New Roman" pitchFamily="18" charset="0"/>
                <a:cs typeface="Times New Roman" pitchFamily="18" charset="0"/>
              </a:rPr>
              <a:t> Minh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biếm</a:t>
            </a:r>
            <a:r>
              <a:rPr lang="en-US" sz="2800" dirty="0" smtClean="0">
                <a:latin typeface="Times New Roman" pitchFamily="18" charset="0"/>
                <a:cs typeface="Times New Roman" pitchFamily="18" charset="0"/>
              </a:rPr>
              <a:t>.</a:t>
            </a:r>
          </a:p>
          <a:p>
            <a:pPr algn="just">
              <a:spcBef>
                <a:spcPct val="50000"/>
              </a:spcBef>
            </a:pPr>
            <a:r>
              <a:rPr lang="en-US" sz="2800" dirty="0" smtClean="0">
                <a:latin typeface="Times New Roman" pitchFamily="18" charset="0"/>
                <a:cs typeface="Times New Roman" pitchFamily="18" charset="0"/>
              </a:rPr>
              <a:t>      </a:t>
            </a:r>
            <a:r>
              <a:rPr lang="en-US" sz="2800" u="sng" dirty="0" smtClean="0">
                <a:solidFill>
                  <a:srgbClr val="FF0000"/>
                </a:solidFill>
                <a:latin typeface="Times New Roman" pitchFamily="18" charset="0"/>
                <a:cs typeface="Times New Roman" pitchFamily="18" charset="0"/>
              </a:rPr>
              <a:t>Ở </a:t>
            </a:r>
            <a:r>
              <a:rPr lang="en-US" sz="2800" u="sng" dirty="0" err="1" smtClean="0">
                <a:solidFill>
                  <a:srgbClr val="FF0000"/>
                </a:solidFill>
                <a:latin typeface="Times New Roman" pitchFamily="18" charset="0"/>
                <a:cs typeface="Times New Roman" pitchFamily="18" charset="0"/>
              </a:rPr>
              <a:t>loại</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bài</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thứ</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hai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thấy</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truyền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a:t>
            </a:r>
            <a:r>
              <a:rPr lang="en-US" sz="2800" dirty="0" smtClean="0">
                <a:latin typeface="Times New Roman" pitchFamily="18" charset="0"/>
                <a:cs typeface="Times New Roman" pitchFamily="18" charset="0"/>
              </a:rPr>
              <a:t> ca </a:t>
            </a:r>
            <a:r>
              <a:rPr lang="en-US" sz="2800" dirty="0" err="1" smtClean="0">
                <a:latin typeface="Times New Roman" pitchFamily="18" charset="0"/>
                <a:cs typeface="Times New Roman" pitchFamily="18" charset="0"/>
              </a:rPr>
              <a:t>lâu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Đỗ</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Bỉnh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Khiêm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Nguyễn</a:t>
            </a:r>
            <a:r>
              <a:rPr lang="en-US" sz="2800" dirty="0" smtClean="0">
                <a:latin typeface="Times New Roman" pitchFamily="18" charset="0"/>
                <a:cs typeface="Times New Roman" pitchFamily="18" charset="0"/>
              </a:rPr>
              <a:t> Du, </a:t>
            </a:r>
            <a:r>
              <a:rPr lang="en-US" sz="2800" dirty="0" err="1" smtClean="0">
                <a:latin typeface="Times New Roman" pitchFamily="18" charset="0"/>
                <a:cs typeface="Times New Roman" pitchFamily="18" charset="0"/>
              </a:rPr>
              <a:t>Nguyễn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Khuyến</a:t>
            </a:r>
            <a:r>
              <a:rPr lang="en-US" sz="2800" dirty="0" smtClean="0">
                <a:latin typeface="Times New Roman" pitchFamily="18" charset="0"/>
                <a:cs typeface="Times New Roman" pitchFamily="18" charset="0"/>
              </a:rPr>
              <a:t>,…</a:t>
            </a:r>
          </a:p>
        </p:txBody>
      </p:sp>
      <p:sp>
        <p:nvSpPr>
          <p:cNvPr id="12" name="Oval 11"/>
          <p:cNvSpPr/>
          <p:nvPr/>
        </p:nvSpPr>
        <p:spPr>
          <a:xfrm>
            <a:off x="2307189" y="4847774"/>
            <a:ext cx="7668809" cy="1690912"/>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Rectangle 14"/>
          <p:cNvSpPr/>
          <p:nvPr/>
        </p:nvSpPr>
        <p:spPr>
          <a:xfrm>
            <a:off x="2829551" y="5145707"/>
            <a:ext cx="6573282" cy="1077218"/>
          </a:xfrm>
          <a:prstGeom prst="rect">
            <a:avLst/>
          </a:prstGeom>
        </p:spPr>
        <p:txBody>
          <a:bodyPr wrap="square">
            <a:spAutoFit/>
          </a:bodyPr>
          <a:lstStyle/>
          <a:p>
            <a:pPr algn="ctr"/>
            <a:r>
              <a:rPr lang="en-US" sz="3200" dirty="0" err="1" smtClean="0">
                <a:solidFill>
                  <a:srgbClr val="0000FF"/>
                </a:solidFill>
                <a:latin typeface="Times New Roman" pitchFamily="18" charset="0"/>
              </a:rPr>
              <a:t>Các</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trạng</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ngữ</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có</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vai</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trò</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gì</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trong</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việc</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thể</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hiện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trình</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tự</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lập</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luận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của</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bài</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văn</a:t>
            </a:r>
            <a:r>
              <a:rPr lang="en-US" sz="3200" dirty="0" smtClean="0">
                <a:solidFill>
                  <a:srgbClr val="0000FF"/>
                </a:solidFill>
                <a:latin typeface="Times New Roman" pitchFamily="18" charset="0"/>
              </a:rPr>
              <a:t>?</a:t>
            </a:r>
            <a:endParaRPr lang="en-US" sz="3200" i="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4)">
                                      <p:cBhvr>
                                        <p:cTn id="12" dur="2000"/>
                                        <p:tgtEl>
                                          <p:spTgt spid="15"/>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4)">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3"/>
          <p:cNvSpPr/>
          <p:nvPr/>
        </p:nvSpPr>
        <p:spPr>
          <a:xfrm>
            <a:off x="493358" y="493488"/>
            <a:ext cx="11173090" cy="5936343"/>
          </a:xfrm>
          <a:prstGeom prst="roundRect">
            <a:avLst>
              <a:gd name="adj" fmla="val 2128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ounded Rectangle 8"/>
          <p:cNvSpPr/>
          <p:nvPr/>
        </p:nvSpPr>
        <p:spPr>
          <a:xfrm>
            <a:off x="3468018" y="508004"/>
            <a:ext cx="5310845" cy="769253"/>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err="1" smtClean="0">
                <a:solidFill>
                  <a:srgbClr val="FF0000"/>
                </a:solidFill>
                <a:latin typeface="Times New Roman" pitchFamily="18" charset="0"/>
                <a:cs typeface="Times New Roman" pitchFamily="18" charset="0"/>
              </a:rPr>
              <a:t>Công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dụng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trạng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ngữ</a:t>
            </a:r>
            <a:endParaRPr lang="en-US" sz="3600" b="1" dirty="0">
              <a:solidFill>
                <a:srgbClr val="FF0000"/>
              </a:solidFill>
              <a:latin typeface="Times New Roman" pitchFamily="18" charset="0"/>
              <a:cs typeface="Times New Roman" pitchFamily="18" charset="0"/>
            </a:endParaRPr>
          </a:p>
        </p:txBody>
      </p:sp>
      <p:sp>
        <p:nvSpPr>
          <p:cNvPr id="10" name="Rounded Rectangle 9"/>
          <p:cNvSpPr/>
          <p:nvPr/>
        </p:nvSpPr>
        <p:spPr>
          <a:xfrm>
            <a:off x="1929888" y="1923150"/>
            <a:ext cx="2633655" cy="769253"/>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err="1" smtClean="0">
                <a:solidFill>
                  <a:srgbClr val="0070C0"/>
                </a:solidFill>
                <a:latin typeface="Times New Roman" pitchFamily="18" charset="0"/>
                <a:cs typeface="Times New Roman" pitchFamily="18" charset="0"/>
              </a:rPr>
              <a:t>Nội</a:t>
            </a:r>
            <a:r>
              <a:rPr lang="en-US" sz="3600" b="1" dirty="0" smtClean="0">
                <a:solidFill>
                  <a:srgbClr val="0070C0"/>
                </a:solidFill>
                <a:latin typeface="Times New Roman" pitchFamily="18" charset="0"/>
                <a:cs typeface="Times New Roman" pitchFamily="18" charset="0"/>
              </a:rPr>
              <a:t> dung</a:t>
            </a:r>
            <a:endParaRPr lang="en-US" sz="3600" b="1" dirty="0">
              <a:solidFill>
                <a:srgbClr val="0070C0"/>
              </a:solidFill>
              <a:latin typeface="Times New Roman" pitchFamily="18" charset="0"/>
              <a:cs typeface="Times New Roman" pitchFamily="18" charset="0"/>
            </a:endParaRPr>
          </a:p>
        </p:txBody>
      </p:sp>
      <p:sp>
        <p:nvSpPr>
          <p:cNvPr id="11" name="Rounded Rectangle 10"/>
          <p:cNvSpPr/>
          <p:nvPr/>
        </p:nvSpPr>
        <p:spPr>
          <a:xfrm>
            <a:off x="7610754" y="1886863"/>
            <a:ext cx="2633655" cy="769253"/>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err="1" smtClean="0">
                <a:solidFill>
                  <a:srgbClr val="0070C0"/>
                </a:solidFill>
                <a:latin typeface="Times New Roman" pitchFamily="18" charset="0"/>
                <a:cs typeface="Times New Roman" pitchFamily="18" charset="0"/>
              </a:rPr>
              <a:t>Hình</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thức</a:t>
            </a:r>
            <a:endParaRPr lang="en-US" sz="3600" b="1" dirty="0">
              <a:solidFill>
                <a:srgbClr val="0070C0"/>
              </a:solidFill>
              <a:latin typeface="Times New Roman" pitchFamily="18" charset="0"/>
              <a:cs typeface="Times New Roman" pitchFamily="18" charset="0"/>
            </a:endParaRPr>
          </a:p>
        </p:txBody>
      </p:sp>
      <p:cxnSp>
        <p:nvCxnSpPr>
          <p:cNvPr id="13" name="Straight Arrow Connector 12"/>
          <p:cNvCxnSpPr>
            <a:stCxn id="9" idx="2"/>
            <a:endCxn id="10" idx="0"/>
          </p:cNvCxnSpPr>
          <p:nvPr/>
        </p:nvCxnSpPr>
        <p:spPr>
          <a:xfrm rot="5400000">
            <a:off x="4362134" y="161840"/>
            <a:ext cx="645891" cy="28767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a:endCxn id="11" idx="0"/>
          </p:cNvCxnSpPr>
          <p:nvPr/>
        </p:nvCxnSpPr>
        <p:spPr>
          <a:xfrm rot="16200000" flipH="1">
            <a:off x="7220707" y="179990"/>
            <a:ext cx="609604" cy="28041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667492" y="3309264"/>
            <a:ext cx="2423247" cy="2714167"/>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lnSpc>
                <a:spcPct val="80000"/>
              </a:lnSpc>
              <a:buFontTx/>
              <a:buNone/>
            </a:pPr>
            <a:r>
              <a:rPr lang="en-US" sz="3200" i="1" dirty="0" err="1" smtClean="0">
                <a:latin typeface="Times New Roman" pitchFamily="18" charset="0"/>
              </a:rPr>
              <a:t>Xác</a:t>
            </a:r>
            <a:r>
              <a:rPr lang="en-US" sz="3200" i="1" dirty="0" smtClean="0">
                <a:latin typeface="Times New Roman" pitchFamily="18" charset="0"/>
              </a:rPr>
              <a:t> </a:t>
            </a:r>
            <a:r>
              <a:rPr lang="en-US" sz="3200" i="1" dirty="0" err="1" smtClean="0">
                <a:latin typeface="Times New Roman" pitchFamily="18" charset="0"/>
              </a:rPr>
              <a:t>định</a:t>
            </a:r>
            <a:r>
              <a:rPr lang="en-US" sz="3200" i="1" dirty="0" smtClean="0">
                <a:latin typeface="Times New Roman" pitchFamily="18" charset="0"/>
              </a:rPr>
              <a:t> </a:t>
            </a:r>
            <a:r>
              <a:rPr lang="en-US" sz="3200" i="1" dirty="0" err="1" smtClean="0">
                <a:latin typeface="Times New Roman" pitchFamily="18" charset="0"/>
              </a:rPr>
              <a:t>hoàn</a:t>
            </a:r>
            <a:r>
              <a:rPr lang="en-US" sz="3200" i="1" dirty="0" smtClean="0">
                <a:latin typeface="Times New Roman" pitchFamily="18" charset="0"/>
              </a:rPr>
              <a:t> </a:t>
            </a:r>
            <a:r>
              <a:rPr lang="en-US" sz="3200" i="1" dirty="0" err="1" smtClean="0">
                <a:latin typeface="Times New Roman" pitchFamily="18" charset="0"/>
              </a:rPr>
              <a:t>cảnh</a:t>
            </a:r>
            <a:r>
              <a:rPr lang="en-US" sz="3200" i="1" dirty="0" smtClean="0">
                <a:latin typeface="Times New Roman" pitchFamily="18" charset="0"/>
              </a:rPr>
              <a:t>, </a:t>
            </a:r>
            <a:r>
              <a:rPr lang="en-US" sz="3200" i="1" dirty="0" err="1" smtClean="0">
                <a:latin typeface="Times New Roman" pitchFamily="18" charset="0"/>
              </a:rPr>
              <a:t>điều</a:t>
            </a:r>
            <a:r>
              <a:rPr lang="en-US" sz="3200" i="1" dirty="0" smtClean="0">
                <a:latin typeface="Times New Roman" pitchFamily="18" charset="0"/>
              </a:rPr>
              <a:t> </a:t>
            </a:r>
            <a:r>
              <a:rPr lang="en-US" sz="3200" i="1" dirty="0" err="1" smtClean="0">
                <a:latin typeface="Times New Roman" pitchFamily="18" charset="0"/>
              </a:rPr>
              <a:t>kiện</a:t>
            </a:r>
            <a:r>
              <a:rPr lang="en-US" sz="3200" i="1" dirty="0" smtClean="0">
                <a:latin typeface="Times New Roman" pitchFamily="18" charset="0"/>
              </a:rPr>
              <a:t> </a:t>
            </a:r>
            <a:r>
              <a:rPr lang="en-US" sz="3200" i="1" dirty="0" err="1" smtClean="0">
                <a:latin typeface="Times New Roman" pitchFamily="18" charset="0"/>
              </a:rPr>
              <a:t>diễn</a:t>
            </a:r>
            <a:r>
              <a:rPr lang="en-US" sz="3200" i="1" dirty="0" smtClean="0">
                <a:latin typeface="Times New Roman" pitchFamily="18" charset="0"/>
              </a:rPr>
              <a:t> </a:t>
            </a:r>
            <a:r>
              <a:rPr lang="en-US" sz="3200" i="1" dirty="0" err="1" smtClean="0">
                <a:latin typeface="Times New Roman" pitchFamily="18" charset="0"/>
              </a:rPr>
              <a:t>ra</a:t>
            </a:r>
            <a:r>
              <a:rPr lang="en-US" sz="3200" i="1" dirty="0" smtClean="0">
                <a:latin typeface="Times New Roman" pitchFamily="18" charset="0"/>
              </a:rPr>
              <a:t> </a:t>
            </a:r>
            <a:r>
              <a:rPr lang="en-US" sz="3200" i="1" dirty="0" err="1" smtClean="0">
                <a:latin typeface="Times New Roman" pitchFamily="18" charset="0"/>
              </a:rPr>
              <a:t>sự</a:t>
            </a:r>
            <a:r>
              <a:rPr lang="en-US" sz="3200" i="1" dirty="0" smtClean="0">
                <a:latin typeface="Times New Roman" pitchFamily="18" charset="0"/>
              </a:rPr>
              <a:t> </a:t>
            </a:r>
            <a:r>
              <a:rPr lang="en-US" sz="3200" i="1" dirty="0" err="1" smtClean="0">
                <a:latin typeface="Times New Roman" pitchFamily="18" charset="0"/>
              </a:rPr>
              <a:t>việc</a:t>
            </a:r>
            <a:r>
              <a:rPr lang="en-US" sz="3200" i="1" dirty="0" smtClean="0">
                <a:latin typeface="Times New Roman" pitchFamily="18" charset="0"/>
              </a:rPr>
              <a:t> </a:t>
            </a:r>
            <a:r>
              <a:rPr lang="en-US" sz="3200" i="1" dirty="0" err="1" smtClean="0">
                <a:latin typeface="Times New Roman" pitchFamily="18" charset="0"/>
              </a:rPr>
              <a:t>nêu</a:t>
            </a:r>
            <a:r>
              <a:rPr lang="en-US" sz="3200" i="1" dirty="0" smtClean="0">
                <a:latin typeface="Times New Roman" pitchFamily="18" charset="0"/>
              </a:rPr>
              <a:t> </a:t>
            </a:r>
            <a:r>
              <a:rPr lang="en-US" sz="3200" i="1" dirty="0" err="1" smtClean="0">
                <a:latin typeface="Times New Roman" pitchFamily="18" charset="0"/>
              </a:rPr>
              <a:t>trong</a:t>
            </a:r>
            <a:r>
              <a:rPr lang="en-US" sz="3200" i="1" dirty="0" smtClean="0">
                <a:latin typeface="Times New Roman" pitchFamily="18" charset="0"/>
              </a:rPr>
              <a:t> </a:t>
            </a:r>
            <a:r>
              <a:rPr lang="en-US" sz="3200" i="1" dirty="0" err="1" smtClean="0">
                <a:latin typeface="Times New Roman" pitchFamily="18" charset="0"/>
              </a:rPr>
              <a:t>câu</a:t>
            </a:r>
            <a:r>
              <a:rPr lang="en-US" sz="3200" i="1" dirty="0" smtClean="0">
                <a:latin typeface="Times New Roman" pitchFamily="18" charset="0"/>
              </a:rPr>
              <a:t>.</a:t>
            </a:r>
          </a:p>
        </p:txBody>
      </p:sp>
      <p:sp>
        <p:nvSpPr>
          <p:cNvPr id="17" name="Rounded Rectangle 16"/>
          <p:cNvSpPr/>
          <p:nvPr/>
        </p:nvSpPr>
        <p:spPr>
          <a:xfrm>
            <a:off x="3547828" y="3316519"/>
            <a:ext cx="2154801" cy="2619824"/>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lnSpc>
                <a:spcPct val="80000"/>
              </a:lnSpc>
              <a:buFontTx/>
              <a:buNone/>
            </a:pPr>
            <a:r>
              <a:rPr lang="en-US" sz="3200" i="1" dirty="0" err="1" smtClean="0">
                <a:latin typeface="Times New Roman" pitchFamily="18" charset="0"/>
              </a:rPr>
              <a:t>Làm</a:t>
            </a:r>
            <a:r>
              <a:rPr lang="en-US" sz="3200" i="1" dirty="0" smtClean="0">
                <a:latin typeface="Times New Roman" pitchFamily="18" charset="0"/>
              </a:rPr>
              <a:t> </a:t>
            </a:r>
            <a:r>
              <a:rPr lang="en-US" sz="3200" i="1" dirty="0" err="1" smtClean="0">
                <a:latin typeface="Times New Roman" pitchFamily="18" charset="0"/>
              </a:rPr>
              <a:t>cho</a:t>
            </a:r>
            <a:r>
              <a:rPr lang="en-US" sz="3200" i="1" dirty="0" smtClean="0">
                <a:latin typeface="Times New Roman" pitchFamily="18" charset="0"/>
              </a:rPr>
              <a:t> </a:t>
            </a:r>
            <a:r>
              <a:rPr lang="en-US" sz="3200" i="1" dirty="0" err="1" smtClean="0">
                <a:latin typeface="Times New Roman" pitchFamily="18" charset="0"/>
              </a:rPr>
              <a:t>nội</a:t>
            </a:r>
            <a:r>
              <a:rPr lang="en-US" sz="3200" i="1" dirty="0" smtClean="0">
                <a:latin typeface="Times New Roman" pitchFamily="18" charset="0"/>
              </a:rPr>
              <a:t> dung </a:t>
            </a:r>
            <a:r>
              <a:rPr lang="en-US" sz="3200" i="1" dirty="0" err="1" smtClean="0">
                <a:latin typeface="Times New Roman" pitchFamily="18" charset="0"/>
              </a:rPr>
              <a:t>của</a:t>
            </a:r>
            <a:r>
              <a:rPr lang="en-US" sz="3200" i="1" dirty="0" smtClean="0">
                <a:latin typeface="Times New Roman" pitchFamily="18" charset="0"/>
              </a:rPr>
              <a:t> </a:t>
            </a:r>
            <a:r>
              <a:rPr lang="en-US" sz="3200" i="1" dirty="0" err="1" smtClean="0">
                <a:latin typeface="Times New Roman" pitchFamily="18" charset="0"/>
              </a:rPr>
              <a:t>câu</a:t>
            </a:r>
            <a:r>
              <a:rPr lang="en-US" sz="3200" i="1" dirty="0" smtClean="0">
                <a:latin typeface="Times New Roman" pitchFamily="18" charset="0"/>
              </a:rPr>
              <a:t> </a:t>
            </a:r>
            <a:r>
              <a:rPr lang="en-US" sz="3200" i="1" dirty="0" err="1" smtClean="0">
                <a:latin typeface="Times New Roman" pitchFamily="18" charset="0"/>
              </a:rPr>
              <a:t>được</a:t>
            </a:r>
            <a:r>
              <a:rPr lang="en-US" sz="3200" i="1" dirty="0" smtClean="0">
                <a:latin typeface="Times New Roman" pitchFamily="18" charset="0"/>
              </a:rPr>
              <a:t> </a:t>
            </a:r>
            <a:r>
              <a:rPr lang="en-US" sz="3200" i="1" dirty="0" err="1" smtClean="0">
                <a:latin typeface="Times New Roman" pitchFamily="18" charset="0"/>
              </a:rPr>
              <a:t>đầy</a:t>
            </a:r>
            <a:r>
              <a:rPr lang="en-US" sz="3200" i="1" dirty="0" smtClean="0">
                <a:latin typeface="Times New Roman" pitchFamily="18" charset="0"/>
              </a:rPr>
              <a:t> </a:t>
            </a:r>
            <a:r>
              <a:rPr lang="en-US" sz="3200" i="1" dirty="0" err="1" smtClean="0">
                <a:latin typeface="Times New Roman" pitchFamily="18" charset="0"/>
              </a:rPr>
              <a:t>đủ</a:t>
            </a:r>
            <a:r>
              <a:rPr lang="en-US" sz="3200" i="1" dirty="0" smtClean="0">
                <a:latin typeface="Times New Roman" pitchFamily="18" charset="0"/>
              </a:rPr>
              <a:t>, </a:t>
            </a:r>
            <a:r>
              <a:rPr lang="en-US" sz="3200" i="1" dirty="0" err="1" smtClean="0">
                <a:latin typeface="Times New Roman" pitchFamily="18" charset="0"/>
              </a:rPr>
              <a:t>chính</a:t>
            </a:r>
            <a:r>
              <a:rPr lang="en-US" sz="3200" i="1" dirty="0" smtClean="0">
                <a:latin typeface="Times New Roman" pitchFamily="18" charset="0"/>
              </a:rPr>
              <a:t> </a:t>
            </a:r>
            <a:r>
              <a:rPr lang="en-US" sz="3200" i="1" dirty="0" err="1" smtClean="0">
                <a:latin typeface="Times New Roman" pitchFamily="18" charset="0"/>
              </a:rPr>
              <a:t>xác</a:t>
            </a:r>
            <a:r>
              <a:rPr lang="en-US" sz="3200" i="1" dirty="0" smtClean="0">
                <a:latin typeface="Times New Roman" pitchFamily="18" charset="0"/>
              </a:rPr>
              <a:t>.</a:t>
            </a:r>
            <a:endParaRPr lang="en-US" sz="3200" i="1" dirty="0">
              <a:effectLst>
                <a:outerShdw blurRad="38100" dist="38100" dir="2700000" algn="tl">
                  <a:srgbClr val="C0C0C0"/>
                </a:outerShdw>
              </a:effectLst>
              <a:latin typeface="Times New Roman" pitchFamily="18" charset="0"/>
            </a:endParaRPr>
          </a:p>
        </p:txBody>
      </p:sp>
      <p:cxnSp>
        <p:nvCxnSpPr>
          <p:cNvPr id="18" name="Straight Arrow Connector 17"/>
          <p:cNvCxnSpPr>
            <a:stCxn id="10" idx="2"/>
            <a:endCxn id="16" idx="0"/>
          </p:cNvCxnSpPr>
          <p:nvPr/>
        </p:nvCxnSpPr>
        <p:spPr>
          <a:xfrm rot="5400000">
            <a:off x="2254487" y="2317032"/>
            <a:ext cx="616861" cy="13676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2"/>
            <a:endCxn id="17" idx="0"/>
          </p:cNvCxnSpPr>
          <p:nvPr/>
        </p:nvCxnSpPr>
        <p:spPr>
          <a:xfrm rot="16200000" flipH="1">
            <a:off x="3623913" y="2315204"/>
            <a:ext cx="624118" cy="13785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732875" y="3360063"/>
            <a:ext cx="2091322" cy="2714167"/>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just">
              <a:lnSpc>
                <a:spcPct val="90000"/>
              </a:lnSpc>
              <a:buFontTx/>
              <a:buNone/>
            </a:pPr>
            <a:r>
              <a:rPr lang="en-US" sz="3200" i="1" dirty="0" err="1" smtClean="0">
                <a:latin typeface="Times New Roman" pitchFamily="18" charset="0"/>
              </a:rPr>
              <a:t>Nối</a:t>
            </a:r>
            <a:r>
              <a:rPr lang="en-US" sz="3200" i="1" dirty="0" smtClean="0">
                <a:latin typeface="Times New Roman" pitchFamily="18" charset="0"/>
              </a:rPr>
              <a:t> </a:t>
            </a:r>
            <a:r>
              <a:rPr lang="en-US" sz="3200" i="1" dirty="0" err="1" smtClean="0">
                <a:latin typeface="Times New Roman" pitchFamily="18" charset="0"/>
              </a:rPr>
              <a:t>kết</a:t>
            </a:r>
            <a:r>
              <a:rPr lang="en-US" sz="3200" i="1" dirty="0" smtClean="0">
                <a:latin typeface="Times New Roman" pitchFamily="18" charset="0"/>
              </a:rPr>
              <a:t> </a:t>
            </a:r>
            <a:r>
              <a:rPr lang="en-US" sz="3200" i="1" dirty="0" err="1" smtClean="0">
                <a:latin typeface="Times New Roman" pitchFamily="18" charset="0"/>
              </a:rPr>
              <a:t>các</a:t>
            </a:r>
            <a:r>
              <a:rPr lang="en-US" sz="3200" i="1" dirty="0" smtClean="0">
                <a:latin typeface="Times New Roman" pitchFamily="18" charset="0"/>
              </a:rPr>
              <a:t> </a:t>
            </a:r>
            <a:r>
              <a:rPr lang="en-US" sz="3200" i="1" dirty="0" err="1" smtClean="0">
                <a:latin typeface="Times New Roman" pitchFamily="18" charset="0"/>
              </a:rPr>
              <a:t>câu</a:t>
            </a:r>
            <a:r>
              <a:rPr lang="en-US" sz="3200" i="1" dirty="0" smtClean="0">
                <a:latin typeface="Times New Roman" pitchFamily="18" charset="0"/>
              </a:rPr>
              <a:t>, </a:t>
            </a:r>
            <a:r>
              <a:rPr lang="en-US" sz="3200" i="1" dirty="0" err="1" smtClean="0">
                <a:latin typeface="Times New Roman" pitchFamily="18" charset="0"/>
              </a:rPr>
              <a:t>các</a:t>
            </a:r>
            <a:r>
              <a:rPr lang="en-US" sz="3200" i="1" dirty="0" smtClean="0">
                <a:latin typeface="Times New Roman" pitchFamily="18" charset="0"/>
              </a:rPr>
              <a:t> </a:t>
            </a:r>
            <a:r>
              <a:rPr lang="en-US" sz="3200" i="1" dirty="0" err="1" smtClean="0">
                <a:latin typeface="Times New Roman" pitchFamily="18" charset="0"/>
              </a:rPr>
              <a:t>đoạn</a:t>
            </a:r>
            <a:r>
              <a:rPr lang="en-US" sz="3200" i="1" dirty="0" smtClean="0">
                <a:latin typeface="Times New Roman" pitchFamily="18" charset="0"/>
              </a:rPr>
              <a:t>.</a:t>
            </a:r>
          </a:p>
        </p:txBody>
      </p:sp>
      <p:sp>
        <p:nvSpPr>
          <p:cNvPr id="14" name="Rounded Rectangle 13"/>
          <p:cNvSpPr/>
          <p:nvPr/>
        </p:nvSpPr>
        <p:spPr>
          <a:xfrm>
            <a:off x="9373789" y="3352805"/>
            <a:ext cx="2045982" cy="2619824"/>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lnSpc>
                <a:spcPct val="80000"/>
              </a:lnSpc>
              <a:buFontTx/>
              <a:buNone/>
            </a:pPr>
            <a:r>
              <a:rPr lang="en-US" sz="3200" i="1" dirty="0" err="1" smtClean="0">
                <a:latin typeface="Times New Roman" pitchFamily="18" charset="0"/>
              </a:rPr>
              <a:t>Làm</a:t>
            </a:r>
            <a:r>
              <a:rPr lang="en-US" sz="3200" i="1" dirty="0" smtClean="0">
                <a:latin typeface="Times New Roman" pitchFamily="18" charset="0"/>
              </a:rPr>
              <a:t> </a:t>
            </a:r>
            <a:r>
              <a:rPr lang="en-US" sz="3200" i="1" dirty="0" err="1" smtClean="0">
                <a:latin typeface="Times New Roman" pitchFamily="18" charset="0"/>
              </a:rPr>
              <a:t>cho</a:t>
            </a:r>
            <a:r>
              <a:rPr lang="en-US" sz="3200" i="1" dirty="0" smtClean="0">
                <a:latin typeface="Times New Roman" pitchFamily="18" charset="0"/>
              </a:rPr>
              <a:t> </a:t>
            </a:r>
            <a:r>
              <a:rPr lang="en-US" sz="3200" i="1" dirty="0" err="1" smtClean="0">
                <a:latin typeface="Times New Roman" pitchFamily="18" charset="0"/>
              </a:rPr>
              <a:t>đoạn</a:t>
            </a:r>
            <a:r>
              <a:rPr lang="en-US" sz="3200" i="1" dirty="0" smtClean="0">
                <a:latin typeface="Times New Roman" pitchFamily="18" charset="0"/>
              </a:rPr>
              <a:t> </a:t>
            </a:r>
            <a:r>
              <a:rPr lang="en-US" sz="3200" i="1" dirty="0" err="1" smtClean="0">
                <a:latin typeface="Times New Roman" pitchFamily="18" charset="0"/>
              </a:rPr>
              <a:t>văn</a:t>
            </a:r>
            <a:r>
              <a:rPr lang="en-US" sz="3200" i="1" dirty="0" smtClean="0">
                <a:latin typeface="Times New Roman" pitchFamily="18" charset="0"/>
              </a:rPr>
              <a:t>, </a:t>
            </a:r>
            <a:r>
              <a:rPr lang="en-US" sz="3200" i="1" dirty="0" err="1" smtClean="0">
                <a:latin typeface="Times New Roman" pitchFamily="18" charset="0"/>
              </a:rPr>
              <a:t>bài</a:t>
            </a:r>
            <a:r>
              <a:rPr lang="en-US" sz="3200" i="1" dirty="0" smtClean="0">
                <a:latin typeface="Times New Roman" pitchFamily="18" charset="0"/>
              </a:rPr>
              <a:t> </a:t>
            </a:r>
            <a:r>
              <a:rPr lang="en-US" sz="3200" i="1" dirty="0" err="1" smtClean="0">
                <a:latin typeface="Times New Roman" pitchFamily="18" charset="0"/>
              </a:rPr>
              <a:t>văn</a:t>
            </a:r>
            <a:r>
              <a:rPr lang="en-US" sz="3200" i="1" dirty="0" smtClean="0">
                <a:latin typeface="Times New Roman" pitchFamily="18" charset="0"/>
              </a:rPr>
              <a:t> </a:t>
            </a:r>
            <a:r>
              <a:rPr lang="en-US" sz="3200" i="1" dirty="0" err="1" smtClean="0">
                <a:latin typeface="Times New Roman" pitchFamily="18" charset="0"/>
              </a:rPr>
              <a:t>mạch</a:t>
            </a:r>
            <a:r>
              <a:rPr lang="en-US" sz="3200" i="1" dirty="0" smtClean="0">
                <a:latin typeface="Times New Roman" pitchFamily="18" charset="0"/>
              </a:rPr>
              <a:t> </a:t>
            </a:r>
            <a:r>
              <a:rPr lang="en-US" sz="3200" i="1" dirty="0" err="1" smtClean="0">
                <a:latin typeface="Times New Roman" pitchFamily="18" charset="0"/>
              </a:rPr>
              <a:t>lạc</a:t>
            </a:r>
            <a:r>
              <a:rPr lang="en-US" sz="3200" i="1" dirty="0" smtClean="0">
                <a:latin typeface="Times New Roman" pitchFamily="18" charset="0"/>
              </a:rPr>
              <a:t>.</a:t>
            </a:r>
            <a:endParaRPr lang="en-US" sz="3200" i="1" dirty="0">
              <a:effectLst>
                <a:outerShdw blurRad="38100" dist="38100" dir="2700000" algn="tl">
                  <a:srgbClr val="C0C0C0"/>
                </a:outerShdw>
              </a:effectLst>
              <a:latin typeface="Times New Roman" pitchFamily="18" charset="0"/>
            </a:endParaRPr>
          </a:p>
        </p:txBody>
      </p:sp>
      <p:cxnSp>
        <p:nvCxnSpPr>
          <p:cNvPr id="20" name="Straight Arrow Connector 19"/>
          <p:cNvCxnSpPr>
            <a:stCxn id="11" idx="2"/>
            <a:endCxn id="12" idx="0"/>
          </p:cNvCxnSpPr>
          <p:nvPr/>
        </p:nvCxnSpPr>
        <p:spPr>
          <a:xfrm rot="5400000">
            <a:off x="8001087" y="2433565"/>
            <a:ext cx="703947" cy="11490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2"/>
            <a:endCxn id="14" idx="0"/>
          </p:cNvCxnSpPr>
          <p:nvPr/>
        </p:nvCxnSpPr>
        <p:spPr>
          <a:xfrm rot="16200000" flipH="1">
            <a:off x="9313836" y="2269860"/>
            <a:ext cx="696691" cy="1469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Horizontal)">
                                      <p:cBhvr>
                                        <p:cTn id="7" dur="500"/>
                                        <p:tgtEl>
                                          <p:spTgt spid="15"/>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Horizontal)">
                                      <p:cBhvr>
                                        <p:cTn id="15" dur="500"/>
                                        <p:tgtEl>
                                          <p:spTgt spid="20"/>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Horizontal)">
                                      <p:cBhvr>
                                        <p:cTn id="23" dur="500"/>
                                        <p:tgtEl>
                                          <p:spTgt spid="21"/>
                                        </p:tgtEl>
                                      </p:cBhvr>
                                    </p:animEffect>
                                  </p:childTnLst>
                                </p:cTn>
                              </p:par>
                              <p:par>
                                <p:cTn id="24" presetID="16" presetClass="entr" presetSubtype="26"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Horizont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1047669" y="852631"/>
            <a:ext cx="10142843" cy="5344886"/>
          </a:xfrm>
          <a:prstGeom prst="roundRect">
            <a:avLst>
              <a:gd name="adj" fmla="val 2128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2"/>
          <p:cNvGrpSpPr/>
          <p:nvPr/>
        </p:nvGrpSpPr>
        <p:grpSpPr>
          <a:xfrm>
            <a:off x="2581380" y="2177131"/>
            <a:ext cx="8009671" cy="2728914"/>
            <a:chOff x="4200769" y="1744860"/>
            <a:chExt cx="3072298" cy="832153"/>
          </a:xfrm>
        </p:grpSpPr>
        <p:grpSp>
          <p:nvGrpSpPr>
            <p:cNvPr id="3" name="组合 38"/>
            <p:cNvGrpSpPr/>
            <p:nvPr/>
          </p:nvGrpSpPr>
          <p:grpSpPr>
            <a:xfrm>
              <a:off x="4200769" y="1744860"/>
              <a:ext cx="3072298" cy="832153"/>
              <a:chOff x="3791742" y="5139836"/>
              <a:chExt cx="5832649" cy="1358773"/>
            </a:xfrm>
          </p:grpSpPr>
          <p:sp>
            <p:nvSpPr>
              <p:cNvPr id="40" name="圆角矩形 39"/>
              <p:cNvSpPr/>
              <p:nvPr/>
            </p:nvSpPr>
            <p:spPr>
              <a:xfrm>
                <a:off x="4007767" y="5355468"/>
                <a:ext cx="5480437" cy="97090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Times New Roman" pitchFamily="18" charset="0"/>
                  <a:cs typeface="Times New Roman" pitchFamily="18" charset="0"/>
                </a:endParaRPr>
              </a:p>
            </p:txBody>
          </p:sp>
          <p:sp>
            <p:nvSpPr>
              <p:cNvPr id="41" name="任意多边形 40"/>
              <p:cNvSpPr/>
              <p:nvPr/>
            </p:nvSpPr>
            <p:spPr>
              <a:xfrm>
                <a:off x="3791742" y="5139836"/>
                <a:ext cx="5832647" cy="1358770"/>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chemeClr val="bg1"/>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Times New Roman" pitchFamily="18" charset="0"/>
                  <a:cs typeface="Times New Roman" pitchFamily="18" charset="0"/>
                </a:endParaRPr>
              </a:p>
            </p:txBody>
          </p:sp>
          <p:sp>
            <p:nvSpPr>
              <p:cNvPr id="42" name="圆角矩形 41"/>
              <p:cNvSpPr/>
              <p:nvPr/>
            </p:nvSpPr>
            <p:spPr>
              <a:xfrm>
                <a:off x="3791743" y="5148823"/>
                <a:ext cx="5832648" cy="134978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Times New Roman" pitchFamily="18" charset="0"/>
                  <a:cs typeface="Times New Roman" pitchFamily="18" charset="0"/>
                </a:endParaRPr>
              </a:p>
            </p:txBody>
          </p:sp>
        </p:grpSp>
        <p:sp>
          <p:nvSpPr>
            <p:cNvPr id="38" name="文本框 37"/>
            <p:cNvSpPr txBox="1"/>
            <p:nvPr/>
          </p:nvSpPr>
          <p:spPr>
            <a:xfrm>
              <a:off x="4796886" y="1829783"/>
              <a:ext cx="2309827" cy="647587"/>
            </a:xfrm>
            <a:prstGeom prst="rect">
              <a:avLst/>
            </a:prstGeom>
            <a:noFill/>
          </p:spPr>
          <p:txBody>
            <a:bodyPr wrap="square" rtlCol="0">
              <a:spAutoFit/>
            </a:bodyPr>
            <a:lstStyle/>
            <a:p>
              <a:pPr algn="ctr"/>
              <a:r>
                <a:rPr lang="en-US" altLang="zh-CN" sz="6600" dirty="0" err="1" smtClean="0">
                  <a:latin typeface="Times New Roman" pitchFamily="18" charset="0"/>
                  <a:ea typeface="微软雅黑" panose="020B0503020204020204" pitchFamily="34" charset="-122"/>
                  <a:cs typeface="Times New Roman" pitchFamily="18" charset="0"/>
                </a:rPr>
                <a:t>Tách</a:t>
              </a:r>
              <a:r>
                <a:rPr lang="en-US" altLang="zh-CN" sz="6600" dirty="0" smtClean="0">
                  <a:latin typeface="Times New Roman" pitchFamily="18" charset="0"/>
                  <a:ea typeface="微软雅黑" panose="020B0503020204020204" pitchFamily="34" charset="-122"/>
                  <a:cs typeface="Times New Roman" pitchFamily="18" charset="0"/>
                </a:rPr>
                <a:t> </a:t>
              </a:r>
              <a:r>
                <a:rPr lang="en-US" altLang="zh-CN" sz="6600" dirty="0" err="1" smtClean="0">
                  <a:latin typeface="Times New Roman" pitchFamily="18" charset="0"/>
                  <a:ea typeface="微软雅黑" panose="020B0503020204020204" pitchFamily="34" charset="-122"/>
                  <a:cs typeface="Times New Roman" pitchFamily="18" charset="0"/>
                </a:rPr>
                <a:t>trạng</a:t>
              </a:r>
              <a:r>
                <a:rPr lang="en-US" altLang="zh-CN" sz="6600" dirty="0" smtClean="0">
                  <a:latin typeface="Times New Roman" pitchFamily="18" charset="0"/>
                  <a:ea typeface="微软雅黑" panose="020B0503020204020204" pitchFamily="34" charset="-122"/>
                  <a:cs typeface="Times New Roman" pitchFamily="18" charset="0"/>
                </a:rPr>
                <a:t> </a:t>
              </a:r>
              <a:r>
                <a:rPr lang="en-US" altLang="zh-CN" sz="6600" dirty="0" err="1" smtClean="0">
                  <a:latin typeface="Times New Roman" pitchFamily="18" charset="0"/>
                  <a:ea typeface="微软雅黑" panose="020B0503020204020204" pitchFamily="34" charset="-122"/>
                  <a:cs typeface="Times New Roman" pitchFamily="18" charset="0"/>
                </a:rPr>
                <a:t>ngữ</a:t>
              </a:r>
              <a:r>
                <a:rPr lang="en-US" altLang="zh-CN" sz="6600" dirty="0" smtClean="0">
                  <a:latin typeface="Times New Roman" pitchFamily="18" charset="0"/>
                  <a:ea typeface="微软雅黑" panose="020B0503020204020204" pitchFamily="34" charset="-122"/>
                  <a:cs typeface="Times New Roman" pitchFamily="18" charset="0"/>
                </a:rPr>
                <a:t> </a:t>
              </a:r>
              <a:r>
                <a:rPr lang="en-US" altLang="zh-CN" sz="6600" dirty="0" err="1" smtClean="0">
                  <a:latin typeface="Times New Roman" pitchFamily="18" charset="0"/>
                  <a:ea typeface="微软雅黑" panose="020B0503020204020204" pitchFamily="34" charset="-122"/>
                  <a:cs typeface="Times New Roman" pitchFamily="18" charset="0"/>
                </a:rPr>
                <a:t>thành</a:t>
              </a:r>
              <a:r>
                <a:rPr lang="en-US" altLang="zh-CN" sz="6600" dirty="0" smtClean="0">
                  <a:latin typeface="Times New Roman" pitchFamily="18" charset="0"/>
                  <a:ea typeface="微软雅黑" panose="020B0503020204020204" pitchFamily="34" charset="-122"/>
                  <a:cs typeface="Times New Roman" pitchFamily="18" charset="0"/>
                </a:rPr>
                <a:t> </a:t>
              </a:r>
              <a:r>
                <a:rPr lang="en-US" altLang="zh-CN" sz="6600" dirty="0" err="1" smtClean="0">
                  <a:latin typeface="Times New Roman" pitchFamily="18" charset="0"/>
                  <a:ea typeface="微软雅黑" panose="020B0503020204020204" pitchFamily="34" charset="-122"/>
                  <a:cs typeface="Times New Roman" pitchFamily="18" charset="0"/>
                </a:rPr>
                <a:t>câu</a:t>
              </a:r>
              <a:r>
                <a:rPr lang="en-US" altLang="zh-CN" sz="6600" dirty="0" smtClean="0">
                  <a:latin typeface="Times New Roman" pitchFamily="18" charset="0"/>
                  <a:ea typeface="微软雅黑" panose="020B0503020204020204" pitchFamily="34" charset="-122"/>
                  <a:cs typeface="Times New Roman" pitchFamily="18" charset="0"/>
                </a:rPr>
                <a:t> </a:t>
              </a:r>
              <a:r>
                <a:rPr lang="en-US" altLang="zh-CN" sz="6600" dirty="0" err="1" smtClean="0">
                  <a:latin typeface="Times New Roman" pitchFamily="18" charset="0"/>
                  <a:ea typeface="微软雅黑" panose="020B0503020204020204" pitchFamily="34" charset="-122"/>
                  <a:cs typeface="Times New Roman" pitchFamily="18" charset="0"/>
                </a:rPr>
                <a:t>riêng</a:t>
              </a:r>
              <a:endParaRPr lang="zh-CN" altLang="en-US" sz="6600" dirty="0">
                <a:latin typeface="Times New Roman" pitchFamily="18" charset="0"/>
                <a:ea typeface="微软雅黑" panose="020B0503020204020204" pitchFamily="34" charset="-122"/>
                <a:cs typeface="Times New Roman" pitchFamily="18" charset="0"/>
              </a:endParaRPr>
            </a:p>
          </p:txBody>
        </p:sp>
      </p:grpSp>
      <p:grpSp>
        <p:nvGrpSpPr>
          <p:cNvPr id="4" name="组合 4"/>
          <p:cNvGrpSpPr/>
          <p:nvPr/>
        </p:nvGrpSpPr>
        <p:grpSpPr>
          <a:xfrm>
            <a:off x="1773633" y="2181021"/>
            <a:ext cx="2352883" cy="2725146"/>
            <a:chOff x="970450" y="1896381"/>
            <a:chExt cx="1727200" cy="518160"/>
          </a:xfrm>
        </p:grpSpPr>
        <p:sp>
          <p:nvSpPr>
            <p:cNvPr id="7" name="圆角矩形 6"/>
            <p:cNvSpPr/>
            <p:nvPr/>
          </p:nvSpPr>
          <p:spPr>
            <a:xfrm>
              <a:off x="970450" y="1896381"/>
              <a:ext cx="1727200" cy="518160"/>
            </a:xfrm>
            <a:prstGeom prst="roundRect">
              <a:avLst>
                <a:gd name="adj" fmla="val 12266"/>
              </a:avLst>
            </a:prstGeom>
            <a:solidFill>
              <a:schemeClr val="accent2"/>
            </a:solidFill>
            <a:ln w="9525">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latin typeface="Times New Roman" pitchFamily="18" charset="0"/>
                <a:cs typeface="Times New Roman" pitchFamily="18" charset="0"/>
              </a:endParaRPr>
            </a:p>
          </p:txBody>
        </p:sp>
        <p:sp>
          <p:nvSpPr>
            <p:cNvPr id="8" name="圆角矩形 7"/>
            <p:cNvSpPr/>
            <p:nvPr/>
          </p:nvSpPr>
          <p:spPr>
            <a:xfrm>
              <a:off x="1056980" y="1934280"/>
              <a:ext cx="1554140" cy="437685"/>
            </a:xfrm>
            <a:prstGeom prst="roundRect">
              <a:avLst>
                <a:gd name="adj" fmla="val 12182"/>
              </a:avLst>
            </a:prstGeom>
            <a:solidFill>
              <a:schemeClr val="accent1"/>
            </a:solidFill>
            <a:ln w="9525">
              <a:noFill/>
            </a:ln>
            <a:effectLst>
              <a:innerShdw blurRad="63500" dist="25400" dir="135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smtClean="0">
                  <a:latin typeface="Times New Roman" pitchFamily="18" charset="0"/>
                  <a:ea typeface="微软雅黑" panose="020B0503020204020204" pitchFamily="34" charset="-122"/>
                  <a:cs typeface="Times New Roman" pitchFamily="18" charset="0"/>
                </a:rPr>
                <a:t>II.</a:t>
              </a:r>
              <a:endParaRPr lang="zh-CN" altLang="en-US" sz="7200" b="1" dirty="0">
                <a:latin typeface="Times New Roman" pitchFamily="18" charset="0"/>
                <a:ea typeface="微软雅黑" panose="020B0503020204020204" pitchFamily="34" charset="-122"/>
                <a:cs typeface="Times New Roman" pitchFamily="18" charset="0"/>
              </a:endParaRPr>
            </a:p>
          </p:txBody>
        </p:sp>
      </p:grpSp>
    </p:spTree>
    <p:extLst>
      <p:ext uri="{BB962C8B-B14F-4D97-AF65-F5344CB8AC3E}">
        <p14:creationId xmlns:p14="http://schemas.microsoft.com/office/powerpoint/2010/main" val="25546983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44"/>
                                        </p:tgtEl>
                                        <p:attrNameLst>
                                          <p:attrName>style.visibility</p:attrName>
                                        </p:attrNameLst>
                                      </p:cBhvr>
                                      <p:to>
                                        <p:strVal val="visible"/>
                                      </p:to>
                                    </p:set>
                                    <p:animEffect transition="in" filter="wipe(right)">
                                      <p:cBhvr>
                                        <p:cTn id="7" dur="500"/>
                                        <p:tgtEl>
                                          <p:spTgt spid="4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ppt_x</p:attrName>
                                        </p:attrNameLst>
                                      </p:cBhvr>
                                      <p:tavLst>
                                        <p:tav tm="0">
                                          <p:val>
                                            <p:strVal val="#ppt_x-#ppt_w*1.125000"/>
                                          </p:val>
                                        </p:tav>
                                        <p:tav tm="100000">
                                          <p:val>
                                            <p:strVal val="#ppt_x"/>
                                          </p:val>
                                        </p:tav>
                                      </p:tavLst>
                                    </p:anim>
                                    <p:animEffect transition="in" filter="wipe(righ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3"/>
          <p:cNvSpPr/>
          <p:nvPr/>
        </p:nvSpPr>
        <p:spPr>
          <a:xfrm>
            <a:off x="493358" y="493488"/>
            <a:ext cx="11173090" cy="5936343"/>
          </a:xfrm>
          <a:prstGeom prst="roundRect">
            <a:avLst>
              <a:gd name="adj" fmla="val 2128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6">
            <a:extLst>
              <a:ext uri="{FF2B5EF4-FFF2-40B4-BE49-F238E27FC236}">
                <a16:creationId xmlns:a16="http://schemas.microsoft.com/office/drawing/2014/main" id="{6B7FE5D5-DD1B-4947-940C-CE3BA24503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801" b="15097"/>
          <a:stretch/>
        </p:blipFill>
        <p:spPr>
          <a:xfrm>
            <a:off x="8254488" y="3091544"/>
            <a:ext cx="3509201" cy="3540001"/>
          </a:xfrm>
          <a:prstGeom prst="rect">
            <a:avLst/>
          </a:prstGeom>
        </p:spPr>
      </p:pic>
      <p:sp>
        <p:nvSpPr>
          <p:cNvPr id="23" name="Cloud Callout 22"/>
          <p:cNvSpPr/>
          <p:nvPr/>
        </p:nvSpPr>
        <p:spPr>
          <a:xfrm rot="20957226" flipH="1">
            <a:off x="5998277" y="677645"/>
            <a:ext cx="3863430" cy="2607106"/>
          </a:xfrm>
          <a:prstGeom prst="cloudCallou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err="1" smtClean="0">
                <a:latin typeface="Times New Roman" pitchFamily="18" charset="0"/>
                <a:cs typeface="Times New Roman" pitchFamily="18" charset="0"/>
              </a:rPr>
              <a:t>Chỉ</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ngữ</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sau</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24" name="Text Box 4"/>
          <p:cNvSpPr txBox="1">
            <a:spLocks noChangeArrowheads="1"/>
          </p:cNvSpPr>
          <p:nvPr/>
        </p:nvSpPr>
        <p:spPr bwMode="auto">
          <a:xfrm>
            <a:off x="986714" y="838208"/>
            <a:ext cx="10070286" cy="1569660"/>
          </a:xfrm>
          <a:prstGeom prst="rect">
            <a:avLst/>
          </a:prstGeom>
          <a:noFill/>
          <a:ln w="9525">
            <a:noFill/>
            <a:miter lim="800000"/>
            <a:headEnd/>
            <a:tailEnd/>
          </a:ln>
          <a:effectLst/>
        </p:spPr>
        <p:txBody>
          <a:bodyPr wrap="square">
            <a:spAutoFit/>
          </a:bodyPr>
          <a:lstStyle/>
          <a:p>
            <a:pPr algn="just" eaLnBrk="0" hangingPunct="0"/>
            <a:r>
              <a:rPr lang="en-US" sz="3200" b="1"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Việt</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ngày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naycó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a:t>
            </a:r>
            <a:r>
              <a:rPr lang="en-US" sz="3200" dirty="0">
                <a:latin typeface="Times New Roman" pitchFamily="18" charset="0"/>
                <a:cs typeface="Times New Roman" pitchFamily="18" charset="0"/>
              </a:rPr>
              <a:t> do </a:t>
            </a:r>
            <a:r>
              <a:rPr lang="en-US" sz="3200" dirty="0" err="1">
                <a:latin typeface="Times New Roman" pitchFamily="18" charset="0"/>
                <a:cs typeface="Times New Roman" pitchFamily="18" charset="0"/>
              </a:rPr>
              <a:t>đầy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chắc</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lgn="just" eaLnBrk="0" hangingPunct="0"/>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mình</a:t>
            </a:r>
            <a:r>
              <a:rPr lang="en-US" sz="3200" dirty="0">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để</a:t>
            </a:r>
            <a:r>
              <a:rPr lang="en-US" sz="3200" dirty="0">
                <a:solidFill>
                  <a:srgbClr val="0000FF"/>
                </a:solidFill>
                <a:latin typeface="Times New Roman" pitchFamily="18" charset="0"/>
                <a:cs typeface="Times New Roman" pitchFamily="18" charset="0"/>
              </a:rPr>
              <a:t> tin </a:t>
            </a:r>
            <a:r>
              <a:rPr lang="en-US" sz="3200" dirty="0" err="1">
                <a:solidFill>
                  <a:srgbClr val="0000FF"/>
                </a:solidFill>
                <a:latin typeface="Times New Roman" pitchFamily="18" charset="0"/>
                <a:cs typeface="Times New Roman" pitchFamily="18" charset="0"/>
              </a:rPr>
              <a:t>tưởng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hơn</a:t>
            </a:r>
            <a:r>
              <a:rPr lang="en-US" sz="3200"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nữa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tương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lai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nó</a:t>
            </a:r>
            <a:r>
              <a:rPr lang="en-US" sz="3200" b="1" dirty="0" smtClean="0">
                <a:solidFill>
                  <a:srgbClr val="0000FF"/>
                </a:solidFill>
                <a:latin typeface="Times New Roman" pitchFamily="18" charset="0"/>
                <a:cs typeface="Times New Roman" pitchFamily="18" charset="0"/>
              </a:rPr>
              <a:t>.</a:t>
            </a:r>
            <a:endParaRPr lang="en-US" sz="3200" b="1" dirty="0">
              <a:solidFill>
                <a:srgbClr val="0000FF"/>
              </a:solidFill>
              <a:latin typeface="Times New Roman" pitchFamily="18" charset="0"/>
              <a:cs typeface="Times New Roman" pitchFamily="18" charset="0"/>
            </a:endParaRPr>
          </a:p>
        </p:txBody>
      </p:sp>
      <p:cxnSp>
        <p:nvCxnSpPr>
          <p:cNvPr id="26" name="Straight Connector 25"/>
          <p:cNvCxnSpPr/>
          <p:nvPr/>
        </p:nvCxnSpPr>
        <p:spPr>
          <a:xfrm>
            <a:off x="1073783" y="1843314"/>
            <a:ext cx="5702629" cy="15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Cloud Callout 26"/>
          <p:cNvSpPr/>
          <p:nvPr/>
        </p:nvSpPr>
        <p:spPr>
          <a:xfrm rot="20957226" flipH="1">
            <a:off x="5227771" y="645032"/>
            <a:ext cx="5898404" cy="2607106"/>
          </a:xfrm>
          <a:prstGeom prst="cloudCallou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spcBef>
                <a:spcPct val="50000"/>
              </a:spcBef>
            </a:pPr>
            <a:endParaRPr lang="en-US" sz="1000" dirty="0" smtClean="0">
              <a:solidFill>
                <a:srgbClr val="0000FF"/>
              </a:solidFill>
              <a:latin typeface="Times New Roman" pitchFamily="18" charset="0"/>
            </a:endParaRPr>
          </a:p>
          <a:p>
            <a:pPr algn="ctr">
              <a:spcBef>
                <a:spcPct val="50000"/>
              </a:spcBef>
            </a:pPr>
            <a:r>
              <a:rPr lang="en-US" sz="3200" dirty="0" err="1" smtClean="0">
                <a:solidFill>
                  <a:srgbClr val="0000FF"/>
                </a:solidFill>
                <a:latin typeface="Times New Roman" pitchFamily="18" charset="0"/>
              </a:rPr>
              <a:t>Trạng</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ngữ</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trong</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câu</a:t>
            </a:r>
            <a:r>
              <a:rPr lang="en-US" sz="3200" dirty="0" smtClean="0">
                <a:solidFill>
                  <a:srgbClr val="0000FF"/>
                </a:solidFill>
                <a:latin typeface="Times New Roman" pitchFamily="18" charset="0"/>
              </a:rPr>
              <a:t> 1 </a:t>
            </a:r>
            <a:r>
              <a:rPr lang="en-US" sz="3200" dirty="0" err="1" smtClean="0">
                <a:solidFill>
                  <a:srgbClr val="0000FF"/>
                </a:solidFill>
                <a:latin typeface="Times New Roman" pitchFamily="18" charset="0"/>
              </a:rPr>
              <a:t>và</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câu</a:t>
            </a:r>
            <a:r>
              <a:rPr lang="en-US" sz="3200" dirty="0" smtClean="0">
                <a:solidFill>
                  <a:srgbClr val="0000FF"/>
                </a:solidFill>
                <a:latin typeface="Times New Roman" pitchFamily="18" charset="0"/>
              </a:rPr>
              <a:t> in </a:t>
            </a:r>
            <a:r>
              <a:rPr lang="en-US" sz="3200" dirty="0" err="1" smtClean="0">
                <a:solidFill>
                  <a:srgbClr val="0000FF"/>
                </a:solidFill>
                <a:latin typeface="Times New Roman" pitchFamily="18" charset="0"/>
              </a:rPr>
              <a:t>đậm</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có</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điểm</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gì</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giống</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và</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khác</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nhau</a:t>
            </a:r>
            <a:r>
              <a:rPr lang="en-US" sz="3200" dirty="0" smtClean="0">
                <a:solidFill>
                  <a:srgbClr val="0000FF"/>
                </a:solidFill>
                <a:latin typeface="Times New Roman" pitchFamily="18" charset="0"/>
              </a:rPr>
              <a:t>?</a:t>
            </a:r>
            <a:endParaRPr lang="en-US" sz="3200" dirty="0">
              <a:solidFill>
                <a:srgbClr val="0000FF"/>
              </a:solidFill>
              <a:latin typeface="Times New Roman" pitchFamily="18" charset="0"/>
            </a:endParaRPr>
          </a:p>
        </p:txBody>
      </p:sp>
      <p:sp>
        <p:nvSpPr>
          <p:cNvPr id="28" name="Rectangle 27"/>
          <p:cNvSpPr/>
          <p:nvPr/>
        </p:nvSpPr>
        <p:spPr>
          <a:xfrm>
            <a:off x="972204" y="2905594"/>
            <a:ext cx="7588995" cy="3046988"/>
          </a:xfrm>
          <a:prstGeom prst="rect">
            <a:avLst/>
          </a:prstGeom>
        </p:spPr>
        <p:txBody>
          <a:bodyPr wrap="square">
            <a:spAutoFit/>
          </a:bodyPr>
          <a:lstStyle/>
          <a:p>
            <a:pPr algn="just"/>
            <a:r>
              <a:rPr lang="en-US" sz="3200" dirty="0" smtClean="0">
                <a:solidFill>
                  <a:srgbClr val="CC0066"/>
                </a:solidFill>
                <a:latin typeface="Times New Roman" pitchFamily="18" charset="0"/>
                <a:cs typeface="Times New Roman" pitchFamily="18" charset="0"/>
              </a:rPr>
              <a:t>* </a:t>
            </a:r>
            <a:r>
              <a:rPr lang="en-US" sz="3200" i="1" u="sng" dirty="0" err="1" smtClean="0">
                <a:solidFill>
                  <a:srgbClr val="CC0066"/>
                </a:solidFill>
                <a:latin typeface="Times New Roman" pitchFamily="18" charset="0"/>
                <a:cs typeface="Times New Roman" pitchFamily="18" charset="0"/>
              </a:rPr>
              <a:t>Giống</a:t>
            </a:r>
            <a:r>
              <a:rPr lang="en-US" sz="3200" dirty="0" smtClean="0">
                <a:solidFill>
                  <a:srgbClr val="CC0066"/>
                </a:solidFill>
                <a:latin typeface="Times New Roman" pitchFamily="18" charset="0"/>
                <a:cs typeface="Times New Roman" pitchFamily="18" charset="0"/>
              </a:rPr>
              <a: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Về</a:t>
            </a:r>
            <a:r>
              <a:rPr lang="en-US" sz="3200" dirty="0" smtClean="0">
                <a:solidFill>
                  <a:srgbClr val="0000FF"/>
                </a:solidFill>
                <a:latin typeface="Times New Roman" pitchFamily="18" charset="0"/>
                <a:cs typeface="Times New Roman" pitchFamily="18" charset="0"/>
              </a:rPr>
              <a:t> ý </a:t>
            </a:r>
            <a:r>
              <a:rPr lang="en-US" sz="3200" dirty="0" err="1" smtClean="0">
                <a:solidFill>
                  <a:srgbClr val="0000FF"/>
                </a:solidFill>
                <a:latin typeface="Times New Roman" pitchFamily="18" charset="0"/>
                <a:cs typeface="Times New Roman" pitchFamily="18" charset="0"/>
              </a:rPr>
              <a:t>nghĩa</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cả</a:t>
            </a:r>
            <a:r>
              <a:rPr lang="en-US" sz="3200" dirty="0" smtClean="0">
                <a:solidFill>
                  <a:srgbClr val="0000FF"/>
                </a:solidFill>
                <a:latin typeface="Times New Roman" pitchFamily="18" charset="0"/>
                <a:cs typeface="Times New Roman" pitchFamily="18" charset="0"/>
              </a:rPr>
              <a:t> 2 </a:t>
            </a:r>
            <a:r>
              <a:rPr lang="en-US" sz="3200" dirty="0" err="1" smtClean="0">
                <a:solidFill>
                  <a:srgbClr val="0000FF"/>
                </a:solidFill>
                <a:latin typeface="Times New Roman" pitchFamily="18" charset="0"/>
                <a:cs typeface="Times New Roman" pitchFamily="18" charset="0"/>
              </a:rPr>
              <a:t>đều</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có</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hệ</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như</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nhau</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với</a:t>
            </a:r>
            <a:r>
              <a:rPr lang="en-US" sz="3200" dirty="0" smtClean="0">
                <a:solidFill>
                  <a:srgbClr val="0000FF"/>
                </a:solidFill>
                <a:latin typeface="Times New Roman" pitchFamily="18" charset="0"/>
                <a:cs typeface="Times New Roman" pitchFamily="18" charset="0"/>
              </a:rPr>
              <a:t> CN </a:t>
            </a:r>
            <a:r>
              <a:rPr lang="en-US" sz="3200" dirty="0" err="1" smtClean="0">
                <a:solidFill>
                  <a:srgbClr val="0000FF"/>
                </a:solidFill>
                <a:latin typeface="Times New Roman" pitchFamily="18" charset="0"/>
                <a:cs typeface="Times New Roman" pitchFamily="18" charset="0"/>
              </a:rPr>
              <a:t>và</a:t>
            </a:r>
            <a:r>
              <a:rPr lang="en-US" sz="3200" dirty="0" smtClean="0">
                <a:solidFill>
                  <a:srgbClr val="0000FF"/>
                </a:solidFill>
                <a:latin typeface="Times New Roman" pitchFamily="18" charset="0"/>
                <a:cs typeface="Times New Roman" pitchFamily="18" charset="0"/>
              </a:rPr>
              <a:t> VN (</a:t>
            </a:r>
            <a:r>
              <a:rPr lang="en-US" sz="3200" dirty="0" err="1" smtClean="0">
                <a:solidFill>
                  <a:srgbClr val="0000FF"/>
                </a:solidFill>
                <a:latin typeface="Times New Roman" pitchFamily="18" charset="0"/>
                <a:cs typeface="Times New Roman" pitchFamily="18" charset="0"/>
              </a:rPr>
              <a:t>có</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thể</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gộp</a:t>
            </a:r>
            <a:r>
              <a:rPr lang="en-US" sz="3200" dirty="0" smtClean="0">
                <a:solidFill>
                  <a:srgbClr val="0000FF"/>
                </a:solidFill>
                <a:latin typeface="Times New Roman" pitchFamily="18" charset="0"/>
                <a:cs typeface="Times New Roman" pitchFamily="18" charset="0"/>
              </a:rPr>
              <a:t> 2 </a:t>
            </a:r>
            <a:r>
              <a:rPr lang="en-US" sz="3200" dirty="0" err="1" smtClean="0">
                <a:solidFill>
                  <a:srgbClr val="0000FF"/>
                </a:solidFill>
                <a:latin typeface="Times New Roman" pitchFamily="18" charset="0"/>
                <a:cs typeface="Times New Roman" pitchFamily="18" charset="0"/>
              </a:rPr>
              <a:t>câu</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thành</a:t>
            </a:r>
            <a:r>
              <a:rPr lang="en-US" sz="3200" dirty="0" smtClean="0">
                <a:solidFill>
                  <a:srgbClr val="0000FF"/>
                </a:solidFill>
                <a:latin typeface="Times New Roman" pitchFamily="18" charset="0"/>
                <a:cs typeface="Times New Roman" pitchFamily="18" charset="0"/>
              </a:rPr>
              <a:t> 1 </a:t>
            </a:r>
            <a:r>
              <a:rPr lang="en-US" sz="3200" dirty="0" err="1" smtClean="0">
                <a:solidFill>
                  <a:srgbClr val="0000FF"/>
                </a:solidFill>
                <a:latin typeface="Times New Roman" pitchFamily="18" charset="0"/>
                <a:cs typeface="Times New Roman" pitchFamily="18" charset="0"/>
              </a:rPr>
              <a:t>câu</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có</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hai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trạng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ngữ</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chỉ</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mục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đích</a:t>
            </a:r>
            <a:r>
              <a:rPr lang="en-US" sz="3200"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Người</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Việt</a:t>
            </a:r>
            <a:r>
              <a:rPr lang="en-US" sz="3200" i="1" dirty="0" smtClean="0">
                <a:solidFill>
                  <a:srgbClr val="0000FF"/>
                </a:solidFill>
                <a:latin typeface="Times New Roman" pitchFamily="18" charset="0"/>
                <a:cs typeface="Times New Roman" pitchFamily="18" charset="0"/>
              </a:rPr>
              <a:t> Nam </a:t>
            </a:r>
            <a:r>
              <a:rPr lang="en-US" sz="3200" i="1" dirty="0" err="1" smtClean="0">
                <a:solidFill>
                  <a:srgbClr val="0000FF"/>
                </a:solidFill>
                <a:latin typeface="Times New Roman" pitchFamily="18" charset="0"/>
                <a:cs typeface="Times New Roman" pitchFamily="18" charset="0"/>
              </a:rPr>
              <a:t>ngày</a:t>
            </a:r>
            <a:r>
              <a:rPr lang="en-US" sz="3200" i="1" dirty="0" smtClean="0">
                <a:solidFill>
                  <a:srgbClr val="0000FF"/>
                </a:solidFill>
                <a:latin typeface="Times New Roman" pitchFamily="18" charset="0"/>
                <a:cs typeface="Times New Roman" pitchFamily="18" charset="0"/>
              </a:rPr>
              <a:t> nay </a:t>
            </a:r>
            <a:r>
              <a:rPr lang="en-US" sz="3200" i="1" dirty="0" err="1" smtClean="0">
                <a:solidFill>
                  <a:srgbClr val="0000FF"/>
                </a:solidFill>
                <a:latin typeface="Times New Roman" pitchFamily="18" charset="0"/>
                <a:cs typeface="Times New Roman" pitchFamily="18" charset="0"/>
              </a:rPr>
              <a:t>có</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lí</a:t>
            </a:r>
            <a:r>
              <a:rPr lang="en-US" sz="3200" i="1" dirty="0" smtClean="0">
                <a:solidFill>
                  <a:srgbClr val="0000FF"/>
                </a:solidFill>
                <a:latin typeface="Times New Roman" pitchFamily="18" charset="0"/>
                <a:cs typeface="Times New Roman" pitchFamily="18" charset="0"/>
              </a:rPr>
              <a:t> do </a:t>
            </a:r>
            <a:r>
              <a:rPr lang="en-US" sz="3200" i="1" dirty="0" err="1" smtClean="0">
                <a:solidFill>
                  <a:srgbClr val="0000FF"/>
                </a:solidFill>
                <a:latin typeface="Times New Roman" pitchFamily="18" charset="0"/>
                <a:cs typeface="Times New Roman" pitchFamily="18" charset="0"/>
              </a:rPr>
              <a:t>đầy</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đủ</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và</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vững</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chắc</a:t>
            </a:r>
            <a:r>
              <a:rPr lang="en-US" sz="3200" i="1" dirty="0" smtClean="0">
                <a:solidFill>
                  <a:srgbClr val="0000FF"/>
                </a:solidFill>
                <a:latin typeface="Times New Roman" pitchFamily="18" charset="0"/>
                <a:cs typeface="Times New Roman" pitchFamily="18" charset="0"/>
              </a:rPr>
              <a:t> </a:t>
            </a:r>
            <a:r>
              <a:rPr lang="en-US" sz="3200" i="1" u="sng" dirty="0" err="1" smtClean="0">
                <a:solidFill>
                  <a:srgbClr val="FF3300"/>
                </a:solidFill>
                <a:latin typeface="Times New Roman" pitchFamily="18" charset="0"/>
                <a:cs typeface="Times New Roman" pitchFamily="18" charset="0"/>
              </a:rPr>
              <a:t>để</a:t>
            </a:r>
            <a:r>
              <a:rPr lang="en-US" sz="3200" i="1" u="sng" dirty="0" smtClean="0">
                <a:solidFill>
                  <a:srgbClr val="FF3300"/>
                </a:solidFill>
                <a:latin typeface="Times New Roman" pitchFamily="18" charset="0"/>
                <a:cs typeface="Times New Roman" pitchFamily="18" charset="0"/>
              </a:rPr>
              <a:t> </a:t>
            </a:r>
            <a:r>
              <a:rPr lang="en-US" sz="3200" i="1" u="sng" dirty="0" err="1" smtClean="0">
                <a:solidFill>
                  <a:srgbClr val="FF3300"/>
                </a:solidFill>
                <a:latin typeface="Times New Roman" pitchFamily="18" charset="0"/>
                <a:cs typeface="Times New Roman" pitchFamily="18" charset="0"/>
              </a:rPr>
              <a:t>tự</a:t>
            </a:r>
            <a:r>
              <a:rPr lang="en-US" sz="3200" i="1" u="sng" dirty="0" smtClean="0">
                <a:solidFill>
                  <a:srgbClr val="FF3300"/>
                </a:solidFill>
                <a:latin typeface="Times New Roman" pitchFamily="18" charset="0"/>
                <a:cs typeface="Times New Roman" pitchFamily="18" charset="0"/>
              </a:rPr>
              <a:t> </a:t>
            </a:r>
            <a:r>
              <a:rPr lang="en-US" sz="3200" i="1" u="sng" dirty="0" err="1" smtClean="0">
                <a:solidFill>
                  <a:srgbClr val="FF3300"/>
                </a:solidFill>
                <a:latin typeface="Times New Roman" pitchFamily="18" charset="0"/>
                <a:cs typeface="Times New Roman" pitchFamily="18" charset="0"/>
              </a:rPr>
              <a:t>hào</a:t>
            </a:r>
            <a:r>
              <a:rPr lang="en-US" sz="3200" i="1" u="sng" dirty="0" smtClean="0">
                <a:solidFill>
                  <a:srgbClr val="FF3300"/>
                </a:solidFill>
                <a:latin typeface="Times New Roman" pitchFamily="18" charset="0"/>
                <a:cs typeface="Times New Roman" pitchFamily="18" charset="0"/>
              </a:rPr>
              <a:t> </a:t>
            </a:r>
            <a:r>
              <a:rPr lang="en-US" sz="3200" i="1" u="sng" dirty="0" err="1" smtClean="0">
                <a:solidFill>
                  <a:srgbClr val="FF3300"/>
                </a:solidFill>
                <a:latin typeface="Times New Roman" pitchFamily="18" charset="0"/>
                <a:cs typeface="Times New Roman" pitchFamily="18" charset="0"/>
              </a:rPr>
              <a:t>với</a:t>
            </a:r>
            <a:r>
              <a:rPr lang="en-US" sz="3200" i="1" u="sng" dirty="0" smtClean="0">
                <a:solidFill>
                  <a:srgbClr val="FF3300"/>
                </a:solidFill>
                <a:latin typeface="Times New Roman" pitchFamily="18" charset="0"/>
                <a:cs typeface="Times New Roman" pitchFamily="18" charset="0"/>
              </a:rPr>
              <a:t> </a:t>
            </a:r>
            <a:r>
              <a:rPr lang="en-US" sz="3200" i="1" u="sng" dirty="0" err="1" smtClean="0">
                <a:solidFill>
                  <a:srgbClr val="FF3300"/>
                </a:solidFill>
                <a:latin typeface="Times New Roman" pitchFamily="18" charset="0"/>
                <a:cs typeface="Times New Roman" pitchFamily="18" charset="0"/>
              </a:rPr>
              <a:t>tiếng</a:t>
            </a:r>
            <a:r>
              <a:rPr lang="en-US" sz="3200" i="1" u="sng" dirty="0" smtClean="0">
                <a:solidFill>
                  <a:srgbClr val="FF3300"/>
                </a:solidFill>
                <a:latin typeface="Times New Roman" pitchFamily="18" charset="0"/>
                <a:cs typeface="Times New Roman" pitchFamily="18" charset="0"/>
              </a:rPr>
              <a:t> </a:t>
            </a:r>
            <a:r>
              <a:rPr lang="en-US" sz="3200" i="1" u="sng" dirty="0" err="1" smtClean="0">
                <a:solidFill>
                  <a:srgbClr val="FF3300"/>
                </a:solidFill>
                <a:latin typeface="Times New Roman" pitchFamily="18" charset="0"/>
                <a:cs typeface="Times New Roman" pitchFamily="18" charset="0"/>
              </a:rPr>
              <a:t>nói</a:t>
            </a:r>
            <a:r>
              <a:rPr lang="en-US" sz="3200" i="1" u="sng" dirty="0" smtClean="0">
                <a:solidFill>
                  <a:srgbClr val="FF3300"/>
                </a:solidFill>
                <a:latin typeface="Times New Roman" pitchFamily="18" charset="0"/>
                <a:cs typeface="Times New Roman" pitchFamily="18" charset="0"/>
              </a:rPr>
              <a:t> </a:t>
            </a:r>
            <a:r>
              <a:rPr lang="en-US" sz="3200" i="1" u="sng" dirty="0" err="1" smtClean="0">
                <a:solidFill>
                  <a:srgbClr val="FF3300"/>
                </a:solidFill>
                <a:latin typeface="Times New Roman" pitchFamily="18" charset="0"/>
                <a:cs typeface="Times New Roman" pitchFamily="18" charset="0"/>
              </a:rPr>
              <a:t>của</a:t>
            </a:r>
            <a:r>
              <a:rPr lang="en-US" sz="3200" i="1" u="sng" dirty="0" smtClean="0">
                <a:solidFill>
                  <a:srgbClr val="FF3300"/>
                </a:solidFill>
                <a:latin typeface="Times New Roman" pitchFamily="18" charset="0"/>
                <a:cs typeface="Times New Roman" pitchFamily="18" charset="0"/>
              </a:rPr>
              <a:t> </a:t>
            </a:r>
            <a:r>
              <a:rPr lang="en-US" sz="3200" i="1" u="sng" dirty="0" err="1" smtClean="0">
                <a:solidFill>
                  <a:srgbClr val="FF3300"/>
                </a:solidFill>
                <a:latin typeface="Times New Roman" pitchFamily="18" charset="0"/>
                <a:cs typeface="Times New Roman" pitchFamily="18" charset="0"/>
              </a:rPr>
              <a:t>mình</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và</a:t>
            </a:r>
            <a:r>
              <a:rPr lang="en-US" sz="3200" i="1" dirty="0" smtClean="0">
                <a:solidFill>
                  <a:srgbClr val="0000FF"/>
                </a:solidFill>
                <a:latin typeface="Times New Roman" pitchFamily="18" charset="0"/>
                <a:cs typeface="Times New Roman" pitchFamily="18" charset="0"/>
              </a:rPr>
              <a:t> </a:t>
            </a:r>
            <a:r>
              <a:rPr lang="en-US" sz="3200" i="1" u="sng" dirty="0" err="1" smtClean="0">
                <a:solidFill>
                  <a:srgbClr val="FF3300"/>
                </a:solidFill>
                <a:latin typeface="Times New Roman" pitchFamily="18" charset="0"/>
                <a:cs typeface="Times New Roman" pitchFamily="18" charset="0"/>
              </a:rPr>
              <a:t>để</a:t>
            </a:r>
            <a:r>
              <a:rPr lang="en-US" sz="3200" i="1" u="sng" dirty="0" smtClean="0">
                <a:solidFill>
                  <a:srgbClr val="FF3300"/>
                </a:solidFill>
                <a:latin typeface="Times New Roman" pitchFamily="18" charset="0"/>
                <a:cs typeface="Times New Roman" pitchFamily="18" charset="0"/>
              </a:rPr>
              <a:t> tin </a:t>
            </a:r>
            <a:r>
              <a:rPr lang="en-US" sz="3200" i="1" u="sng" dirty="0" err="1" smtClean="0">
                <a:solidFill>
                  <a:srgbClr val="FF3300"/>
                </a:solidFill>
                <a:latin typeface="Times New Roman" pitchFamily="18" charset="0"/>
                <a:cs typeface="Times New Roman" pitchFamily="18" charset="0"/>
              </a:rPr>
              <a:t>tưởng</a:t>
            </a:r>
            <a:r>
              <a:rPr lang="en-US" sz="3200" i="1" u="sng" dirty="0" smtClean="0">
                <a:solidFill>
                  <a:srgbClr val="FF3300"/>
                </a:solidFill>
                <a:latin typeface="Times New Roman" pitchFamily="18" charset="0"/>
                <a:cs typeface="Times New Roman" pitchFamily="18" charset="0"/>
              </a:rPr>
              <a:t> </a:t>
            </a:r>
            <a:r>
              <a:rPr lang="en-US" sz="3200" i="1" u="sng" dirty="0" err="1" smtClean="0">
                <a:solidFill>
                  <a:srgbClr val="FF3300"/>
                </a:solidFill>
                <a:latin typeface="Times New Roman" pitchFamily="18" charset="0"/>
                <a:cs typeface="Times New Roman" pitchFamily="18" charset="0"/>
              </a:rPr>
              <a:t>hơn</a:t>
            </a:r>
            <a:r>
              <a:rPr lang="en-US" sz="3200" i="1" u="sng" dirty="0" smtClean="0">
                <a:solidFill>
                  <a:srgbClr val="FF3300"/>
                </a:solidFill>
                <a:latin typeface="Times New Roman" pitchFamily="18" charset="0"/>
                <a:cs typeface="Times New Roman" pitchFamily="18" charset="0"/>
              </a:rPr>
              <a:t> </a:t>
            </a:r>
            <a:r>
              <a:rPr lang="en-US" sz="3200" i="1" u="sng" dirty="0" err="1" smtClean="0">
                <a:solidFill>
                  <a:srgbClr val="FF3300"/>
                </a:solidFill>
                <a:latin typeface="Times New Roman" pitchFamily="18" charset="0"/>
                <a:cs typeface="Times New Roman" pitchFamily="18" charset="0"/>
              </a:rPr>
              <a:t>vào</a:t>
            </a:r>
            <a:r>
              <a:rPr lang="en-US" sz="3200" i="1" u="sng" dirty="0" smtClean="0">
                <a:solidFill>
                  <a:srgbClr val="FF3300"/>
                </a:solidFill>
                <a:latin typeface="Times New Roman" pitchFamily="18" charset="0"/>
                <a:cs typeface="Times New Roman" pitchFamily="18" charset="0"/>
              </a:rPr>
              <a:t> </a:t>
            </a:r>
            <a:r>
              <a:rPr lang="en-US" sz="3200" i="1" u="sng" dirty="0" err="1" smtClean="0">
                <a:solidFill>
                  <a:srgbClr val="FF3300"/>
                </a:solidFill>
                <a:latin typeface="Times New Roman" pitchFamily="18" charset="0"/>
                <a:cs typeface="Times New Roman" pitchFamily="18" charset="0"/>
              </a:rPr>
              <a:t>tương</a:t>
            </a:r>
            <a:r>
              <a:rPr lang="en-US" sz="3200" i="1" u="sng" dirty="0" smtClean="0">
                <a:solidFill>
                  <a:srgbClr val="FF3300"/>
                </a:solidFill>
                <a:latin typeface="Times New Roman" pitchFamily="18" charset="0"/>
                <a:cs typeface="Times New Roman" pitchFamily="18" charset="0"/>
              </a:rPr>
              <a:t> </a:t>
            </a:r>
            <a:r>
              <a:rPr lang="en-US" sz="3200" i="1" u="sng" dirty="0" err="1" smtClean="0">
                <a:solidFill>
                  <a:srgbClr val="FF3300"/>
                </a:solidFill>
                <a:latin typeface="Times New Roman" pitchFamily="18" charset="0"/>
                <a:cs typeface="Times New Roman" pitchFamily="18" charset="0"/>
              </a:rPr>
              <a:t>lai</a:t>
            </a:r>
            <a:r>
              <a:rPr lang="en-US" sz="3200" i="1" u="sng" dirty="0" smtClean="0">
                <a:solidFill>
                  <a:srgbClr val="FF3300"/>
                </a:solidFill>
                <a:latin typeface="Times New Roman" pitchFamily="18" charset="0"/>
                <a:cs typeface="Times New Roman" pitchFamily="18" charset="0"/>
              </a:rPr>
              <a:t> </a:t>
            </a:r>
            <a:r>
              <a:rPr lang="en-US" sz="3200" i="1" u="sng" dirty="0" err="1" smtClean="0">
                <a:solidFill>
                  <a:srgbClr val="FF3300"/>
                </a:solidFill>
                <a:latin typeface="Times New Roman" pitchFamily="18" charset="0"/>
                <a:cs typeface="Times New Roman" pitchFamily="18" charset="0"/>
              </a:rPr>
              <a:t>của</a:t>
            </a:r>
            <a:r>
              <a:rPr lang="en-US" sz="3200" i="1" u="sng" dirty="0" smtClean="0">
                <a:solidFill>
                  <a:srgbClr val="FF3300"/>
                </a:solidFill>
                <a:latin typeface="Times New Roman" pitchFamily="18" charset="0"/>
                <a:cs typeface="Times New Roman" pitchFamily="18" charset="0"/>
              </a:rPr>
              <a:t> </a:t>
            </a:r>
            <a:r>
              <a:rPr lang="en-US" sz="3200" i="1" u="sng" dirty="0" err="1" smtClean="0">
                <a:solidFill>
                  <a:srgbClr val="FF3300"/>
                </a:solidFill>
                <a:latin typeface="Times New Roman" pitchFamily="18" charset="0"/>
                <a:cs typeface="Times New Roman" pitchFamily="18" charset="0"/>
              </a:rPr>
              <a:t>nó</a:t>
            </a:r>
            <a:r>
              <a:rPr lang="en-US" sz="3200" dirty="0" smtClean="0">
                <a:solidFill>
                  <a:srgbClr val="0000FF"/>
                </a:solidFill>
                <a:latin typeface="Times New Roman" pitchFamily="18" charset="0"/>
                <a:cs typeface="Times New Roman" pitchFamily="18" charset="0"/>
              </a:rPr>
              <a:t>)</a:t>
            </a:r>
          </a:p>
        </p:txBody>
      </p:sp>
      <p:sp>
        <p:nvSpPr>
          <p:cNvPr id="29" name="Rectangle 28"/>
          <p:cNvSpPr/>
          <p:nvPr/>
        </p:nvSpPr>
        <p:spPr>
          <a:xfrm>
            <a:off x="1197116" y="3435362"/>
            <a:ext cx="7088383" cy="1569660"/>
          </a:xfrm>
          <a:prstGeom prst="rect">
            <a:avLst/>
          </a:prstGeom>
        </p:spPr>
        <p:txBody>
          <a:bodyPr wrap="square">
            <a:spAutoFit/>
          </a:bodyPr>
          <a:lstStyle/>
          <a:p>
            <a:pPr algn="just"/>
            <a:r>
              <a:rPr lang="en-US" sz="3200" dirty="0" smtClean="0">
                <a:solidFill>
                  <a:srgbClr val="CC0066"/>
                </a:solidFill>
                <a:latin typeface="Times New Roman" pitchFamily="18" charset="0"/>
                <a:cs typeface="Times New Roman" pitchFamily="18" charset="0"/>
              </a:rPr>
              <a:t>* </a:t>
            </a:r>
            <a:r>
              <a:rPr lang="en-US" sz="3200" i="1" u="sng" dirty="0" err="1" smtClean="0">
                <a:solidFill>
                  <a:srgbClr val="CC0066"/>
                </a:solidFill>
                <a:latin typeface="Times New Roman" pitchFamily="18" charset="0"/>
                <a:cs typeface="Times New Roman" pitchFamily="18" charset="0"/>
              </a:rPr>
              <a:t>Khác</a:t>
            </a:r>
            <a:r>
              <a:rPr lang="en-US" sz="3200" dirty="0" smtClean="0">
                <a:solidFill>
                  <a:srgbClr val="CC0066"/>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Trạng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ngữ</a:t>
            </a:r>
            <a:r>
              <a:rPr lang="en-US" sz="3200" dirty="0" smtClean="0">
                <a:solidFill>
                  <a:srgbClr val="0000FF"/>
                </a:solidFill>
                <a:latin typeface="Times New Roman" pitchFamily="18" charset="0"/>
                <a:cs typeface="Times New Roman" pitchFamily="18" charset="0"/>
              </a:rPr>
              <a:t> </a:t>
            </a:r>
            <a:r>
              <a:rPr lang="en-US" sz="3200" i="1" dirty="0" err="1" smtClean="0">
                <a:solidFill>
                  <a:srgbClr val="FF3300"/>
                </a:solidFill>
                <a:latin typeface="Times New Roman" pitchFamily="18" charset="0"/>
                <a:cs typeface="Times New Roman" pitchFamily="18" charset="0"/>
              </a:rPr>
              <a:t>để</a:t>
            </a:r>
            <a:r>
              <a:rPr lang="en-US" sz="3200" i="1" dirty="0" smtClean="0">
                <a:solidFill>
                  <a:srgbClr val="FF3300"/>
                </a:solidFill>
                <a:latin typeface="Times New Roman" pitchFamily="18" charset="0"/>
                <a:cs typeface="Times New Roman" pitchFamily="18" charset="0"/>
              </a:rPr>
              <a:t> tin </a:t>
            </a:r>
            <a:r>
              <a:rPr lang="en-US" sz="3200" i="1" dirty="0" err="1" smtClean="0">
                <a:solidFill>
                  <a:srgbClr val="FF3300"/>
                </a:solidFill>
                <a:latin typeface="Times New Roman" pitchFamily="18" charset="0"/>
                <a:cs typeface="Times New Roman" pitchFamily="18" charset="0"/>
              </a:rPr>
              <a:t>tưởng</a:t>
            </a:r>
            <a:r>
              <a:rPr lang="en-US" sz="3200" i="1" dirty="0" smtClean="0">
                <a:solidFill>
                  <a:srgbClr val="FF3300"/>
                </a:solidFill>
                <a:latin typeface="Times New Roman" pitchFamily="18" charset="0"/>
                <a:cs typeface="Times New Roman" pitchFamily="18" charset="0"/>
              </a:rPr>
              <a:t> </a:t>
            </a:r>
            <a:r>
              <a:rPr lang="en-US" sz="3200" i="1" dirty="0" err="1" smtClean="0">
                <a:solidFill>
                  <a:srgbClr val="FF3300"/>
                </a:solidFill>
                <a:latin typeface="Times New Roman" pitchFamily="18" charset="0"/>
                <a:cs typeface="Times New Roman" pitchFamily="18" charset="0"/>
              </a:rPr>
              <a:t>hơn</a:t>
            </a:r>
            <a:r>
              <a:rPr lang="en-US" sz="3200" i="1" dirty="0" smtClean="0">
                <a:solidFill>
                  <a:srgbClr val="FF3300"/>
                </a:solidFill>
                <a:latin typeface="Times New Roman" pitchFamily="18" charset="0"/>
                <a:cs typeface="Times New Roman" pitchFamily="18" charset="0"/>
              </a:rPr>
              <a:t> </a:t>
            </a:r>
            <a:r>
              <a:rPr lang="en-US" sz="3200" i="1" dirty="0" err="1" smtClean="0">
                <a:solidFill>
                  <a:srgbClr val="FF3300"/>
                </a:solidFill>
                <a:latin typeface="Times New Roman" pitchFamily="18" charset="0"/>
                <a:cs typeface="Times New Roman" pitchFamily="18" charset="0"/>
              </a:rPr>
              <a:t>vào</a:t>
            </a:r>
            <a:r>
              <a:rPr lang="en-US" sz="3200" i="1" dirty="0" smtClean="0">
                <a:solidFill>
                  <a:srgbClr val="FF3300"/>
                </a:solidFill>
                <a:latin typeface="Times New Roman" pitchFamily="18" charset="0"/>
                <a:cs typeface="Times New Roman" pitchFamily="18" charset="0"/>
              </a:rPr>
              <a:t> </a:t>
            </a:r>
            <a:r>
              <a:rPr lang="en-US" sz="3200" i="1" dirty="0" err="1" smtClean="0">
                <a:solidFill>
                  <a:srgbClr val="FF3300"/>
                </a:solidFill>
                <a:latin typeface="Times New Roman" pitchFamily="18" charset="0"/>
                <a:cs typeface="Times New Roman" pitchFamily="18" charset="0"/>
              </a:rPr>
              <a:t>tương</a:t>
            </a:r>
            <a:r>
              <a:rPr lang="en-US" sz="3200" i="1" dirty="0" smtClean="0">
                <a:solidFill>
                  <a:srgbClr val="FF3300"/>
                </a:solidFill>
                <a:latin typeface="Times New Roman" pitchFamily="18" charset="0"/>
                <a:cs typeface="Times New Roman" pitchFamily="18" charset="0"/>
              </a:rPr>
              <a:t> </a:t>
            </a:r>
            <a:r>
              <a:rPr lang="en-US" sz="3200" i="1" dirty="0" err="1" smtClean="0">
                <a:solidFill>
                  <a:srgbClr val="FF3300"/>
                </a:solidFill>
                <a:latin typeface="Times New Roman" pitchFamily="18" charset="0"/>
                <a:cs typeface="Times New Roman" pitchFamily="18" charset="0"/>
              </a:rPr>
              <a:t>lai</a:t>
            </a:r>
            <a:r>
              <a:rPr lang="en-US" sz="3200" i="1" dirty="0" smtClean="0">
                <a:solidFill>
                  <a:srgbClr val="FF3300"/>
                </a:solidFill>
                <a:latin typeface="Times New Roman" pitchFamily="18" charset="0"/>
                <a:cs typeface="Times New Roman" pitchFamily="18" charset="0"/>
              </a:rPr>
              <a:t> </a:t>
            </a:r>
            <a:r>
              <a:rPr lang="en-US" sz="3200" i="1" dirty="0" err="1" smtClean="0">
                <a:solidFill>
                  <a:srgbClr val="FF3300"/>
                </a:solidFill>
                <a:latin typeface="Times New Roman" pitchFamily="18" charset="0"/>
                <a:cs typeface="Times New Roman" pitchFamily="18" charset="0"/>
              </a:rPr>
              <a:t>của</a:t>
            </a:r>
            <a:r>
              <a:rPr lang="en-US" sz="3200" i="1" dirty="0" smtClean="0">
                <a:solidFill>
                  <a:srgbClr val="FF3300"/>
                </a:solidFill>
                <a:latin typeface="Times New Roman" pitchFamily="18" charset="0"/>
                <a:cs typeface="Times New Roman" pitchFamily="18" charset="0"/>
              </a:rPr>
              <a:t> </a:t>
            </a:r>
            <a:r>
              <a:rPr lang="en-US" sz="3200" i="1" dirty="0" err="1" smtClean="0">
                <a:solidFill>
                  <a:srgbClr val="FF3300"/>
                </a:solidFill>
                <a:latin typeface="Times New Roman" pitchFamily="18" charset="0"/>
                <a:cs typeface="Times New Roman" pitchFamily="18" charset="0"/>
              </a:rPr>
              <a:t>nó</a:t>
            </a:r>
            <a:r>
              <a:rPr lang="en-US" sz="3200" i="1" dirty="0" smtClean="0">
                <a:solidFill>
                  <a:srgbClr val="FF3300"/>
                </a:solidFill>
                <a:latin typeface="Times New Roman" pitchFamily="18" charset="0"/>
                <a:cs typeface="Times New Roman" pitchFamily="18" charset="0"/>
              </a:rPr>
              <a:t> </a:t>
            </a:r>
            <a:r>
              <a:rPr lang="en-US" sz="3200" i="1" u="sng" dirty="0" err="1" smtClean="0">
                <a:solidFill>
                  <a:srgbClr val="0000FF"/>
                </a:solidFill>
                <a:latin typeface="Times New Roman" pitchFamily="18" charset="0"/>
                <a:cs typeface="Times New Roman" pitchFamily="18" charset="0"/>
              </a:rPr>
              <a:t>đã</a:t>
            </a:r>
            <a:r>
              <a:rPr lang="en-US" sz="3200" i="1" u="sng" dirty="0" smtClean="0">
                <a:solidFill>
                  <a:srgbClr val="0000FF"/>
                </a:solidFill>
                <a:latin typeface="Times New Roman" pitchFamily="18" charset="0"/>
                <a:cs typeface="Times New Roman" pitchFamily="18" charset="0"/>
              </a:rPr>
              <a:t> </a:t>
            </a:r>
            <a:r>
              <a:rPr lang="en-US" sz="3200" i="1" u="sng" dirty="0" err="1" smtClean="0">
                <a:solidFill>
                  <a:srgbClr val="0000FF"/>
                </a:solidFill>
                <a:latin typeface="Times New Roman" pitchFamily="18" charset="0"/>
                <a:cs typeface="Times New Roman" pitchFamily="18" charset="0"/>
              </a:rPr>
              <a:t>được</a:t>
            </a:r>
            <a:r>
              <a:rPr lang="en-US" sz="3200" i="1" u="sng" dirty="0" smtClean="0">
                <a:solidFill>
                  <a:srgbClr val="0000FF"/>
                </a:solidFill>
                <a:latin typeface="Times New Roman" pitchFamily="18" charset="0"/>
                <a:cs typeface="Times New Roman" pitchFamily="18" charset="0"/>
              </a:rPr>
              <a:t> </a:t>
            </a:r>
            <a:r>
              <a:rPr lang="en-US" sz="3200" i="1" u="sng" dirty="0" err="1" smtClean="0">
                <a:solidFill>
                  <a:srgbClr val="0000FF"/>
                </a:solidFill>
                <a:latin typeface="Times New Roman" pitchFamily="18" charset="0"/>
                <a:cs typeface="Times New Roman" pitchFamily="18" charset="0"/>
              </a:rPr>
              <a:t>tách</a:t>
            </a:r>
            <a:r>
              <a:rPr lang="en-US" sz="3200" i="1" u="sng" dirty="0" smtClean="0">
                <a:solidFill>
                  <a:srgbClr val="0000FF"/>
                </a:solidFill>
                <a:latin typeface="Times New Roman" pitchFamily="18" charset="0"/>
                <a:cs typeface="Times New Roman" pitchFamily="18" charset="0"/>
              </a:rPr>
              <a:t> </a:t>
            </a:r>
            <a:r>
              <a:rPr lang="en-US" sz="3200" i="1" u="sng" dirty="0" err="1" smtClean="0">
                <a:solidFill>
                  <a:srgbClr val="0000FF"/>
                </a:solidFill>
                <a:latin typeface="Times New Roman" pitchFamily="18" charset="0"/>
                <a:cs typeface="Times New Roman" pitchFamily="18" charset="0"/>
              </a:rPr>
              <a:t>thành</a:t>
            </a:r>
            <a:r>
              <a:rPr lang="en-US" sz="3200" i="1" u="sng" dirty="0" smtClean="0">
                <a:solidFill>
                  <a:srgbClr val="0000FF"/>
                </a:solidFill>
                <a:latin typeface="Times New Roman" pitchFamily="18" charset="0"/>
                <a:cs typeface="Times New Roman" pitchFamily="18" charset="0"/>
              </a:rPr>
              <a:t> </a:t>
            </a:r>
            <a:r>
              <a:rPr lang="en-US" sz="3200" i="1" u="sng" dirty="0" err="1" smtClean="0">
                <a:solidFill>
                  <a:srgbClr val="0000FF"/>
                </a:solidFill>
                <a:latin typeface="Times New Roman" pitchFamily="18" charset="0"/>
                <a:cs typeface="Times New Roman" pitchFamily="18" charset="0"/>
              </a:rPr>
              <a:t>một</a:t>
            </a:r>
            <a:r>
              <a:rPr lang="en-US" sz="3200" i="1" u="sng" dirty="0" smtClean="0">
                <a:solidFill>
                  <a:srgbClr val="0000FF"/>
                </a:solidFill>
                <a:latin typeface="Times New Roman" pitchFamily="18" charset="0"/>
                <a:cs typeface="Times New Roman" pitchFamily="18" charset="0"/>
              </a:rPr>
              <a:t> </a:t>
            </a:r>
            <a:r>
              <a:rPr lang="en-US" sz="3200" i="1" u="sng" dirty="0" err="1" smtClean="0">
                <a:solidFill>
                  <a:srgbClr val="0000FF"/>
                </a:solidFill>
                <a:latin typeface="Times New Roman" pitchFamily="18" charset="0"/>
                <a:cs typeface="Times New Roman" pitchFamily="18" charset="0"/>
              </a:rPr>
              <a:t>câu</a:t>
            </a:r>
            <a:r>
              <a:rPr lang="en-US" sz="3200" i="1" u="sng" dirty="0" smtClean="0">
                <a:solidFill>
                  <a:srgbClr val="0000FF"/>
                </a:solidFill>
                <a:latin typeface="Times New Roman" pitchFamily="18" charset="0"/>
                <a:cs typeface="Times New Roman" pitchFamily="18" charset="0"/>
              </a:rPr>
              <a:t> </a:t>
            </a:r>
            <a:r>
              <a:rPr lang="en-US" sz="3200" i="1" u="sng" dirty="0" err="1" smtClean="0">
                <a:solidFill>
                  <a:srgbClr val="0000FF"/>
                </a:solidFill>
                <a:latin typeface="Times New Roman" pitchFamily="18" charset="0"/>
                <a:cs typeface="Times New Roman" pitchFamily="18" charset="0"/>
              </a:rPr>
              <a:t>riêng</a:t>
            </a:r>
            <a:r>
              <a:rPr lang="en-US" sz="3200" dirty="0" smtClean="0">
                <a:solidFill>
                  <a:srgbClr val="0000FF"/>
                </a:solidFill>
                <a:latin typeface="Times New Roman" pitchFamily="18" charset="0"/>
                <a:cs typeface="Times New Roman" pitchFamily="18" charset="0"/>
              </a:rPr>
              <a:t>.</a:t>
            </a:r>
            <a:endParaRPr lang="en-US" sz="3200" dirty="0">
              <a:solidFill>
                <a:srgbClr val="0000FF"/>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ppt_x</p:attrName>
                                        </p:attrNameLst>
                                      </p:cBhvr>
                                      <p:tavLst>
                                        <p:tav tm="0">
                                          <p:val>
                                            <p:strVal val="#ppt_x-.2"/>
                                          </p:val>
                                        </p:tav>
                                        <p:tav tm="100000">
                                          <p:val>
                                            <p:strVal val="#ppt_x"/>
                                          </p:val>
                                        </p:tav>
                                      </p:tavLst>
                                    </p:anim>
                                    <p:anim calcmode="lin" valueType="num">
                                      <p:cBhvr>
                                        <p:cTn id="15"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par>
                                <p:cTn id="22" presetID="2" presetClass="entr" presetSubtype="4" fill="hold" nodeType="withEffect">
                                  <p:stCondLst>
                                    <p:cond delay="0"/>
                                  </p:stCondLst>
                                  <p:iterate type="lt">
                                    <p:tmAbs val="0"/>
                                  </p:iterate>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dissolv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1000" fill="hold"/>
                                        <p:tgtEl>
                                          <p:spTgt spid="27"/>
                                        </p:tgtEl>
                                        <p:attrNameLst>
                                          <p:attrName>ppt_x</p:attrName>
                                        </p:attrNameLst>
                                      </p:cBhvr>
                                      <p:tavLst>
                                        <p:tav tm="0">
                                          <p:val>
                                            <p:strVal val="#ppt_x-.2"/>
                                          </p:val>
                                        </p:tav>
                                        <p:tav tm="100000">
                                          <p:val>
                                            <p:strVal val="#ppt_x"/>
                                          </p:val>
                                        </p:tav>
                                      </p:tavLst>
                                    </p:anim>
                                    <p:anim calcmode="lin" valueType="num">
                                      <p:cBhvr>
                                        <p:cTn id="36"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dissolv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dissolv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7" grpId="0" animBg="1"/>
      <p:bldP spid="27" grpId="1" animBg="1"/>
      <p:bldP spid="28" grpId="0"/>
      <p:bldP spid="28" grpId="1"/>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3"/>
          <p:cNvSpPr/>
          <p:nvPr/>
        </p:nvSpPr>
        <p:spPr>
          <a:xfrm>
            <a:off x="493358" y="493488"/>
            <a:ext cx="11173090" cy="5936343"/>
          </a:xfrm>
          <a:prstGeom prst="roundRect">
            <a:avLst>
              <a:gd name="adj" fmla="val 2128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6">
            <a:extLst>
              <a:ext uri="{FF2B5EF4-FFF2-40B4-BE49-F238E27FC236}">
                <a16:creationId xmlns:a16="http://schemas.microsoft.com/office/drawing/2014/main" id="{6B7FE5D5-DD1B-4947-940C-CE3BA24503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801" b="15097"/>
          <a:stretch/>
        </p:blipFill>
        <p:spPr>
          <a:xfrm>
            <a:off x="8254488" y="3091544"/>
            <a:ext cx="3509201" cy="3540001"/>
          </a:xfrm>
          <a:prstGeom prst="rect">
            <a:avLst/>
          </a:prstGeom>
        </p:spPr>
      </p:pic>
      <p:sp>
        <p:nvSpPr>
          <p:cNvPr id="23" name="Cloud Callout 22"/>
          <p:cNvSpPr/>
          <p:nvPr/>
        </p:nvSpPr>
        <p:spPr>
          <a:xfrm rot="20957226" flipH="1">
            <a:off x="3631518" y="899611"/>
            <a:ext cx="6250993" cy="2607106"/>
          </a:xfrm>
          <a:prstGeom prst="cloudCallou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spcBef>
                <a:spcPct val="50000"/>
              </a:spcBef>
            </a:pPr>
            <a:r>
              <a:rPr lang="en-US" sz="3600" dirty="0" err="1" smtClean="0">
                <a:solidFill>
                  <a:srgbClr val="0000FF"/>
                </a:solidFill>
                <a:latin typeface="Times New Roman" pitchFamily="18" charset="0"/>
              </a:rPr>
              <a:t>Tác</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dụng</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của</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việc</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tách</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trạng</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ngữ</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thành</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câu</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riêng</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là</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gì</a:t>
            </a:r>
            <a:r>
              <a:rPr lang="en-US" sz="3600" dirty="0" smtClean="0">
                <a:solidFill>
                  <a:srgbClr val="0000FF"/>
                </a:solidFill>
                <a:latin typeface="Times New Roman" pitchFamily="18" charset="0"/>
              </a:rPr>
              <a:t> ?</a:t>
            </a:r>
            <a:endParaRPr lang="en-US" sz="3600" dirty="0">
              <a:solidFill>
                <a:srgbClr val="0000FF"/>
              </a:solidFill>
              <a:latin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ppt_x</p:attrName>
                                        </p:attrNameLst>
                                      </p:cBhvr>
                                      <p:tavLst>
                                        <p:tav tm="0">
                                          <p:val>
                                            <p:strVal val="#ppt_x-.2"/>
                                          </p:val>
                                        </p:tav>
                                        <p:tav tm="100000">
                                          <p:val>
                                            <p:strVal val="#ppt_x"/>
                                          </p:val>
                                        </p:tav>
                                      </p:tavLst>
                                    </p:anim>
                                    <p:anim calcmode="lin" valueType="num">
                                      <p:cBhvr>
                                        <p:cTn id="15"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3"/>
          <p:cNvSpPr/>
          <p:nvPr/>
        </p:nvSpPr>
        <p:spPr>
          <a:xfrm>
            <a:off x="493358" y="493488"/>
            <a:ext cx="11173090" cy="5936343"/>
          </a:xfrm>
          <a:prstGeom prst="roundRect">
            <a:avLst>
              <a:gd name="adj" fmla="val 2128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ounded Rectangle 8"/>
          <p:cNvSpPr/>
          <p:nvPr/>
        </p:nvSpPr>
        <p:spPr>
          <a:xfrm>
            <a:off x="1117310" y="1335317"/>
            <a:ext cx="3526052" cy="2481940"/>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i="1" dirty="0" err="1" smtClean="0">
                <a:solidFill>
                  <a:srgbClr val="FF0000"/>
                </a:solidFill>
                <a:latin typeface="Times New Roman" pitchFamily="18" charset="0"/>
              </a:rPr>
              <a:t>Trạng</a:t>
            </a:r>
            <a:r>
              <a:rPr lang="en-US" sz="3600" b="1" i="1" dirty="0" smtClean="0">
                <a:solidFill>
                  <a:srgbClr val="FF0000"/>
                </a:solidFill>
                <a:latin typeface="Times New Roman" pitchFamily="18" charset="0"/>
              </a:rPr>
              <a:t> </a:t>
            </a:r>
            <a:r>
              <a:rPr lang="en-US" sz="3600" b="1" i="1" dirty="0" err="1" smtClean="0">
                <a:solidFill>
                  <a:srgbClr val="FF0000"/>
                </a:solidFill>
                <a:latin typeface="Times New Roman" pitchFamily="18" charset="0"/>
              </a:rPr>
              <a:t>ngữ</a:t>
            </a:r>
            <a:r>
              <a:rPr lang="en-US" sz="3600" b="1" i="1" dirty="0" smtClean="0">
                <a:solidFill>
                  <a:srgbClr val="FF0000"/>
                </a:solidFill>
                <a:latin typeface="Times New Roman" pitchFamily="18" charset="0"/>
              </a:rPr>
              <a:t> ở </a:t>
            </a:r>
            <a:r>
              <a:rPr lang="en-US" sz="3600" b="1" i="1" dirty="0" err="1" smtClean="0">
                <a:solidFill>
                  <a:srgbClr val="FF0000"/>
                </a:solidFill>
                <a:latin typeface="Times New Roman" pitchFamily="18" charset="0"/>
              </a:rPr>
              <a:t>cuối</a:t>
            </a:r>
            <a:r>
              <a:rPr lang="en-US" sz="3600" b="1" i="1" dirty="0" smtClean="0">
                <a:solidFill>
                  <a:srgbClr val="FF0000"/>
                </a:solidFill>
                <a:latin typeface="Times New Roman" pitchFamily="18" charset="0"/>
              </a:rPr>
              <a:t> </a:t>
            </a:r>
            <a:r>
              <a:rPr lang="en-US" sz="3600" b="1" i="1" dirty="0" err="1" smtClean="0">
                <a:solidFill>
                  <a:srgbClr val="FF0000"/>
                </a:solidFill>
                <a:latin typeface="Times New Roman" pitchFamily="18" charset="0"/>
              </a:rPr>
              <a:t>câu</a:t>
            </a:r>
            <a:r>
              <a:rPr lang="en-US" sz="3600" b="1" i="1" dirty="0" smtClean="0">
                <a:solidFill>
                  <a:srgbClr val="FF0000"/>
                </a:solidFill>
                <a:latin typeface="Times New Roman" pitchFamily="18" charset="0"/>
              </a:rPr>
              <a:t> </a:t>
            </a:r>
            <a:r>
              <a:rPr lang="en-US" sz="3600" b="1" i="1" dirty="0" err="1" smtClean="0">
                <a:solidFill>
                  <a:srgbClr val="FF0000"/>
                </a:solidFill>
                <a:latin typeface="Times New Roman" pitchFamily="18" charset="0"/>
              </a:rPr>
              <a:t>có</a:t>
            </a:r>
            <a:r>
              <a:rPr lang="en-US" sz="3600" b="1" i="1" dirty="0" smtClean="0">
                <a:solidFill>
                  <a:srgbClr val="FF0000"/>
                </a:solidFill>
                <a:latin typeface="Times New Roman" pitchFamily="18" charset="0"/>
              </a:rPr>
              <a:t> </a:t>
            </a:r>
            <a:r>
              <a:rPr lang="en-US" sz="3600" b="1" i="1" dirty="0" err="1" smtClean="0">
                <a:solidFill>
                  <a:srgbClr val="FF0000"/>
                </a:solidFill>
                <a:latin typeface="Times New Roman" pitchFamily="18" charset="0"/>
              </a:rPr>
              <a:t>thể</a:t>
            </a:r>
            <a:r>
              <a:rPr lang="en-US" sz="3600" b="1" i="1" dirty="0" smtClean="0">
                <a:solidFill>
                  <a:srgbClr val="FF0000"/>
                </a:solidFill>
                <a:latin typeface="Times New Roman" pitchFamily="18" charset="0"/>
              </a:rPr>
              <a:t> </a:t>
            </a:r>
            <a:r>
              <a:rPr lang="en-US" sz="3600" b="1" i="1" dirty="0" err="1" smtClean="0">
                <a:solidFill>
                  <a:srgbClr val="FF0000"/>
                </a:solidFill>
                <a:latin typeface="Times New Roman" pitchFamily="18" charset="0"/>
              </a:rPr>
              <a:t>tách</a:t>
            </a:r>
            <a:r>
              <a:rPr lang="en-US" sz="3600" b="1" i="1" dirty="0" smtClean="0">
                <a:solidFill>
                  <a:srgbClr val="FF0000"/>
                </a:solidFill>
                <a:latin typeface="Times New Roman" pitchFamily="18" charset="0"/>
              </a:rPr>
              <a:t> </a:t>
            </a:r>
            <a:r>
              <a:rPr lang="en-US" sz="3600" b="1" i="1" dirty="0" err="1" smtClean="0">
                <a:solidFill>
                  <a:srgbClr val="FF0000"/>
                </a:solidFill>
                <a:latin typeface="Times New Roman" pitchFamily="18" charset="0"/>
              </a:rPr>
              <a:t>thành</a:t>
            </a:r>
            <a:r>
              <a:rPr lang="en-US" sz="3600" b="1" i="1" dirty="0" smtClean="0">
                <a:solidFill>
                  <a:srgbClr val="FF0000"/>
                </a:solidFill>
                <a:latin typeface="Times New Roman" pitchFamily="18" charset="0"/>
              </a:rPr>
              <a:t> </a:t>
            </a:r>
            <a:r>
              <a:rPr lang="en-US" sz="3600" b="1" i="1" dirty="0" err="1" smtClean="0">
                <a:solidFill>
                  <a:srgbClr val="FF0000"/>
                </a:solidFill>
                <a:latin typeface="Times New Roman" pitchFamily="18" charset="0"/>
              </a:rPr>
              <a:t>câu</a:t>
            </a:r>
            <a:r>
              <a:rPr lang="en-US" sz="3600" b="1" i="1" dirty="0" smtClean="0">
                <a:solidFill>
                  <a:srgbClr val="FF0000"/>
                </a:solidFill>
                <a:latin typeface="Times New Roman" pitchFamily="18" charset="0"/>
              </a:rPr>
              <a:t> </a:t>
            </a:r>
            <a:r>
              <a:rPr lang="en-US" sz="3600" b="1" i="1" dirty="0" err="1" smtClean="0">
                <a:solidFill>
                  <a:srgbClr val="FF0000"/>
                </a:solidFill>
                <a:latin typeface="Times New Roman" pitchFamily="18" charset="0"/>
              </a:rPr>
              <a:t>riêng</a:t>
            </a:r>
            <a:r>
              <a:rPr lang="en-US" sz="3600" b="1" i="1" dirty="0" smtClean="0">
                <a:solidFill>
                  <a:srgbClr val="FF0000"/>
                </a:solidFill>
                <a:latin typeface="Times New Roman" pitchFamily="18" charset="0"/>
              </a:rPr>
              <a:t>, </a:t>
            </a:r>
            <a:r>
              <a:rPr lang="en-US" sz="3600" b="1" i="1" dirty="0" err="1" smtClean="0">
                <a:solidFill>
                  <a:srgbClr val="FF0000"/>
                </a:solidFill>
                <a:latin typeface="Times New Roman" pitchFamily="18" charset="0"/>
              </a:rPr>
              <a:t>để</a:t>
            </a:r>
            <a:r>
              <a:rPr lang="en-US" sz="3600" b="1" i="1" dirty="0" smtClean="0">
                <a:solidFill>
                  <a:srgbClr val="FF0000"/>
                </a:solidFill>
                <a:latin typeface="Times New Roman" pitchFamily="18" charset="0"/>
              </a:rPr>
              <a:t>:</a:t>
            </a:r>
            <a:endParaRPr lang="en-US" sz="3600" b="1" i="1" dirty="0">
              <a:solidFill>
                <a:srgbClr val="FF0000"/>
              </a:solidFill>
              <a:latin typeface="Times New Roman" pitchFamily="18" charset="0"/>
            </a:endParaRPr>
          </a:p>
        </p:txBody>
      </p:sp>
      <p:sp>
        <p:nvSpPr>
          <p:cNvPr id="11" name="Rounded Rectangle 10"/>
          <p:cNvSpPr/>
          <p:nvPr/>
        </p:nvSpPr>
        <p:spPr>
          <a:xfrm>
            <a:off x="9663999" y="4134693"/>
            <a:ext cx="1358072" cy="1700051"/>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err="1" smtClean="0">
                <a:solidFill>
                  <a:srgbClr val="0070C0"/>
                </a:solidFill>
                <a:latin typeface="Times New Roman" pitchFamily="18" charset="0"/>
                <a:cs typeface="Times New Roman" pitchFamily="18" charset="0"/>
              </a:rPr>
              <a:t>Nhấn</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mạnh</a:t>
            </a:r>
            <a:r>
              <a:rPr lang="en-US" sz="3200" dirty="0" smtClean="0">
                <a:solidFill>
                  <a:srgbClr val="0070C0"/>
                </a:solidFill>
                <a:latin typeface="Times New Roman" pitchFamily="18" charset="0"/>
                <a:cs typeface="Times New Roman" pitchFamily="18" charset="0"/>
              </a:rPr>
              <a:t> ý</a:t>
            </a:r>
            <a:endParaRPr lang="en-US" sz="3200" dirty="0">
              <a:solidFill>
                <a:srgbClr val="0070C0"/>
              </a:solidFill>
              <a:latin typeface="Times New Roman" pitchFamily="18" charset="0"/>
              <a:cs typeface="Times New Roman" pitchFamily="18" charset="0"/>
            </a:endParaRPr>
          </a:p>
        </p:txBody>
      </p:sp>
      <p:pic>
        <p:nvPicPr>
          <p:cNvPr id="37" name="Picture 36" descr="86034885cff140b8bd2576cfe0e5c576.png"/>
          <p:cNvPicPr>
            <a:picLocks noChangeAspect="1"/>
          </p:cNvPicPr>
          <p:nvPr/>
        </p:nvPicPr>
        <p:blipFill>
          <a:blip r:embed="rId2"/>
          <a:srcRect t="36667" b="34444"/>
          <a:stretch>
            <a:fillRect/>
          </a:stretch>
        </p:blipFill>
        <p:spPr>
          <a:xfrm>
            <a:off x="2" y="4330051"/>
            <a:ext cx="4922688" cy="2527951"/>
          </a:xfrm>
          <a:prstGeom prst="rect">
            <a:avLst/>
          </a:prstGeom>
        </p:spPr>
      </p:pic>
      <p:sp>
        <p:nvSpPr>
          <p:cNvPr id="38" name="Freeform 11"/>
          <p:cNvSpPr>
            <a:spLocks/>
          </p:cNvSpPr>
          <p:nvPr/>
        </p:nvSpPr>
        <p:spPr bwMode="auto">
          <a:xfrm>
            <a:off x="7607435" y="4586514"/>
            <a:ext cx="1548695" cy="1807030"/>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3"/>
          <p:cNvSpPr>
            <a:spLocks/>
          </p:cNvSpPr>
          <p:nvPr/>
        </p:nvSpPr>
        <p:spPr bwMode="auto">
          <a:xfrm rot="289414">
            <a:off x="7250415" y="3701144"/>
            <a:ext cx="1368822" cy="1369184"/>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4"/>
          <p:cNvSpPr>
            <a:spLocks/>
          </p:cNvSpPr>
          <p:nvPr/>
        </p:nvSpPr>
        <p:spPr bwMode="auto">
          <a:xfrm>
            <a:off x="7893714" y="2859316"/>
            <a:ext cx="1339803" cy="1378858"/>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0"/>
          <p:cNvSpPr>
            <a:spLocks noEditPoints="1"/>
          </p:cNvSpPr>
          <p:nvPr/>
        </p:nvSpPr>
        <p:spPr bwMode="auto">
          <a:xfrm>
            <a:off x="7739845" y="5668360"/>
            <a:ext cx="511581"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ounded Rectangle 41"/>
          <p:cNvSpPr/>
          <p:nvPr/>
        </p:nvSpPr>
        <p:spPr>
          <a:xfrm rot="18977929">
            <a:off x="5665649" y="2497932"/>
            <a:ext cx="1872294" cy="1201988"/>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err="1" smtClean="0">
                <a:solidFill>
                  <a:srgbClr val="0070C0"/>
                </a:solidFill>
                <a:latin typeface="Times New Roman" pitchFamily="18" charset="0"/>
                <a:cs typeface="Times New Roman" pitchFamily="18" charset="0"/>
              </a:rPr>
              <a:t>Chuyển</a:t>
            </a:r>
            <a:r>
              <a:rPr lang="en-US" sz="3200" dirty="0" smtClean="0">
                <a:solidFill>
                  <a:srgbClr val="0070C0"/>
                </a:solidFill>
                <a:latin typeface="Times New Roman" pitchFamily="18" charset="0"/>
                <a:cs typeface="Times New Roman" pitchFamily="18" charset="0"/>
              </a:rPr>
              <a:t> ý</a:t>
            </a:r>
            <a:endParaRPr lang="en-US" sz="3200" dirty="0">
              <a:solidFill>
                <a:srgbClr val="0070C0"/>
              </a:solidFill>
              <a:latin typeface="Times New Roman" pitchFamily="18" charset="0"/>
              <a:cs typeface="Times New Roman" pitchFamily="18" charset="0"/>
            </a:endParaRPr>
          </a:p>
        </p:txBody>
      </p:sp>
      <p:sp>
        <p:nvSpPr>
          <p:cNvPr id="43" name="Rounded Rectangle 42"/>
          <p:cNvSpPr/>
          <p:nvPr/>
        </p:nvSpPr>
        <p:spPr>
          <a:xfrm rot="2475120">
            <a:off x="8483117" y="1168847"/>
            <a:ext cx="3019875" cy="1661579"/>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err="1" smtClean="0">
                <a:solidFill>
                  <a:srgbClr val="0070C0"/>
                </a:solidFill>
                <a:latin typeface="Times New Roman" pitchFamily="18" charset="0"/>
              </a:rPr>
              <a:t>Thể</a:t>
            </a:r>
            <a:r>
              <a:rPr lang="en-US" sz="3200" dirty="0" smtClean="0">
                <a:solidFill>
                  <a:srgbClr val="0070C0"/>
                </a:solidFill>
                <a:latin typeface="Times New Roman" pitchFamily="18" charset="0"/>
              </a:rPr>
              <a:t> </a:t>
            </a:r>
            <a:r>
              <a:rPr lang="en-US" sz="3200" dirty="0" err="1" smtClean="0">
                <a:solidFill>
                  <a:srgbClr val="0070C0"/>
                </a:solidFill>
                <a:latin typeface="Times New Roman" pitchFamily="18" charset="0"/>
              </a:rPr>
              <a:t>hiện</a:t>
            </a:r>
            <a:r>
              <a:rPr lang="en-US" sz="3200" dirty="0" smtClean="0">
                <a:solidFill>
                  <a:srgbClr val="0070C0"/>
                </a:solidFill>
                <a:latin typeface="Times New Roman" pitchFamily="18" charset="0"/>
              </a:rPr>
              <a:t> </a:t>
            </a:r>
            <a:r>
              <a:rPr lang="en-US" sz="3200" dirty="0" err="1" smtClean="0">
                <a:solidFill>
                  <a:srgbClr val="0070C0"/>
                </a:solidFill>
                <a:latin typeface="Times New Roman" pitchFamily="18" charset="0"/>
              </a:rPr>
              <a:t>những</a:t>
            </a:r>
            <a:r>
              <a:rPr lang="en-US" sz="3200" dirty="0" smtClean="0">
                <a:solidFill>
                  <a:srgbClr val="0070C0"/>
                </a:solidFill>
                <a:latin typeface="Times New Roman" pitchFamily="18" charset="0"/>
              </a:rPr>
              <a:t> </a:t>
            </a:r>
            <a:r>
              <a:rPr lang="en-US" sz="3200" dirty="0" err="1" smtClean="0">
                <a:solidFill>
                  <a:srgbClr val="0070C0"/>
                </a:solidFill>
                <a:latin typeface="Times New Roman" pitchFamily="18" charset="0"/>
              </a:rPr>
              <a:t>tình</a:t>
            </a:r>
            <a:r>
              <a:rPr lang="en-US" sz="3200" dirty="0" smtClean="0">
                <a:solidFill>
                  <a:srgbClr val="0070C0"/>
                </a:solidFill>
                <a:latin typeface="Times New Roman" pitchFamily="18" charset="0"/>
              </a:rPr>
              <a:t> </a:t>
            </a:r>
            <a:r>
              <a:rPr lang="en-US" sz="3200" dirty="0" err="1" smtClean="0">
                <a:solidFill>
                  <a:srgbClr val="0070C0"/>
                </a:solidFill>
                <a:latin typeface="Times New Roman" pitchFamily="18" charset="0"/>
              </a:rPr>
              <a:t>huống</a:t>
            </a:r>
            <a:r>
              <a:rPr lang="en-US" sz="3200" dirty="0" smtClean="0">
                <a:solidFill>
                  <a:srgbClr val="0070C0"/>
                </a:solidFill>
                <a:latin typeface="Times New Roman" pitchFamily="18" charset="0"/>
              </a:rPr>
              <a:t> </a:t>
            </a:r>
            <a:r>
              <a:rPr lang="en-US" sz="3200" dirty="0" err="1" smtClean="0">
                <a:solidFill>
                  <a:srgbClr val="0070C0"/>
                </a:solidFill>
                <a:latin typeface="Times New Roman" pitchFamily="18" charset="0"/>
              </a:rPr>
              <a:t>cảm</a:t>
            </a:r>
            <a:r>
              <a:rPr lang="en-US" sz="3200" dirty="0" smtClean="0">
                <a:solidFill>
                  <a:srgbClr val="0070C0"/>
                </a:solidFill>
                <a:latin typeface="Times New Roman" pitchFamily="18" charset="0"/>
              </a:rPr>
              <a:t> </a:t>
            </a:r>
            <a:r>
              <a:rPr lang="en-US" sz="3200" dirty="0" err="1" smtClean="0">
                <a:solidFill>
                  <a:srgbClr val="0070C0"/>
                </a:solidFill>
                <a:latin typeface="Times New Roman" pitchFamily="18" charset="0"/>
              </a:rPr>
              <a:t>xúc</a:t>
            </a:r>
            <a:r>
              <a:rPr lang="en-US" sz="3200" dirty="0" smtClean="0">
                <a:solidFill>
                  <a:srgbClr val="0070C0"/>
                </a:solidFill>
                <a:latin typeface="Times New Roman" pitchFamily="18" charset="0"/>
              </a:rPr>
              <a:t> </a:t>
            </a:r>
            <a:r>
              <a:rPr lang="en-US" sz="3200" dirty="0" err="1" smtClean="0">
                <a:solidFill>
                  <a:srgbClr val="0070C0"/>
                </a:solidFill>
                <a:latin typeface="Times New Roman" pitchFamily="18" charset="0"/>
              </a:rPr>
              <a:t>nhất</a:t>
            </a:r>
            <a:r>
              <a:rPr lang="en-US" sz="3200" dirty="0" smtClean="0">
                <a:solidFill>
                  <a:srgbClr val="0070C0"/>
                </a:solidFill>
                <a:latin typeface="Times New Roman" pitchFamily="18" charset="0"/>
              </a:rPr>
              <a:t> </a:t>
            </a:r>
            <a:r>
              <a:rPr lang="en-US" sz="3200" dirty="0" err="1" smtClean="0">
                <a:solidFill>
                  <a:srgbClr val="0070C0"/>
                </a:solidFill>
                <a:latin typeface="Times New Roman" pitchFamily="18" charset="0"/>
              </a:rPr>
              <a:t>định</a:t>
            </a:r>
            <a:endParaRPr lang="en-US" sz="3200" dirty="0">
              <a:solidFill>
                <a:srgbClr val="0070C0"/>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barn(inHorizontal)">
                                      <p:cBhvr>
                                        <p:cTn id="14" dur="500"/>
                                        <p:tgtEl>
                                          <p:spTgt spid="41"/>
                                        </p:tgtEl>
                                      </p:cBhvr>
                                    </p:animEffect>
                                  </p:childTnLst>
                                </p:cTn>
                              </p:par>
                              <p:par>
                                <p:cTn id="15" presetID="16" presetClass="entr" presetSubtype="26"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arn(inHorizontal)">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inHorizont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dissolv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arn(inHorizontal)">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dissolve">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3"/>
          <p:cNvSpPr/>
          <p:nvPr/>
        </p:nvSpPr>
        <p:spPr>
          <a:xfrm>
            <a:off x="493358" y="493488"/>
            <a:ext cx="11173090" cy="5936343"/>
          </a:xfrm>
          <a:prstGeom prst="roundRect">
            <a:avLst>
              <a:gd name="adj" fmla="val 2128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8" descr="6e3e461d6fe4261ffac34bab182ac1ed"/>
          <p:cNvPicPr>
            <a:picLocks noChangeAspect="1"/>
          </p:cNvPicPr>
          <p:nvPr/>
        </p:nvPicPr>
        <p:blipFill>
          <a:blip r:embed="rId2"/>
          <a:stretch>
            <a:fillRect/>
          </a:stretch>
        </p:blipFill>
        <p:spPr>
          <a:xfrm>
            <a:off x="3859796" y="0"/>
            <a:ext cx="4630177" cy="1790272"/>
          </a:xfrm>
          <a:prstGeom prst="rect">
            <a:avLst/>
          </a:prstGeom>
        </p:spPr>
      </p:pic>
      <p:sp>
        <p:nvSpPr>
          <p:cNvPr id="6" name="TextBox 5"/>
          <p:cNvSpPr txBox="1"/>
          <p:nvPr/>
        </p:nvSpPr>
        <p:spPr>
          <a:xfrm>
            <a:off x="4405918" y="848167"/>
            <a:ext cx="4095920" cy="707886"/>
          </a:xfrm>
          <a:prstGeom prst="rect">
            <a:avLst/>
          </a:prstGeom>
          <a:noFill/>
        </p:spPr>
        <p:txBody>
          <a:bodyPr wrap="none" rtlCol="0">
            <a:prstTxWarp prst="textArchUp">
              <a:avLst/>
            </a:prstTxWarp>
            <a:spAutoFit/>
          </a:bodyPr>
          <a:lstStyle/>
          <a:p>
            <a:pPr algn="ctr"/>
            <a:r>
              <a:rPr lang="en-US" sz="4800" b="1" dirty="0" err="1" smtClean="0">
                <a:solidFill>
                  <a:srgbClr val="FF0000"/>
                </a:solidFill>
                <a:latin typeface="Times New Roman" pitchFamily="18" charset="0"/>
                <a:cs typeface="Times New Roman" pitchFamily="18" charset="0"/>
              </a:rPr>
              <a:t>Bài</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tập</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nhanh</a:t>
            </a:r>
            <a:r>
              <a:rPr lang="en-US" sz="4800" b="1" dirty="0" smtClean="0">
                <a:solidFill>
                  <a:srgbClr val="FF0000"/>
                </a:solidFill>
                <a:latin typeface="Times New Roman" pitchFamily="18" charset="0"/>
                <a:cs typeface="Times New Roman" pitchFamily="18" charset="0"/>
              </a:rPr>
              <a:t> </a:t>
            </a:r>
          </a:p>
        </p:txBody>
      </p:sp>
      <p:sp>
        <p:nvSpPr>
          <p:cNvPr id="9" name="Rectangle 8"/>
          <p:cNvSpPr/>
          <p:nvPr/>
        </p:nvSpPr>
        <p:spPr>
          <a:xfrm>
            <a:off x="914162" y="1886637"/>
            <a:ext cx="10157354" cy="1200329"/>
          </a:xfrm>
          <a:prstGeom prst="rect">
            <a:avLst/>
          </a:prstGeom>
        </p:spPr>
        <p:txBody>
          <a:bodyPr wrap="square">
            <a:spAutoFit/>
          </a:bodyPr>
          <a:lstStyle/>
          <a:p>
            <a:pPr algn="ctr"/>
            <a:r>
              <a:rPr lang="en-US" sz="3600" b="1" i="1" dirty="0" err="1" smtClean="0">
                <a:solidFill>
                  <a:srgbClr val="0000FF"/>
                </a:solidFill>
                <a:latin typeface="Times New Roman" pitchFamily="18" charset="0"/>
                <a:cs typeface="Times New Roman" pitchFamily="18" charset="0"/>
              </a:rPr>
              <a:t>Trường</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hợp</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tách</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trạng</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ngữ</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thành</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câu</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riêng</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nào</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sau</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đây</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đúng</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Vì</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sao</a:t>
            </a:r>
            <a:r>
              <a:rPr lang="en-US" sz="3600" b="1" i="1" dirty="0" smtClean="0">
                <a:solidFill>
                  <a:srgbClr val="0000FF"/>
                </a:solidFill>
                <a:latin typeface="Times New Roman" pitchFamily="18" charset="0"/>
                <a:cs typeface="Times New Roman" pitchFamily="18" charset="0"/>
              </a:rPr>
              <a:t>?</a:t>
            </a:r>
          </a:p>
        </p:txBody>
      </p:sp>
      <p:sp>
        <p:nvSpPr>
          <p:cNvPr id="14" name="Rounded Rectangle 13"/>
          <p:cNvSpPr/>
          <p:nvPr/>
        </p:nvSpPr>
        <p:spPr>
          <a:xfrm>
            <a:off x="1044758" y="2960925"/>
            <a:ext cx="4715914" cy="2743200"/>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Rounded Rectangle 14"/>
          <p:cNvSpPr/>
          <p:nvPr/>
        </p:nvSpPr>
        <p:spPr>
          <a:xfrm>
            <a:off x="6420900" y="2895612"/>
            <a:ext cx="4715914" cy="2743200"/>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6" name="图片 4">
            <a:extLst>
              <a:ext uri="{FF2B5EF4-FFF2-40B4-BE49-F238E27FC236}">
                <a16:creationId xmlns:a16="http://schemas.microsoft.com/office/drawing/2014/main" id="{375C1CED-BA40-4CEB-835C-80BFB7FBF3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146" t="34723" r="32328" b="34721"/>
          <a:stretch/>
        </p:blipFill>
        <p:spPr>
          <a:xfrm>
            <a:off x="1114115" y="2133611"/>
            <a:ext cx="1917253" cy="1884666"/>
          </a:xfrm>
          <a:prstGeom prst="rect">
            <a:avLst/>
          </a:prstGeom>
        </p:spPr>
      </p:pic>
      <p:pic>
        <p:nvPicPr>
          <p:cNvPr id="17" name="图片 4">
            <a:extLst>
              <a:ext uri="{FF2B5EF4-FFF2-40B4-BE49-F238E27FC236}">
                <a16:creationId xmlns:a16="http://schemas.microsoft.com/office/drawing/2014/main" id="{375C1CED-BA40-4CEB-835C-80BFB7FBF3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146" t="34723" r="32328" b="34721"/>
          <a:stretch/>
        </p:blipFill>
        <p:spPr>
          <a:xfrm>
            <a:off x="6533790" y="2097326"/>
            <a:ext cx="1917253" cy="1884666"/>
          </a:xfrm>
          <a:prstGeom prst="rect">
            <a:avLst/>
          </a:prstGeom>
        </p:spPr>
      </p:pic>
      <p:sp>
        <p:nvSpPr>
          <p:cNvPr id="18" name="Rectangle 17"/>
          <p:cNvSpPr/>
          <p:nvPr/>
        </p:nvSpPr>
        <p:spPr>
          <a:xfrm>
            <a:off x="2967364" y="3055661"/>
            <a:ext cx="2540247" cy="584775"/>
          </a:xfrm>
          <a:prstGeom prst="rect">
            <a:avLst/>
          </a:prstGeom>
        </p:spPr>
        <p:txBody>
          <a:bodyPr wrap="none">
            <a:spAutoFit/>
          </a:bodyPr>
          <a:lstStyle/>
          <a:p>
            <a:pPr algn="just"/>
            <a:r>
              <a:rPr lang="en-US" sz="3200" b="1" i="1" dirty="0" err="1" smtClean="0">
                <a:latin typeface="Times New Roman" pitchFamily="18" charset="0"/>
                <a:cs typeface="Times New Roman" pitchFamily="18" charset="0"/>
              </a:rPr>
              <a:t>Trường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hợp</a:t>
            </a:r>
            <a:r>
              <a:rPr lang="en-US" sz="3200" b="1" i="1" dirty="0" smtClean="0">
                <a:latin typeface="Times New Roman" pitchFamily="18" charset="0"/>
                <a:cs typeface="Times New Roman" pitchFamily="18" charset="0"/>
              </a:rPr>
              <a:t> 1</a:t>
            </a:r>
            <a:endParaRPr lang="en-US" sz="3200" b="1" i="1" dirty="0">
              <a:latin typeface="Times New Roman" pitchFamily="18" charset="0"/>
              <a:cs typeface="Times New Roman" pitchFamily="18" charset="0"/>
            </a:endParaRPr>
          </a:p>
        </p:txBody>
      </p:sp>
      <p:sp>
        <p:nvSpPr>
          <p:cNvPr id="19" name="Rectangle 18"/>
          <p:cNvSpPr/>
          <p:nvPr/>
        </p:nvSpPr>
        <p:spPr>
          <a:xfrm>
            <a:off x="8387037" y="3019377"/>
            <a:ext cx="2540247" cy="584775"/>
          </a:xfrm>
          <a:prstGeom prst="rect">
            <a:avLst/>
          </a:prstGeom>
        </p:spPr>
        <p:txBody>
          <a:bodyPr wrap="none">
            <a:spAutoFit/>
          </a:bodyPr>
          <a:lstStyle/>
          <a:p>
            <a:pPr algn="just"/>
            <a:r>
              <a:rPr lang="en-US" sz="3200" b="1" i="1" dirty="0" err="1" smtClean="0">
                <a:latin typeface="Times New Roman" pitchFamily="18" charset="0"/>
                <a:cs typeface="Times New Roman" pitchFamily="18" charset="0"/>
              </a:rPr>
              <a:t>Trường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hợp</a:t>
            </a:r>
            <a:r>
              <a:rPr lang="en-US" sz="3200" b="1" i="1" dirty="0" smtClean="0">
                <a:latin typeface="Times New Roman" pitchFamily="18" charset="0"/>
                <a:cs typeface="Times New Roman" pitchFamily="18" charset="0"/>
              </a:rPr>
              <a:t> 2</a:t>
            </a:r>
            <a:endParaRPr lang="en-US" sz="3200" b="1" i="1" dirty="0">
              <a:latin typeface="Times New Roman" pitchFamily="18" charset="0"/>
              <a:cs typeface="Times New Roman" pitchFamily="18" charset="0"/>
            </a:endParaRPr>
          </a:p>
        </p:txBody>
      </p:sp>
      <p:sp>
        <p:nvSpPr>
          <p:cNvPr id="20" name="Rectangle 19"/>
          <p:cNvSpPr/>
          <p:nvPr/>
        </p:nvSpPr>
        <p:spPr>
          <a:xfrm>
            <a:off x="1102801" y="4026890"/>
            <a:ext cx="4527278" cy="1569660"/>
          </a:xfrm>
          <a:prstGeom prst="rect">
            <a:avLst/>
          </a:prstGeom>
        </p:spPr>
        <p:txBody>
          <a:bodyPr wrap="square">
            <a:spAutoFit/>
          </a:bodyPr>
          <a:lstStyle/>
          <a:p>
            <a:pPr algn="just"/>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Vì</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ốm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mệt</a:t>
            </a:r>
            <a:r>
              <a:rPr lang="en-US" sz="2400" b="1" dirty="0" smtClean="0">
                <a:latin typeface="Times New Roman" pitchFamily="18" charset="0"/>
                <a:cs typeface="Times New Roman" pitchFamily="18" charset="0"/>
              </a:rPr>
              <a:t>, Nam </a:t>
            </a:r>
            <a:r>
              <a:rPr lang="en-US" sz="2400" b="1" dirty="0" err="1" smtClean="0">
                <a:latin typeface="Times New Roman" pitchFamily="18" charset="0"/>
                <a:cs typeface="Times New Roman" pitchFamily="18" charset="0"/>
              </a:rPr>
              <a:t>không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gì</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cả</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đã</a:t>
            </a:r>
            <a:r>
              <a:rPr lang="en-US" sz="2400" b="1" dirty="0" smtClean="0">
                <a:latin typeface="Times New Roman" pitchFamily="18" charset="0"/>
                <a:cs typeface="Times New Roman" pitchFamily="18" charset="0"/>
              </a:rPr>
              <a:t> 2 </a:t>
            </a:r>
            <a:r>
              <a:rPr lang="en-US" sz="2400" b="1" dirty="0" err="1" smtClean="0">
                <a:latin typeface="Times New Roman" pitchFamily="18" charset="0"/>
                <a:cs typeface="Times New Roman" pitchFamily="18" charset="0"/>
              </a:rPr>
              <a:t>ngày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rồi</a:t>
            </a:r>
            <a:r>
              <a:rPr lang="en-US" sz="2400" b="1" dirty="0" smtClean="0">
                <a:latin typeface="Times New Roman" pitchFamily="18" charset="0"/>
                <a:cs typeface="Times New Roman" pitchFamily="18" charset="0"/>
              </a:rPr>
              <a:t>.</a:t>
            </a:r>
          </a:p>
          <a:p>
            <a:pPr algn="just">
              <a:buFontTx/>
              <a:buChar char="-"/>
            </a:pP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Vì</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ốm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mệt</a:t>
            </a:r>
            <a:r>
              <a:rPr lang="en-US" sz="2400" b="1" dirty="0" smtClean="0">
                <a:latin typeface="Times New Roman" pitchFamily="18" charset="0"/>
                <a:cs typeface="Times New Roman" pitchFamily="18" charset="0"/>
              </a:rPr>
              <a:t>, Nam </a:t>
            </a:r>
            <a:r>
              <a:rPr lang="en-US" sz="2400" b="1" dirty="0" err="1" smtClean="0">
                <a:latin typeface="Times New Roman" pitchFamily="18" charset="0"/>
                <a:cs typeface="Times New Roman" pitchFamily="18" charset="0"/>
              </a:rPr>
              <a:t>không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gì</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cả</a:t>
            </a:r>
            <a:r>
              <a:rPr lang="en-US" sz="2400" b="1" dirty="0" smtClean="0">
                <a:latin typeface="Times New Roman" pitchFamily="18" charset="0"/>
                <a:cs typeface="Times New Roman" pitchFamily="18" charset="0"/>
              </a:rPr>
              <a:t>. </a:t>
            </a:r>
            <a:r>
              <a:rPr lang="en-US" sz="2400" b="1" dirty="0" err="1" smtClean="0">
                <a:solidFill>
                  <a:srgbClr val="CC0066"/>
                </a:solidFill>
                <a:latin typeface="Times New Roman" pitchFamily="18" charset="0"/>
                <a:cs typeface="Times New Roman" pitchFamily="18" charset="0"/>
              </a:rPr>
              <a:t>Đã</a:t>
            </a:r>
            <a:r>
              <a:rPr lang="en-US" sz="2400" b="1" dirty="0" smtClean="0">
                <a:solidFill>
                  <a:srgbClr val="CC0066"/>
                </a:solidFill>
                <a:latin typeface="Times New Roman" pitchFamily="18" charset="0"/>
                <a:cs typeface="Times New Roman" pitchFamily="18" charset="0"/>
              </a:rPr>
              <a:t> 2 </a:t>
            </a:r>
            <a:r>
              <a:rPr lang="en-US" sz="2400" b="1" dirty="0" err="1" smtClean="0">
                <a:solidFill>
                  <a:srgbClr val="CC0066"/>
                </a:solidFill>
                <a:latin typeface="Times New Roman" pitchFamily="18" charset="0"/>
                <a:cs typeface="Times New Roman" pitchFamily="18" charset="0"/>
              </a:rPr>
              <a:t>ngày</a:t>
            </a:r>
            <a:r>
              <a:rPr lang="en-US" sz="2400" b="1" dirty="0" smtClean="0">
                <a:solidFill>
                  <a:srgbClr val="CC0066"/>
                </a:solidFill>
                <a:latin typeface="Times New Roman" pitchFamily="18" charset="0"/>
                <a:cs typeface="Times New Roman" pitchFamily="18" charset="0"/>
              </a:rPr>
              <a:t> </a:t>
            </a:r>
            <a:r>
              <a:rPr lang="en-US" sz="2400" b="1" dirty="0" err="1" smtClean="0">
                <a:solidFill>
                  <a:srgbClr val="CC0066"/>
                </a:solidFill>
                <a:latin typeface="Times New Roman" pitchFamily="18" charset="0"/>
                <a:cs typeface="Times New Roman" pitchFamily="18" charset="0"/>
              </a:rPr>
              <a:t>rồi</a:t>
            </a:r>
            <a:r>
              <a:rPr lang="en-US" sz="2400" b="1" dirty="0" smtClean="0">
                <a:solidFill>
                  <a:srgbClr val="CC0066"/>
                </a:solidFill>
                <a:latin typeface="Times New Roman" pitchFamily="18" charset="0"/>
                <a:cs typeface="Times New Roman" pitchFamily="18" charset="0"/>
              </a:rPr>
              <a:t>.</a:t>
            </a:r>
            <a:endParaRPr lang="en-US" sz="2400" dirty="0">
              <a:solidFill>
                <a:srgbClr val="CC0066"/>
              </a:solidFill>
              <a:latin typeface="Times New Roman" pitchFamily="18" charset="0"/>
              <a:cs typeface="Times New Roman" pitchFamily="18" charset="0"/>
            </a:endParaRPr>
          </a:p>
        </p:txBody>
      </p:sp>
      <p:sp>
        <p:nvSpPr>
          <p:cNvPr id="21" name="Rectangle 20"/>
          <p:cNvSpPr/>
          <p:nvPr/>
        </p:nvSpPr>
        <p:spPr>
          <a:xfrm>
            <a:off x="6507965" y="3918032"/>
            <a:ext cx="4527278" cy="1569660"/>
          </a:xfrm>
          <a:prstGeom prst="rect">
            <a:avLst/>
          </a:prstGeom>
        </p:spPr>
        <p:txBody>
          <a:bodyPr wrap="square">
            <a:spAutoFit/>
          </a:bodyPr>
          <a:lstStyle/>
          <a:p>
            <a:pPr algn="just"/>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Chị</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ấy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nói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giọng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tình</a:t>
            </a:r>
            <a:r>
              <a:rPr lang="en-US" sz="2400" b="1" dirty="0" smtClean="0">
                <a:latin typeface="Times New Roman" pitchFamily="18" charset="0"/>
                <a:cs typeface="Times New Roman" pitchFamily="18" charset="0"/>
              </a:rPr>
              <a:t>.</a:t>
            </a:r>
          </a:p>
          <a:p>
            <a:pPr algn="just">
              <a:buFontTx/>
              <a:buChar char="-"/>
            </a:pP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Chị</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ấy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nói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tôi</a:t>
            </a:r>
            <a:r>
              <a:rPr lang="en-US" sz="2400" b="1" dirty="0" smtClean="0">
                <a:latin typeface="Times New Roman" pitchFamily="18" charset="0"/>
                <a:cs typeface="Times New Roman" pitchFamily="18" charset="0"/>
              </a:rPr>
              <a:t>. </a:t>
            </a:r>
            <a:r>
              <a:rPr lang="en-US" sz="2400" b="1" dirty="0" err="1" smtClean="0">
                <a:solidFill>
                  <a:srgbClr val="CC0066"/>
                </a:solidFill>
                <a:latin typeface="Times New Roman" pitchFamily="18" charset="0"/>
                <a:cs typeface="Times New Roman" pitchFamily="18" charset="0"/>
              </a:rPr>
              <a:t>Bằng</a:t>
            </a:r>
            <a:r>
              <a:rPr lang="en-US" sz="2400" b="1" dirty="0" smtClean="0">
                <a:solidFill>
                  <a:srgbClr val="CC0066"/>
                </a:solidFill>
                <a:latin typeface="Times New Roman" pitchFamily="18" charset="0"/>
                <a:cs typeface="Times New Roman" pitchFamily="18" charset="0"/>
              </a:rPr>
              <a:t> </a:t>
            </a:r>
            <a:r>
              <a:rPr lang="en-US" sz="2400" b="1" dirty="0" err="1" smtClean="0">
                <a:solidFill>
                  <a:srgbClr val="CC0066"/>
                </a:solidFill>
                <a:latin typeface="Times New Roman" pitchFamily="18" charset="0"/>
                <a:cs typeface="Times New Roman" pitchFamily="18" charset="0"/>
              </a:rPr>
              <a:t>giọng</a:t>
            </a:r>
            <a:r>
              <a:rPr lang="en-US" sz="2400" b="1" dirty="0" smtClean="0">
                <a:solidFill>
                  <a:srgbClr val="CC0066"/>
                </a:solidFill>
                <a:latin typeface="Times New Roman" pitchFamily="18" charset="0"/>
                <a:cs typeface="Times New Roman" pitchFamily="18" charset="0"/>
              </a:rPr>
              <a:t> </a:t>
            </a:r>
            <a:r>
              <a:rPr lang="en-US" sz="2400" b="1" dirty="0" err="1" smtClean="0">
                <a:solidFill>
                  <a:srgbClr val="CC0066"/>
                </a:solidFill>
                <a:latin typeface="Times New Roman" pitchFamily="18" charset="0"/>
                <a:cs typeface="Times New Roman" pitchFamily="18" charset="0"/>
              </a:rPr>
              <a:t>chân</a:t>
            </a:r>
            <a:r>
              <a:rPr lang="en-US" sz="2400" b="1" dirty="0" smtClean="0">
                <a:solidFill>
                  <a:srgbClr val="CC0066"/>
                </a:solidFill>
                <a:latin typeface="Times New Roman" pitchFamily="18" charset="0"/>
                <a:cs typeface="Times New Roman" pitchFamily="18" charset="0"/>
              </a:rPr>
              <a:t> </a:t>
            </a:r>
            <a:r>
              <a:rPr lang="en-US" sz="2400" b="1" dirty="0" err="1" smtClean="0">
                <a:solidFill>
                  <a:srgbClr val="CC0066"/>
                </a:solidFill>
                <a:latin typeface="Times New Roman" pitchFamily="18" charset="0"/>
                <a:cs typeface="Times New Roman" pitchFamily="18" charset="0"/>
              </a:rPr>
              <a:t>tình</a:t>
            </a:r>
            <a:r>
              <a:rPr lang="en-US" sz="2400" b="1" dirty="0" smtClean="0">
                <a:solidFill>
                  <a:srgbClr val="CC0066"/>
                </a:solidFill>
                <a:latin typeface="Times New Roman" pitchFamily="18" charset="0"/>
                <a:cs typeface="Times New Roman" pitchFamily="18" charset="0"/>
              </a:rPr>
              <a:t>.</a:t>
            </a:r>
            <a:endParaRPr lang="en-US" sz="2400" dirty="0">
              <a:solidFill>
                <a:srgbClr val="CC0066"/>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1"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0" nodeType="clickEffect">
                                  <p:stCondLst>
                                    <p:cond delay="0"/>
                                  </p:stCondLst>
                                  <p:childTnLst>
                                    <p:animEffect transition="out" filter="blinds(horizontal)">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ppt_x</p:attrName>
                                        </p:attrNameLst>
                                      </p:cBhvr>
                                      <p:tavLst>
                                        <p:tav tm="0">
                                          <p:val>
                                            <p:strVal val="#ppt_x-.2"/>
                                          </p:val>
                                        </p:tav>
                                        <p:tav tm="100000">
                                          <p:val>
                                            <p:strVal val="#ppt_x"/>
                                          </p:val>
                                        </p:tav>
                                      </p:tavLst>
                                    </p:anim>
                                    <p:anim calcmode="lin" valueType="num">
                                      <p:cBhvr>
                                        <p:cTn id="40"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41" dur="10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dissolve">
                                      <p:cBhvr>
                                        <p:cTn id="46" dur="500"/>
                                        <p:tgtEl>
                                          <p:spTgt spid="15"/>
                                        </p:tgtEl>
                                      </p:cBhvr>
                                    </p:animEffect>
                                  </p:childTnLst>
                                </p:cTn>
                              </p:par>
                              <p:par>
                                <p:cTn id="47" presetID="9"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dissolv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dissolv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ppt_x</p:attrName>
                                        </p:attrNameLst>
                                      </p:cBhvr>
                                      <p:tavLst>
                                        <p:tav tm="0">
                                          <p:val>
                                            <p:strVal val="#ppt_x-.2"/>
                                          </p:val>
                                        </p:tav>
                                        <p:tav tm="100000">
                                          <p:val>
                                            <p:strVal val="#ppt_x"/>
                                          </p:val>
                                        </p:tav>
                                      </p:tavLst>
                                    </p:anim>
                                    <p:anim calcmode="lin" valueType="num">
                                      <p:cBhvr>
                                        <p:cTn id="60"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6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9" grpId="1"/>
      <p:bldP spid="14" grpId="0" animBg="1"/>
      <p:bldP spid="15" grpId="0" animBg="1"/>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3"/>
          <p:cNvSpPr/>
          <p:nvPr/>
        </p:nvSpPr>
        <p:spPr>
          <a:xfrm>
            <a:off x="493358" y="493488"/>
            <a:ext cx="11173090" cy="5936343"/>
          </a:xfrm>
          <a:prstGeom prst="roundRect">
            <a:avLst>
              <a:gd name="adj" fmla="val 2128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ounded Rectangle 13"/>
          <p:cNvSpPr/>
          <p:nvPr/>
        </p:nvSpPr>
        <p:spPr>
          <a:xfrm>
            <a:off x="1044762" y="863599"/>
            <a:ext cx="4715914" cy="2743200"/>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Rounded Rectangle 14"/>
          <p:cNvSpPr/>
          <p:nvPr/>
        </p:nvSpPr>
        <p:spPr>
          <a:xfrm>
            <a:off x="6420906" y="798286"/>
            <a:ext cx="4715914" cy="2743200"/>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6" name="图片 4">
            <a:extLst>
              <a:ext uri="{FF2B5EF4-FFF2-40B4-BE49-F238E27FC236}">
                <a16:creationId xmlns:a16="http://schemas.microsoft.com/office/drawing/2014/main" id="{375C1CED-BA40-4CEB-835C-80BFB7FBF3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146" t="34723" r="32328" b="34721"/>
          <a:stretch/>
        </p:blipFill>
        <p:spPr>
          <a:xfrm>
            <a:off x="1114120" y="36285"/>
            <a:ext cx="1917253" cy="1884666"/>
          </a:xfrm>
          <a:prstGeom prst="rect">
            <a:avLst/>
          </a:prstGeom>
        </p:spPr>
      </p:pic>
      <p:pic>
        <p:nvPicPr>
          <p:cNvPr id="17" name="图片 4">
            <a:extLst>
              <a:ext uri="{FF2B5EF4-FFF2-40B4-BE49-F238E27FC236}">
                <a16:creationId xmlns:a16="http://schemas.microsoft.com/office/drawing/2014/main" id="{375C1CED-BA40-4CEB-835C-80BFB7FBF3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146" t="34723" r="32328" b="34721"/>
          <a:stretch/>
        </p:blipFill>
        <p:spPr>
          <a:xfrm>
            <a:off x="6533795" y="0"/>
            <a:ext cx="1917253" cy="1884666"/>
          </a:xfrm>
          <a:prstGeom prst="rect">
            <a:avLst/>
          </a:prstGeom>
        </p:spPr>
      </p:pic>
      <p:sp>
        <p:nvSpPr>
          <p:cNvPr id="18" name="Rectangle 17"/>
          <p:cNvSpPr/>
          <p:nvPr/>
        </p:nvSpPr>
        <p:spPr>
          <a:xfrm>
            <a:off x="2967369" y="958335"/>
            <a:ext cx="2540247" cy="584775"/>
          </a:xfrm>
          <a:prstGeom prst="rect">
            <a:avLst/>
          </a:prstGeom>
        </p:spPr>
        <p:txBody>
          <a:bodyPr wrap="none">
            <a:spAutoFit/>
          </a:bodyPr>
          <a:lstStyle/>
          <a:p>
            <a:pPr algn="just"/>
            <a:r>
              <a:rPr lang="en-US" sz="3200" b="1" i="1" dirty="0" err="1" smtClean="0">
                <a:latin typeface="Times New Roman" pitchFamily="18" charset="0"/>
                <a:cs typeface="Times New Roman" pitchFamily="18" charset="0"/>
              </a:rPr>
              <a:t>Trường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hợp</a:t>
            </a:r>
            <a:r>
              <a:rPr lang="en-US" sz="3200" b="1" i="1" dirty="0" smtClean="0">
                <a:latin typeface="Times New Roman" pitchFamily="18" charset="0"/>
                <a:cs typeface="Times New Roman" pitchFamily="18" charset="0"/>
              </a:rPr>
              <a:t> 1</a:t>
            </a:r>
            <a:endParaRPr lang="en-US" sz="3200" b="1" i="1" dirty="0">
              <a:latin typeface="Times New Roman" pitchFamily="18" charset="0"/>
              <a:cs typeface="Times New Roman" pitchFamily="18" charset="0"/>
            </a:endParaRPr>
          </a:p>
        </p:txBody>
      </p:sp>
      <p:sp>
        <p:nvSpPr>
          <p:cNvPr id="19" name="Rectangle 18"/>
          <p:cNvSpPr/>
          <p:nvPr/>
        </p:nvSpPr>
        <p:spPr>
          <a:xfrm>
            <a:off x="8387043" y="922051"/>
            <a:ext cx="2540247" cy="584775"/>
          </a:xfrm>
          <a:prstGeom prst="rect">
            <a:avLst/>
          </a:prstGeom>
        </p:spPr>
        <p:txBody>
          <a:bodyPr wrap="none">
            <a:spAutoFit/>
          </a:bodyPr>
          <a:lstStyle/>
          <a:p>
            <a:pPr algn="just"/>
            <a:r>
              <a:rPr lang="en-US" sz="3200" b="1" i="1" dirty="0" err="1" smtClean="0">
                <a:latin typeface="Times New Roman" pitchFamily="18" charset="0"/>
                <a:cs typeface="Times New Roman" pitchFamily="18" charset="0"/>
              </a:rPr>
              <a:t>Trường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hợp</a:t>
            </a:r>
            <a:r>
              <a:rPr lang="en-US" sz="3200" b="1" i="1" dirty="0" smtClean="0">
                <a:latin typeface="Times New Roman" pitchFamily="18" charset="0"/>
                <a:cs typeface="Times New Roman" pitchFamily="18" charset="0"/>
              </a:rPr>
              <a:t> 2</a:t>
            </a:r>
            <a:endParaRPr lang="en-US" sz="3200" b="1" i="1" dirty="0">
              <a:latin typeface="Times New Roman" pitchFamily="18" charset="0"/>
              <a:cs typeface="Times New Roman" pitchFamily="18" charset="0"/>
            </a:endParaRPr>
          </a:p>
        </p:txBody>
      </p:sp>
      <p:sp>
        <p:nvSpPr>
          <p:cNvPr id="20" name="Rectangle 19"/>
          <p:cNvSpPr/>
          <p:nvPr/>
        </p:nvSpPr>
        <p:spPr>
          <a:xfrm>
            <a:off x="1102807" y="1929564"/>
            <a:ext cx="4527278" cy="1569660"/>
          </a:xfrm>
          <a:prstGeom prst="rect">
            <a:avLst/>
          </a:prstGeom>
        </p:spPr>
        <p:txBody>
          <a:bodyPr wrap="square">
            <a:spAutoFit/>
          </a:bodyPr>
          <a:lstStyle/>
          <a:p>
            <a:pPr algn="just"/>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Vì</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ốm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mệt</a:t>
            </a:r>
            <a:r>
              <a:rPr lang="en-US" sz="2400" b="1" dirty="0" smtClean="0">
                <a:latin typeface="Times New Roman" pitchFamily="18" charset="0"/>
                <a:cs typeface="Times New Roman" pitchFamily="18" charset="0"/>
              </a:rPr>
              <a:t>, Nam </a:t>
            </a:r>
            <a:r>
              <a:rPr lang="en-US" sz="2400" b="1" dirty="0" err="1" smtClean="0">
                <a:latin typeface="Times New Roman" pitchFamily="18" charset="0"/>
                <a:cs typeface="Times New Roman" pitchFamily="18" charset="0"/>
              </a:rPr>
              <a:t>không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gì</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cả</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đã</a:t>
            </a:r>
            <a:r>
              <a:rPr lang="en-US" sz="2400" b="1" dirty="0" smtClean="0">
                <a:latin typeface="Times New Roman" pitchFamily="18" charset="0"/>
                <a:cs typeface="Times New Roman" pitchFamily="18" charset="0"/>
              </a:rPr>
              <a:t> 2 </a:t>
            </a:r>
            <a:r>
              <a:rPr lang="en-US" sz="2400" b="1" dirty="0" err="1" smtClean="0">
                <a:latin typeface="Times New Roman" pitchFamily="18" charset="0"/>
                <a:cs typeface="Times New Roman" pitchFamily="18" charset="0"/>
              </a:rPr>
              <a:t>ngày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rồi</a:t>
            </a:r>
            <a:r>
              <a:rPr lang="en-US" sz="2400" b="1" dirty="0" smtClean="0">
                <a:latin typeface="Times New Roman" pitchFamily="18" charset="0"/>
                <a:cs typeface="Times New Roman" pitchFamily="18" charset="0"/>
              </a:rPr>
              <a:t>.</a:t>
            </a:r>
          </a:p>
          <a:p>
            <a:pPr algn="just">
              <a:buFontTx/>
              <a:buChar char="-"/>
            </a:pP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Vì</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ốm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mệt</a:t>
            </a:r>
            <a:r>
              <a:rPr lang="en-US" sz="2400" b="1" dirty="0" smtClean="0">
                <a:latin typeface="Times New Roman" pitchFamily="18" charset="0"/>
                <a:cs typeface="Times New Roman" pitchFamily="18" charset="0"/>
              </a:rPr>
              <a:t>, Nam </a:t>
            </a:r>
            <a:r>
              <a:rPr lang="en-US" sz="2400" b="1" dirty="0" err="1" smtClean="0">
                <a:latin typeface="Times New Roman" pitchFamily="18" charset="0"/>
                <a:cs typeface="Times New Roman" pitchFamily="18" charset="0"/>
              </a:rPr>
              <a:t>không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gì</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cả</a:t>
            </a:r>
            <a:r>
              <a:rPr lang="en-US" sz="2400" b="1" dirty="0" smtClean="0">
                <a:latin typeface="Times New Roman" pitchFamily="18" charset="0"/>
                <a:cs typeface="Times New Roman" pitchFamily="18" charset="0"/>
              </a:rPr>
              <a:t>. </a:t>
            </a:r>
            <a:r>
              <a:rPr lang="en-US" sz="2400" b="1" dirty="0" err="1" smtClean="0">
                <a:solidFill>
                  <a:srgbClr val="CC0066"/>
                </a:solidFill>
                <a:latin typeface="Times New Roman" pitchFamily="18" charset="0"/>
                <a:cs typeface="Times New Roman" pitchFamily="18" charset="0"/>
              </a:rPr>
              <a:t>Đã</a:t>
            </a:r>
            <a:r>
              <a:rPr lang="en-US" sz="2400" b="1" dirty="0" smtClean="0">
                <a:solidFill>
                  <a:srgbClr val="CC0066"/>
                </a:solidFill>
                <a:latin typeface="Times New Roman" pitchFamily="18" charset="0"/>
                <a:cs typeface="Times New Roman" pitchFamily="18" charset="0"/>
              </a:rPr>
              <a:t> 2 </a:t>
            </a:r>
            <a:r>
              <a:rPr lang="en-US" sz="2400" b="1" dirty="0" err="1" smtClean="0">
                <a:solidFill>
                  <a:srgbClr val="CC0066"/>
                </a:solidFill>
                <a:latin typeface="Times New Roman" pitchFamily="18" charset="0"/>
                <a:cs typeface="Times New Roman" pitchFamily="18" charset="0"/>
              </a:rPr>
              <a:t>ngày</a:t>
            </a:r>
            <a:r>
              <a:rPr lang="en-US" sz="2400" b="1" dirty="0" smtClean="0">
                <a:solidFill>
                  <a:srgbClr val="CC0066"/>
                </a:solidFill>
                <a:latin typeface="Times New Roman" pitchFamily="18" charset="0"/>
                <a:cs typeface="Times New Roman" pitchFamily="18" charset="0"/>
              </a:rPr>
              <a:t> </a:t>
            </a:r>
            <a:r>
              <a:rPr lang="en-US" sz="2400" b="1" dirty="0" err="1" smtClean="0">
                <a:solidFill>
                  <a:srgbClr val="CC0066"/>
                </a:solidFill>
                <a:latin typeface="Times New Roman" pitchFamily="18" charset="0"/>
                <a:cs typeface="Times New Roman" pitchFamily="18" charset="0"/>
              </a:rPr>
              <a:t>rồi</a:t>
            </a:r>
            <a:r>
              <a:rPr lang="en-US" sz="2400" b="1" dirty="0" smtClean="0">
                <a:solidFill>
                  <a:srgbClr val="CC0066"/>
                </a:solidFill>
                <a:latin typeface="Times New Roman" pitchFamily="18" charset="0"/>
                <a:cs typeface="Times New Roman" pitchFamily="18" charset="0"/>
              </a:rPr>
              <a:t>.</a:t>
            </a:r>
            <a:endParaRPr lang="en-US" sz="2400" dirty="0">
              <a:solidFill>
                <a:srgbClr val="CC0066"/>
              </a:solidFill>
              <a:latin typeface="Times New Roman" pitchFamily="18" charset="0"/>
              <a:cs typeface="Times New Roman" pitchFamily="18" charset="0"/>
            </a:endParaRPr>
          </a:p>
        </p:txBody>
      </p:sp>
      <p:sp>
        <p:nvSpPr>
          <p:cNvPr id="21" name="Rectangle 20"/>
          <p:cNvSpPr/>
          <p:nvPr/>
        </p:nvSpPr>
        <p:spPr>
          <a:xfrm>
            <a:off x="6507971" y="1820706"/>
            <a:ext cx="4527278" cy="1569660"/>
          </a:xfrm>
          <a:prstGeom prst="rect">
            <a:avLst/>
          </a:prstGeom>
        </p:spPr>
        <p:txBody>
          <a:bodyPr wrap="square">
            <a:spAutoFit/>
          </a:bodyPr>
          <a:lstStyle/>
          <a:p>
            <a:pPr algn="just"/>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Chị</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ấy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nói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giọng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tình</a:t>
            </a:r>
            <a:r>
              <a:rPr lang="en-US" sz="2400" b="1" dirty="0" smtClean="0">
                <a:latin typeface="Times New Roman" pitchFamily="18" charset="0"/>
                <a:cs typeface="Times New Roman" pitchFamily="18" charset="0"/>
              </a:rPr>
              <a:t>.</a:t>
            </a:r>
          </a:p>
          <a:p>
            <a:pPr algn="just">
              <a:buFontTx/>
              <a:buChar char="-"/>
            </a:pP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Chị</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ấy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nói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tôi</a:t>
            </a:r>
            <a:r>
              <a:rPr lang="en-US" sz="2400" b="1" dirty="0" smtClean="0">
                <a:latin typeface="Times New Roman" pitchFamily="18" charset="0"/>
                <a:cs typeface="Times New Roman" pitchFamily="18" charset="0"/>
              </a:rPr>
              <a:t>. </a:t>
            </a:r>
            <a:r>
              <a:rPr lang="en-US" sz="2400" b="1" dirty="0" err="1" smtClean="0">
                <a:solidFill>
                  <a:srgbClr val="CC0066"/>
                </a:solidFill>
                <a:latin typeface="Times New Roman" pitchFamily="18" charset="0"/>
                <a:cs typeface="Times New Roman" pitchFamily="18" charset="0"/>
              </a:rPr>
              <a:t>Bằng</a:t>
            </a:r>
            <a:r>
              <a:rPr lang="en-US" sz="2400" b="1" dirty="0" smtClean="0">
                <a:solidFill>
                  <a:srgbClr val="CC0066"/>
                </a:solidFill>
                <a:latin typeface="Times New Roman" pitchFamily="18" charset="0"/>
                <a:cs typeface="Times New Roman" pitchFamily="18" charset="0"/>
              </a:rPr>
              <a:t> </a:t>
            </a:r>
            <a:r>
              <a:rPr lang="en-US" sz="2400" b="1" dirty="0" err="1" smtClean="0">
                <a:solidFill>
                  <a:srgbClr val="CC0066"/>
                </a:solidFill>
                <a:latin typeface="Times New Roman" pitchFamily="18" charset="0"/>
                <a:cs typeface="Times New Roman" pitchFamily="18" charset="0"/>
              </a:rPr>
              <a:t>giọng</a:t>
            </a:r>
            <a:r>
              <a:rPr lang="en-US" sz="2400" b="1" dirty="0" smtClean="0">
                <a:solidFill>
                  <a:srgbClr val="CC0066"/>
                </a:solidFill>
                <a:latin typeface="Times New Roman" pitchFamily="18" charset="0"/>
                <a:cs typeface="Times New Roman" pitchFamily="18" charset="0"/>
              </a:rPr>
              <a:t> </a:t>
            </a:r>
            <a:r>
              <a:rPr lang="en-US" sz="2400" b="1" dirty="0" err="1" smtClean="0">
                <a:solidFill>
                  <a:srgbClr val="CC0066"/>
                </a:solidFill>
                <a:latin typeface="Times New Roman" pitchFamily="18" charset="0"/>
                <a:cs typeface="Times New Roman" pitchFamily="18" charset="0"/>
              </a:rPr>
              <a:t>chân</a:t>
            </a:r>
            <a:r>
              <a:rPr lang="en-US" sz="2400" b="1" dirty="0" smtClean="0">
                <a:solidFill>
                  <a:srgbClr val="CC0066"/>
                </a:solidFill>
                <a:latin typeface="Times New Roman" pitchFamily="18" charset="0"/>
                <a:cs typeface="Times New Roman" pitchFamily="18" charset="0"/>
              </a:rPr>
              <a:t> </a:t>
            </a:r>
            <a:r>
              <a:rPr lang="en-US" sz="2400" b="1" dirty="0" err="1" smtClean="0">
                <a:solidFill>
                  <a:srgbClr val="CC0066"/>
                </a:solidFill>
                <a:latin typeface="Times New Roman" pitchFamily="18" charset="0"/>
                <a:cs typeface="Times New Roman" pitchFamily="18" charset="0"/>
              </a:rPr>
              <a:t>tình</a:t>
            </a:r>
            <a:r>
              <a:rPr lang="en-US" sz="2400" b="1" dirty="0" smtClean="0">
                <a:solidFill>
                  <a:srgbClr val="CC0066"/>
                </a:solidFill>
                <a:latin typeface="Times New Roman" pitchFamily="18" charset="0"/>
                <a:cs typeface="Times New Roman" pitchFamily="18" charset="0"/>
              </a:rPr>
              <a:t>.</a:t>
            </a:r>
            <a:endParaRPr lang="en-US" sz="2400" dirty="0">
              <a:solidFill>
                <a:srgbClr val="CC0066"/>
              </a:solidFill>
              <a:latin typeface="Times New Roman" pitchFamily="18" charset="0"/>
              <a:cs typeface="Times New Roman" pitchFamily="18" charset="0"/>
            </a:endParaRPr>
          </a:p>
        </p:txBody>
      </p:sp>
      <p:sp>
        <p:nvSpPr>
          <p:cNvPr id="22" name="Rectangle 21"/>
          <p:cNvSpPr/>
          <p:nvPr/>
        </p:nvSpPr>
        <p:spPr>
          <a:xfrm>
            <a:off x="1233395" y="4055911"/>
            <a:ext cx="4831999" cy="2062103"/>
          </a:xfrm>
          <a:prstGeom prst="rect">
            <a:avLst/>
          </a:prstGeom>
        </p:spPr>
        <p:txBody>
          <a:bodyPr wrap="square">
            <a:spAutoFit/>
          </a:bodyPr>
          <a:lstStyle/>
          <a:p>
            <a:r>
              <a:rPr lang="en-US" sz="3200" i="1" dirty="0" smtClean="0">
                <a:solidFill>
                  <a:srgbClr val="0000FF"/>
                </a:solidFill>
                <a:latin typeface="Times New Roman" pitchFamily="18" charset="0"/>
                <a:cs typeface="Times New Roman" pitchFamily="18" charset="0"/>
                <a:sym typeface="Wingdings" pitchFamily="2" charset="2"/>
              </a:rPr>
              <a:t> </a:t>
            </a:r>
            <a:r>
              <a:rPr lang="en-US" sz="3200" i="1" dirty="0" err="1" smtClean="0">
                <a:solidFill>
                  <a:srgbClr val="0000FF"/>
                </a:solidFill>
                <a:latin typeface="Times New Roman" pitchFamily="18" charset="0"/>
                <a:cs typeface="Times New Roman" pitchFamily="18" charset="0"/>
              </a:rPr>
              <a:t>Tách</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được</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vì</a:t>
            </a:r>
            <a:r>
              <a:rPr lang="en-US" sz="3200" i="1" dirty="0" smtClean="0">
                <a:solidFill>
                  <a:srgbClr val="0000FF"/>
                </a:solidFill>
                <a:latin typeface="Times New Roman" pitchFamily="18" charset="0"/>
                <a:cs typeface="Times New Roman" pitchFamily="18" charset="0"/>
              </a:rPr>
              <a:t>:</a:t>
            </a:r>
          </a:p>
          <a:p>
            <a:pPr>
              <a:buFontTx/>
              <a:buChar char="-"/>
            </a:pP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Nhấn</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mạnh</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thời</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gian</a:t>
            </a:r>
            <a:r>
              <a:rPr lang="en-US" sz="3200" i="1" dirty="0" smtClean="0">
                <a:solidFill>
                  <a:srgbClr val="0000FF"/>
                </a:solidFill>
                <a:latin typeface="Times New Roman" pitchFamily="18" charset="0"/>
                <a:cs typeface="Times New Roman" pitchFamily="18" charset="0"/>
              </a:rPr>
              <a:t> Nam </a:t>
            </a:r>
            <a:r>
              <a:rPr lang="en-US" sz="3200" i="1" dirty="0" err="1" smtClean="0">
                <a:solidFill>
                  <a:srgbClr val="0000FF"/>
                </a:solidFill>
                <a:latin typeface="Times New Roman" pitchFamily="18" charset="0"/>
                <a:cs typeface="Times New Roman" pitchFamily="18" charset="0"/>
              </a:rPr>
              <a:t>không</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ăn</a:t>
            </a:r>
            <a:endParaRPr lang="en-US" sz="3200" i="1" dirty="0" smtClean="0">
              <a:solidFill>
                <a:srgbClr val="0000FF"/>
              </a:solidFill>
              <a:latin typeface="Times New Roman" pitchFamily="18" charset="0"/>
              <a:cs typeface="Times New Roman" pitchFamily="18" charset="0"/>
            </a:endParaRPr>
          </a:p>
          <a:p>
            <a:pPr>
              <a:buFontTx/>
              <a:buChar char="-"/>
            </a:pP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Giúp</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câu</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gọn</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và</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rõ</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nghĩa</a:t>
            </a:r>
            <a:endParaRPr lang="en-US" sz="3200" i="1" dirty="0">
              <a:solidFill>
                <a:srgbClr val="0000FF"/>
              </a:solidFill>
              <a:latin typeface="Times New Roman" pitchFamily="18" charset="0"/>
              <a:cs typeface="Times New Roman" pitchFamily="18" charset="0"/>
            </a:endParaRPr>
          </a:p>
        </p:txBody>
      </p:sp>
      <p:sp>
        <p:nvSpPr>
          <p:cNvPr id="23" name="Rectangle 22"/>
          <p:cNvSpPr/>
          <p:nvPr/>
        </p:nvSpPr>
        <p:spPr>
          <a:xfrm>
            <a:off x="7197214" y="4193794"/>
            <a:ext cx="3380949" cy="1569660"/>
          </a:xfrm>
          <a:prstGeom prst="rect">
            <a:avLst/>
          </a:prstGeom>
        </p:spPr>
        <p:txBody>
          <a:bodyPr wrap="square">
            <a:spAutoFit/>
          </a:bodyPr>
          <a:lstStyle/>
          <a:p>
            <a:pPr algn="ctr"/>
            <a:r>
              <a:rPr lang="en-US" sz="3200" i="1" dirty="0" smtClean="0">
                <a:solidFill>
                  <a:srgbClr val="0000FF"/>
                </a:solidFill>
                <a:latin typeface="Times New Roman" pitchFamily="18" charset="0"/>
                <a:cs typeface="Times New Roman" pitchFamily="18" charset="0"/>
                <a:sym typeface="Wingdings" pitchFamily="2" charset="2"/>
              </a:rPr>
              <a:t> </a:t>
            </a:r>
            <a:r>
              <a:rPr lang="en-US" sz="3200" i="1" dirty="0" err="1" smtClean="0">
                <a:solidFill>
                  <a:srgbClr val="0000FF"/>
                </a:solidFill>
                <a:latin typeface="Times New Roman" pitchFamily="18" charset="0"/>
                <a:cs typeface="Times New Roman" pitchFamily="18" charset="0"/>
                <a:sym typeface="Wingdings" pitchFamily="2" charset="2"/>
              </a:rPr>
              <a:t>Không</a:t>
            </a:r>
            <a:r>
              <a:rPr lang="en-US" sz="3200" i="1" dirty="0" smtClean="0">
                <a:solidFill>
                  <a:srgbClr val="0000FF"/>
                </a:solidFill>
                <a:latin typeface="Times New Roman" pitchFamily="18" charset="0"/>
                <a:cs typeface="Times New Roman" pitchFamily="18" charset="0"/>
                <a:sym typeface="Wingdings" pitchFamily="2" charset="2"/>
              </a:rPr>
              <a:t> </a:t>
            </a:r>
            <a:r>
              <a:rPr lang="en-US" sz="3200" i="1" dirty="0" err="1" smtClean="0">
                <a:solidFill>
                  <a:srgbClr val="0000FF"/>
                </a:solidFill>
                <a:latin typeface="Times New Roman" pitchFamily="18" charset="0"/>
                <a:cs typeface="Times New Roman" pitchFamily="18" charset="0"/>
                <a:sym typeface="Wingdings" pitchFamily="2" charset="2"/>
              </a:rPr>
              <a:t>t</a:t>
            </a:r>
            <a:r>
              <a:rPr lang="en-US" sz="3200" i="1" dirty="0" err="1" smtClean="0">
                <a:solidFill>
                  <a:srgbClr val="0000FF"/>
                </a:solidFill>
                <a:latin typeface="Times New Roman" pitchFamily="18" charset="0"/>
                <a:cs typeface="Times New Roman" pitchFamily="18" charset="0"/>
              </a:rPr>
              <a:t>ách</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được</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vì</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khi</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tách</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câu</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không</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rõ</a:t>
            </a:r>
            <a:r>
              <a:rPr lang="en-US" sz="3200" i="1" dirty="0" smtClean="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nghĩa</a:t>
            </a:r>
            <a:endParaRPr lang="en-US" sz="3200" i="1" dirty="0">
              <a:solidFill>
                <a:srgbClr val="0000FF"/>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from="(-#ppt_w/2)" to="(#ppt_x)" calcmode="lin" valueType="num">
                                      <p:cBhvr>
                                        <p:cTn id="7" dur="600" fill="hold">
                                          <p:stCondLst>
                                            <p:cond delay="0"/>
                                          </p:stCondLst>
                                        </p:cTn>
                                        <p:tgtEl>
                                          <p:spTgt spid="22"/>
                                        </p:tgtEl>
                                        <p:attrNameLst>
                                          <p:attrName>ppt_x</p:attrName>
                                        </p:attrNameLst>
                                      </p:cBhvr>
                                    </p:anim>
                                    <p:anim from="0" to="-1.0" calcmode="lin" valueType="num">
                                      <p:cBhvr>
                                        <p:cTn id="8" dur="200" decel="50000" autoRev="1" fill="hold">
                                          <p:stCondLst>
                                            <p:cond delay="600"/>
                                          </p:stCondLst>
                                        </p:cTn>
                                        <p:tgtEl>
                                          <p:spTgt spid="22"/>
                                        </p:tgtEl>
                                        <p:attrNameLst>
                                          <p:attrName>xshear</p:attrName>
                                        </p:attrNameLst>
                                      </p:cBhvr>
                                    </p:anim>
                                    <p:animScale>
                                      <p:cBhvr>
                                        <p:cTn id="9" dur="200" decel="100000" autoRev="1" fill="hold">
                                          <p:stCondLst>
                                            <p:cond delay="600"/>
                                          </p:stCondLst>
                                        </p:cTn>
                                        <p:tgtEl>
                                          <p:spTgt spid="22"/>
                                        </p:tgtEl>
                                      </p:cBhvr>
                                      <p:from x="100000" y="100000"/>
                                      <p:to x="80000" y="100000"/>
                                    </p:animScale>
                                    <p:anim by="(#ppt_h/3+#ppt_w*0.1)" calcmode="lin" valueType="num">
                                      <p:cBhvr additive="sum">
                                        <p:cTn id="10" dur="200" decel="100000" autoRev="1" fill="hold">
                                          <p:stCondLst>
                                            <p:cond delay="600"/>
                                          </p:stCondLst>
                                        </p:cTn>
                                        <p:tgtEl>
                                          <p:spTgt spid="2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from="(-#ppt_w/2)" to="(#ppt_x)" calcmode="lin" valueType="num">
                                      <p:cBhvr>
                                        <p:cTn id="15" dur="600" fill="hold">
                                          <p:stCondLst>
                                            <p:cond delay="0"/>
                                          </p:stCondLst>
                                        </p:cTn>
                                        <p:tgtEl>
                                          <p:spTgt spid="23"/>
                                        </p:tgtEl>
                                        <p:attrNameLst>
                                          <p:attrName>ppt_x</p:attrName>
                                        </p:attrNameLst>
                                      </p:cBhvr>
                                    </p:anim>
                                    <p:anim from="0" to="-1.0" calcmode="lin" valueType="num">
                                      <p:cBhvr>
                                        <p:cTn id="16" dur="200" decel="50000" autoRev="1" fill="hold">
                                          <p:stCondLst>
                                            <p:cond delay="600"/>
                                          </p:stCondLst>
                                        </p:cTn>
                                        <p:tgtEl>
                                          <p:spTgt spid="23"/>
                                        </p:tgtEl>
                                        <p:attrNameLst>
                                          <p:attrName>xshear</p:attrName>
                                        </p:attrNameLst>
                                      </p:cBhvr>
                                    </p:anim>
                                    <p:animScale>
                                      <p:cBhvr>
                                        <p:cTn id="17" dur="200" decel="100000" autoRev="1" fill="hold">
                                          <p:stCondLst>
                                            <p:cond delay="600"/>
                                          </p:stCondLst>
                                        </p:cTn>
                                        <p:tgtEl>
                                          <p:spTgt spid="23"/>
                                        </p:tgtEl>
                                      </p:cBhvr>
                                      <p:from x="100000" y="100000"/>
                                      <p:to x="80000" y="100000"/>
                                    </p:animScale>
                                    <p:anim by="(#ppt_h/3+#ppt_w*0.1)" calcmode="lin" valueType="num">
                                      <p:cBhvr additive="sum">
                                        <p:cTn id="18" dur="200" decel="100000" autoRev="1" fill="hold">
                                          <p:stCondLst>
                                            <p:cond delay="600"/>
                                          </p:stCondLst>
                                        </p:cTn>
                                        <p:tgtEl>
                                          <p:spTgt spid="2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01">
            <a:extLst>
              <a:ext uri="{FF2B5EF4-FFF2-40B4-BE49-F238E27FC236}">
                <a16:creationId xmlns:a16="http://schemas.microsoft.com/office/drawing/2014/main" id="{D4A1B922-1F72-47D4-B2EF-34BE7DE77AF1}"/>
              </a:ext>
            </a:extLst>
          </p:cNvPr>
          <p:cNvPicPr>
            <a:picLocks noChangeAspect="1"/>
          </p:cNvPicPr>
          <p:nvPr/>
        </p:nvPicPr>
        <p:blipFill>
          <a:blip r:embed="rId2"/>
          <a:stretch>
            <a:fillRect/>
          </a:stretch>
        </p:blipFill>
        <p:spPr>
          <a:xfrm rot="11652067">
            <a:off x="10708854" y="469159"/>
            <a:ext cx="852419" cy="1073400"/>
          </a:xfrm>
          <a:prstGeom prst="rect">
            <a:avLst/>
          </a:prstGeom>
        </p:spPr>
      </p:pic>
      <p:sp>
        <p:nvSpPr>
          <p:cNvPr id="6" name="任意多边形: 形状 305">
            <a:extLst>
              <a:ext uri="{FF2B5EF4-FFF2-40B4-BE49-F238E27FC236}">
                <a16:creationId xmlns:a16="http://schemas.microsoft.com/office/drawing/2014/main" id="{B6C81B64-3DBA-4E2E-A2EF-F1D188958F9D}"/>
              </a:ext>
            </a:extLst>
          </p:cNvPr>
          <p:cNvSpPr/>
          <p:nvPr/>
        </p:nvSpPr>
        <p:spPr>
          <a:xfrm flipH="1">
            <a:off x="4418012" y="1143000"/>
            <a:ext cx="6477000" cy="4724400"/>
          </a:xfrm>
          <a:custGeom>
            <a:avLst/>
            <a:gdLst>
              <a:gd name="connsiteX0" fmla="*/ 50800 w 3217073"/>
              <a:gd name="connsiteY0" fmla="*/ 891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21" fmla="*/ 50800 w 3217073"/>
              <a:gd name="connsiteY21" fmla="*/ 89102 h 2197357"/>
              <a:gd name="connsiteX0" fmla="*/ 38100 w 3217073"/>
              <a:gd name="connsiteY0" fmla="*/ 1399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0" fmla="*/ 152400 w 3217073"/>
              <a:gd name="connsiteY0" fmla="*/ 2133802 h 2200916"/>
              <a:gd name="connsiteX1" fmla="*/ 25400 w 3217073"/>
              <a:gd name="connsiteY1" fmla="*/ 2057602 h 2200916"/>
              <a:gd name="connsiteX2" fmla="*/ 63500 w 3217073"/>
              <a:gd name="connsiteY2" fmla="*/ 1536902 h 2200916"/>
              <a:gd name="connsiteX3" fmla="*/ 0 w 3217073"/>
              <a:gd name="connsiteY3" fmla="*/ 1054302 h 2200916"/>
              <a:gd name="connsiteX4" fmla="*/ 63500 w 3217073"/>
              <a:gd name="connsiteY4" fmla="*/ 609802 h 2200916"/>
              <a:gd name="connsiteX5" fmla="*/ 38100 w 3217073"/>
              <a:gd name="connsiteY5" fmla="*/ 139902 h 2200916"/>
              <a:gd name="connsiteX6" fmla="*/ 495300 w 3217073"/>
              <a:gd name="connsiteY6" fmla="*/ 51002 h 2200916"/>
              <a:gd name="connsiteX7" fmla="*/ 1168400 w 3217073"/>
              <a:gd name="connsiteY7" fmla="*/ 89102 h 2200916"/>
              <a:gd name="connsiteX8" fmla="*/ 1955800 w 3217073"/>
              <a:gd name="connsiteY8" fmla="*/ 202 h 2200916"/>
              <a:gd name="connsiteX9" fmla="*/ 2844800 w 3217073"/>
              <a:gd name="connsiteY9" fmla="*/ 63702 h 2200916"/>
              <a:gd name="connsiteX10" fmla="*/ 3136900 w 3217073"/>
              <a:gd name="connsiteY10" fmla="*/ 25602 h 2200916"/>
              <a:gd name="connsiteX11" fmla="*/ 3136900 w 3217073"/>
              <a:gd name="connsiteY11" fmla="*/ 292302 h 2200916"/>
              <a:gd name="connsiteX12" fmla="*/ 3162300 w 3217073"/>
              <a:gd name="connsiteY12" fmla="*/ 901902 h 2200916"/>
              <a:gd name="connsiteX13" fmla="*/ 3098800 w 3217073"/>
              <a:gd name="connsiteY13" fmla="*/ 1562302 h 2200916"/>
              <a:gd name="connsiteX14" fmla="*/ 3200400 w 3217073"/>
              <a:gd name="connsiteY14" fmla="*/ 2032202 h 2200916"/>
              <a:gd name="connsiteX15" fmla="*/ 3162300 w 3217073"/>
              <a:gd name="connsiteY15" fmla="*/ 2159202 h 2200916"/>
              <a:gd name="connsiteX16" fmla="*/ 2692400 w 3217073"/>
              <a:gd name="connsiteY16" fmla="*/ 2133802 h 2200916"/>
              <a:gd name="connsiteX17" fmla="*/ 1981200 w 3217073"/>
              <a:gd name="connsiteY17" fmla="*/ 2197302 h 2200916"/>
              <a:gd name="connsiteX18" fmla="*/ 1333500 w 3217073"/>
              <a:gd name="connsiteY18" fmla="*/ 2121102 h 2200916"/>
              <a:gd name="connsiteX19" fmla="*/ 762000 w 3217073"/>
              <a:gd name="connsiteY19" fmla="*/ 2184602 h 2200916"/>
              <a:gd name="connsiteX20" fmla="*/ 212619 w 3217073"/>
              <a:gd name="connsiteY20" fmla="*/ 2200916 h 2200916"/>
              <a:gd name="connsiteX0" fmla="*/ 25400 w 3217073"/>
              <a:gd name="connsiteY0" fmla="*/ 2057602 h 2200916"/>
              <a:gd name="connsiteX1" fmla="*/ 63500 w 3217073"/>
              <a:gd name="connsiteY1" fmla="*/ 1536902 h 2200916"/>
              <a:gd name="connsiteX2" fmla="*/ 0 w 3217073"/>
              <a:gd name="connsiteY2" fmla="*/ 1054302 h 2200916"/>
              <a:gd name="connsiteX3" fmla="*/ 63500 w 3217073"/>
              <a:gd name="connsiteY3" fmla="*/ 609802 h 2200916"/>
              <a:gd name="connsiteX4" fmla="*/ 38100 w 3217073"/>
              <a:gd name="connsiteY4" fmla="*/ 139902 h 2200916"/>
              <a:gd name="connsiteX5" fmla="*/ 495300 w 3217073"/>
              <a:gd name="connsiteY5" fmla="*/ 51002 h 2200916"/>
              <a:gd name="connsiteX6" fmla="*/ 1168400 w 3217073"/>
              <a:gd name="connsiteY6" fmla="*/ 89102 h 2200916"/>
              <a:gd name="connsiteX7" fmla="*/ 1955800 w 3217073"/>
              <a:gd name="connsiteY7" fmla="*/ 202 h 2200916"/>
              <a:gd name="connsiteX8" fmla="*/ 2844800 w 3217073"/>
              <a:gd name="connsiteY8" fmla="*/ 63702 h 2200916"/>
              <a:gd name="connsiteX9" fmla="*/ 3136900 w 3217073"/>
              <a:gd name="connsiteY9" fmla="*/ 25602 h 2200916"/>
              <a:gd name="connsiteX10" fmla="*/ 3136900 w 3217073"/>
              <a:gd name="connsiteY10" fmla="*/ 292302 h 2200916"/>
              <a:gd name="connsiteX11" fmla="*/ 3162300 w 3217073"/>
              <a:gd name="connsiteY11" fmla="*/ 901902 h 2200916"/>
              <a:gd name="connsiteX12" fmla="*/ 3098800 w 3217073"/>
              <a:gd name="connsiteY12" fmla="*/ 1562302 h 2200916"/>
              <a:gd name="connsiteX13" fmla="*/ 3200400 w 3217073"/>
              <a:gd name="connsiteY13" fmla="*/ 2032202 h 2200916"/>
              <a:gd name="connsiteX14" fmla="*/ 3162300 w 3217073"/>
              <a:gd name="connsiteY14" fmla="*/ 2159202 h 2200916"/>
              <a:gd name="connsiteX15" fmla="*/ 2692400 w 3217073"/>
              <a:gd name="connsiteY15" fmla="*/ 2133802 h 2200916"/>
              <a:gd name="connsiteX16" fmla="*/ 1981200 w 3217073"/>
              <a:gd name="connsiteY16" fmla="*/ 2197302 h 2200916"/>
              <a:gd name="connsiteX17" fmla="*/ 1333500 w 3217073"/>
              <a:gd name="connsiteY17" fmla="*/ 2121102 h 2200916"/>
              <a:gd name="connsiteX18" fmla="*/ 762000 w 3217073"/>
              <a:gd name="connsiteY18" fmla="*/ 2184602 h 2200916"/>
              <a:gd name="connsiteX19" fmla="*/ 212619 w 3217073"/>
              <a:gd name="connsiteY19" fmla="*/ 2200916 h 2200916"/>
              <a:gd name="connsiteX0" fmla="*/ 25400 w 3217073"/>
              <a:gd name="connsiteY0" fmla="*/ 2057972 h 2201286"/>
              <a:gd name="connsiteX1" fmla="*/ 63500 w 3217073"/>
              <a:gd name="connsiteY1" fmla="*/ 1537272 h 2201286"/>
              <a:gd name="connsiteX2" fmla="*/ 0 w 3217073"/>
              <a:gd name="connsiteY2" fmla="*/ 1054672 h 2201286"/>
              <a:gd name="connsiteX3" fmla="*/ 63500 w 3217073"/>
              <a:gd name="connsiteY3" fmla="*/ 610172 h 2201286"/>
              <a:gd name="connsiteX4" fmla="*/ 38100 w 3217073"/>
              <a:gd name="connsiteY4" fmla="*/ 140272 h 2201286"/>
              <a:gd name="connsiteX5" fmla="*/ 495300 w 3217073"/>
              <a:gd name="connsiteY5" fmla="*/ 51372 h 2201286"/>
              <a:gd name="connsiteX6" fmla="*/ 1168400 w 3217073"/>
              <a:gd name="connsiteY6" fmla="*/ 89472 h 2201286"/>
              <a:gd name="connsiteX7" fmla="*/ 1955800 w 3217073"/>
              <a:gd name="connsiteY7" fmla="*/ 572 h 2201286"/>
              <a:gd name="connsiteX8" fmla="*/ 2844800 w 3217073"/>
              <a:gd name="connsiteY8" fmla="*/ 64072 h 2201286"/>
              <a:gd name="connsiteX9" fmla="*/ 3136900 w 3217073"/>
              <a:gd name="connsiteY9" fmla="*/ 292672 h 2201286"/>
              <a:gd name="connsiteX10" fmla="*/ 3162300 w 3217073"/>
              <a:gd name="connsiteY10" fmla="*/ 902272 h 2201286"/>
              <a:gd name="connsiteX11" fmla="*/ 3098800 w 3217073"/>
              <a:gd name="connsiteY11" fmla="*/ 1562672 h 2201286"/>
              <a:gd name="connsiteX12" fmla="*/ 3200400 w 3217073"/>
              <a:gd name="connsiteY12" fmla="*/ 2032572 h 2201286"/>
              <a:gd name="connsiteX13" fmla="*/ 3162300 w 3217073"/>
              <a:gd name="connsiteY13" fmla="*/ 2159572 h 2201286"/>
              <a:gd name="connsiteX14" fmla="*/ 2692400 w 3217073"/>
              <a:gd name="connsiteY14" fmla="*/ 2134172 h 2201286"/>
              <a:gd name="connsiteX15" fmla="*/ 1981200 w 3217073"/>
              <a:gd name="connsiteY15" fmla="*/ 2197672 h 2201286"/>
              <a:gd name="connsiteX16" fmla="*/ 1333500 w 3217073"/>
              <a:gd name="connsiteY16" fmla="*/ 2121472 h 2201286"/>
              <a:gd name="connsiteX17" fmla="*/ 762000 w 3217073"/>
              <a:gd name="connsiteY17" fmla="*/ 2184972 h 2201286"/>
              <a:gd name="connsiteX18" fmla="*/ 212619 w 3217073"/>
              <a:gd name="connsiteY18" fmla="*/ 2201286 h 2201286"/>
              <a:gd name="connsiteX0" fmla="*/ 25400 w 3181715"/>
              <a:gd name="connsiteY0" fmla="*/ 2057972 h 2201286"/>
              <a:gd name="connsiteX1" fmla="*/ 63500 w 3181715"/>
              <a:gd name="connsiteY1" fmla="*/ 1537272 h 2201286"/>
              <a:gd name="connsiteX2" fmla="*/ 0 w 3181715"/>
              <a:gd name="connsiteY2" fmla="*/ 1054672 h 2201286"/>
              <a:gd name="connsiteX3" fmla="*/ 63500 w 3181715"/>
              <a:gd name="connsiteY3" fmla="*/ 610172 h 2201286"/>
              <a:gd name="connsiteX4" fmla="*/ 38100 w 3181715"/>
              <a:gd name="connsiteY4" fmla="*/ 140272 h 2201286"/>
              <a:gd name="connsiteX5" fmla="*/ 495300 w 3181715"/>
              <a:gd name="connsiteY5" fmla="*/ 51372 h 2201286"/>
              <a:gd name="connsiteX6" fmla="*/ 1168400 w 3181715"/>
              <a:gd name="connsiteY6" fmla="*/ 89472 h 2201286"/>
              <a:gd name="connsiteX7" fmla="*/ 1955800 w 3181715"/>
              <a:gd name="connsiteY7" fmla="*/ 572 h 2201286"/>
              <a:gd name="connsiteX8" fmla="*/ 2844800 w 3181715"/>
              <a:gd name="connsiteY8" fmla="*/ 64072 h 2201286"/>
              <a:gd name="connsiteX9" fmla="*/ 3136900 w 3181715"/>
              <a:gd name="connsiteY9" fmla="*/ 292672 h 2201286"/>
              <a:gd name="connsiteX10" fmla="*/ 3162300 w 3181715"/>
              <a:gd name="connsiteY10" fmla="*/ 902272 h 2201286"/>
              <a:gd name="connsiteX11" fmla="*/ 3098800 w 3181715"/>
              <a:gd name="connsiteY11" fmla="*/ 1562672 h 2201286"/>
              <a:gd name="connsiteX12" fmla="*/ 3162300 w 3181715"/>
              <a:gd name="connsiteY12" fmla="*/ 2159572 h 2201286"/>
              <a:gd name="connsiteX13" fmla="*/ 2692400 w 3181715"/>
              <a:gd name="connsiteY13" fmla="*/ 2134172 h 2201286"/>
              <a:gd name="connsiteX14" fmla="*/ 1981200 w 3181715"/>
              <a:gd name="connsiteY14" fmla="*/ 2197672 h 2201286"/>
              <a:gd name="connsiteX15" fmla="*/ 1333500 w 3181715"/>
              <a:gd name="connsiteY15" fmla="*/ 2121472 h 2201286"/>
              <a:gd name="connsiteX16" fmla="*/ 762000 w 3181715"/>
              <a:gd name="connsiteY16" fmla="*/ 2184972 h 2201286"/>
              <a:gd name="connsiteX17" fmla="*/ 212619 w 3181715"/>
              <a:gd name="connsiteY17" fmla="*/ 2201286 h 2201286"/>
              <a:gd name="connsiteX0" fmla="*/ 25400 w 3171853"/>
              <a:gd name="connsiteY0" fmla="*/ 2057972 h 2201286"/>
              <a:gd name="connsiteX1" fmla="*/ 63500 w 3171853"/>
              <a:gd name="connsiteY1" fmla="*/ 1537272 h 2201286"/>
              <a:gd name="connsiteX2" fmla="*/ 0 w 3171853"/>
              <a:gd name="connsiteY2" fmla="*/ 1054672 h 2201286"/>
              <a:gd name="connsiteX3" fmla="*/ 63500 w 3171853"/>
              <a:gd name="connsiteY3" fmla="*/ 610172 h 2201286"/>
              <a:gd name="connsiteX4" fmla="*/ 38100 w 3171853"/>
              <a:gd name="connsiteY4" fmla="*/ 140272 h 2201286"/>
              <a:gd name="connsiteX5" fmla="*/ 495300 w 3171853"/>
              <a:gd name="connsiteY5" fmla="*/ 51372 h 2201286"/>
              <a:gd name="connsiteX6" fmla="*/ 1168400 w 3171853"/>
              <a:gd name="connsiteY6" fmla="*/ 89472 h 2201286"/>
              <a:gd name="connsiteX7" fmla="*/ 1955800 w 3171853"/>
              <a:gd name="connsiteY7" fmla="*/ 572 h 2201286"/>
              <a:gd name="connsiteX8" fmla="*/ 2844800 w 3171853"/>
              <a:gd name="connsiteY8" fmla="*/ 64072 h 2201286"/>
              <a:gd name="connsiteX9" fmla="*/ 3136900 w 3171853"/>
              <a:gd name="connsiteY9" fmla="*/ 292672 h 2201286"/>
              <a:gd name="connsiteX10" fmla="*/ 3162300 w 3171853"/>
              <a:gd name="connsiteY10" fmla="*/ 902272 h 2201286"/>
              <a:gd name="connsiteX11" fmla="*/ 3098800 w 3171853"/>
              <a:gd name="connsiteY11" fmla="*/ 1562672 h 2201286"/>
              <a:gd name="connsiteX12" fmla="*/ 3061935 w 3171853"/>
              <a:gd name="connsiteY12" fmla="*/ 2094322 h 2201286"/>
              <a:gd name="connsiteX13" fmla="*/ 2692400 w 3171853"/>
              <a:gd name="connsiteY13" fmla="*/ 2134172 h 2201286"/>
              <a:gd name="connsiteX14" fmla="*/ 1981200 w 3171853"/>
              <a:gd name="connsiteY14" fmla="*/ 2197672 h 2201286"/>
              <a:gd name="connsiteX15" fmla="*/ 1333500 w 3171853"/>
              <a:gd name="connsiteY15" fmla="*/ 2121472 h 2201286"/>
              <a:gd name="connsiteX16" fmla="*/ 762000 w 3171853"/>
              <a:gd name="connsiteY16" fmla="*/ 2184972 h 2201286"/>
              <a:gd name="connsiteX17" fmla="*/ 212619 w 3171853"/>
              <a:gd name="connsiteY17" fmla="*/ 2201286 h 2201286"/>
              <a:gd name="connsiteX0" fmla="*/ 25400 w 3171853"/>
              <a:gd name="connsiteY0" fmla="*/ 2057972 h 2201286"/>
              <a:gd name="connsiteX1" fmla="*/ 63500 w 3171853"/>
              <a:gd name="connsiteY1" fmla="*/ 1537272 h 2201286"/>
              <a:gd name="connsiteX2" fmla="*/ 0 w 3171853"/>
              <a:gd name="connsiteY2" fmla="*/ 1054672 h 2201286"/>
              <a:gd name="connsiteX3" fmla="*/ 63500 w 3171853"/>
              <a:gd name="connsiteY3" fmla="*/ 610172 h 2201286"/>
              <a:gd name="connsiteX4" fmla="*/ 46463 w 3171853"/>
              <a:gd name="connsiteY4" fmla="*/ 168236 h 2201286"/>
              <a:gd name="connsiteX5" fmla="*/ 495300 w 3171853"/>
              <a:gd name="connsiteY5" fmla="*/ 51372 h 2201286"/>
              <a:gd name="connsiteX6" fmla="*/ 1168400 w 3171853"/>
              <a:gd name="connsiteY6" fmla="*/ 89472 h 2201286"/>
              <a:gd name="connsiteX7" fmla="*/ 1955800 w 3171853"/>
              <a:gd name="connsiteY7" fmla="*/ 572 h 2201286"/>
              <a:gd name="connsiteX8" fmla="*/ 2844800 w 3171853"/>
              <a:gd name="connsiteY8" fmla="*/ 64072 h 2201286"/>
              <a:gd name="connsiteX9" fmla="*/ 3136900 w 3171853"/>
              <a:gd name="connsiteY9" fmla="*/ 292672 h 2201286"/>
              <a:gd name="connsiteX10" fmla="*/ 3162300 w 3171853"/>
              <a:gd name="connsiteY10" fmla="*/ 902272 h 2201286"/>
              <a:gd name="connsiteX11" fmla="*/ 3098800 w 3171853"/>
              <a:gd name="connsiteY11" fmla="*/ 1562672 h 2201286"/>
              <a:gd name="connsiteX12" fmla="*/ 3061935 w 3171853"/>
              <a:gd name="connsiteY12" fmla="*/ 2094322 h 2201286"/>
              <a:gd name="connsiteX13" fmla="*/ 2692400 w 3171853"/>
              <a:gd name="connsiteY13" fmla="*/ 2134172 h 2201286"/>
              <a:gd name="connsiteX14" fmla="*/ 1981200 w 3171853"/>
              <a:gd name="connsiteY14" fmla="*/ 2197672 h 2201286"/>
              <a:gd name="connsiteX15" fmla="*/ 1333500 w 3171853"/>
              <a:gd name="connsiteY15" fmla="*/ 2121472 h 2201286"/>
              <a:gd name="connsiteX16" fmla="*/ 762000 w 3171853"/>
              <a:gd name="connsiteY16" fmla="*/ 2184972 h 2201286"/>
              <a:gd name="connsiteX17" fmla="*/ 212619 w 3171853"/>
              <a:gd name="connsiteY17" fmla="*/ 2201286 h 2201286"/>
              <a:gd name="connsiteX0" fmla="*/ 25400 w 3171853"/>
              <a:gd name="connsiteY0" fmla="*/ 2057972 h 2197739"/>
              <a:gd name="connsiteX1" fmla="*/ 63500 w 3171853"/>
              <a:gd name="connsiteY1" fmla="*/ 1537272 h 2197739"/>
              <a:gd name="connsiteX2" fmla="*/ 0 w 3171853"/>
              <a:gd name="connsiteY2" fmla="*/ 1054672 h 2197739"/>
              <a:gd name="connsiteX3" fmla="*/ 63500 w 3171853"/>
              <a:gd name="connsiteY3" fmla="*/ 610172 h 2197739"/>
              <a:gd name="connsiteX4" fmla="*/ 46463 w 3171853"/>
              <a:gd name="connsiteY4" fmla="*/ 168236 h 2197739"/>
              <a:gd name="connsiteX5" fmla="*/ 495300 w 3171853"/>
              <a:gd name="connsiteY5" fmla="*/ 51372 h 2197739"/>
              <a:gd name="connsiteX6" fmla="*/ 1168400 w 3171853"/>
              <a:gd name="connsiteY6" fmla="*/ 89472 h 2197739"/>
              <a:gd name="connsiteX7" fmla="*/ 1955800 w 3171853"/>
              <a:gd name="connsiteY7" fmla="*/ 572 h 2197739"/>
              <a:gd name="connsiteX8" fmla="*/ 2844800 w 3171853"/>
              <a:gd name="connsiteY8" fmla="*/ 64072 h 2197739"/>
              <a:gd name="connsiteX9" fmla="*/ 3136900 w 3171853"/>
              <a:gd name="connsiteY9" fmla="*/ 292672 h 2197739"/>
              <a:gd name="connsiteX10" fmla="*/ 3162300 w 3171853"/>
              <a:gd name="connsiteY10" fmla="*/ 902272 h 2197739"/>
              <a:gd name="connsiteX11" fmla="*/ 3098800 w 3171853"/>
              <a:gd name="connsiteY11" fmla="*/ 1562672 h 2197739"/>
              <a:gd name="connsiteX12" fmla="*/ 3061935 w 3171853"/>
              <a:gd name="connsiteY12" fmla="*/ 2094322 h 2197739"/>
              <a:gd name="connsiteX13" fmla="*/ 2692400 w 3171853"/>
              <a:gd name="connsiteY13" fmla="*/ 2134172 h 2197739"/>
              <a:gd name="connsiteX14" fmla="*/ 1981200 w 3171853"/>
              <a:gd name="connsiteY14" fmla="*/ 2197672 h 2197739"/>
              <a:gd name="connsiteX15" fmla="*/ 1333500 w 3171853"/>
              <a:gd name="connsiteY15" fmla="*/ 2121472 h 2197739"/>
              <a:gd name="connsiteX16" fmla="*/ 762000 w 3171853"/>
              <a:gd name="connsiteY16" fmla="*/ 2184972 h 2197739"/>
              <a:gd name="connsiteX17" fmla="*/ 179164 w 3171853"/>
              <a:gd name="connsiteY17" fmla="*/ 2126715 h 21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71853" h="2197739">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noFill/>
          <a:ln w="38100">
            <a:solidFill>
              <a:srgbClr val="9BBB5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pic>
        <p:nvPicPr>
          <p:cNvPr id="7" name="图片 306">
            <a:extLst>
              <a:ext uri="{FF2B5EF4-FFF2-40B4-BE49-F238E27FC236}">
                <a16:creationId xmlns:a16="http://schemas.microsoft.com/office/drawing/2014/main" id="{32492712-7161-444E-A5B8-97B75A47B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79591">
            <a:off x="521946" y="2285445"/>
            <a:ext cx="3624442" cy="2618265"/>
          </a:xfrm>
          <a:prstGeom prst="rect">
            <a:avLst/>
          </a:prstGeom>
        </p:spPr>
      </p:pic>
      <p:sp>
        <p:nvSpPr>
          <p:cNvPr id="8" name="TextBox 7"/>
          <p:cNvSpPr txBox="1"/>
          <p:nvPr/>
        </p:nvSpPr>
        <p:spPr>
          <a:xfrm>
            <a:off x="5103812" y="1676400"/>
            <a:ext cx="5242817" cy="3785652"/>
          </a:xfrm>
          <a:prstGeom prst="rect">
            <a:avLst/>
          </a:prstGeom>
          <a:noFill/>
        </p:spPr>
        <p:txBody>
          <a:bodyPr wrap="square" rtlCol="0">
            <a:spAutoFit/>
          </a:bodyPr>
          <a:lstStyle/>
          <a:p>
            <a:pPr algn="ctr"/>
            <a:r>
              <a:rPr lang="en-US" sz="4000" dirty="0" err="1" smtClean="0">
                <a:latin typeface="Times New Roman" pitchFamily="18" charset="0"/>
                <a:cs typeface="Times New Roman" pitchFamily="18" charset="0"/>
              </a:rPr>
              <a:t>Cả</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lớp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cùng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hát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một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hát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vừa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hát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vừa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truyền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mật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thư</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hết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hát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mật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trong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tay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bạn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nào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thì</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bạn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sẽ</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trả</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lời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câu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hỏi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trong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mật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thư</a:t>
            </a:r>
            <a:endParaRPr lang="en-US" sz="4000" dirty="0">
              <a:latin typeface="Times New Roman" pitchFamily="18" charset="0"/>
              <a:cs typeface="Times New Roman" pitchFamily="18" charset="0"/>
            </a:endParaRP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ppt_x</p:attrName>
                                        </p:attrNameLst>
                                      </p:cBhvr>
                                      <p:tavLst>
                                        <p:tav tm="0">
                                          <p:val>
                                            <p:strVal val="#ppt_x-.2"/>
                                          </p:val>
                                        </p:tav>
                                        <p:tav tm="100000">
                                          <p:val>
                                            <p:strVal val="#ppt_x"/>
                                          </p:val>
                                        </p:tav>
                                      </p:tavLst>
                                    </p:anim>
                                    <p:anim calcmode="lin" valueType="num">
                                      <p:cBhvr>
                                        <p:cTn id="2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1047669" y="852631"/>
            <a:ext cx="10142843" cy="5344886"/>
          </a:xfrm>
          <a:prstGeom prst="roundRect">
            <a:avLst>
              <a:gd name="adj" fmla="val 2128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2"/>
          <p:cNvGrpSpPr/>
          <p:nvPr/>
        </p:nvGrpSpPr>
        <p:grpSpPr>
          <a:xfrm>
            <a:off x="2581380" y="2177131"/>
            <a:ext cx="8009671" cy="2728914"/>
            <a:chOff x="4200769" y="1744860"/>
            <a:chExt cx="3072298" cy="832153"/>
          </a:xfrm>
        </p:grpSpPr>
        <p:grpSp>
          <p:nvGrpSpPr>
            <p:cNvPr id="3" name="组合 38"/>
            <p:cNvGrpSpPr/>
            <p:nvPr/>
          </p:nvGrpSpPr>
          <p:grpSpPr>
            <a:xfrm>
              <a:off x="4200769" y="1744860"/>
              <a:ext cx="3072298" cy="832153"/>
              <a:chOff x="3791742" y="5139836"/>
              <a:chExt cx="5832649" cy="1358773"/>
            </a:xfrm>
          </p:grpSpPr>
          <p:sp>
            <p:nvSpPr>
              <p:cNvPr id="40" name="圆角矩形 39"/>
              <p:cNvSpPr/>
              <p:nvPr/>
            </p:nvSpPr>
            <p:spPr>
              <a:xfrm>
                <a:off x="4007767" y="5355468"/>
                <a:ext cx="5480437" cy="97090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Times New Roman" pitchFamily="18" charset="0"/>
                  <a:cs typeface="Times New Roman" pitchFamily="18" charset="0"/>
                </a:endParaRPr>
              </a:p>
            </p:txBody>
          </p:sp>
          <p:sp>
            <p:nvSpPr>
              <p:cNvPr id="41" name="任意多边形 40"/>
              <p:cNvSpPr/>
              <p:nvPr/>
            </p:nvSpPr>
            <p:spPr>
              <a:xfrm>
                <a:off x="3791742" y="5139836"/>
                <a:ext cx="5832647" cy="1358770"/>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chemeClr val="bg1"/>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Times New Roman" pitchFamily="18" charset="0"/>
                  <a:cs typeface="Times New Roman" pitchFamily="18" charset="0"/>
                </a:endParaRPr>
              </a:p>
            </p:txBody>
          </p:sp>
          <p:sp>
            <p:nvSpPr>
              <p:cNvPr id="42" name="圆角矩形 41"/>
              <p:cNvSpPr/>
              <p:nvPr/>
            </p:nvSpPr>
            <p:spPr>
              <a:xfrm>
                <a:off x="3791743" y="5148823"/>
                <a:ext cx="5832648" cy="134978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Times New Roman" pitchFamily="18" charset="0"/>
                  <a:cs typeface="Times New Roman" pitchFamily="18" charset="0"/>
                </a:endParaRPr>
              </a:p>
            </p:txBody>
          </p:sp>
        </p:grpSp>
        <p:sp>
          <p:nvSpPr>
            <p:cNvPr id="38" name="文本框 37"/>
            <p:cNvSpPr txBox="1"/>
            <p:nvPr/>
          </p:nvSpPr>
          <p:spPr>
            <a:xfrm>
              <a:off x="4796886" y="1922727"/>
              <a:ext cx="2309827" cy="478651"/>
            </a:xfrm>
            <a:prstGeom prst="rect">
              <a:avLst/>
            </a:prstGeom>
            <a:noFill/>
          </p:spPr>
          <p:txBody>
            <a:bodyPr wrap="square" rtlCol="0">
              <a:spAutoFit/>
            </a:bodyPr>
            <a:lstStyle/>
            <a:p>
              <a:pPr algn="ctr"/>
              <a:r>
                <a:rPr lang="en-US" altLang="zh-CN" sz="9600" dirty="0" err="1" smtClean="0">
                  <a:latin typeface="Times New Roman" pitchFamily="18" charset="0"/>
                  <a:ea typeface="微软雅黑" panose="020B0503020204020204" pitchFamily="34" charset="-122"/>
                  <a:cs typeface="Times New Roman" pitchFamily="18" charset="0"/>
                </a:rPr>
                <a:t>Luyện</a:t>
              </a:r>
              <a:r>
                <a:rPr lang="en-US" altLang="zh-CN" sz="9600" dirty="0" smtClean="0">
                  <a:latin typeface="Times New Roman" pitchFamily="18" charset="0"/>
                  <a:ea typeface="微软雅黑" panose="020B0503020204020204" pitchFamily="34" charset="-122"/>
                  <a:cs typeface="Times New Roman" pitchFamily="18" charset="0"/>
                </a:rPr>
                <a:t> </a:t>
              </a:r>
              <a:r>
                <a:rPr lang="en-US" altLang="zh-CN" sz="9600" dirty="0" err="1" smtClean="0">
                  <a:latin typeface="Times New Roman" pitchFamily="18" charset="0"/>
                  <a:ea typeface="微软雅黑" panose="020B0503020204020204" pitchFamily="34" charset="-122"/>
                  <a:cs typeface="Times New Roman" pitchFamily="18" charset="0"/>
                </a:rPr>
                <a:t>tập</a:t>
              </a:r>
              <a:endParaRPr lang="zh-CN" altLang="en-US" sz="9600" dirty="0">
                <a:latin typeface="Times New Roman" pitchFamily="18" charset="0"/>
                <a:ea typeface="微软雅黑" panose="020B0503020204020204" pitchFamily="34" charset="-122"/>
                <a:cs typeface="Times New Roman" pitchFamily="18" charset="0"/>
              </a:endParaRPr>
            </a:p>
          </p:txBody>
        </p:sp>
      </p:grpSp>
      <p:grpSp>
        <p:nvGrpSpPr>
          <p:cNvPr id="4" name="组合 4"/>
          <p:cNvGrpSpPr/>
          <p:nvPr/>
        </p:nvGrpSpPr>
        <p:grpSpPr>
          <a:xfrm>
            <a:off x="1773633" y="2181021"/>
            <a:ext cx="2352883" cy="2725146"/>
            <a:chOff x="970450" y="1896381"/>
            <a:chExt cx="1727200" cy="518160"/>
          </a:xfrm>
        </p:grpSpPr>
        <p:sp>
          <p:nvSpPr>
            <p:cNvPr id="7" name="圆角矩形 6"/>
            <p:cNvSpPr/>
            <p:nvPr/>
          </p:nvSpPr>
          <p:spPr>
            <a:xfrm>
              <a:off x="970450" y="1896381"/>
              <a:ext cx="1727200" cy="518160"/>
            </a:xfrm>
            <a:prstGeom prst="roundRect">
              <a:avLst>
                <a:gd name="adj" fmla="val 12266"/>
              </a:avLst>
            </a:prstGeom>
            <a:solidFill>
              <a:schemeClr val="accent2"/>
            </a:solidFill>
            <a:ln w="9525">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latin typeface="Times New Roman" pitchFamily="18" charset="0"/>
                <a:cs typeface="Times New Roman" pitchFamily="18" charset="0"/>
              </a:endParaRPr>
            </a:p>
          </p:txBody>
        </p:sp>
        <p:sp>
          <p:nvSpPr>
            <p:cNvPr id="8" name="圆角矩形 7"/>
            <p:cNvSpPr/>
            <p:nvPr/>
          </p:nvSpPr>
          <p:spPr>
            <a:xfrm>
              <a:off x="1056980" y="1934280"/>
              <a:ext cx="1554140" cy="437685"/>
            </a:xfrm>
            <a:prstGeom prst="roundRect">
              <a:avLst>
                <a:gd name="adj" fmla="val 12182"/>
              </a:avLst>
            </a:prstGeom>
            <a:solidFill>
              <a:schemeClr val="accent1"/>
            </a:solidFill>
            <a:ln w="9525">
              <a:noFill/>
            </a:ln>
            <a:effectLst>
              <a:innerShdw blurRad="63500" dist="25400" dir="135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smtClean="0">
                  <a:latin typeface="Times New Roman" pitchFamily="18" charset="0"/>
                  <a:ea typeface="微软雅黑" panose="020B0503020204020204" pitchFamily="34" charset="-122"/>
                  <a:cs typeface="Times New Roman" pitchFamily="18" charset="0"/>
                </a:rPr>
                <a:t>III.</a:t>
              </a:r>
              <a:endParaRPr lang="zh-CN" altLang="en-US" sz="7200" b="1" dirty="0">
                <a:latin typeface="Times New Roman" pitchFamily="18" charset="0"/>
                <a:ea typeface="微软雅黑" panose="020B0503020204020204" pitchFamily="34" charset="-122"/>
                <a:cs typeface="Times New Roman" pitchFamily="18" charset="0"/>
              </a:endParaRPr>
            </a:p>
          </p:txBody>
        </p:sp>
      </p:grpSp>
    </p:spTree>
    <p:extLst>
      <p:ext uri="{BB962C8B-B14F-4D97-AF65-F5344CB8AC3E}">
        <p14:creationId xmlns:p14="http://schemas.microsoft.com/office/powerpoint/2010/main" val="25546983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44"/>
                                        </p:tgtEl>
                                        <p:attrNameLst>
                                          <p:attrName>style.visibility</p:attrName>
                                        </p:attrNameLst>
                                      </p:cBhvr>
                                      <p:to>
                                        <p:strVal val="visible"/>
                                      </p:to>
                                    </p:set>
                                    <p:animEffect transition="in" filter="wipe(right)">
                                      <p:cBhvr>
                                        <p:cTn id="7" dur="500"/>
                                        <p:tgtEl>
                                          <p:spTgt spid="4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ppt_x</p:attrName>
                                        </p:attrNameLst>
                                      </p:cBhvr>
                                      <p:tavLst>
                                        <p:tav tm="0">
                                          <p:val>
                                            <p:strVal val="#ppt_x-#ppt_w*1.125000"/>
                                          </p:val>
                                        </p:tav>
                                        <p:tav tm="100000">
                                          <p:val>
                                            <p:strVal val="#ppt_x"/>
                                          </p:val>
                                        </p:tav>
                                      </p:tavLst>
                                    </p:anim>
                                    <p:animEffect transition="in" filter="wipe(righ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88825" cy="6858001"/>
          </a:xfrm>
          <a:prstGeom prst="rect">
            <a:avLst/>
          </a:prstGeom>
        </p:spPr>
      </p:pic>
      <p:pic>
        <p:nvPicPr>
          <p:cNvPr id="6" name="Ảnh 5"/>
          <p:cNvPicPr>
            <a:picLocks noChangeAspect="1"/>
          </p:cNvPicPr>
          <p:nvPr/>
        </p:nvPicPr>
        <p:blipFill>
          <a:blip r:embed="rId3" cstate="print">
            <a:clrChange>
              <a:clrFrom>
                <a:srgbClr val="F6F6F6"/>
              </a:clrFrom>
              <a:clrTo>
                <a:srgbClr val="F6F6F6">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637332" y="3886200"/>
            <a:ext cx="1320456" cy="838200"/>
          </a:xfrm>
          <a:prstGeom prst="rect">
            <a:avLst/>
          </a:prstGeom>
        </p:spPr>
      </p:pic>
      <p:pic>
        <p:nvPicPr>
          <p:cNvPr id="18" name="Ảnh 1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3594" y="3293179"/>
            <a:ext cx="2084368" cy="1563683"/>
          </a:xfrm>
          <a:prstGeom prst="rect">
            <a:avLst/>
          </a:prstGeom>
        </p:spPr>
      </p:pic>
      <p:pic>
        <p:nvPicPr>
          <p:cNvPr id="17" name="Ảnh 1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924174">
            <a:off x="2853431" y="4694956"/>
            <a:ext cx="1843089" cy="1819311"/>
          </a:xfrm>
          <a:prstGeom prst="rect">
            <a:avLst/>
          </a:prstGeom>
        </p:spPr>
      </p:pic>
      <p:pic>
        <p:nvPicPr>
          <p:cNvPr id="19" name="Ảnh 1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22504" y="5405905"/>
            <a:ext cx="2002109" cy="1380191"/>
          </a:xfrm>
          <a:prstGeom prst="rect">
            <a:avLst/>
          </a:prstGeom>
        </p:spPr>
      </p:pic>
      <p:pic>
        <p:nvPicPr>
          <p:cNvPr id="23" name="Ảnh 22">
            <a:hlinkClick r:id="rId7" action="ppaction://hlinksldjump"/>
          </p:cNvPr>
          <p:cNvPicPr>
            <a:picLocks noChangeAspect="1"/>
          </p:cNvPicPr>
          <p:nvPr/>
        </p:nvPicPr>
        <p:blipFill>
          <a:blip r:embed="rId8">
            <a:clrChange>
              <a:clrFrom>
                <a:srgbClr val="FFFFFF"/>
              </a:clrFrom>
              <a:clrTo>
                <a:srgbClr val="FFFFFF">
                  <a:alpha val="0"/>
                </a:srgbClr>
              </a:clrTo>
            </a:clrChange>
          </a:blip>
          <a:stretch>
            <a:fillRect/>
          </a:stretch>
        </p:blipFill>
        <p:spPr>
          <a:xfrm>
            <a:off x="8714585" y="4673855"/>
            <a:ext cx="3758221" cy="1313534"/>
          </a:xfrm>
          <a:prstGeom prst="rect">
            <a:avLst/>
          </a:prstGeom>
        </p:spPr>
      </p:pic>
      <p:pic>
        <p:nvPicPr>
          <p:cNvPr id="24" name="Ảnh 23">
            <a:hlinkClick r:id="rId9" action="ppaction://hlinksldjump"/>
          </p:cNvPr>
          <p:cNvPicPr>
            <a:picLocks noChangeAspect="1"/>
          </p:cNvPicPr>
          <p:nvPr/>
        </p:nvPicPr>
        <p:blipFill>
          <a:blip r:embed="rId10">
            <a:clrChange>
              <a:clrFrom>
                <a:srgbClr val="FFFFFF"/>
              </a:clrFrom>
              <a:clrTo>
                <a:srgbClr val="FFFFFF">
                  <a:alpha val="0"/>
                </a:srgbClr>
              </a:clrTo>
            </a:clrChange>
          </a:blip>
          <a:stretch>
            <a:fillRect/>
          </a:stretch>
        </p:blipFill>
        <p:spPr>
          <a:xfrm>
            <a:off x="8511438" y="5772486"/>
            <a:ext cx="3716471" cy="1216546"/>
          </a:xfrm>
          <a:prstGeom prst="rect">
            <a:avLst/>
          </a:prstGeom>
        </p:spPr>
      </p:pic>
      <p:pic>
        <p:nvPicPr>
          <p:cNvPr id="31" name="Ảnh 30"/>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8268894" y="473887"/>
            <a:ext cx="1117309" cy="745067"/>
          </a:xfrm>
          <a:prstGeom prst="rect">
            <a:avLst/>
          </a:prstGeom>
        </p:spPr>
      </p:pic>
      <p:pic>
        <p:nvPicPr>
          <p:cNvPr id="32" name="Ảnh 31"/>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9598700" y="643468"/>
            <a:ext cx="1117309" cy="745067"/>
          </a:xfrm>
          <a:prstGeom prst="rect">
            <a:avLst/>
          </a:prstGeom>
        </p:spPr>
      </p:pic>
      <p:pic>
        <p:nvPicPr>
          <p:cNvPr id="33" name="Ảnh 32"/>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10965268" y="1217423"/>
            <a:ext cx="1117309" cy="745067"/>
          </a:xfrm>
          <a:prstGeom prst="rect">
            <a:avLst/>
          </a:prstGeom>
        </p:spPr>
      </p:pic>
      <p:pic>
        <p:nvPicPr>
          <p:cNvPr id="34" name="Ảnh 33"/>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10722941" y="407931"/>
            <a:ext cx="1117309" cy="745067"/>
          </a:xfrm>
          <a:prstGeom prst="rect">
            <a:avLst/>
          </a:prstGeom>
        </p:spPr>
      </p:pic>
      <p:pic>
        <p:nvPicPr>
          <p:cNvPr id="35" name="Ảnh 34"/>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a:off x="304721" y="1388533"/>
            <a:ext cx="1117309" cy="745067"/>
          </a:xfrm>
          <a:prstGeom prst="rect">
            <a:avLst/>
          </a:prstGeom>
        </p:spPr>
      </p:pic>
      <p:pic>
        <p:nvPicPr>
          <p:cNvPr id="36" name="Ảnh 35"/>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863375" y="643467"/>
            <a:ext cx="1117309" cy="745067"/>
          </a:xfrm>
          <a:prstGeom prst="rect">
            <a:avLst/>
          </a:prstGeom>
        </p:spPr>
      </p:pic>
      <p:pic>
        <p:nvPicPr>
          <p:cNvPr id="37" name="Ảnh 36"/>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1869761" y="443328"/>
            <a:ext cx="1117309" cy="745067"/>
          </a:xfrm>
          <a:prstGeom prst="rect">
            <a:avLst/>
          </a:prstGeom>
        </p:spPr>
      </p:pic>
      <p:pic>
        <p:nvPicPr>
          <p:cNvPr id="38" name="Ảnh 37"/>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2946270" y="143368"/>
            <a:ext cx="1117309" cy="745067"/>
          </a:xfrm>
          <a:prstGeom prst="rect">
            <a:avLst/>
          </a:prstGeom>
        </p:spPr>
      </p:pic>
      <p:pic>
        <p:nvPicPr>
          <p:cNvPr id="39" name="Picture 3" descr="C:\Users\ADMIN\Desktop\Tai nguyen thiet ke tro choi\Bảng gỗ\49f1b87228eb6bdb68e300357ebeb9ca (2).jp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14373" y="696576"/>
            <a:ext cx="11037004" cy="2823247"/>
          </a:xfrm>
          <a:prstGeom prst="rect">
            <a:avLst/>
          </a:prstGeom>
          <a:noFill/>
          <a:extLst>
            <a:ext uri="{909E8E84-426E-40DD-AFC4-6F175D3DCCD1}">
              <a14:hiddenFill xmlns:a14="http://schemas.microsoft.com/office/drawing/2010/main">
                <a:solidFill>
                  <a:srgbClr val="FFFFFF"/>
                </a:solidFill>
              </a14:hiddenFill>
            </a:ext>
          </a:extLst>
        </p:spPr>
      </p:pic>
      <p:sp>
        <p:nvSpPr>
          <p:cNvPr id="40" name="Hình chữ nhật 39"/>
          <p:cNvSpPr/>
          <p:nvPr/>
        </p:nvSpPr>
        <p:spPr>
          <a:xfrm>
            <a:off x="1939192" y="990600"/>
            <a:ext cx="5692007" cy="1708160"/>
          </a:xfrm>
          <a:prstGeom prst="rect">
            <a:avLst/>
          </a:prstGeom>
          <a:noFill/>
        </p:spPr>
        <p:txBody>
          <a:bodyPr wrap="none" lIns="91440" tIns="45720" rIns="91440" bIns="45720">
            <a:spAutoFit/>
          </a:bodyPr>
          <a:lstStyle/>
          <a:p>
            <a:pPr algn="ctr"/>
            <a:r>
              <a:rPr lang="vi-VN" sz="5400" b="1" cap="none" spc="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HÁI TÁO</a:t>
            </a:r>
          </a:p>
          <a:p>
            <a:pPr algn="ctr"/>
            <a:endParaRPr lang="vi-VN" sz="7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algn="ctr"/>
            <a:r>
              <a:rPr lang="vi-VN" sz="44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CÙNG BẠCH TUYẾT</a:t>
            </a:r>
            <a:endParaRPr lang="vi-VN" sz="4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41" name="Picture 6" descr="Káº¿t quáº£ hÃ¬nh áº£nh cho khá»  hoáº¡t hÃ¬nh"/>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4977" y="1346520"/>
            <a:ext cx="1420022" cy="1420393"/>
          </a:xfrm>
          <a:prstGeom prst="rect">
            <a:avLst/>
          </a:prstGeom>
          <a:noFill/>
          <a:extLst>
            <a:ext uri="{909E8E84-426E-40DD-AFC4-6F175D3DCCD1}">
              <a14:hiddenFill xmlns:a14="http://schemas.microsoft.com/office/drawing/2010/main">
                <a:solidFill>
                  <a:srgbClr val="FFFFFF"/>
                </a:solidFill>
              </a14:hiddenFill>
            </a:ext>
          </a:extLst>
        </p:spPr>
      </p:pic>
      <p:pic>
        <p:nvPicPr>
          <p:cNvPr id="42" name="Ảnh 41"/>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8731969" y="558030"/>
            <a:ext cx="1117309" cy="745067"/>
          </a:xfrm>
          <a:prstGeom prst="rect">
            <a:avLst/>
          </a:prstGeom>
        </p:spPr>
      </p:pic>
      <p:pic>
        <p:nvPicPr>
          <p:cNvPr id="43" name="Ảnh 42"/>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97560" y="2514601"/>
            <a:ext cx="2834386" cy="3349881"/>
          </a:xfrm>
          <a:prstGeom prst="rect">
            <a:avLst/>
          </a:prstGeom>
        </p:spPr>
      </p:pic>
      <p:pic>
        <p:nvPicPr>
          <p:cNvPr id="44" name="Picture 2" descr="HÃ¬nh áº£nh cÃ³ liÃªn quan"/>
          <p:cNvPicPr>
            <a:picLocks noChangeAspect="1" noChangeArrowheads="1"/>
          </p:cNvPicPr>
          <p:nvPr/>
        </p:nvPicPr>
        <p:blipFill>
          <a:blip r:embed="rId1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28882" y="3981914"/>
            <a:ext cx="2162670" cy="284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181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par>
                                <p:cTn id="13" presetID="10" presetClass="emph" presetSubtype="0" repeatCount="indefinite" fill="hold" grpId="1" nodeType="withEffect">
                                  <p:stCondLst>
                                    <p:cond delay="0"/>
                                  </p:stCondLst>
                                  <p:childTnLst>
                                    <p:anim calcmode="discrete" valueType="str">
                                      <p:cBhvr override="childStyle">
                                        <p:cTn id="14" dur="2000" fill="hold"/>
                                        <p:tgtEl>
                                          <p:spTgt spid="40"/>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C00000"/>
                </a:solidFill>
                <a:latin typeface="Times New Roman" pitchFamily="18" charset="0"/>
                <a:cs typeface="Times New Roman" pitchFamily="18" charset="0"/>
              </a:rPr>
              <a:t>CÁCH CHƠI</a:t>
            </a:r>
            <a:endParaRPr lang="en-US" b="1">
              <a:solidFill>
                <a:srgbClr val="C0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812588" y="1371600"/>
            <a:ext cx="10567711" cy="4572000"/>
          </a:xfrm>
        </p:spPr>
        <p:txBody>
          <a:bodyPr>
            <a:normAutofit/>
          </a:bodyPr>
          <a:lstStyle/>
          <a:p>
            <a:pPr marL="0" indent="0" algn="just">
              <a:buNone/>
            </a:pPr>
            <a:r>
              <a:rPr lang="en-US" b="1" dirty="0" err="1" smtClean="0">
                <a:latin typeface="Times New Roman" pitchFamily="18" charset="0"/>
                <a:cs typeface="Times New Roman" pitchFamily="18" charset="0"/>
              </a:rPr>
              <a:t>Một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hôm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Bạch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Tuyết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vào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rừng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để</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hái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chuẩn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bị</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làm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món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miệng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cho</a:t>
            </a:r>
            <a:r>
              <a:rPr lang="en-US" b="1" dirty="0" smtClean="0">
                <a:latin typeface="Times New Roman" pitchFamily="18" charset="0"/>
                <a:cs typeface="Times New Roman" pitchFamily="18" charset="0"/>
              </a:rPr>
              <a:t> 7 </a:t>
            </a:r>
            <a:r>
              <a:rPr lang="en-US" b="1" dirty="0" err="1" smtClean="0">
                <a:latin typeface="Times New Roman" pitchFamily="18" charset="0"/>
                <a:cs typeface="Times New Roman" pitchFamily="18" charset="0"/>
              </a:rPr>
              <a:t>chú</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lùn</a:t>
            </a:r>
            <a:r>
              <a:rPr lang="en-US" b="1" dirty="0" smtClean="0">
                <a:latin typeface="Times New Roman" pitchFamily="18" charset="0"/>
                <a:cs typeface="Times New Roman" pitchFamily="18" charset="0"/>
              </a:rPr>
              <a:t>.</a:t>
            </a:r>
          </a:p>
          <a:p>
            <a:pPr marL="0" indent="0" algn="just">
              <a:buNone/>
            </a:pPr>
            <a:endParaRPr lang="en-US" b="1" dirty="0" smtClean="0">
              <a:latin typeface="Times New Roman" pitchFamily="18" charset="0"/>
              <a:cs typeface="Times New Roman" pitchFamily="18" charset="0"/>
            </a:endParaRPr>
          </a:p>
          <a:p>
            <a:pPr marL="0" indent="0" algn="just">
              <a:buNone/>
            </a:pPr>
            <a:r>
              <a:rPr lang="en-US" b="1" dirty="0" err="1" smtClean="0">
                <a:latin typeface="Times New Roman" pitchFamily="18" charset="0"/>
                <a:cs typeface="Times New Roman" pitchFamily="18" charset="0"/>
              </a:rPr>
              <a:t>Em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hãy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giúp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Bạch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Tuyết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hái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bằng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cách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lựa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các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trái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lời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đúng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các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câu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hỏi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tương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ứng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để</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giúp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Bạch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Tuyết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hái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vào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giỏ</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nhé</a:t>
            </a:r>
            <a:r>
              <a:rPr lang="en-US" b="1" dirty="0" smtClean="0">
                <a:latin typeface="Times New Roman" pitchFamily="18" charset="0"/>
                <a:cs typeface="Times New Roman" pitchFamily="18" charset="0"/>
              </a:rPr>
              <a:t>!</a:t>
            </a:r>
          </a:p>
          <a:p>
            <a:pPr marL="0" indent="0" algn="just">
              <a:buNone/>
            </a:pPr>
            <a:endParaRPr lang="en-US" b="1" dirty="0" smtClean="0">
              <a:latin typeface="Times New Roman" pitchFamily="18" charset="0"/>
              <a:cs typeface="Times New Roman" pitchFamily="18" charset="0"/>
            </a:endParaRPr>
          </a:p>
          <a:p>
            <a:pPr algn="just"/>
            <a:r>
              <a:rPr lang="en-US" b="1" dirty="0" err="1" smtClean="0">
                <a:latin typeface="Times New Roman" pitchFamily="18" charset="0"/>
                <a:cs typeface="Times New Roman" pitchFamily="18" charset="0"/>
              </a:rPr>
              <a:t>Có</a:t>
            </a:r>
            <a:r>
              <a:rPr lang="en-US" b="1" dirty="0" smtClean="0">
                <a:latin typeface="Times New Roman" pitchFamily="18" charset="0"/>
                <a:cs typeface="Times New Roman" pitchFamily="18" charset="0"/>
              </a:rPr>
              <a:t> 8 </a:t>
            </a:r>
            <a:r>
              <a:rPr lang="en-US" b="1" dirty="0" err="1" smtClean="0">
                <a:latin typeface="Times New Roman" pitchFamily="18" charset="0"/>
                <a:cs typeface="Times New Roman" pitchFamily="18" charset="0"/>
              </a:rPr>
              <a:t>quả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ứng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với</a:t>
            </a:r>
            <a:r>
              <a:rPr lang="en-US" b="1" dirty="0" smtClean="0">
                <a:latin typeface="Times New Roman" pitchFamily="18" charset="0"/>
                <a:cs typeface="Times New Roman" pitchFamily="18" charset="0"/>
              </a:rPr>
              <a:t> 8 </a:t>
            </a:r>
            <a:r>
              <a:rPr lang="en-US" b="1" dirty="0" err="1" smtClean="0">
                <a:latin typeface="Times New Roman" pitchFamily="18" charset="0"/>
                <a:cs typeface="Times New Roman" pitchFamily="18" charset="0"/>
              </a:rPr>
              <a:t>câu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hỏi</a:t>
            </a:r>
            <a:r>
              <a:rPr lang="en-US" b="1" dirty="0" smtClean="0">
                <a:latin typeface="Times New Roman" pitchFamily="18" charset="0"/>
                <a:cs typeface="Times New Roman" pitchFamily="18" charset="0"/>
              </a:rPr>
              <a:t>.</a:t>
            </a:r>
          </a:p>
          <a:p>
            <a:pPr algn="just"/>
            <a:r>
              <a:rPr lang="en-US" b="1" dirty="0" err="1" smtClean="0">
                <a:latin typeface="Times New Roman" pitchFamily="18" charset="0"/>
                <a:cs typeface="Times New Roman" pitchFamily="18" charset="0"/>
              </a:rPr>
              <a:t>Mỗi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câu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hỏi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có</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thời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suy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nghĩ</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là</a:t>
            </a:r>
            <a:r>
              <a:rPr lang="en-US" b="1" dirty="0" smtClean="0">
                <a:latin typeface="Times New Roman" pitchFamily="18" charset="0"/>
                <a:cs typeface="Times New Roman" pitchFamily="18" charset="0"/>
              </a:rPr>
              <a:t> 10 </a:t>
            </a:r>
            <a:r>
              <a:rPr lang="en-US" b="1" dirty="0" err="1" smtClean="0">
                <a:latin typeface="Times New Roman" pitchFamily="18" charset="0"/>
                <a:cs typeface="Times New Roman" pitchFamily="18" charset="0"/>
              </a:rPr>
              <a:t>giây</a:t>
            </a:r>
            <a:r>
              <a:rPr lang="en-US" b="1"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1846329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52" y="0"/>
            <a:ext cx="12222178" cy="6858000"/>
          </a:xfrm>
          <a:prstGeom prst="rect">
            <a:avLst/>
          </a:prstGeom>
        </p:spPr>
      </p:pic>
      <p:pic>
        <p:nvPicPr>
          <p:cNvPr id="63" name="Ảnh 62"/>
          <p:cNvPicPr>
            <a:picLocks noChangeAspect="1"/>
          </p:cNvPicPr>
          <p:nvPr/>
        </p:nvPicPr>
        <p:blipFill>
          <a:blip r:embed="rId3">
            <a:clrChange>
              <a:clrFrom>
                <a:srgbClr val="F7FFFF"/>
              </a:clrFrom>
              <a:clrTo>
                <a:srgbClr val="F7FFFF">
                  <a:alpha val="0"/>
                </a:srgbClr>
              </a:clrTo>
            </a:clrChange>
            <a:extLst>
              <a:ext uri="{28A0092B-C50C-407E-A947-70E740481C1C}">
                <a14:useLocalDpi xmlns:a14="http://schemas.microsoft.com/office/drawing/2010/main" val="0"/>
              </a:ext>
            </a:extLst>
          </a:blip>
          <a:stretch>
            <a:fillRect/>
          </a:stretch>
        </p:blipFill>
        <p:spPr>
          <a:xfrm rot="617593">
            <a:off x="2274353" y="3807170"/>
            <a:ext cx="1695513" cy="1632470"/>
          </a:xfrm>
          <a:prstGeom prst="rect">
            <a:avLst/>
          </a:prstGeom>
        </p:spPr>
      </p:pic>
      <p:pic>
        <p:nvPicPr>
          <p:cNvPr id="6" name="Ảnh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89117" y="2179766"/>
            <a:ext cx="3758221" cy="4441736"/>
          </a:xfrm>
          <a:prstGeom prst="rect">
            <a:avLst/>
          </a:prstGeom>
        </p:spPr>
      </p:pic>
      <p:pic>
        <p:nvPicPr>
          <p:cNvPr id="33" name="Giỏ">
            <a:hlinkClick r:id="" action="ppaction://noaction"/>
          </p:cNvPr>
          <p:cNvPicPr>
            <a:picLocks noChangeAspect="1"/>
          </p:cNvPicPr>
          <p:nvPr/>
        </p:nvPicPr>
        <p:blipFill>
          <a:blip r:embed="rId5" cstate="print">
            <a:clrChange>
              <a:clrFrom>
                <a:srgbClr val="F6F6F6"/>
              </a:clrFrom>
              <a:clrTo>
                <a:srgbClr val="F6F6F6">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74513" y="3976279"/>
            <a:ext cx="2336191" cy="1482969"/>
          </a:xfrm>
          <a:prstGeom prst="rect">
            <a:avLst/>
          </a:prstGeom>
        </p:spPr>
      </p:pic>
      <p:pic>
        <p:nvPicPr>
          <p:cNvPr id="37" name="5"/>
          <p:cNvPicPr>
            <a:picLocks noChangeAspect="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7577590" y="4508528"/>
            <a:ext cx="627546" cy="418473"/>
          </a:xfrm>
          <a:prstGeom prst="rect">
            <a:avLst/>
          </a:prstGeom>
        </p:spPr>
      </p:pic>
      <p:pic>
        <p:nvPicPr>
          <p:cNvPr id="38" name="6"/>
          <p:cNvPicPr>
            <a:picLocks noChangeAspect="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7188033" y="4439773"/>
            <a:ext cx="627546" cy="418473"/>
          </a:xfrm>
          <a:prstGeom prst="rect">
            <a:avLst/>
          </a:prstGeom>
        </p:spPr>
      </p:pic>
      <p:pic>
        <p:nvPicPr>
          <p:cNvPr id="39" name="7"/>
          <p:cNvPicPr>
            <a:picLocks noChangeAspect="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8367192" y="4500859"/>
            <a:ext cx="627546" cy="418473"/>
          </a:xfrm>
          <a:prstGeom prst="rect">
            <a:avLst/>
          </a:prstGeom>
        </p:spPr>
      </p:pic>
      <p:pic>
        <p:nvPicPr>
          <p:cNvPr id="40" name="8"/>
          <p:cNvPicPr>
            <a:picLocks noChangeAspect="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8056964" y="4577283"/>
            <a:ext cx="627546" cy="418473"/>
          </a:xfrm>
          <a:prstGeom prst="rect">
            <a:avLst/>
          </a:prstGeom>
        </p:spPr>
      </p:pic>
      <p:pic>
        <p:nvPicPr>
          <p:cNvPr id="50" name="Ảnh 49">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1407" y="1478479"/>
            <a:ext cx="2307951" cy="1646063"/>
          </a:xfrm>
          <a:prstGeom prst="rect">
            <a:avLst/>
          </a:prstGeom>
        </p:spPr>
      </p:pic>
      <p:pic>
        <p:nvPicPr>
          <p:cNvPr id="51" name="Ảnh 50">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4686" y="-98096"/>
            <a:ext cx="2307951" cy="1646063"/>
          </a:xfrm>
          <a:prstGeom prst="rect">
            <a:avLst/>
          </a:prstGeom>
        </p:spPr>
      </p:pic>
      <p:pic>
        <p:nvPicPr>
          <p:cNvPr id="52" name="Ảnh 51">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18662" y="1617458"/>
            <a:ext cx="2307951" cy="1646063"/>
          </a:xfrm>
          <a:prstGeom prst="rect">
            <a:avLst/>
          </a:prstGeom>
        </p:spPr>
      </p:pic>
      <p:pic>
        <p:nvPicPr>
          <p:cNvPr id="53" name="Ảnh 52">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64022" y="1794481"/>
            <a:ext cx="2307951" cy="1646063"/>
          </a:xfrm>
          <a:prstGeom prst="rect">
            <a:avLst/>
          </a:prstGeom>
        </p:spPr>
      </p:pic>
      <p:pic>
        <p:nvPicPr>
          <p:cNvPr id="59" name="Ảnh 58"/>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613" y="4450854"/>
            <a:ext cx="1381427" cy="1023904"/>
          </a:xfrm>
          <a:prstGeom prst="rect">
            <a:avLst/>
          </a:prstGeom>
        </p:spPr>
      </p:pic>
      <p:pic>
        <p:nvPicPr>
          <p:cNvPr id="60" name="Ảnh 59"/>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78255" y="4858338"/>
            <a:ext cx="1275625" cy="945484"/>
          </a:xfrm>
          <a:prstGeom prst="rect">
            <a:avLst/>
          </a:prstGeom>
        </p:spPr>
      </p:pic>
      <p:pic>
        <p:nvPicPr>
          <p:cNvPr id="61" name="Ảnh 60"/>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63854" y="5067403"/>
            <a:ext cx="1275625" cy="945484"/>
          </a:xfrm>
          <a:prstGeom prst="rect">
            <a:avLst/>
          </a:prstGeom>
        </p:spPr>
      </p:pic>
    </p:spTree>
    <p:extLst>
      <p:ext uri="{BB962C8B-B14F-4D97-AF65-F5344CB8AC3E}">
        <p14:creationId xmlns:p14="http://schemas.microsoft.com/office/powerpoint/2010/main" val="18244412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3"/>
                                        </p:tgtEl>
                                        <p:attrNameLst>
                                          <p:attrName>r</p:attrName>
                                        </p:attrNameLst>
                                      </p:cBhvr>
                                    </p:animRot>
                                    <p:animRot by="-240000">
                                      <p:cBhvr>
                                        <p:cTn id="13" dur="200" fill="hold">
                                          <p:stCondLst>
                                            <p:cond delay="200"/>
                                          </p:stCondLst>
                                        </p:cTn>
                                        <p:tgtEl>
                                          <p:spTgt spid="33"/>
                                        </p:tgtEl>
                                        <p:attrNameLst>
                                          <p:attrName>r</p:attrName>
                                        </p:attrNameLst>
                                      </p:cBhvr>
                                    </p:animRot>
                                    <p:animRot by="240000">
                                      <p:cBhvr>
                                        <p:cTn id="14" dur="200" fill="hold">
                                          <p:stCondLst>
                                            <p:cond delay="400"/>
                                          </p:stCondLst>
                                        </p:cTn>
                                        <p:tgtEl>
                                          <p:spTgt spid="33"/>
                                        </p:tgtEl>
                                        <p:attrNameLst>
                                          <p:attrName>r</p:attrName>
                                        </p:attrNameLst>
                                      </p:cBhvr>
                                    </p:animRot>
                                    <p:animRot by="-240000">
                                      <p:cBhvr>
                                        <p:cTn id="15" dur="200" fill="hold">
                                          <p:stCondLst>
                                            <p:cond delay="600"/>
                                          </p:stCondLst>
                                        </p:cTn>
                                        <p:tgtEl>
                                          <p:spTgt spid="33"/>
                                        </p:tgtEl>
                                        <p:attrNameLst>
                                          <p:attrName>r</p:attrName>
                                        </p:attrNameLst>
                                      </p:cBhvr>
                                    </p:animRot>
                                    <p:animRot by="120000">
                                      <p:cBhvr>
                                        <p:cTn id="16" dur="200" fill="hold">
                                          <p:stCondLst>
                                            <p:cond delay="800"/>
                                          </p:stCondLst>
                                        </p:cTn>
                                        <p:tgtEl>
                                          <p:spTgt spid="3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59"/>
                                        </p:tgtEl>
                                        <p:attrNameLst>
                                          <p:attrName>r</p:attrName>
                                        </p:attrNameLst>
                                      </p:cBhvr>
                                    </p:animRot>
                                    <p:animRot by="-240000">
                                      <p:cBhvr>
                                        <p:cTn id="19" dur="200" fill="hold">
                                          <p:stCondLst>
                                            <p:cond delay="200"/>
                                          </p:stCondLst>
                                        </p:cTn>
                                        <p:tgtEl>
                                          <p:spTgt spid="59"/>
                                        </p:tgtEl>
                                        <p:attrNameLst>
                                          <p:attrName>r</p:attrName>
                                        </p:attrNameLst>
                                      </p:cBhvr>
                                    </p:animRot>
                                    <p:animRot by="240000">
                                      <p:cBhvr>
                                        <p:cTn id="20" dur="200" fill="hold">
                                          <p:stCondLst>
                                            <p:cond delay="400"/>
                                          </p:stCondLst>
                                        </p:cTn>
                                        <p:tgtEl>
                                          <p:spTgt spid="59"/>
                                        </p:tgtEl>
                                        <p:attrNameLst>
                                          <p:attrName>r</p:attrName>
                                        </p:attrNameLst>
                                      </p:cBhvr>
                                    </p:animRot>
                                    <p:animRot by="-240000">
                                      <p:cBhvr>
                                        <p:cTn id="21" dur="200" fill="hold">
                                          <p:stCondLst>
                                            <p:cond delay="600"/>
                                          </p:stCondLst>
                                        </p:cTn>
                                        <p:tgtEl>
                                          <p:spTgt spid="59"/>
                                        </p:tgtEl>
                                        <p:attrNameLst>
                                          <p:attrName>r</p:attrName>
                                        </p:attrNameLst>
                                      </p:cBhvr>
                                    </p:animRot>
                                    <p:animRot by="120000">
                                      <p:cBhvr>
                                        <p:cTn id="22" dur="200" fill="hold">
                                          <p:stCondLst>
                                            <p:cond delay="800"/>
                                          </p:stCondLst>
                                        </p:cTn>
                                        <p:tgtEl>
                                          <p:spTgt spid="5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60"/>
                                        </p:tgtEl>
                                        <p:attrNameLst>
                                          <p:attrName>r</p:attrName>
                                        </p:attrNameLst>
                                      </p:cBhvr>
                                    </p:animRot>
                                    <p:animRot by="-240000">
                                      <p:cBhvr>
                                        <p:cTn id="25" dur="200" fill="hold">
                                          <p:stCondLst>
                                            <p:cond delay="200"/>
                                          </p:stCondLst>
                                        </p:cTn>
                                        <p:tgtEl>
                                          <p:spTgt spid="60"/>
                                        </p:tgtEl>
                                        <p:attrNameLst>
                                          <p:attrName>r</p:attrName>
                                        </p:attrNameLst>
                                      </p:cBhvr>
                                    </p:animRot>
                                    <p:animRot by="240000">
                                      <p:cBhvr>
                                        <p:cTn id="26" dur="200" fill="hold">
                                          <p:stCondLst>
                                            <p:cond delay="400"/>
                                          </p:stCondLst>
                                        </p:cTn>
                                        <p:tgtEl>
                                          <p:spTgt spid="60"/>
                                        </p:tgtEl>
                                        <p:attrNameLst>
                                          <p:attrName>r</p:attrName>
                                        </p:attrNameLst>
                                      </p:cBhvr>
                                    </p:animRot>
                                    <p:animRot by="-240000">
                                      <p:cBhvr>
                                        <p:cTn id="27" dur="200" fill="hold">
                                          <p:stCondLst>
                                            <p:cond delay="600"/>
                                          </p:stCondLst>
                                        </p:cTn>
                                        <p:tgtEl>
                                          <p:spTgt spid="60"/>
                                        </p:tgtEl>
                                        <p:attrNameLst>
                                          <p:attrName>r</p:attrName>
                                        </p:attrNameLst>
                                      </p:cBhvr>
                                    </p:animRot>
                                    <p:animRot by="120000">
                                      <p:cBhvr>
                                        <p:cTn id="28" dur="200" fill="hold">
                                          <p:stCondLst>
                                            <p:cond delay="800"/>
                                          </p:stCondLst>
                                        </p:cTn>
                                        <p:tgtEl>
                                          <p:spTgt spid="60"/>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1"/>
                                        </p:tgtEl>
                                        <p:attrNameLst>
                                          <p:attrName>r</p:attrName>
                                        </p:attrNameLst>
                                      </p:cBhvr>
                                    </p:animRot>
                                    <p:animRot by="-240000">
                                      <p:cBhvr>
                                        <p:cTn id="31" dur="200" fill="hold">
                                          <p:stCondLst>
                                            <p:cond delay="200"/>
                                          </p:stCondLst>
                                        </p:cTn>
                                        <p:tgtEl>
                                          <p:spTgt spid="61"/>
                                        </p:tgtEl>
                                        <p:attrNameLst>
                                          <p:attrName>r</p:attrName>
                                        </p:attrNameLst>
                                      </p:cBhvr>
                                    </p:animRot>
                                    <p:animRot by="240000">
                                      <p:cBhvr>
                                        <p:cTn id="32" dur="200" fill="hold">
                                          <p:stCondLst>
                                            <p:cond delay="400"/>
                                          </p:stCondLst>
                                        </p:cTn>
                                        <p:tgtEl>
                                          <p:spTgt spid="61"/>
                                        </p:tgtEl>
                                        <p:attrNameLst>
                                          <p:attrName>r</p:attrName>
                                        </p:attrNameLst>
                                      </p:cBhvr>
                                    </p:animRot>
                                    <p:animRot by="-240000">
                                      <p:cBhvr>
                                        <p:cTn id="33" dur="200" fill="hold">
                                          <p:stCondLst>
                                            <p:cond delay="600"/>
                                          </p:stCondLst>
                                        </p:cTn>
                                        <p:tgtEl>
                                          <p:spTgt spid="61"/>
                                        </p:tgtEl>
                                        <p:attrNameLst>
                                          <p:attrName>r</p:attrName>
                                        </p:attrNameLst>
                                      </p:cBhvr>
                                    </p:animRot>
                                    <p:animRot by="120000">
                                      <p:cBhvr>
                                        <p:cTn id="34" dur="200" fill="hold">
                                          <p:stCondLst>
                                            <p:cond delay="800"/>
                                          </p:stCondLst>
                                        </p:cTn>
                                        <p:tgtEl>
                                          <p:spTgt spid="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0"/>
                    </p:tgtEl>
                  </p:cond>
                </p:stCondLst>
                <p:endSync evt="end" delay="0">
                  <p:rtn val="all"/>
                </p:endSync>
                <p:childTnLst>
                  <p:par>
                    <p:cTn id="36" fill="hold">
                      <p:stCondLst>
                        <p:cond delay="0"/>
                      </p:stCondLst>
                      <p:childTnLst>
                        <p:par>
                          <p:cTn id="37" fill="hold">
                            <p:stCondLst>
                              <p:cond delay="0"/>
                            </p:stCondLst>
                            <p:childTnLst>
                              <p:par>
                                <p:cTn id="38" presetID="12" presetClass="exit" presetSubtype="4" fill="hold" nodeType="clickEffect">
                                  <p:stCondLst>
                                    <p:cond delay="0"/>
                                  </p:stCondLst>
                                  <p:childTnLst>
                                    <p:anim calcmode="lin" valueType="num">
                                      <p:cBhvr additive="base">
                                        <p:cTn id="39" dur="500"/>
                                        <p:tgtEl>
                                          <p:spTgt spid="50"/>
                                        </p:tgtEl>
                                        <p:attrNameLst>
                                          <p:attrName>ppt_y</p:attrName>
                                        </p:attrNameLst>
                                      </p:cBhvr>
                                      <p:tavLst>
                                        <p:tav tm="0">
                                          <p:val>
                                            <p:strVal val="#ppt_y"/>
                                          </p:val>
                                        </p:tav>
                                        <p:tav tm="100000">
                                          <p:val>
                                            <p:strVal val="#ppt_y+#ppt_h*1.125000"/>
                                          </p:val>
                                        </p:tav>
                                      </p:tavLst>
                                    </p:anim>
                                    <p:animEffect transition="out" filter="wipe(down)">
                                      <p:cBhvr>
                                        <p:cTn id="40" dur="500"/>
                                        <p:tgtEl>
                                          <p:spTgt spid="50"/>
                                        </p:tgtEl>
                                      </p:cBhvr>
                                    </p:animEffect>
                                    <p:set>
                                      <p:cBhvr>
                                        <p:cTn id="41" dur="1" fill="hold">
                                          <p:stCondLst>
                                            <p:cond delay="499"/>
                                          </p:stCondLst>
                                        </p:cTn>
                                        <p:tgtEl>
                                          <p:spTgt spid="50"/>
                                        </p:tgtEl>
                                        <p:attrNameLst>
                                          <p:attrName>style.visibility</p:attrName>
                                        </p:attrNameLst>
                                      </p:cBhvr>
                                      <p:to>
                                        <p:strVal val="hidden"/>
                                      </p:to>
                                    </p:set>
                                  </p:childTnLst>
                                </p:cTn>
                              </p:par>
                              <p:par>
                                <p:cTn id="42" presetID="47"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0"/>
                  </p:tgtEl>
                </p:cond>
              </p:nextCondLst>
            </p:seq>
            <p:seq concurrent="1" nextAc="seek">
              <p:cTn id="47" restart="whenNotActive" fill="hold" evtFilter="cancelBubble" nodeType="interactiveSeq">
                <p:stCondLst>
                  <p:cond evt="onClick" delay="0">
                    <p:tgtEl>
                      <p:spTgt spid="51"/>
                    </p:tgtEl>
                  </p:cond>
                </p:stCondLst>
                <p:endSync evt="end" delay="0">
                  <p:rtn val="all"/>
                </p:endSync>
                <p:childTnLst>
                  <p:par>
                    <p:cTn id="48" fill="hold">
                      <p:stCondLst>
                        <p:cond delay="0"/>
                      </p:stCondLst>
                      <p:childTnLst>
                        <p:par>
                          <p:cTn id="49" fill="hold">
                            <p:stCondLst>
                              <p:cond delay="0"/>
                            </p:stCondLst>
                            <p:childTnLst>
                              <p:par>
                                <p:cTn id="50" presetID="12" presetClass="exit" presetSubtype="4" fill="hold" nodeType="clickEffect">
                                  <p:stCondLst>
                                    <p:cond delay="0"/>
                                  </p:stCondLst>
                                  <p:childTnLst>
                                    <p:anim calcmode="lin" valueType="num">
                                      <p:cBhvr additive="base">
                                        <p:cTn id="51" dur="500"/>
                                        <p:tgtEl>
                                          <p:spTgt spid="51"/>
                                        </p:tgtEl>
                                        <p:attrNameLst>
                                          <p:attrName>ppt_y</p:attrName>
                                        </p:attrNameLst>
                                      </p:cBhvr>
                                      <p:tavLst>
                                        <p:tav tm="0">
                                          <p:val>
                                            <p:strVal val="#ppt_y"/>
                                          </p:val>
                                        </p:tav>
                                        <p:tav tm="100000">
                                          <p:val>
                                            <p:strVal val="#ppt_y+#ppt_h*1.125000"/>
                                          </p:val>
                                        </p:tav>
                                      </p:tavLst>
                                    </p:anim>
                                    <p:animEffect transition="out" filter="wipe(down)">
                                      <p:cBhvr>
                                        <p:cTn id="52" dur="500"/>
                                        <p:tgtEl>
                                          <p:spTgt spid="51"/>
                                        </p:tgtEl>
                                      </p:cBhvr>
                                    </p:animEffect>
                                    <p:set>
                                      <p:cBhvr>
                                        <p:cTn id="53" dur="1" fill="hold">
                                          <p:stCondLst>
                                            <p:cond delay="499"/>
                                          </p:stCondLst>
                                        </p:cTn>
                                        <p:tgtEl>
                                          <p:spTgt spid="51"/>
                                        </p:tgtEl>
                                        <p:attrNameLst>
                                          <p:attrName>style.visibility</p:attrName>
                                        </p:attrNameLst>
                                      </p:cBhvr>
                                      <p:to>
                                        <p:strVal val="hidden"/>
                                      </p:to>
                                    </p:set>
                                  </p:childTnLst>
                                </p:cTn>
                              </p:par>
                              <p:par>
                                <p:cTn id="54" presetID="47" presetClass="entr" presetSubtype="0" fill="hold"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1"/>
                  </p:tgtEl>
                </p:cond>
              </p:nextCondLst>
            </p:seq>
            <p:seq concurrent="1" nextAc="seek">
              <p:cTn id="59" restart="whenNotActive" fill="hold" evtFilter="cancelBubble" nodeType="interactiveSeq">
                <p:stCondLst>
                  <p:cond evt="onClick" delay="0">
                    <p:tgtEl>
                      <p:spTgt spid="52"/>
                    </p:tgtEl>
                  </p:cond>
                </p:stCondLst>
                <p:endSync evt="end" delay="0">
                  <p:rtn val="all"/>
                </p:endSync>
                <p:childTnLst>
                  <p:par>
                    <p:cTn id="60" fill="hold">
                      <p:stCondLst>
                        <p:cond delay="0"/>
                      </p:stCondLst>
                      <p:childTnLst>
                        <p:par>
                          <p:cTn id="61" fill="hold">
                            <p:stCondLst>
                              <p:cond delay="0"/>
                            </p:stCondLst>
                            <p:childTnLst>
                              <p:par>
                                <p:cTn id="62" presetID="12" presetClass="exit" presetSubtype="4" fill="hold" nodeType="clickEffect">
                                  <p:stCondLst>
                                    <p:cond delay="0"/>
                                  </p:stCondLst>
                                  <p:childTnLst>
                                    <p:anim calcmode="lin" valueType="num">
                                      <p:cBhvr additive="base">
                                        <p:cTn id="63" dur="500"/>
                                        <p:tgtEl>
                                          <p:spTgt spid="52"/>
                                        </p:tgtEl>
                                        <p:attrNameLst>
                                          <p:attrName>ppt_y</p:attrName>
                                        </p:attrNameLst>
                                      </p:cBhvr>
                                      <p:tavLst>
                                        <p:tav tm="0">
                                          <p:val>
                                            <p:strVal val="#ppt_y"/>
                                          </p:val>
                                        </p:tav>
                                        <p:tav tm="100000">
                                          <p:val>
                                            <p:strVal val="#ppt_y+#ppt_h*1.125000"/>
                                          </p:val>
                                        </p:tav>
                                      </p:tavLst>
                                    </p:anim>
                                    <p:animEffect transition="out" filter="wipe(down)">
                                      <p:cBhvr>
                                        <p:cTn id="64" dur="500"/>
                                        <p:tgtEl>
                                          <p:spTgt spid="52"/>
                                        </p:tgtEl>
                                      </p:cBhvr>
                                    </p:animEffect>
                                    <p:set>
                                      <p:cBhvr>
                                        <p:cTn id="65" dur="1" fill="hold">
                                          <p:stCondLst>
                                            <p:cond delay="499"/>
                                          </p:stCondLst>
                                        </p:cTn>
                                        <p:tgtEl>
                                          <p:spTgt spid="52"/>
                                        </p:tgtEl>
                                        <p:attrNameLst>
                                          <p:attrName>style.visibility</p:attrName>
                                        </p:attrNameLst>
                                      </p:cBhvr>
                                      <p:to>
                                        <p:strVal val="hidden"/>
                                      </p:to>
                                    </p:set>
                                  </p:childTnLst>
                                </p:cTn>
                              </p:par>
                              <p:par>
                                <p:cTn id="66" presetID="47" presetClass="entr" presetSubtype="0"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1000"/>
                                        <p:tgtEl>
                                          <p:spTgt spid="37"/>
                                        </p:tgtEl>
                                      </p:cBhvr>
                                    </p:animEffect>
                                    <p:anim calcmode="lin" valueType="num">
                                      <p:cBhvr>
                                        <p:cTn id="69" dur="1000" fill="hold"/>
                                        <p:tgtEl>
                                          <p:spTgt spid="37"/>
                                        </p:tgtEl>
                                        <p:attrNameLst>
                                          <p:attrName>ppt_x</p:attrName>
                                        </p:attrNameLst>
                                      </p:cBhvr>
                                      <p:tavLst>
                                        <p:tav tm="0">
                                          <p:val>
                                            <p:strVal val="#ppt_x"/>
                                          </p:val>
                                        </p:tav>
                                        <p:tav tm="100000">
                                          <p:val>
                                            <p:strVal val="#ppt_x"/>
                                          </p:val>
                                        </p:tav>
                                      </p:tavLst>
                                    </p:anim>
                                    <p:anim calcmode="lin" valueType="num">
                                      <p:cBhvr>
                                        <p:cTn id="7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2"/>
                  </p:tgtEl>
                </p:cond>
              </p:nextCondLst>
            </p:seq>
            <p:seq concurrent="1" nextAc="seek">
              <p:cTn id="71" restart="whenNotActive" fill="hold" evtFilter="cancelBubble" nodeType="interactiveSeq">
                <p:stCondLst>
                  <p:cond evt="onClick" delay="0">
                    <p:tgtEl>
                      <p:spTgt spid="53"/>
                    </p:tgtEl>
                  </p:cond>
                </p:stCondLst>
                <p:endSync evt="end" delay="0">
                  <p:rtn val="all"/>
                </p:endSync>
                <p:childTnLst>
                  <p:par>
                    <p:cTn id="72" fill="hold">
                      <p:stCondLst>
                        <p:cond delay="0"/>
                      </p:stCondLst>
                      <p:childTnLst>
                        <p:par>
                          <p:cTn id="73" fill="hold">
                            <p:stCondLst>
                              <p:cond delay="0"/>
                            </p:stCondLst>
                            <p:childTnLst>
                              <p:par>
                                <p:cTn id="74" presetID="12" presetClass="exit" presetSubtype="4" fill="hold" nodeType="clickEffect">
                                  <p:stCondLst>
                                    <p:cond delay="0"/>
                                  </p:stCondLst>
                                  <p:childTnLst>
                                    <p:anim calcmode="lin" valueType="num">
                                      <p:cBhvr additive="base">
                                        <p:cTn id="75" dur="500"/>
                                        <p:tgtEl>
                                          <p:spTgt spid="53"/>
                                        </p:tgtEl>
                                        <p:attrNameLst>
                                          <p:attrName>ppt_y</p:attrName>
                                        </p:attrNameLst>
                                      </p:cBhvr>
                                      <p:tavLst>
                                        <p:tav tm="0">
                                          <p:val>
                                            <p:strVal val="#ppt_y"/>
                                          </p:val>
                                        </p:tav>
                                        <p:tav tm="100000">
                                          <p:val>
                                            <p:strVal val="#ppt_y+#ppt_h*1.125000"/>
                                          </p:val>
                                        </p:tav>
                                      </p:tavLst>
                                    </p:anim>
                                    <p:animEffect transition="out" filter="wipe(down)">
                                      <p:cBhvr>
                                        <p:cTn id="76" dur="500"/>
                                        <p:tgtEl>
                                          <p:spTgt spid="53"/>
                                        </p:tgtEl>
                                      </p:cBhvr>
                                    </p:animEffect>
                                    <p:set>
                                      <p:cBhvr>
                                        <p:cTn id="77" dur="1" fill="hold">
                                          <p:stCondLst>
                                            <p:cond delay="499"/>
                                          </p:stCondLst>
                                        </p:cTn>
                                        <p:tgtEl>
                                          <p:spTgt spid="53"/>
                                        </p:tgtEl>
                                        <p:attrNameLst>
                                          <p:attrName>style.visibility</p:attrName>
                                        </p:attrNameLst>
                                      </p:cBhvr>
                                      <p:to>
                                        <p:strVal val="hidden"/>
                                      </p:to>
                                    </p:set>
                                  </p:childTnLst>
                                </p:cTn>
                              </p:par>
                              <p:par>
                                <p:cTn id="78" presetID="47" presetClass="entr" presetSubtype="0"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1000"/>
                                        <p:tgtEl>
                                          <p:spTgt spid="38"/>
                                        </p:tgtEl>
                                      </p:cBhvr>
                                    </p:animEffect>
                                    <p:anim calcmode="lin" valueType="num">
                                      <p:cBhvr>
                                        <p:cTn id="81" dur="1000" fill="hold"/>
                                        <p:tgtEl>
                                          <p:spTgt spid="38"/>
                                        </p:tgtEl>
                                        <p:attrNameLst>
                                          <p:attrName>ppt_x</p:attrName>
                                        </p:attrNameLst>
                                      </p:cBhvr>
                                      <p:tavLst>
                                        <p:tav tm="0">
                                          <p:val>
                                            <p:strVal val="#ppt_x"/>
                                          </p:val>
                                        </p:tav>
                                        <p:tav tm="100000">
                                          <p:val>
                                            <p:strVal val="#ppt_x"/>
                                          </p:val>
                                        </p:tav>
                                      </p:tavLst>
                                    </p:anim>
                                    <p:anim calcmode="lin" valueType="num">
                                      <p:cBhvr>
                                        <p:cTn id="8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Ảnh 1">
            <a:hlinkClick r:id="rId2" action="ppaction://hlinksldjump"/>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533" y="0"/>
            <a:ext cx="1181586" cy="1240988"/>
          </a:xfrm>
          <a:prstGeom prst="rect">
            <a:avLst/>
          </a:prstGeom>
        </p:spPr>
      </p:pic>
      <p:sp>
        <p:nvSpPr>
          <p:cNvPr id="9" name="Hộp Văn bản 6"/>
          <p:cNvSpPr txBox="1"/>
          <p:nvPr/>
        </p:nvSpPr>
        <p:spPr>
          <a:xfrm>
            <a:off x="1674812" y="457200"/>
            <a:ext cx="9015707" cy="3200876"/>
          </a:xfrm>
          <a:prstGeom prst="rect">
            <a:avLst/>
          </a:prstGeom>
          <a:noFill/>
          <a:ln>
            <a:solidFill>
              <a:srgbClr val="00B050"/>
            </a:solidFill>
          </a:ln>
        </p:spPr>
        <p:txBody>
          <a:bodyPr wrap="square" rtlCol="0">
            <a:spAutoFit/>
          </a:bodyPr>
          <a:lstStyle/>
          <a:p>
            <a:pPr marL="342900" indent="-342900" algn="just">
              <a:spcBef>
                <a:spcPct val="30000"/>
              </a:spcBef>
            </a:pPr>
            <a:r>
              <a:rPr lang="en-US" sz="2400" b="1" dirty="0" err="1" smtClean="0">
                <a:solidFill>
                  <a:srgbClr val="0000FF"/>
                </a:solidFill>
                <a:latin typeface="Times New Roman" pitchFamily="18" charset="0"/>
              </a:rPr>
              <a:t>Nêu</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công</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dụng</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của</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trạng</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ngữ</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trong</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các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đoạn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trích</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sau</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đây</a:t>
            </a:r>
            <a:r>
              <a:rPr lang="en-US" sz="2400" b="1" dirty="0" smtClean="0">
                <a:solidFill>
                  <a:srgbClr val="0000FF"/>
                </a:solidFill>
                <a:latin typeface="Times New Roman" pitchFamily="18" charset="0"/>
              </a:rPr>
              <a:t>:</a:t>
            </a:r>
          </a:p>
          <a:p>
            <a:pPr marL="342900" indent="-342900" algn="just">
              <a:spcBef>
                <a:spcPct val="30000"/>
              </a:spcBef>
            </a:pPr>
            <a:r>
              <a:rPr lang="en-US" sz="2000" dirty="0" smtClean="0">
                <a:latin typeface="Times New Roman" pitchFamily="18" charset="0"/>
              </a:rPr>
              <a:t>        </a:t>
            </a:r>
            <a:r>
              <a:rPr lang="en-US" sz="2000" b="1" dirty="0" smtClean="0">
                <a:latin typeface="Times New Roman" pitchFamily="18" charset="0"/>
              </a:rPr>
              <a:t>   </a:t>
            </a:r>
            <a:r>
              <a:rPr lang="en-US" sz="2000" b="1" dirty="0" err="1" smtClean="0">
                <a:latin typeface="Times New Roman" pitchFamily="18" charset="0"/>
              </a:rPr>
              <a:t>Kết</a:t>
            </a:r>
            <a:r>
              <a:rPr lang="en-US" sz="2000" b="1" dirty="0" smtClean="0">
                <a:latin typeface="Times New Roman" pitchFamily="18" charset="0"/>
              </a:rPr>
              <a:t> </a:t>
            </a:r>
            <a:r>
              <a:rPr lang="en-US" sz="2000" b="1" dirty="0" err="1" smtClean="0">
                <a:latin typeface="Times New Roman" pitchFamily="18" charset="0"/>
              </a:rPr>
              <a:t>hợp</a:t>
            </a:r>
            <a:r>
              <a:rPr lang="en-US" sz="2000" b="1" dirty="0" smtClean="0">
                <a:latin typeface="Times New Roman" pitchFamily="18" charset="0"/>
              </a:rPr>
              <a:t> </a:t>
            </a:r>
            <a:r>
              <a:rPr lang="en-US" sz="2000" b="1" dirty="0" err="1" smtClean="0">
                <a:latin typeface="Times New Roman" pitchFamily="18" charset="0"/>
              </a:rPr>
              <a:t>những</a:t>
            </a:r>
            <a:r>
              <a:rPr lang="en-US" sz="2000" b="1" dirty="0" smtClean="0">
                <a:latin typeface="Times New Roman" pitchFamily="18" charset="0"/>
              </a:rPr>
              <a:t> </a:t>
            </a:r>
            <a:r>
              <a:rPr lang="en-US" sz="2000" b="1" dirty="0" err="1" smtClean="0">
                <a:latin typeface="Times New Roman" pitchFamily="18" charset="0"/>
              </a:rPr>
              <a:t>bài</a:t>
            </a:r>
            <a:r>
              <a:rPr lang="en-US" sz="2000" b="1" dirty="0" smtClean="0">
                <a:latin typeface="Times New Roman" pitchFamily="18" charset="0"/>
              </a:rPr>
              <a:t> </a:t>
            </a:r>
            <a:r>
              <a:rPr lang="en-US" sz="2000" b="1" dirty="0" err="1" smtClean="0">
                <a:latin typeface="Times New Roman" pitchFamily="18" charset="0"/>
              </a:rPr>
              <a:t>này</a:t>
            </a:r>
            <a:r>
              <a:rPr lang="en-US" sz="2000" b="1" dirty="0" smtClean="0">
                <a:latin typeface="Times New Roman" pitchFamily="18" charset="0"/>
              </a:rPr>
              <a:t> </a:t>
            </a:r>
            <a:r>
              <a:rPr lang="en-US" sz="2000" b="1" dirty="0" err="1" smtClean="0">
                <a:latin typeface="Times New Roman" pitchFamily="18" charset="0"/>
              </a:rPr>
              <a:t>lại</a:t>
            </a:r>
            <a:r>
              <a:rPr lang="en-US" sz="2000" b="1" dirty="0" smtClean="0">
                <a:latin typeface="Times New Roman" pitchFamily="18" charset="0"/>
              </a:rPr>
              <a:t>, </a:t>
            </a:r>
            <a:r>
              <a:rPr lang="en-US" sz="2000" b="1" dirty="0" err="1" smtClean="0">
                <a:latin typeface="Times New Roman" pitchFamily="18" charset="0"/>
              </a:rPr>
              <a:t>ta</a:t>
            </a:r>
            <a:r>
              <a:rPr lang="en-US" sz="2000" b="1" dirty="0" smtClean="0">
                <a:latin typeface="Times New Roman" pitchFamily="18" charset="0"/>
              </a:rPr>
              <a:t> </a:t>
            </a:r>
            <a:r>
              <a:rPr lang="en-US" sz="2000" b="1" dirty="0" err="1" smtClean="0">
                <a:latin typeface="Times New Roman" pitchFamily="18" charset="0"/>
              </a:rPr>
              <a:t>được</a:t>
            </a:r>
            <a:r>
              <a:rPr lang="en-US" sz="2000" b="1" dirty="0" smtClean="0">
                <a:latin typeface="Times New Roman" pitchFamily="18" charset="0"/>
              </a:rPr>
              <a:t> </a:t>
            </a:r>
            <a:r>
              <a:rPr lang="en-US" sz="2000" b="1" dirty="0" err="1" smtClean="0">
                <a:latin typeface="Times New Roman" pitchFamily="18" charset="0"/>
              </a:rPr>
              <a:t>chiêm</a:t>
            </a:r>
            <a:r>
              <a:rPr lang="en-US" sz="2000" b="1" dirty="0" smtClean="0">
                <a:latin typeface="Times New Roman" pitchFamily="18" charset="0"/>
              </a:rPr>
              <a:t> </a:t>
            </a:r>
            <a:r>
              <a:rPr lang="en-US" sz="2000" b="1" dirty="0" err="1" smtClean="0">
                <a:latin typeface="Times New Roman" pitchFamily="18" charset="0"/>
              </a:rPr>
              <a:t>ngưỡng</a:t>
            </a:r>
            <a:r>
              <a:rPr lang="en-US" sz="2000" b="1" dirty="0" smtClean="0">
                <a:latin typeface="Times New Roman" pitchFamily="18" charset="0"/>
              </a:rPr>
              <a:t> </a:t>
            </a:r>
            <a:r>
              <a:rPr lang="en-US" sz="2000" b="1" dirty="0" err="1" smtClean="0">
                <a:latin typeface="Times New Roman" pitchFamily="18" charset="0"/>
              </a:rPr>
              <a:t>một</a:t>
            </a:r>
            <a:r>
              <a:rPr lang="en-US" sz="2000" b="1" dirty="0" smtClean="0">
                <a:latin typeface="Times New Roman" pitchFamily="18" charset="0"/>
              </a:rPr>
              <a:t> </a:t>
            </a:r>
            <a:r>
              <a:rPr lang="en-US" sz="2000" b="1" dirty="0" err="1" smtClean="0">
                <a:latin typeface="Times New Roman" pitchFamily="18" charset="0"/>
              </a:rPr>
              <a:t>bức</a:t>
            </a:r>
            <a:r>
              <a:rPr lang="en-US" sz="2000" b="1" dirty="0" smtClean="0">
                <a:latin typeface="Times New Roman" pitchFamily="18" charset="0"/>
              </a:rPr>
              <a:t> </a:t>
            </a:r>
            <a:r>
              <a:rPr lang="en-US" sz="2000" b="1" dirty="0" err="1" smtClean="0">
                <a:latin typeface="Times New Roman" pitchFamily="18" charset="0"/>
              </a:rPr>
              <a:t>chân</a:t>
            </a:r>
            <a:r>
              <a:rPr lang="en-US" sz="2000" b="1" dirty="0" smtClean="0">
                <a:latin typeface="Times New Roman" pitchFamily="18" charset="0"/>
              </a:rPr>
              <a:t> dung </a:t>
            </a:r>
            <a:r>
              <a:rPr lang="en-US" sz="2000" b="1" dirty="0" err="1" smtClean="0">
                <a:latin typeface="Times New Roman" pitchFamily="18" charset="0"/>
              </a:rPr>
              <a:t>tinh</a:t>
            </a:r>
            <a:r>
              <a:rPr lang="en-US" sz="2000" b="1" dirty="0" smtClean="0">
                <a:latin typeface="Times New Roman" pitchFamily="18" charset="0"/>
              </a:rPr>
              <a:t> </a:t>
            </a:r>
            <a:r>
              <a:rPr lang="en-US" sz="2000" b="1" dirty="0" err="1" smtClean="0">
                <a:latin typeface="Times New Roman" pitchFamily="18" charset="0"/>
              </a:rPr>
              <a:t>thần</a:t>
            </a:r>
            <a:r>
              <a:rPr lang="en-US" sz="2000" b="1" dirty="0" smtClean="0">
                <a:latin typeface="Times New Roman" pitchFamily="18" charset="0"/>
              </a:rPr>
              <a:t> </a:t>
            </a:r>
            <a:r>
              <a:rPr lang="en-US" sz="2000" b="1" dirty="0" err="1" smtClean="0">
                <a:latin typeface="Times New Roman" pitchFamily="18" charset="0"/>
              </a:rPr>
              <a:t>tự</a:t>
            </a:r>
            <a:r>
              <a:rPr lang="en-US" sz="2000" b="1" dirty="0" smtClean="0">
                <a:latin typeface="Times New Roman" pitchFamily="18" charset="0"/>
              </a:rPr>
              <a:t> </a:t>
            </a:r>
            <a:r>
              <a:rPr lang="en-US" sz="2000" b="1" dirty="0" err="1" smtClean="0">
                <a:latin typeface="Times New Roman" pitchFamily="18" charset="0"/>
              </a:rPr>
              <a:t>hoạ</a:t>
            </a:r>
            <a:r>
              <a:rPr lang="en-US" sz="2000" b="1" dirty="0" smtClean="0">
                <a:latin typeface="Times New Roman" pitchFamily="18" charset="0"/>
              </a:rPr>
              <a:t> </a:t>
            </a:r>
            <a:r>
              <a:rPr lang="en-US" sz="2000" b="1" dirty="0" err="1" smtClean="0">
                <a:latin typeface="Times New Roman" pitchFamily="18" charset="0"/>
              </a:rPr>
              <a:t>rất</a:t>
            </a:r>
            <a:r>
              <a:rPr lang="en-US" sz="2000" b="1" dirty="0" smtClean="0">
                <a:latin typeface="Times New Roman" pitchFamily="18" charset="0"/>
              </a:rPr>
              <a:t> </a:t>
            </a:r>
            <a:r>
              <a:rPr lang="en-US" sz="2000" b="1" dirty="0" err="1" smtClean="0">
                <a:latin typeface="Times New Roman" pitchFamily="18" charset="0"/>
              </a:rPr>
              <a:t>rõ</a:t>
            </a:r>
            <a:r>
              <a:rPr lang="en-US" sz="2000" b="1" dirty="0" smtClean="0">
                <a:latin typeface="Times New Roman" pitchFamily="18" charset="0"/>
              </a:rPr>
              <a:t> </a:t>
            </a:r>
            <a:r>
              <a:rPr lang="en-US" sz="2000" b="1" dirty="0" err="1" smtClean="0">
                <a:latin typeface="Times New Roman" pitchFamily="18" charset="0"/>
              </a:rPr>
              <a:t>nét</a:t>
            </a:r>
            <a:r>
              <a:rPr lang="en-US" sz="2000" b="1" dirty="0" smtClean="0">
                <a:latin typeface="Times New Roman" pitchFamily="18" charset="0"/>
              </a:rPr>
              <a:t> </a:t>
            </a:r>
            <a:r>
              <a:rPr lang="en-US" sz="2000" b="1" dirty="0" err="1" smtClean="0">
                <a:latin typeface="Times New Roman" pitchFamily="18" charset="0"/>
              </a:rPr>
              <a:t>và</a:t>
            </a:r>
            <a:r>
              <a:rPr lang="en-US" sz="2000" b="1" dirty="0" smtClean="0">
                <a:latin typeface="Times New Roman" pitchFamily="18" charset="0"/>
              </a:rPr>
              <a:t> </a:t>
            </a:r>
            <a:r>
              <a:rPr lang="en-US" sz="2000" b="1" dirty="0" err="1" smtClean="0">
                <a:latin typeface="Times New Roman" pitchFamily="18" charset="0"/>
              </a:rPr>
              <a:t>sinh</a:t>
            </a:r>
            <a:r>
              <a:rPr lang="en-US" sz="2000" b="1" dirty="0" smtClean="0">
                <a:latin typeface="Times New Roman" pitchFamily="18" charset="0"/>
              </a:rPr>
              <a:t> </a:t>
            </a:r>
            <a:r>
              <a:rPr lang="en-US" sz="2000" b="1" dirty="0" err="1" smtClean="0">
                <a:latin typeface="Times New Roman" pitchFamily="18" charset="0"/>
              </a:rPr>
              <a:t>động</a:t>
            </a:r>
            <a:r>
              <a:rPr lang="en-US" sz="2000" b="1" dirty="0" smtClean="0">
                <a:latin typeface="Times New Roman" pitchFamily="18" charset="0"/>
              </a:rPr>
              <a:t> </a:t>
            </a:r>
            <a:r>
              <a:rPr lang="en-US" sz="2000" b="1" dirty="0" err="1" smtClean="0">
                <a:latin typeface="Times New Roman" pitchFamily="18" charset="0"/>
              </a:rPr>
              <a:t>của</a:t>
            </a:r>
            <a:r>
              <a:rPr lang="en-US" sz="2000" b="1" dirty="0" smtClean="0">
                <a:latin typeface="Times New Roman" pitchFamily="18" charset="0"/>
              </a:rPr>
              <a:t> </a:t>
            </a:r>
            <a:r>
              <a:rPr lang="en-US" sz="2000" b="1" dirty="0" err="1" smtClean="0">
                <a:latin typeface="Times New Roman" pitchFamily="18" charset="0"/>
              </a:rPr>
              <a:t>nhà</a:t>
            </a:r>
            <a:r>
              <a:rPr lang="en-US" sz="2000" b="1" dirty="0" smtClean="0">
                <a:latin typeface="Times New Roman" pitchFamily="18" charset="0"/>
              </a:rPr>
              <a:t> </a:t>
            </a:r>
            <a:r>
              <a:rPr lang="en-US" sz="2000" b="1" dirty="0" err="1" smtClean="0">
                <a:latin typeface="Times New Roman" pitchFamily="18" charset="0"/>
              </a:rPr>
              <a:t>thơ</a:t>
            </a:r>
            <a:r>
              <a:rPr lang="en-US" sz="2000" b="1" dirty="0" smtClean="0">
                <a:latin typeface="Times New Roman" pitchFamily="18" charset="0"/>
              </a:rPr>
              <a:t>.</a:t>
            </a:r>
          </a:p>
          <a:p>
            <a:pPr marL="342900" indent="-342900" algn="just">
              <a:spcBef>
                <a:spcPct val="30000"/>
              </a:spcBef>
            </a:pPr>
            <a:r>
              <a:rPr lang="en-US" sz="2000" b="1" dirty="0" smtClean="0">
                <a:latin typeface="Times New Roman" pitchFamily="18" charset="0"/>
              </a:rPr>
              <a:t>            Ở </a:t>
            </a:r>
            <a:r>
              <a:rPr lang="en-US" sz="2000" b="1" dirty="0" err="1" smtClean="0">
                <a:latin typeface="Times New Roman" pitchFamily="18" charset="0"/>
              </a:rPr>
              <a:t>loại</a:t>
            </a:r>
            <a:r>
              <a:rPr lang="en-US" sz="2000" b="1" dirty="0" smtClean="0">
                <a:latin typeface="Times New Roman" pitchFamily="18" charset="0"/>
              </a:rPr>
              <a:t> </a:t>
            </a:r>
            <a:r>
              <a:rPr lang="en-US" sz="2000" b="1" dirty="0" err="1" smtClean="0">
                <a:latin typeface="Times New Roman" pitchFamily="18" charset="0"/>
              </a:rPr>
              <a:t>bài</a:t>
            </a:r>
            <a:r>
              <a:rPr lang="en-US" sz="2000" b="1" dirty="0" smtClean="0">
                <a:latin typeface="Times New Roman" pitchFamily="18" charset="0"/>
              </a:rPr>
              <a:t> </a:t>
            </a:r>
            <a:r>
              <a:rPr lang="en-US" sz="2000" b="1" dirty="0" err="1" smtClean="0">
                <a:latin typeface="Times New Roman" pitchFamily="18" charset="0"/>
              </a:rPr>
              <a:t>thứ</a:t>
            </a:r>
            <a:r>
              <a:rPr lang="en-US" sz="2000" b="1" dirty="0" smtClean="0">
                <a:latin typeface="Times New Roman" pitchFamily="18" charset="0"/>
              </a:rPr>
              <a:t> </a:t>
            </a:r>
            <a:r>
              <a:rPr lang="en-US" sz="2000" b="1" dirty="0" err="1" smtClean="0">
                <a:latin typeface="Times New Roman" pitchFamily="18" charset="0"/>
              </a:rPr>
              <a:t>nhất</a:t>
            </a:r>
            <a:r>
              <a:rPr lang="en-US" sz="2000" b="1" dirty="0" smtClean="0">
                <a:latin typeface="Times New Roman" pitchFamily="18" charset="0"/>
              </a:rPr>
              <a:t>, </a:t>
            </a:r>
            <a:r>
              <a:rPr lang="en-US" sz="2000" b="1" dirty="0" err="1" smtClean="0">
                <a:latin typeface="Times New Roman" pitchFamily="18" charset="0"/>
              </a:rPr>
              <a:t>người</a:t>
            </a:r>
            <a:r>
              <a:rPr lang="en-US" sz="2000" b="1" dirty="0" smtClean="0">
                <a:latin typeface="Times New Roman" pitchFamily="18" charset="0"/>
              </a:rPr>
              <a:t> </a:t>
            </a:r>
            <a:r>
              <a:rPr lang="en-US" sz="2000" b="1" dirty="0" err="1" smtClean="0">
                <a:latin typeface="Times New Roman" pitchFamily="18" charset="0"/>
              </a:rPr>
              <a:t>ta</a:t>
            </a:r>
            <a:r>
              <a:rPr lang="en-US" sz="2000" b="1" dirty="0" smtClean="0">
                <a:latin typeface="Times New Roman" pitchFamily="18" charset="0"/>
              </a:rPr>
              <a:t> </a:t>
            </a:r>
            <a:r>
              <a:rPr lang="en-US" sz="2000" b="1" dirty="0" err="1" smtClean="0">
                <a:latin typeface="Times New Roman" pitchFamily="18" charset="0"/>
              </a:rPr>
              <a:t>thấy</a:t>
            </a:r>
            <a:r>
              <a:rPr lang="en-US" sz="2000" b="1" dirty="0" smtClean="0">
                <a:latin typeface="Times New Roman" pitchFamily="18" charset="0"/>
              </a:rPr>
              <a:t> </a:t>
            </a:r>
            <a:r>
              <a:rPr lang="en-US" sz="2000" b="1" dirty="0" err="1" smtClean="0">
                <a:latin typeface="Times New Roman" pitchFamily="18" charset="0"/>
              </a:rPr>
              <a:t>trong</a:t>
            </a:r>
            <a:r>
              <a:rPr lang="en-US" sz="2000" b="1" dirty="0" smtClean="0">
                <a:latin typeface="Times New Roman" pitchFamily="18" charset="0"/>
              </a:rPr>
              <a:t> </a:t>
            </a:r>
            <a:r>
              <a:rPr lang="en-US" sz="2000" b="1" dirty="0" err="1" smtClean="0">
                <a:latin typeface="Times New Roman" pitchFamily="18" charset="0"/>
              </a:rPr>
              <a:t>nhà</a:t>
            </a:r>
            <a:r>
              <a:rPr lang="en-US" sz="2000" b="1" dirty="0" smtClean="0">
                <a:latin typeface="Times New Roman" pitchFamily="18" charset="0"/>
              </a:rPr>
              <a:t> </a:t>
            </a:r>
            <a:r>
              <a:rPr lang="en-US" sz="2000" b="1" dirty="0" err="1" smtClean="0">
                <a:latin typeface="Times New Roman" pitchFamily="18" charset="0"/>
              </a:rPr>
              <a:t>thơ</a:t>
            </a:r>
            <a:r>
              <a:rPr lang="en-US" sz="2000" b="1" dirty="0" smtClean="0">
                <a:latin typeface="Times New Roman" pitchFamily="18" charset="0"/>
              </a:rPr>
              <a:t> </a:t>
            </a:r>
            <a:r>
              <a:rPr lang="en-US" sz="2000" b="1" dirty="0" err="1" smtClean="0">
                <a:latin typeface="Times New Roman" pitchFamily="18" charset="0"/>
              </a:rPr>
              <a:t>Hồ</a:t>
            </a:r>
            <a:r>
              <a:rPr lang="en-US" sz="2000" b="1" dirty="0" smtClean="0">
                <a:latin typeface="Times New Roman" pitchFamily="18" charset="0"/>
              </a:rPr>
              <a:t> </a:t>
            </a:r>
            <a:r>
              <a:rPr lang="en-US" sz="2000" b="1" dirty="0" err="1" smtClean="0">
                <a:latin typeface="Times New Roman" pitchFamily="18" charset="0"/>
              </a:rPr>
              <a:t>Chí</a:t>
            </a:r>
            <a:r>
              <a:rPr lang="en-US" sz="2000" b="1" dirty="0" smtClean="0">
                <a:latin typeface="Times New Roman" pitchFamily="18" charset="0"/>
              </a:rPr>
              <a:t> Minh </a:t>
            </a:r>
            <a:r>
              <a:rPr lang="en-US" sz="2000" b="1" dirty="0" err="1" smtClean="0">
                <a:latin typeface="Times New Roman" pitchFamily="18" charset="0"/>
              </a:rPr>
              <a:t>có</a:t>
            </a:r>
            <a:r>
              <a:rPr lang="en-US" sz="2000" b="1" dirty="0" smtClean="0">
                <a:latin typeface="Times New Roman" pitchFamily="18" charset="0"/>
              </a:rPr>
              <a:t> </a:t>
            </a:r>
            <a:r>
              <a:rPr lang="en-US" sz="2000" b="1" dirty="0" err="1" smtClean="0">
                <a:latin typeface="Times New Roman" pitchFamily="18" charset="0"/>
              </a:rPr>
              <a:t>nhà</a:t>
            </a:r>
            <a:r>
              <a:rPr lang="en-US" sz="2000" b="1" dirty="0" smtClean="0">
                <a:latin typeface="Times New Roman" pitchFamily="18" charset="0"/>
              </a:rPr>
              <a:t> </a:t>
            </a:r>
            <a:r>
              <a:rPr lang="en-US" sz="2000" b="1" dirty="0" err="1" smtClean="0">
                <a:latin typeface="Times New Roman" pitchFamily="18" charset="0"/>
              </a:rPr>
              <a:t>báo</a:t>
            </a:r>
            <a:r>
              <a:rPr lang="en-US" sz="2000" b="1" dirty="0" smtClean="0">
                <a:latin typeface="Times New Roman" pitchFamily="18" charset="0"/>
              </a:rPr>
              <a:t> </a:t>
            </a:r>
            <a:r>
              <a:rPr lang="en-US" sz="2000" b="1" dirty="0" err="1" smtClean="0">
                <a:latin typeface="Times New Roman" pitchFamily="18" charset="0"/>
              </a:rPr>
              <a:t>Nguyễn</a:t>
            </a:r>
            <a:r>
              <a:rPr lang="en-US" sz="2000" b="1" dirty="0" smtClean="0">
                <a:latin typeface="Times New Roman" pitchFamily="18" charset="0"/>
              </a:rPr>
              <a:t> </a:t>
            </a:r>
            <a:r>
              <a:rPr lang="en-US" sz="2000" b="1" dirty="0" err="1" smtClean="0">
                <a:latin typeface="Times New Roman" pitchFamily="18" charset="0"/>
              </a:rPr>
              <a:t>Ái</a:t>
            </a:r>
            <a:r>
              <a:rPr lang="en-US" sz="2000" b="1" dirty="0" smtClean="0">
                <a:latin typeface="Times New Roman" pitchFamily="18" charset="0"/>
              </a:rPr>
              <a:t> </a:t>
            </a:r>
            <a:r>
              <a:rPr lang="en-US" sz="2000" b="1" dirty="0" err="1" smtClean="0">
                <a:latin typeface="Times New Roman" pitchFamily="18" charset="0"/>
              </a:rPr>
              <a:t>Quốc</a:t>
            </a:r>
            <a:r>
              <a:rPr lang="en-US" sz="2000" b="1" dirty="0" smtClean="0">
                <a:latin typeface="Times New Roman" pitchFamily="18" charset="0"/>
              </a:rPr>
              <a:t>, </a:t>
            </a:r>
            <a:r>
              <a:rPr lang="en-US" sz="2000" b="1" dirty="0" err="1" smtClean="0">
                <a:latin typeface="Times New Roman" pitchFamily="18" charset="0"/>
              </a:rPr>
              <a:t>hết</a:t>
            </a:r>
            <a:r>
              <a:rPr lang="en-US" sz="2000" b="1" dirty="0" smtClean="0">
                <a:latin typeface="Times New Roman" pitchFamily="18" charset="0"/>
              </a:rPr>
              <a:t> </a:t>
            </a:r>
            <a:r>
              <a:rPr lang="en-US" sz="2000" b="1" dirty="0" err="1" smtClean="0">
                <a:latin typeface="Times New Roman" pitchFamily="18" charset="0"/>
              </a:rPr>
              <a:t>sức</a:t>
            </a:r>
            <a:r>
              <a:rPr lang="en-US" sz="2000" b="1" dirty="0" smtClean="0">
                <a:latin typeface="Times New Roman" pitchFamily="18" charset="0"/>
              </a:rPr>
              <a:t> </a:t>
            </a:r>
            <a:r>
              <a:rPr lang="en-US" sz="2000" b="1" dirty="0" err="1" smtClean="0">
                <a:latin typeface="Times New Roman" pitchFamily="18" charset="0"/>
              </a:rPr>
              <a:t>sắc</a:t>
            </a:r>
            <a:r>
              <a:rPr lang="en-US" sz="2000" b="1" dirty="0" smtClean="0">
                <a:latin typeface="Times New Roman" pitchFamily="18" charset="0"/>
              </a:rPr>
              <a:t> </a:t>
            </a:r>
            <a:r>
              <a:rPr lang="en-US" sz="2000" b="1" dirty="0" err="1" smtClean="0">
                <a:latin typeface="Times New Roman" pitchFamily="18" charset="0"/>
              </a:rPr>
              <a:t>sảo</a:t>
            </a:r>
            <a:r>
              <a:rPr lang="en-US" sz="2000" b="1" dirty="0" smtClean="0">
                <a:latin typeface="Times New Roman" pitchFamily="18" charset="0"/>
              </a:rPr>
              <a:t> </a:t>
            </a:r>
            <a:r>
              <a:rPr lang="en-US" sz="2000" b="1" dirty="0" err="1" smtClean="0">
                <a:latin typeface="Times New Roman" pitchFamily="18" charset="0"/>
              </a:rPr>
              <a:t>trong</a:t>
            </a:r>
            <a:r>
              <a:rPr lang="en-US" sz="2000" b="1" dirty="0" smtClean="0">
                <a:latin typeface="Times New Roman" pitchFamily="18" charset="0"/>
              </a:rPr>
              <a:t> </a:t>
            </a:r>
            <a:r>
              <a:rPr lang="en-US" sz="2000" b="1" dirty="0" err="1" smtClean="0">
                <a:latin typeface="Times New Roman" pitchFamily="18" charset="0"/>
              </a:rPr>
              <a:t>bút</a:t>
            </a:r>
            <a:r>
              <a:rPr lang="en-US" sz="2000" b="1" dirty="0" smtClean="0">
                <a:latin typeface="Times New Roman" pitchFamily="18" charset="0"/>
              </a:rPr>
              <a:t> </a:t>
            </a:r>
            <a:r>
              <a:rPr lang="en-US" sz="2000" b="1" dirty="0" err="1" smtClean="0">
                <a:latin typeface="Times New Roman" pitchFamily="18" charset="0"/>
              </a:rPr>
              <a:t>pháp</a:t>
            </a:r>
            <a:r>
              <a:rPr lang="en-US" sz="2000" b="1" dirty="0" smtClean="0">
                <a:latin typeface="Times New Roman" pitchFamily="18" charset="0"/>
              </a:rPr>
              <a:t> </a:t>
            </a:r>
            <a:r>
              <a:rPr lang="en-US" sz="2000" b="1" dirty="0" err="1" smtClean="0">
                <a:latin typeface="Times New Roman" pitchFamily="18" charset="0"/>
              </a:rPr>
              <a:t>kí</a:t>
            </a:r>
            <a:r>
              <a:rPr lang="en-US" sz="2000" b="1" dirty="0" smtClean="0">
                <a:latin typeface="Times New Roman" pitchFamily="18" charset="0"/>
              </a:rPr>
              <a:t> </a:t>
            </a:r>
            <a:r>
              <a:rPr lang="en-US" sz="2000" b="1" dirty="0" err="1" smtClean="0">
                <a:latin typeface="Times New Roman" pitchFamily="18" charset="0"/>
              </a:rPr>
              <a:t>sự</a:t>
            </a:r>
            <a:r>
              <a:rPr lang="en-US" sz="2000" b="1" dirty="0" smtClean="0">
                <a:latin typeface="Times New Roman" pitchFamily="18" charset="0"/>
              </a:rPr>
              <a:t>, </a:t>
            </a:r>
            <a:r>
              <a:rPr lang="en-US" sz="2000" b="1" dirty="0" err="1" smtClean="0">
                <a:latin typeface="Times New Roman" pitchFamily="18" charset="0"/>
              </a:rPr>
              <a:t>phóng</a:t>
            </a:r>
            <a:r>
              <a:rPr lang="en-US" sz="2000" b="1" dirty="0" smtClean="0">
                <a:latin typeface="Times New Roman" pitchFamily="18" charset="0"/>
              </a:rPr>
              <a:t> </a:t>
            </a:r>
            <a:r>
              <a:rPr lang="en-US" sz="2000" b="1" dirty="0" err="1" smtClean="0">
                <a:latin typeface="Times New Roman" pitchFamily="18" charset="0"/>
              </a:rPr>
              <a:t>sự</a:t>
            </a:r>
            <a:r>
              <a:rPr lang="en-US" sz="2000" b="1" dirty="0" smtClean="0">
                <a:latin typeface="Times New Roman" pitchFamily="18" charset="0"/>
              </a:rPr>
              <a:t> </a:t>
            </a:r>
            <a:r>
              <a:rPr lang="en-US" sz="2000" b="1" dirty="0" err="1" smtClean="0">
                <a:latin typeface="Times New Roman" pitchFamily="18" charset="0"/>
              </a:rPr>
              <a:t>và</a:t>
            </a:r>
            <a:r>
              <a:rPr lang="en-US" sz="2000" b="1" dirty="0" smtClean="0">
                <a:latin typeface="Times New Roman" pitchFamily="18" charset="0"/>
              </a:rPr>
              <a:t> </a:t>
            </a:r>
            <a:r>
              <a:rPr lang="en-US" sz="2000" b="1" dirty="0" err="1" smtClean="0">
                <a:latin typeface="Times New Roman" pitchFamily="18" charset="0"/>
              </a:rPr>
              <a:t>nghệ</a:t>
            </a:r>
            <a:r>
              <a:rPr lang="en-US" sz="2000" b="1" dirty="0" smtClean="0">
                <a:latin typeface="Times New Roman" pitchFamily="18" charset="0"/>
              </a:rPr>
              <a:t> </a:t>
            </a:r>
            <a:r>
              <a:rPr lang="en-US" sz="2000" b="1" dirty="0" err="1" smtClean="0">
                <a:latin typeface="Times New Roman" pitchFamily="18" charset="0"/>
              </a:rPr>
              <a:t>thuật</a:t>
            </a:r>
            <a:r>
              <a:rPr lang="en-US" sz="2000" b="1" dirty="0" smtClean="0">
                <a:latin typeface="Times New Roman" pitchFamily="18" charset="0"/>
              </a:rPr>
              <a:t> </a:t>
            </a:r>
            <a:r>
              <a:rPr lang="en-US" sz="2000" b="1" dirty="0" err="1" smtClean="0">
                <a:latin typeface="Times New Roman" pitchFamily="18" charset="0"/>
              </a:rPr>
              <a:t>châm</a:t>
            </a:r>
            <a:r>
              <a:rPr lang="en-US" sz="2000" b="1" dirty="0" smtClean="0">
                <a:latin typeface="Times New Roman" pitchFamily="18" charset="0"/>
              </a:rPr>
              <a:t> </a:t>
            </a:r>
            <a:r>
              <a:rPr lang="en-US" sz="2000" b="1" dirty="0" err="1" smtClean="0">
                <a:latin typeface="Times New Roman" pitchFamily="18" charset="0"/>
              </a:rPr>
              <a:t>biếm</a:t>
            </a:r>
            <a:r>
              <a:rPr lang="en-US" sz="2000" b="1" dirty="0" smtClean="0">
                <a:latin typeface="Times New Roman" pitchFamily="18" charset="0"/>
              </a:rPr>
              <a:t>.</a:t>
            </a:r>
          </a:p>
          <a:p>
            <a:pPr marL="342900" indent="-342900" algn="just">
              <a:spcBef>
                <a:spcPct val="30000"/>
              </a:spcBef>
            </a:pPr>
            <a:r>
              <a:rPr lang="en-US" sz="2000" b="1" dirty="0" smtClean="0">
                <a:latin typeface="Times New Roman" pitchFamily="18" charset="0"/>
              </a:rPr>
              <a:t>            Ở </a:t>
            </a:r>
            <a:r>
              <a:rPr lang="en-US" sz="2000" b="1" dirty="0" err="1" smtClean="0">
                <a:latin typeface="Times New Roman" pitchFamily="18" charset="0"/>
              </a:rPr>
              <a:t>loại</a:t>
            </a:r>
            <a:r>
              <a:rPr lang="en-US" sz="2000" b="1" dirty="0" smtClean="0">
                <a:latin typeface="Times New Roman" pitchFamily="18" charset="0"/>
              </a:rPr>
              <a:t> </a:t>
            </a:r>
            <a:r>
              <a:rPr lang="en-US" sz="2000" b="1" dirty="0" err="1" smtClean="0">
                <a:latin typeface="Times New Roman" pitchFamily="18" charset="0"/>
              </a:rPr>
              <a:t>bài</a:t>
            </a:r>
            <a:r>
              <a:rPr lang="en-US" sz="2000" b="1" dirty="0" smtClean="0">
                <a:latin typeface="Times New Roman" pitchFamily="18" charset="0"/>
              </a:rPr>
              <a:t> </a:t>
            </a:r>
            <a:r>
              <a:rPr lang="en-US" sz="2000" b="1" dirty="0" err="1" smtClean="0">
                <a:latin typeface="Times New Roman" pitchFamily="18" charset="0"/>
              </a:rPr>
              <a:t>thứ</a:t>
            </a:r>
            <a:r>
              <a:rPr lang="en-US" sz="2000" b="1" dirty="0" smtClean="0">
                <a:latin typeface="Times New Roman" pitchFamily="18" charset="0"/>
              </a:rPr>
              <a:t> </a:t>
            </a:r>
            <a:r>
              <a:rPr lang="en-US" sz="2000" b="1" dirty="0" err="1" smtClean="0">
                <a:latin typeface="Times New Roman" pitchFamily="18" charset="0"/>
              </a:rPr>
              <a:t>hai</a:t>
            </a:r>
            <a:r>
              <a:rPr lang="en-US" sz="2000" b="1" dirty="0" smtClean="0">
                <a:latin typeface="Times New Roman" pitchFamily="18" charset="0"/>
              </a:rPr>
              <a:t>, </a:t>
            </a:r>
            <a:r>
              <a:rPr lang="en-US" sz="2000" b="1" dirty="0" err="1" smtClean="0">
                <a:latin typeface="Times New Roman" pitchFamily="18" charset="0"/>
              </a:rPr>
              <a:t>ta</a:t>
            </a:r>
            <a:r>
              <a:rPr lang="en-US" sz="2000" b="1" dirty="0" smtClean="0">
                <a:latin typeface="Times New Roman" pitchFamily="18" charset="0"/>
              </a:rPr>
              <a:t> </a:t>
            </a:r>
            <a:r>
              <a:rPr lang="en-US" sz="2000" b="1" dirty="0" err="1" smtClean="0">
                <a:latin typeface="Times New Roman" pitchFamily="18" charset="0"/>
              </a:rPr>
              <a:t>lại</a:t>
            </a:r>
            <a:r>
              <a:rPr lang="en-US" sz="2000" b="1" dirty="0" smtClean="0">
                <a:latin typeface="Times New Roman" pitchFamily="18" charset="0"/>
              </a:rPr>
              <a:t> </a:t>
            </a:r>
            <a:r>
              <a:rPr lang="en-US" sz="2000" b="1" dirty="0" err="1" smtClean="0">
                <a:latin typeface="Times New Roman" pitchFamily="18" charset="0"/>
              </a:rPr>
              <a:t>thấy</a:t>
            </a:r>
            <a:r>
              <a:rPr lang="en-US" sz="2000" b="1" dirty="0" smtClean="0">
                <a:latin typeface="Times New Roman" pitchFamily="18" charset="0"/>
              </a:rPr>
              <a:t> ở </a:t>
            </a:r>
            <a:r>
              <a:rPr lang="en-US" sz="2000" b="1" dirty="0" err="1" smtClean="0">
                <a:latin typeface="Times New Roman" pitchFamily="18" charset="0"/>
              </a:rPr>
              <a:t>nhà</a:t>
            </a:r>
            <a:r>
              <a:rPr lang="en-US" sz="2000" b="1" dirty="0" smtClean="0">
                <a:latin typeface="Times New Roman" pitchFamily="18" charset="0"/>
              </a:rPr>
              <a:t> </a:t>
            </a:r>
            <a:r>
              <a:rPr lang="en-US" sz="2000" b="1" dirty="0" err="1" smtClean="0">
                <a:latin typeface="Times New Roman" pitchFamily="18" charset="0"/>
              </a:rPr>
              <a:t>thơ</a:t>
            </a:r>
            <a:r>
              <a:rPr lang="en-US" sz="2000" b="1" dirty="0" smtClean="0">
                <a:latin typeface="Times New Roman" pitchFamily="18" charset="0"/>
              </a:rPr>
              <a:t> </a:t>
            </a:r>
            <a:r>
              <a:rPr lang="en-US" sz="2000" b="1" dirty="0" err="1" smtClean="0">
                <a:latin typeface="Times New Roman" pitchFamily="18" charset="0"/>
              </a:rPr>
              <a:t>cách</a:t>
            </a:r>
            <a:r>
              <a:rPr lang="en-US" sz="2000" b="1" dirty="0" smtClean="0">
                <a:latin typeface="Times New Roman" pitchFamily="18" charset="0"/>
              </a:rPr>
              <a:t> </a:t>
            </a:r>
            <a:r>
              <a:rPr lang="en-US" sz="2000" b="1" dirty="0" err="1" smtClean="0">
                <a:latin typeface="Times New Roman" pitchFamily="18" charset="0"/>
              </a:rPr>
              <a:t>mạng</a:t>
            </a:r>
            <a:r>
              <a:rPr lang="en-US" sz="2000" b="1" dirty="0" smtClean="0">
                <a:latin typeface="Times New Roman" pitchFamily="18" charset="0"/>
              </a:rPr>
              <a:t> </a:t>
            </a:r>
            <a:r>
              <a:rPr lang="en-US" sz="2000" b="1" dirty="0" err="1" smtClean="0">
                <a:latin typeface="Times New Roman" pitchFamily="18" charset="0"/>
              </a:rPr>
              <a:t>sự</a:t>
            </a:r>
            <a:r>
              <a:rPr lang="en-US" sz="2000" b="1" dirty="0" smtClean="0">
                <a:latin typeface="Times New Roman" pitchFamily="18" charset="0"/>
              </a:rPr>
              <a:t>  </a:t>
            </a:r>
            <a:r>
              <a:rPr lang="en-US" sz="2000" b="1" dirty="0" err="1" smtClean="0">
                <a:latin typeface="Times New Roman" pitchFamily="18" charset="0"/>
              </a:rPr>
              <a:t>tiếp</a:t>
            </a:r>
            <a:r>
              <a:rPr lang="en-US" sz="2000" b="1" dirty="0" smtClean="0">
                <a:latin typeface="Times New Roman" pitchFamily="18" charset="0"/>
              </a:rPr>
              <a:t> </a:t>
            </a:r>
            <a:r>
              <a:rPr lang="en-US" sz="2000" b="1" dirty="0" err="1" smtClean="0">
                <a:latin typeface="Times New Roman" pitchFamily="18" charset="0"/>
              </a:rPr>
              <a:t>nối</a:t>
            </a:r>
            <a:r>
              <a:rPr lang="en-US" sz="2000" b="1" dirty="0" smtClean="0">
                <a:latin typeface="Times New Roman" pitchFamily="18" charset="0"/>
              </a:rPr>
              <a:t> </a:t>
            </a:r>
            <a:r>
              <a:rPr lang="en-US" sz="2000" b="1" dirty="0" err="1" smtClean="0">
                <a:latin typeface="Times New Roman" pitchFamily="18" charset="0"/>
              </a:rPr>
              <a:t>truyền</a:t>
            </a:r>
            <a:r>
              <a:rPr lang="en-US" sz="2000" b="1" dirty="0" smtClean="0">
                <a:latin typeface="Times New Roman" pitchFamily="18" charset="0"/>
              </a:rPr>
              <a:t> </a:t>
            </a:r>
            <a:r>
              <a:rPr lang="en-US" sz="2000" b="1" dirty="0" err="1" smtClean="0">
                <a:latin typeface="Times New Roman" pitchFamily="18" charset="0"/>
              </a:rPr>
              <a:t>thống</a:t>
            </a:r>
            <a:r>
              <a:rPr lang="en-US" sz="2000" b="1" dirty="0" smtClean="0">
                <a:latin typeface="Times New Roman" pitchFamily="18" charset="0"/>
              </a:rPr>
              <a:t> </a:t>
            </a:r>
            <a:r>
              <a:rPr lang="en-US" sz="2000" b="1" dirty="0" err="1" smtClean="0">
                <a:latin typeface="Times New Roman" pitchFamily="18" charset="0"/>
              </a:rPr>
              <a:t>thi</a:t>
            </a:r>
            <a:r>
              <a:rPr lang="en-US" sz="2000" b="1" dirty="0" smtClean="0">
                <a:latin typeface="Times New Roman" pitchFamily="18" charset="0"/>
              </a:rPr>
              <a:t> ca </a:t>
            </a:r>
            <a:r>
              <a:rPr lang="en-US" sz="2000" b="1" dirty="0" err="1" smtClean="0">
                <a:latin typeface="Times New Roman" pitchFamily="18" charset="0"/>
              </a:rPr>
              <a:t>lâu</a:t>
            </a:r>
            <a:r>
              <a:rPr lang="en-US" sz="2000" b="1" dirty="0" smtClean="0">
                <a:latin typeface="Times New Roman" pitchFamily="18" charset="0"/>
              </a:rPr>
              <a:t> </a:t>
            </a:r>
            <a:r>
              <a:rPr lang="en-US" sz="2000" b="1" dirty="0" err="1" smtClean="0">
                <a:latin typeface="Times New Roman" pitchFamily="18" charset="0"/>
              </a:rPr>
              <a:t>đời</a:t>
            </a:r>
            <a:r>
              <a:rPr lang="en-US" sz="2000" b="1" dirty="0" smtClean="0">
                <a:latin typeface="Times New Roman" pitchFamily="18" charset="0"/>
              </a:rPr>
              <a:t> </a:t>
            </a:r>
            <a:r>
              <a:rPr lang="en-US" sz="2000" b="1" dirty="0" err="1" smtClean="0">
                <a:latin typeface="Times New Roman" pitchFamily="18" charset="0"/>
              </a:rPr>
              <a:t>của</a:t>
            </a:r>
            <a:r>
              <a:rPr lang="en-US" sz="2000" b="1" dirty="0" smtClean="0">
                <a:latin typeface="Times New Roman" pitchFamily="18" charset="0"/>
              </a:rPr>
              <a:t> </a:t>
            </a:r>
            <a:r>
              <a:rPr lang="en-US" sz="2000" b="1" dirty="0" err="1" smtClean="0">
                <a:latin typeface="Times New Roman" pitchFamily="18" charset="0"/>
              </a:rPr>
              <a:t>phương</a:t>
            </a:r>
            <a:r>
              <a:rPr lang="en-US" sz="2000" b="1" dirty="0" smtClean="0">
                <a:latin typeface="Times New Roman" pitchFamily="18" charset="0"/>
              </a:rPr>
              <a:t> </a:t>
            </a:r>
            <a:r>
              <a:rPr lang="en-US" sz="2000" b="1" dirty="0" err="1" smtClean="0">
                <a:latin typeface="Times New Roman" pitchFamily="18" charset="0"/>
              </a:rPr>
              <a:t>Đông</a:t>
            </a:r>
            <a:r>
              <a:rPr lang="en-US" sz="2000" b="1" dirty="0" smtClean="0">
                <a:latin typeface="Times New Roman" pitchFamily="18" charset="0"/>
              </a:rPr>
              <a:t>, </a:t>
            </a:r>
            <a:r>
              <a:rPr lang="en-US" sz="2000" b="1" dirty="0" err="1" smtClean="0">
                <a:latin typeface="Times New Roman" pitchFamily="18" charset="0"/>
              </a:rPr>
              <a:t>của</a:t>
            </a:r>
            <a:r>
              <a:rPr lang="en-US" sz="2000" b="1" dirty="0" smtClean="0">
                <a:latin typeface="Times New Roman" pitchFamily="18" charset="0"/>
              </a:rPr>
              <a:t> </a:t>
            </a:r>
            <a:r>
              <a:rPr lang="en-US" sz="2000" b="1" dirty="0" err="1" smtClean="0">
                <a:latin typeface="Times New Roman" pitchFamily="18" charset="0"/>
              </a:rPr>
              <a:t>dân</a:t>
            </a:r>
            <a:r>
              <a:rPr lang="en-US" sz="2000" b="1" dirty="0" smtClean="0">
                <a:latin typeface="Times New Roman" pitchFamily="18" charset="0"/>
              </a:rPr>
              <a:t> </a:t>
            </a:r>
            <a:r>
              <a:rPr lang="en-US" sz="2000" b="1" dirty="0" err="1" smtClean="0">
                <a:latin typeface="Times New Roman" pitchFamily="18" charset="0"/>
              </a:rPr>
              <a:t>tộc</a:t>
            </a:r>
            <a:r>
              <a:rPr lang="en-US" sz="2000" b="1" dirty="0" smtClean="0">
                <a:latin typeface="Times New Roman" pitchFamily="18" charset="0"/>
              </a:rPr>
              <a:t>, </a:t>
            </a:r>
            <a:r>
              <a:rPr lang="en-US" sz="2000" b="1" dirty="0" err="1" smtClean="0">
                <a:latin typeface="Times New Roman" pitchFamily="18" charset="0"/>
              </a:rPr>
              <a:t>từ</a:t>
            </a:r>
            <a:r>
              <a:rPr lang="en-US" sz="2000" b="1" dirty="0" smtClean="0">
                <a:latin typeface="Times New Roman" pitchFamily="18" charset="0"/>
              </a:rPr>
              <a:t> </a:t>
            </a:r>
            <a:r>
              <a:rPr lang="en-US" sz="2000" b="1" dirty="0" err="1" smtClean="0">
                <a:latin typeface="Times New Roman" pitchFamily="18" charset="0"/>
              </a:rPr>
              <a:t>Lí</a:t>
            </a:r>
            <a:r>
              <a:rPr lang="en-US" sz="2000" b="1" dirty="0" smtClean="0">
                <a:latin typeface="Times New Roman" pitchFamily="18" charset="0"/>
              </a:rPr>
              <a:t> </a:t>
            </a:r>
            <a:r>
              <a:rPr lang="en-US" sz="2000" b="1" dirty="0" err="1" smtClean="0">
                <a:latin typeface="Times New Roman" pitchFamily="18" charset="0"/>
              </a:rPr>
              <a:t>Bạch</a:t>
            </a:r>
            <a:r>
              <a:rPr lang="en-US" sz="2000" b="1" dirty="0" smtClean="0">
                <a:latin typeface="Times New Roman" pitchFamily="18" charset="0"/>
              </a:rPr>
              <a:t>, </a:t>
            </a:r>
            <a:r>
              <a:rPr lang="en-US" sz="2000" b="1" dirty="0" err="1" smtClean="0">
                <a:latin typeface="Times New Roman" pitchFamily="18" charset="0"/>
              </a:rPr>
              <a:t>Đỗ</a:t>
            </a:r>
            <a:r>
              <a:rPr lang="en-US" sz="2000" b="1" dirty="0" smtClean="0">
                <a:latin typeface="Times New Roman" pitchFamily="18" charset="0"/>
              </a:rPr>
              <a:t> </a:t>
            </a:r>
            <a:r>
              <a:rPr lang="en-US" sz="2000" b="1" dirty="0" err="1" smtClean="0">
                <a:latin typeface="Times New Roman" pitchFamily="18" charset="0"/>
              </a:rPr>
              <a:t>Phủ</a:t>
            </a:r>
            <a:r>
              <a:rPr lang="en-US" sz="2000" b="1" dirty="0" smtClean="0">
                <a:latin typeface="Times New Roman" pitchFamily="18" charset="0"/>
              </a:rPr>
              <a:t>… </a:t>
            </a:r>
            <a:r>
              <a:rPr lang="en-US" sz="2000" b="1" dirty="0" err="1" smtClean="0">
                <a:latin typeface="Times New Roman" pitchFamily="18" charset="0"/>
              </a:rPr>
              <a:t>đến</a:t>
            </a:r>
            <a:r>
              <a:rPr lang="en-US" sz="2000" b="1" dirty="0" smtClean="0">
                <a:latin typeface="Times New Roman" pitchFamily="18" charset="0"/>
              </a:rPr>
              <a:t> </a:t>
            </a:r>
            <a:r>
              <a:rPr lang="en-US" sz="2000" b="1" dirty="0" err="1" smtClean="0">
                <a:latin typeface="Times New Roman" pitchFamily="18" charset="0"/>
              </a:rPr>
              <a:t>Nguyễn</a:t>
            </a:r>
            <a:r>
              <a:rPr lang="en-US" sz="2000" b="1" dirty="0" smtClean="0">
                <a:latin typeface="Times New Roman" pitchFamily="18" charset="0"/>
              </a:rPr>
              <a:t> </a:t>
            </a:r>
            <a:r>
              <a:rPr lang="en-US" sz="2000" b="1" dirty="0" err="1" smtClean="0">
                <a:latin typeface="Times New Roman" pitchFamily="18" charset="0"/>
              </a:rPr>
              <a:t>Trãi</a:t>
            </a:r>
            <a:r>
              <a:rPr lang="en-US" sz="2000" b="1" dirty="0" smtClean="0">
                <a:latin typeface="Times New Roman" pitchFamily="18" charset="0"/>
              </a:rPr>
              <a:t>, </a:t>
            </a:r>
            <a:r>
              <a:rPr lang="en-US" sz="2000" b="1" dirty="0" err="1" smtClean="0">
                <a:latin typeface="Times New Roman" pitchFamily="18" charset="0"/>
              </a:rPr>
              <a:t>Nguyễn</a:t>
            </a:r>
            <a:r>
              <a:rPr lang="en-US" sz="2000" b="1" dirty="0" smtClean="0">
                <a:latin typeface="Times New Roman" pitchFamily="18" charset="0"/>
              </a:rPr>
              <a:t> </a:t>
            </a:r>
            <a:r>
              <a:rPr lang="en-US" sz="2000" b="1" dirty="0" err="1" smtClean="0">
                <a:latin typeface="Times New Roman" pitchFamily="18" charset="0"/>
              </a:rPr>
              <a:t>Bỉnh</a:t>
            </a:r>
            <a:r>
              <a:rPr lang="en-US" sz="2000" b="1" dirty="0" smtClean="0">
                <a:latin typeface="Times New Roman" pitchFamily="18" charset="0"/>
              </a:rPr>
              <a:t> </a:t>
            </a:r>
            <a:r>
              <a:rPr lang="en-US" sz="2000" b="1" dirty="0" err="1" smtClean="0">
                <a:latin typeface="Times New Roman" pitchFamily="18" charset="0"/>
              </a:rPr>
              <a:t>Khiêm</a:t>
            </a:r>
            <a:r>
              <a:rPr lang="en-US" sz="2000" b="1" dirty="0" smtClean="0">
                <a:latin typeface="Times New Roman" pitchFamily="18" charset="0"/>
              </a:rPr>
              <a:t>, </a:t>
            </a:r>
            <a:r>
              <a:rPr lang="en-US" sz="2000" b="1" dirty="0" err="1" smtClean="0">
                <a:latin typeface="Times New Roman" pitchFamily="18" charset="0"/>
              </a:rPr>
              <a:t>Nguyễn</a:t>
            </a:r>
            <a:r>
              <a:rPr lang="en-US" sz="2000" b="1" dirty="0" smtClean="0">
                <a:latin typeface="Times New Roman" pitchFamily="18" charset="0"/>
              </a:rPr>
              <a:t> Du, </a:t>
            </a:r>
            <a:r>
              <a:rPr lang="en-US" sz="2000" b="1" dirty="0" err="1" smtClean="0">
                <a:latin typeface="Times New Roman" pitchFamily="18" charset="0"/>
              </a:rPr>
              <a:t>Nguyễn</a:t>
            </a:r>
            <a:r>
              <a:rPr lang="en-US" sz="2000" b="1" dirty="0" smtClean="0">
                <a:latin typeface="Times New Roman" pitchFamily="18" charset="0"/>
              </a:rPr>
              <a:t> </a:t>
            </a:r>
            <a:r>
              <a:rPr lang="en-US" sz="2000" b="1" dirty="0" err="1" smtClean="0">
                <a:latin typeface="Times New Roman" pitchFamily="18" charset="0"/>
              </a:rPr>
              <a:t>Khuyến</a:t>
            </a:r>
            <a:r>
              <a:rPr lang="en-US" sz="2000" b="1" dirty="0" smtClean="0">
                <a:latin typeface="Times New Roman" pitchFamily="18" charset="0"/>
              </a:rPr>
              <a:t>,…</a:t>
            </a:r>
            <a:endParaRPr lang="vi-VN" sz="2400" dirty="0"/>
          </a:p>
        </p:txBody>
      </p:sp>
      <p:sp>
        <p:nvSpPr>
          <p:cNvPr id="10" name="Hộp Văn bản 12"/>
          <p:cNvSpPr txBox="1"/>
          <p:nvPr/>
        </p:nvSpPr>
        <p:spPr>
          <a:xfrm>
            <a:off x="1524792" y="4256544"/>
            <a:ext cx="9141620" cy="1815882"/>
          </a:xfrm>
          <a:prstGeom prst="rect">
            <a:avLst/>
          </a:prstGeom>
          <a:noFill/>
          <a:ln>
            <a:solidFill>
              <a:schemeClr val="accent2">
                <a:lumMod val="50000"/>
              </a:schemeClr>
            </a:solidFill>
          </a:ln>
        </p:spPr>
        <p:txBody>
          <a:bodyPr wrap="square" rtlCol="0">
            <a:spAutoFit/>
          </a:bodyPr>
          <a:lstStyle/>
          <a:p>
            <a:pPr algn="just"/>
            <a:r>
              <a:rPr lang="en-US" sz="2800" b="1" u="sng" dirty="0" err="1" smtClean="0">
                <a:latin typeface="Times New Roman" pitchFamily="18" charset="0"/>
                <a:cs typeface="Times New Roman" pitchFamily="18" charset="0"/>
              </a:rPr>
              <a:t>Trạng</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ngữ</a:t>
            </a:r>
            <a:r>
              <a:rPr lang="en-US" sz="2800" b="1" u="sng" dirty="0" smtClean="0">
                <a:latin typeface="Times New Roman" pitchFamily="18" charset="0"/>
                <a:cs typeface="Times New Roman" pitchFamily="18" charset="0"/>
              </a:rPr>
              <a:t>: </a:t>
            </a:r>
            <a:r>
              <a:rPr lang="en-US" sz="2800" i="1" u="sng" dirty="0" err="1" smtClean="0">
                <a:solidFill>
                  <a:srgbClr val="FF0000"/>
                </a:solidFill>
                <a:latin typeface="Times New Roman" pitchFamily="18" charset="0"/>
                <a:cs typeface="Times New Roman" pitchFamily="18" charset="0"/>
              </a:rPr>
              <a:t>Kết</a:t>
            </a:r>
            <a:r>
              <a:rPr lang="en-US" sz="2800" i="1" u="sng" dirty="0" smtClean="0">
                <a:solidFill>
                  <a:srgbClr val="FF0000"/>
                </a:solidFill>
                <a:latin typeface="Times New Roman" pitchFamily="18" charset="0"/>
                <a:cs typeface="Times New Roman" pitchFamily="18" charset="0"/>
              </a:rPr>
              <a:t> </a:t>
            </a:r>
            <a:r>
              <a:rPr lang="en-US" sz="2800" i="1" u="sng" dirty="0" err="1" smtClean="0">
                <a:solidFill>
                  <a:srgbClr val="FF0000"/>
                </a:solidFill>
                <a:latin typeface="Times New Roman" pitchFamily="18" charset="0"/>
                <a:cs typeface="Times New Roman" pitchFamily="18" charset="0"/>
              </a:rPr>
              <a:t>hợp</a:t>
            </a:r>
            <a:r>
              <a:rPr lang="en-US" sz="2800" i="1" u="sng" dirty="0" smtClean="0">
                <a:solidFill>
                  <a:srgbClr val="FF0000"/>
                </a:solidFill>
                <a:latin typeface="Times New Roman" pitchFamily="18" charset="0"/>
                <a:cs typeface="Times New Roman" pitchFamily="18" charset="0"/>
              </a:rPr>
              <a:t> </a:t>
            </a:r>
            <a:r>
              <a:rPr lang="en-US" sz="2800" i="1" u="sng" dirty="0" err="1" smtClean="0">
                <a:solidFill>
                  <a:srgbClr val="FF0000"/>
                </a:solidFill>
                <a:latin typeface="Times New Roman" pitchFamily="18" charset="0"/>
                <a:cs typeface="Times New Roman" pitchFamily="18" charset="0"/>
              </a:rPr>
              <a:t>những</a:t>
            </a:r>
            <a:r>
              <a:rPr lang="en-US" sz="2800" i="1" u="sng" dirty="0" smtClean="0">
                <a:solidFill>
                  <a:srgbClr val="FF0000"/>
                </a:solidFill>
                <a:latin typeface="Times New Roman" pitchFamily="18" charset="0"/>
                <a:cs typeface="Times New Roman" pitchFamily="18" charset="0"/>
              </a:rPr>
              <a:t> </a:t>
            </a:r>
            <a:r>
              <a:rPr lang="en-US" sz="2800" i="1" u="sng" dirty="0" err="1" smtClean="0">
                <a:solidFill>
                  <a:srgbClr val="FF0000"/>
                </a:solidFill>
                <a:latin typeface="Times New Roman" pitchFamily="18" charset="0"/>
                <a:cs typeface="Times New Roman" pitchFamily="18" charset="0"/>
              </a:rPr>
              <a:t>bài</a:t>
            </a:r>
            <a:r>
              <a:rPr lang="en-US" sz="2800" i="1" u="sng" dirty="0" smtClean="0">
                <a:solidFill>
                  <a:srgbClr val="FF0000"/>
                </a:solidFill>
                <a:latin typeface="Times New Roman" pitchFamily="18" charset="0"/>
                <a:cs typeface="Times New Roman" pitchFamily="18" charset="0"/>
              </a:rPr>
              <a:t> </a:t>
            </a:r>
            <a:r>
              <a:rPr lang="en-US" sz="2800" i="1" u="sng" dirty="0" err="1" smtClean="0">
                <a:solidFill>
                  <a:srgbClr val="FF0000"/>
                </a:solidFill>
                <a:latin typeface="Times New Roman" pitchFamily="18" charset="0"/>
                <a:cs typeface="Times New Roman" pitchFamily="18" charset="0"/>
              </a:rPr>
              <a:t>này</a:t>
            </a:r>
            <a:r>
              <a:rPr lang="en-US" sz="2800" i="1" u="sng" dirty="0" smtClean="0">
                <a:solidFill>
                  <a:srgbClr val="FF0000"/>
                </a:solidFill>
                <a:latin typeface="Times New Roman" pitchFamily="18" charset="0"/>
                <a:cs typeface="Times New Roman" pitchFamily="18" charset="0"/>
              </a:rPr>
              <a:t> </a:t>
            </a:r>
            <a:r>
              <a:rPr lang="en-US" sz="2800" i="1" u="sng" dirty="0" err="1" smtClean="0">
                <a:solidFill>
                  <a:srgbClr val="FF0000"/>
                </a:solidFill>
                <a:latin typeface="Times New Roman" pitchFamily="18" charset="0"/>
                <a:cs typeface="Times New Roman" pitchFamily="18" charset="0"/>
              </a:rPr>
              <a:t>lại</a:t>
            </a:r>
            <a:r>
              <a:rPr lang="en-US" sz="2800" i="1" u="sng" dirty="0" smtClean="0">
                <a:solidFill>
                  <a:srgbClr val="FF0000"/>
                </a:solidFill>
                <a:latin typeface="Times New Roman" pitchFamily="18" charset="0"/>
                <a:cs typeface="Times New Roman" pitchFamily="18" charset="0"/>
              </a:rPr>
              <a:t>;  Ở </a:t>
            </a:r>
            <a:r>
              <a:rPr lang="en-US" sz="2800" i="1" u="sng" dirty="0" err="1" smtClean="0">
                <a:solidFill>
                  <a:srgbClr val="FF0000"/>
                </a:solidFill>
                <a:latin typeface="Times New Roman" pitchFamily="18" charset="0"/>
                <a:cs typeface="Times New Roman" pitchFamily="18" charset="0"/>
              </a:rPr>
              <a:t>loại</a:t>
            </a:r>
            <a:r>
              <a:rPr lang="en-US" sz="2800" i="1" u="sng" dirty="0" smtClean="0">
                <a:solidFill>
                  <a:srgbClr val="FF0000"/>
                </a:solidFill>
                <a:latin typeface="Times New Roman" pitchFamily="18" charset="0"/>
                <a:cs typeface="Times New Roman" pitchFamily="18" charset="0"/>
              </a:rPr>
              <a:t> </a:t>
            </a:r>
            <a:r>
              <a:rPr lang="en-US" sz="2800" i="1" u="sng" dirty="0" err="1" smtClean="0">
                <a:solidFill>
                  <a:srgbClr val="FF0000"/>
                </a:solidFill>
                <a:latin typeface="Times New Roman" pitchFamily="18" charset="0"/>
                <a:cs typeface="Times New Roman" pitchFamily="18" charset="0"/>
              </a:rPr>
              <a:t>bài</a:t>
            </a:r>
            <a:r>
              <a:rPr lang="en-US" sz="2800" i="1" u="sng" dirty="0" smtClean="0">
                <a:solidFill>
                  <a:srgbClr val="FF0000"/>
                </a:solidFill>
                <a:latin typeface="Times New Roman" pitchFamily="18" charset="0"/>
                <a:cs typeface="Times New Roman" pitchFamily="18" charset="0"/>
              </a:rPr>
              <a:t> </a:t>
            </a:r>
            <a:r>
              <a:rPr lang="en-US" sz="2800" i="1" u="sng" dirty="0" err="1" smtClean="0">
                <a:solidFill>
                  <a:srgbClr val="FF0000"/>
                </a:solidFill>
                <a:latin typeface="Times New Roman" pitchFamily="18" charset="0"/>
                <a:cs typeface="Times New Roman" pitchFamily="18" charset="0"/>
              </a:rPr>
              <a:t>thứ</a:t>
            </a:r>
            <a:r>
              <a:rPr lang="en-US" sz="2800" i="1" u="sng" dirty="0" smtClean="0">
                <a:solidFill>
                  <a:srgbClr val="FF0000"/>
                </a:solidFill>
                <a:latin typeface="Times New Roman" pitchFamily="18" charset="0"/>
                <a:cs typeface="Times New Roman" pitchFamily="18" charset="0"/>
              </a:rPr>
              <a:t> </a:t>
            </a:r>
            <a:r>
              <a:rPr lang="en-US" sz="2800" i="1" u="sng" dirty="0" err="1" smtClean="0">
                <a:solidFill>
                  <a:srgbClr val="FF0000"/>
                </a:solidFill>
                <a:latin typeface="Times New Roman" pitchFamily="18" charset="0"/>
                <a:cs typeface="Times New Roman" pitchFamily="18" charset="0"/>
              </a:rPr>
              <a:t>nhất</a:t>
            </a:r>
            <a:r>
              <a:rPr lang="en-US" sz="2800" i="1" u="sng" dirty="0" smtClean="0">
                <a:solidFill>
                  <a:srgbClr val="FF0000"/>
                </a:solidFill>
                <a:latin typeface="Times New Roman" pitchFamily="18" charset="0"/>
                <a:cs typeface="Times New Roman" pitchFamily="18" charset="0"/>
              </a:rPr>
              <a:t>; Ở </a:t>
            </a:r>
            <a:r>
              <a:rPr lang="en-US" sz="2800" i="1" u="sng" dirty="0" err="1" smtClean="0">
                <a:solidFill>
                  <a:srgbClr val="FF0000"/>
                </a:solidFill>
                <a:latin typeface="Times New Roman" pitchFamily="18" charset="0"/>
                <a:cs typeface="Times New Roman" pitchFamily="18" charset="0"/>
              </a:rPr>
              <a:t>loại</a:t>
            </a:r>
            <a:r>
              <a:rPr lang="en-US" sz="2800" i="1" u="sng" dirty="0" smtClean="0">
                <a:solidFill>
                  <a:srgbClr val="FF0000"/>
                </a:solidFill>
                <a:latin typeface="Times New Roman" pitchFamily="18" charset="0"/>
                <a:cs typeface="Times New Roman" pitchFamily="18" charset="0"/>
              </a:rPr>
              <a:t> </a:t>
            </a:r>
            <a:r>
              <a:rPr lang="en-US" sz="2800" i="1" u="sng" dirty="0" err="1" smtClean="0">
                <a:solidFill>
                  <a:srgbClr val="FF0000"/>
                </a:solidFill>
                <a:latin typeface="Times New Roman" pitchFamily="18" charset="0"/>
                <a:cs typeface="Times New Roman" pitchFamily="18" charset="0"/>
              </a:rPr>
              <a:t>bài</a:t>
            </a:r>
            <a:r>
              <a:rPr lang="en-US" sz="2800" i="1" u="sng" dirty="0" smtClean="0">
                <a:solidFill>
                  <a:srgbClr val="FF0000"/>
                </a:solidFill>
                <a:latin typeface="Times New Roman" pitchFamily="18" charset="0"/>
                <a:cs typeface="Times New Roman" pitchFamily="18" charset="0"/>
              </a:rPr>
              <a:t> </a:t>
            </a:r>
            <a:r>
              <a:rPr lang="en-US" sz="2800" i="1" u="sng" dirty="0" err="1" smtClean="0">
                <a:solidFill>
                  <a:srgbClr val="FF0000"/>
                </a:solidFill>
                <a:latin typeface="Times New Roman" pitchFamily="18" charset="0"/>
                <a:cs typeface="Times New Roman" pitchFamily="18" charset="0"/>
              </a:rPr>
              <a:t>thứ</a:t>
            </a:r>
            <a:r>
              <a:rPr lang="en-US" sz="2800" i="1" u="sng" dirty="0" smtClean="0">
                <a:solidFill>
                  <a:srgbClr val="FF0000"/>
                </a:solidFill>
                <a:latin typeface="Times New Roman" pitchFamily="18" charset="0"/>
                <a:cs typeface="Times New Roman" pitchFamily="18" charset="0"/>
              </a:rPr>
              <a:t> </a:t>
            </a:r>
            <a:r>
              <a:rPr lang="en-US" sz="2800" i="1" u="sng" dirty="0" err="1" smtClean="0">
                <a:solidFill>
                  <a:srgbClr val="FF0000"/>
                </a:solidFill>
                <a:latin typeface="Times New Roman" pitchFamily="18" charset="0"/>
                <a:cs typeface="Times New Roman" pitchFamily="18" charset="0"/>
              </a:rPr>
              <a:t>hai</a:t>
            </a:r>
            <a:endParaRPr lang="en-US" sz="2800" b="1" dirty="0" smtClean="0">
              <a:latin typeface="Times New Roman" pitchFamily="18" charset="0"/>
              <a:cs typeface="Times New Roman" pitchFamily="18" charset="0"/>
            </a:endParaRPr>
          </a:p>
          <a:p>
            <a:pPr algn="just"/>
            <a:r>
              <a:rPr lang="en-US" sz="2800" b="1" u="sng" dirty="0" err="1" smtClean="0">
                <a:latin typeface="Times New Roman" pitchFamily="18" charset="0"/>
                <a:cs typeface="Times New Roman" pitchFamily="18" charset="0"/>
              </a:rPr>
              <a:t>Công</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dụng</a:t>
            </a:r>
            <a:r>
              <a:rPr lang="en-US" sz="2800" b="1" u="sng" dirty="0" smtClean="0">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Bổ</a:t>
            </a:r>
            <a:r>
              <a:rPr lang="en-US" sz="2800" dirty="0" smtClean="0">
                <a:solidFill>
                  <a:srgbClr val="0000FF"/>
                </a:solidFill>
                <a:latin typeface="Times New Roman" pitchFamily="18" charset="0"/>
                <a:cs typeface="Times New Roman" pitchFamily="18" charset="0"/>
              </a:rPr>
              <a:t> sung </a:t>
            </a:r>
            <a:r>
              <a:rPr lang="en-US" sz="2800" dirty="0" err="1" smtClean="0">
                <a:solidFill>
                  <a:srgbClr val="0000FF"/>
                </a:solidFill>
                <a:latin typeface="Times New Roman" pitchFamily="18" charset="0"/>
                <a:cs typeface="Times New Roman" pitchFamily="18" charset="0"/>
              </a:rPr>
              <a:t>thông</a:t>
            </a:r>
            <a:r>
              <a:rPr lang="en-US" sz="2800" dirty="0" smtClean="0">
                <a:solidFill>
                  <a:srgbClr val="0000FF"/>
                </a:solidFill>
                <a:latin typeface="Times New Roman" pitchFamily="18" charset="0"/>
                <a:cs typeface="Times New Roman" pitchFamily="18" charset="0"/>
              </a:rPr>
              <a:t> tin </a:t>
            </a:r>
            <a:r>
              <a:rPr lang="en-US" sz="2800" dirty="0" err="1" smtClean="0">
                <a:solidFill>
                  <a:srgbClr val="0000FF"/>
                </a:solidFill>
                <a:latin typeface="Times New Roman" pitchFamily="18" charset="0"/>
                <a:cs typeface="Times New Roman" pitchFamily="18" charset="0"/>
              </a:rPr>
              <a:t>tình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huống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luận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luận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văn</a:t>
            </a:r>
            <a:r>
              <a:rPr lang="en-US"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sym typeface="Wingdings" pitchFamily="2" charset="2"/>
              </a:rPr>
              <a:t> </a:t>
            </a:r>
            <a:r>
              <a:rPr lang="en-US" sz="2800" dirty="0" err="1" smtClean="0">
                <a:solidFill>
                  <a:srgbClr val="0000FF"/>
                </a:solidFill>
                <a:latin typeface="Times New Roman" pitchFamily="18" charset="0"/>
                <a:cs typeface="Times New Roman" pitchFamily="18" charset="0"/>
                <a:sym typeface="Wingdings" pitchFamily="2" charset="2"/>
              </a:rPr>
              <a:t>Rõ</a:t>
            </a:r>
            <a:r>
              <a:rPr lang="en-US" sz="2800" dirty="0" smtClean="0">
                <a:solidFill>
                  <a:srgbClr val="0000FF"/>
                </a:solidFill>
                <a:latin typeface="Times New Roman" pitchFamily="18" charset="0"/>
                <a:cs typeface="Times New Roman" pitchFamily="18" charset="0"/>
                <a:sym typeface="Wingdings" pitchFamily="2" charset="2"/>
              </a:rPr>
              <a:t> </a:t>
            </a:r>
            <a:r>
              <a:rPr lang="en-US" sz="2800" dirty="0" err="1" smtClean="0">
                <a:solidFill>
                  <a:srgbClr val="0000FF"/>
                </a:solidFill>
                <a:latin typeface="Times New Roman" pitchFamily="18" charset="0"/>
                <a:cs typeface="Times New Roman" pitchFamily="18" charset="0"/>
                <a:sym typeface="Wingdings" pitchFamily="2" charset="2"/>
              </a:rPr>
              <a:t>ràng</a:t>
            </a:r>
            <a:r>
              <a:rPr lang="en-US" sz="2800" dirty="0" smtClean="0">
                <a:solidFill>
                  <a:srgbClr val="0000FF"/>
                </a:solidFill>
                <a:latin typeface="Times New Roman" pitchFamily="18" charset="0"/>
                <a:cs typeface="Times New Roman" pitchFamily="18" charset="0"/>
                <a:sym typeface="Wingdings" pitchFamily="2" charset="2"/>
              </a:rPr>
              <a:t>, </a:t>
            </a:r>
            <a:r>
              <a:rPr lang="en-US" sz="2800" dirty="0" err="1" smtClean="0">
                <a:solidFill>
                  <a:srgbClr val="0000FF"/>
                </a:solidFill>
                <a:latin typeface="Times New Roman" pitchFamily="18" charset="0"/>
                <a:cs typeface="Times New Roman" pitchFamily="18" charset="0"/>
                <a:sym typeface="Wingdings" pitchFamily="2" charset="2"/>
              </a:rPr>
              <a:t>dễ</a:t>
            </a:r>
            <a:r>
              <a:rPr lang="en-US" sz="2800" dirty="0" smtClean="0">
                <a:solidFill>
                  <a:srgbClr val="0000FF"/>
                </a:solidFill>
                <a:latin typeface="Times New Roman" pitchFamily="18" charset="0"/>
                <a:cs typeface="Times New Roman" pitchFamily="18" charset="0"/>
                <a:sym typeface="Wingdings" pitchFamily="2" charset="2"/>
              </a:rPr>
              <a:t> </a:t>
            </a:r>
            <a:r>
              <a:rPr lang="en-US" sz="2800" dirty="0" err="1" smtClean="0">
                <a:solidFill>
                  <a:srgbClr val="0000FF"/>
                </a:solidFill>
                <a:latin typeface="Times New Roman" pitchFamily="18" charset="0"/>
                <a:cs typeface="Times New Roman" pitchFamily="18" charset="0"/>
                <a:sym typeface="Wingdings" pitchFamily="2" charset="2"/>
              </a:rPr>
              <a:t>hiểu</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473847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Ảnh 8">
            <a:hlinkClick r:id="rId2" action="ppaction://hlinksldjump"/>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533" y="0"/>
            <a:ext cx="1181586" cy="1240988"/>
          </a:xfrm>
          <a:prstGeom prst="rect">
            <a:avLst/>
          </a:prstGeom>
        </p:spPr>
      </p:pic>
      <p:sp>
        <p:nvSpPr>
          <p:cNvPr id="10" name="Hộp Văn bản 6"/>
          <p:cNvSpPr txBox="1"/>
          <p:nvPr/>
        </p:nvSpPr>
        <p:spPr>
          <a:xfrm>
            <a:off x="1446212" y="533399"/>
            <a:ext cx="9701506" cy="2893100"/>
          </a:xfrm>
          <a:prstGeom prst="rect">
            <a:avLst/>
          </a:prstGeom>
          <a:noFill/>
          <a:ln>
            <a:solidFill>
              <a:srgbClr val="00B050"/>
            </a:solidFill>
          </a:ln>
        </p:spPr>
        <p:txBody>
          <a:bodyPr wrap="square" rtlCol="0">
            <a:spAutoFit/>
          </a:bodyPr>
          <a:lstStyle/>
          <a:p>
            <a:pPr marL="342900" indent="-342900">
              <a:spcBef>
                <a:spcPct val="50000"/>
              </a:spcBef>
            </a:pPr>
            <a:r>
              <a:rPr lang="en-US" sz="2600" b="1" dirty="0" err="1" smtClean="0">
                <a:solidFill>
                  <a:srgbClr val="0000FF"/>
                </a:solidFill>
                <a:latin typeface="Times New Roman" pitchFamily="18" charset="0"/>
                <a:cs typeface="Times New Roman" pitchFamily="18" charset="0"/>
              </a:rPr>
              <a:t>Nêu</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công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của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trạng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ngữ</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trong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đoạn</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trích</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sau</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đây</a:t>
            </a:r>
            <a:r>
              <a:rPr lang="en-US" sz="2600" b="1" dirty="0" smtClean="0">
                <a:solidFill>
                  <a:srgbClr val="0000FF"/>
                </a:solidFill>
                <a:latin typeface="Times New Roman" pitchFamily="18" charset="0"/>
                <a:cs typeface="Times New Roman" pitchFamily="18" charset="0"/>
              </a:rPr>
              <a:t>:</a:t>
            </a:r>
          </a:p>
          <a:p>
            <a:r>
              <a:rPr lang="en-US" sz="2600" b="1" i="1" dirty="0" smtClean="0">
                <a:latin typeface="Times New Roman" pitchFamily="18" charset="0"/>
                <a:cs typeface="Times New Roman" pitchFamily="18" charset="0"/>
              </a:rPr>
              <a:t>           </a:t>
            </a:r>
            <a:r>
              <a:rPr lang="vi-VN" sz="2600" b="1" i="1" dirty="0" smtClean="0">
                <a:latin typeface="Times New Roman" pitchFamily="18" charset="0"/>
                <a:cs typeface="Times New Roman" pitchFamily="18" charset="0"/>
              </a:rPr>
              <a:t>Đã bao lần bạn vấp ngã mà không hề nhớ. Lần đầu tiên chập chững bước đi, bạn đã bị ngã. Lần đầu tiên tập bơi, bạn uống nước và suýt chết đuối phải không? Lần đầu tiên chơi bóng bàn, bạn có đánh trúng bóng không? Không sao đâu vì… […]. Lúc còn học phổ thông, Lu-i Pa-xtơ chỉ là một học sinh trung bình. Về môn Hóa, ông đứng hạng 15 trong số 22 học sinh của lớp.</a:t>
            </a:r>
            <a:endParaRPr lang="vi-VN" sz="2600" b="1" i="1" dirty="0">
              <a:latin typeface="Times New Roman" pitchFamily="18" charset="0"/>
              <a:cs typeface="Times New Roman" pitchFamily="18" charset="0"/>
            </a:endParaRPr>
          </a:p>
        </p:txBody>
      </p:sp>
      <p:sp>
        <p:nvSpPr>
          <p:cNvPr id="14" name="Hộp Văn bản 12"/>
          <p:cNvSpPr txBox="1"/>
          <p:nvPr/>
        </p:nvSpPr>
        <p:spPr>
          <a:xfrm>
            <a:off x="1584321" y="4038600"/>
            <a:ext cx="9463091" cy="2246769"/>
          </a:xfrm>
          <a:prstGeom prst="rect">
            <a:avLst/>
          </a:prstGeom>
          <a:noFill/>
          <a:ln>
            <a:solidFill>
              <a:schemeClr val="accent2">
                <a:lumMod val="50000"/>
              </a:schemeClr>
            </a:solidFill>
          </a:ln>
        </p:spPr>
        <p:txBody>
          <a:bodyPr wrap="square" rtlCol="0">
            <a:spAutoFit/>
          </a:bodyPr>
          <a:lstStyle/>
          <a:p>
            <a:pPr algn="just"/>
            <a:r>
              <a:rPr lang="en-US" sz="2800" b="1" u="sng" dirty="0" err="1" smtClean="0">
                <a:latin typeface="Times New Roman" pitchFamily="18" charset="0"/>
                <a:cs typeface="Times New Roman" pitchFamily="18" charset="0"/>
              </a:rPr>
              <a:t>Trạng</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ngữ</a:t>
            </a:r>
            <a:r>
              <a:rPr lang="en-US" sz="2800" b="1" u="sng" dirty="0" smtClean="0">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Đã</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bao</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lần</a:t>
            </a:r>
            <a:r>
              <a:rPr lang="en-US" sz="2800" b="1" i="1" dirty="0" smtClean="0">
                <a:solidFill>
                  <a:srgbClr val="FF0000"/>
                </a:solidFill>
                <a:latin typeface="Times New Roman" pitchFamily="18" charset="0"/>
                <a:cs typeface="Times New Roman" pitchFamily="18" charset="0"/>
              </a:rPr>
              <a:t>; </a:t>
            </a:r>
            <a:r>
              <a:rPr lang="vi-VN" sz="2800" b="1" i="1" dirty="0" smtClean="0">
                <a:solidFill>
                  <a:srgbClr val="FF0000"/>
                </a:solidFill>
                <a:latin typeface="Times New Roman" pitchFamily="18" charset="0"/>
                <a:cs typeface="Times New Roman" pitchFamily="18" charset="0"/>
              </a:rPr>
              <a:t>Lần đầu tiên chập chững bước đi</a:t>
            </a:r>
            <a:r>
              <a:rPr lang="en-US" sz="2800" b="1" i="1" dirty="0" smtClean="0">
                <a:solidFill>
                  <a:srgbClr val="FF0000"/>
                </a:solidFill>
                <a:latin typeface="Times New Roman" pitchFamily="18" charset="0"/>
                <a:cs typeface="Times New Roman" pitchFamily="18" charset="0"/>
              </a:rPr>
              <a:t>; </a:t>
            </a:r>
            <a:r>
              <a:rPr lang="vi-VN" sz="2800" b="1" i="1" dirty="0" smtClean="0">
                <a:solidFill>
                  <a:srgbClr val="FF0000"/>
                </a:solidFill>
                <a:latin typeface="Times New Roman" pitchFamily="18" charset="0"/>
                <a:cs typeface="Times New Roman" pitchFamily="18" charset="0"/>
              </a:rPr>
              <a:t>Lần đầu tiên tập bơi</a:t>
            </a:r>
            <a:r>
              <a:rPr lang="en-US" sz="2800" b="1" i="1" dirty="0" smtClean="0">
                <a:solidFill>
                  <a:srgbClr val="FF0000"/>
                </a:solidFill>
                <a:latin typeface="Times New Roman" pitchFamily="18" charset="0"/>
                <a:cs typeface="Times New Roman" pitchFamily="18" charset="0"/>
              </a:rPr>
              <a:t>; </a:t>
            </a:r>
            <a:r>
              <a:rPr lang="vi-VN" sz="2800" b="1" i="1" dirty="0" smtClean="0">
                <a:solidFill>
                  <a:srgbClr val="FF0000"/>
                </a:solidFill>
                <a:latin typeface="Times New Roman" pitchFamily="18" charset="0"/>
                <a:cs typeface="Times New Roman" pitchFamily="18" charset="0"/>
              </a:rPr>
              <a:t>Lần đầu tiên chơi bóng bàn</a:t>
            </a:r>
            <a:r>
              <a:rPr lang="en-US" sz="2800" b="1" i="1" dirty="0" smtClean="0">
                <a:solidFill>
                  <a:srgbClr val="FF0000"/>
                </a:solidFill>
                <a:latin typeface="Times New Roman" pitchFamily="18" charset="0"/>
                <a:cs typeface="Times New Roman" pitchFamily="18" charset="0"/>
              </a:rPr>
              <a:t>; </a:t>
            </a:r>
            <a:r>
              <a:rPr lang="vi-VN" sz="2800" b="1" i="1" dirty="0" smtClean="0">
                <a:solidFill>
                  <a:srgbClr val="FF0000"/>
                </a:solidFill>
                <a:latin typeface="Times New Roman" pitchFamily="18" charset="0"/>
                <a:cs typeface="Times New Roman" pitchFamily="18" charset="0"/>
              </a:rPr>
              <a:t>Lúc còn học phổ thông</a:t>
            </a:r>
            <a:endParaRPr lang="en-US" sz="2800" b="1" i="1" dirty="0" smtClean="0">
              <a:solidFill>
                <a:srgbClr val="FF0000"/>
              </a:solidFill>
              <a:latin typeface="Times New Roman" pitchFamily="18" charset="0"/>
              <a:cs typeface="Times New Roman" pitchFamily="18" charset="0"/>
            </a:endParaRPr>
          </a:p>
          <a:p>
            <a:pPr algn="just"/>
            <a:r>
              <a:rPr lang="en-US" sz="2800" b="1" u="sng" dirty="0" err="1" smtClean="0">
                <a:latin typeface="Times New Roman" pitchFamily="18" charset="0"/>
                <a:cs typeface="Times New Roman" pitchFamily="18" charset="0"/>
              </a:rPr>
              <a:t>Công</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dụng</a:t>
            </a:r>
            <a:r>
              <a:rPr lang="en-US" sz="2800" b="1" u="sng" dirty="0" smtClean="0">
                <a:latin typeface="Times New Roman" pitchFamily="18" charset="0"/>
                <a:cs typeface="Times New Roman" pitchFamily="18" charset="0"/>
              </a:rPr>
              <a:t>: </a:t>
            </a:r>
            <a:r>
              <a:rPr lang="en-US" sz="2800" b="1" dirty="0" err="1" smtClean="0">
                <a:solidFill>
                  <a:srgbClr val="0000FF"/>
                </a:solidFill>
                <a:latin typeface="Times New Roman" pitchFamily="18" charset="0"/>
              </a:rPr>
              <a:t>Bổ</a:t>
            </a:r>
            <a:r>
              <a:rPr lang="en-US" sz="2800" b="1" dirty="0" smtClean="0">
                <a:solidFill>
                  <a:srgbClr val="0000FF"/>
                </a:solidFill>
                <a:latin typeface="Times New Roman" pitchFamily="18" charset="0"/>
              </a:rPr>
              <a:t> sung </a:t>
            </a:r>
            <a:r>
              <a:rPr lang="en-US" sz="2800" b="1" dirty="0" err="1" smtClean="0">
                <a:solidFill>
                  <a:srgbClr val="0000FF"/>
                </a:solidFill>
                <a:latin typeface="Times New Roman" pitchFamily="18" charset="0"/>
              </a:rPr>
              <a:t>thông</a:t>
            </a:r>
            <a:r>
              <a:rPr lang="en-US" sz="2800" b="1" dirty="0" smtClean="0">
                <a:solidFill>
                  <a:srgbClr val="0000FF"/>
                </a:solidFill>
                <a:latin typeface="Times New Roman" pitchFamily="18" charset="0"/>
              </a:rPr>
              <a:t> tin </a:t>
            </a:r>
            <a:r>
              <a:rPr lang="en-US" sz="2800" b="1" dirty="0" err="1" smtClean="0">
                <a:solidFill>
                  <a:srgbClr val="0000FF"/>
                </a:solidFill>
                <a:latin typeface="Times New Roman" pitchFamily="18" charset="0"/>
              </a:rPr>
              <a:t>tình</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huống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liên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kết</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các</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luận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cứ</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trong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mạch</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lập</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luận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của</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bài</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văn</a:t>
            </a:r>
            <a:r>
              <a:rPr lang="en-US" sz="2800" b="1" dirty="0" smtClean="0">
                <a:solidFill>
                  <a:srgbClr val="0000FF"/>
                </a:solidFill>
                <a:latin typeface="Times New Roman" pitchFamily="18" charset="0"/>
              </a:rPr>
              <a:t>.</a:t>
            </a:r>
            <a:r>
              <a:rPr lang="en-US" sz="2800" b="1" dirty="0" smtClean="0">
                <a:solidFill>
                  <a:srgbClr val="0000FF"/>
                </a:solidFill>
                <a:latin typeface="Times New Roman" pitchFamily="18" charset="0"/>
                <a:sym typeface="Wingdings" pitchFamily="2" charset="2"/>
              </a:rPr>
              <a:t> </a:t>
            </a:r>
            <a:r>
              <a:rPr lang="en-US" sz="2800" b="1" dirty="0" err="1" smtClean="0">
                <a:solidFill>
                  <a:srgbClr val="0000FF"/>
                </a:solidFill>
                <a:latin typeface="Times New Roman" pitchFamily="18" charset="0"/>
                <a:sym typeface="Wingdings" pitchFamily="2" charset="2"/>
              </a:rPr>
              <a:t>Rõ</a:t>
            </a:r>
            <a:r>
              <a:rPr lang="en-US" sz="2800" b="1" dirty="0" smtClean="0">
                <a:solidFill>
                  <a:srgbClr val="0000FF"/>
                </a:solidFill>
                <a:latin typeface="Times New Roman" pitchFamily="18" charset="0"/>
                <a:sym typeface="Wingdings" pitchFamily="2" charset="2"/>
              </a:rPr>
              <a:t> </a:t>
            </a:r>
            <a:r>
              <a:rPr lang="en-US" sz="2800" b="1" dirty="0" err="1" smtClean="0">
                <a:solidFill>
                  <a:srgbClr val="0000FF"/>
                </a:solidFill>
                <a:latin typeface="Times New Roman" pitchFamily="18" charset="0"/>
                <a:sym typeface="Wingdings" pitchFamily="2" charset="2"/>
              </a:rPr>
              <a:t>ràng</a:t>
            </a:r>
            <a:r>
              <a:rPr lang="en-US" sz="2800" b="1" dirty="0" smtClean="0">
                <a:solidFill>
                  <a:srgbClr val="0000FF"/>
                </a:solidFill>
                <a:latin typeface="Times New Roman" pitchFamily="18" charset="0"/>
                <a:sym typeface="Wingdings" pitchFamily="2" charset="2"/>
              </a:rPr>
              <a:t>, </a:t>
            </a:r>
            <a:r>
              <a:rPr lang="en-US" sz="2800" b="1" dirty="0" err="1" smtClean="0">
                <a:solidFill>
                  <a:srgbClr val="0000FF"/>
                </a:solidFill>
                <a:latin typeface="Times New Roman" pitchFamily="18" charset="0"/>
                <a:sym typeface="Wingdings" pitchFamily="2" charset="2"/>
              </a:rPr>
              <a:t>dễ</a:t>
            </a:r>
            <a:r>
              <a:rPr lang="en-US" sz="2800" b="1" dirty="0" smtClean="0">
                <a:solidFill>
                  <a:srgbClr val="0000FF"/>
                </a:solidFill>
                <a:latin typeface="Times New Roman" pitchFamily="18" charset="0"/>
                <a:sym typeface="Wingdings" pitchFamily="2" charset="2"/>
              </a:rPr>
              <a:t> </a:t>
            </a:r>
            <a:r>
              <a:rPr lang="en-US" sz="2800" b="1" dirty="0" err="1" smtClean="0">
                <a:solidFill>
                  <a:srgbClr val="0000FF"/>
                </a:solidFill>
                <a:latin typeface="Times New Roman" pitchFamily="18" charset="0"/>
                <a:sym typeface="Wingdings" pitchFamily="2" charset="2"/>
              </a:rPr>
              <a:t>hiểu</a:t>
            </a:r>
            <a:r>
              <a:rPr lang="en-US" sz="2800" b="1" dirty="0" smtClean="0">
                <a:solidFill>
                  <a:srgbClr val="0000FF"/>
                </a:solidFill>
                <a:latin typeface="Times New Roman" pitchFamily="18" charset="0"/>
                <a:sym typeface="Wingdings" pitchFamily="2" charset="2"/>
              </a:rPr>
              <a:t>.</a:t>
            </a:r>
            <a:endParaRPr lang="vi-VN" sz="2800" dirty="0"/>
          </a:p>
        </p:txBody>
      </p:sp>
    </p:spTree>
    <p:extLst>
      <p:ext uri="{BB962C8B-B14F-4D97-AF65-F5344CB8AC3E}">
        <p14:creationId xmlns:p14="http://schemas.microsoft.com/office/powerpoint/2010/main" val="508186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Ảnh 8">
            <a:hlinkClick r:id="rId2" action="ppaction://hlinksldjump"/>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533" y="0"/>
            <a:ext cx="1181586" cy="1240988"/>
          </a:xfrm>
          <a:prstGeom prst="rect">
            <a:avLst/>
          </a:prstGeom>
        </p:spPr>
      </p:pic>
      <p:sp>
        <p:nvSpPr>
          <p:cNvPr id="10" name="Hộp Văn bản 6"/>
          <p:cNvSpPr txBox="1"/>
          <p:nvPr/>
        </p:nvSpPr>
        <p:spPr>
          <a:xfrm>
            <a:off x="1929898" y="838200"/>
            <a:ext cx="9141620" cy="1477328"/>
          </a:xfrm>
          <a:prstGeom prst="rect">
            <a:avLst/>
          </a:prstGeom>
          <a:noFill/>
          <a:ln>
            <a:solidFill>
              <a:srgbClr val="00B050"/>
            </a:solidFill>
          </a:ln>
        </p:spPr>
        <p:txBody>
          <a:bodyPr wrap="square" rtlCol="0">
            <a:spAutoFit/>
          </a:bodyPr>
          <a:lstStyle/>
          <a:p>
            <a:pPr algn="ctr"/>
            <a:r>
              <a:rPr lang="en-US" sz="3000" b="1" dirty="0" err="1" smtClean="0">
                <a:solidFill>
                  <a:srgbClr val="0000FF"/>
                </a:solidFill>
                <a:latin typeface="Times New Roman" pitchFamily="18" charset="0"/>
                <a:cs typeface="Times New Roman" pitchFamily="18" charset="0"/>
              </a:rPr>
              <a:t>Chỉ</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ra</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những</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trường</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hợp</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tách</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trạng</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ngữ</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thành</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câu</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riêng</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trong</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các</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câu</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dưới</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đây</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Nêu</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tác</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dụng</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của</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câu</a:t>
            </a:r>
            <a:r>
              <a:rPr lang="en-US" sz="3000" b="1" dirty="0" smtClean="0">
                <a:solidFill>
                  <a:srgbClr val="0000FF"/>
                </a:solidFill>
                <a:latin typeface="Times New Roman" pitchFamily="18" charset="0"/>
                <a:cs typeface="Times New Roman" pitchFamily="18" charset="0"/>
              </a:rPr>
              <a:t> do </a:t>
            </a:r>
            <a:r>
              <a:rPr lang="en-US" sz="3000" b="1" dirty="0" err="1" smtClean="0">
                <a:solidFill>
                  <a:srgbClr val="0000FF"/>
                </a:solidFill>
                <a:latin typeface="Times New Roman" pitchFamily="18" charset="0"/>
                <a:cs typeface="Times New Roman" pitchFamily="18" charset="0"/>
              </a:rPr>
              <a:t>trạng</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ngữ</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tạo</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thành</a:t>
            </a:r>
            <a:r>
              <a:rPr lang="en-US" sz="3000" b="1" dirty="0" smtClean="0">
                <a:solidFill>
                  <a:srgbClr val="0000FF"/>
                </a:solidFill>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Bố</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cháu</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đã</a:t>
            </a:r>
            <a:r>
              <a:rPr lang="en-US" sz="3000" b="1" dirty="0" smtClean="0">
                <a:latin typeface="Times New Roman" pitchFamily="18" charset="0"/>
                <a:cs typeface="Times New Roman" pitchFamily="18" charset="0"/>
              </a:rPr>
              <a:t> hi </a:t>
            </a:r>
            <a:r>
              <a:rPr lang="en-US" sz="3000" b="1" dirty="0" err="1" smtClean="0">
                <a:latin typeface="Times New Roman" pitchFamily="18" charset="0"/>
                <a:cs typeface="Times New Roman" pitchFamily="18" charset="0"/>
              </a:rPr>
              <a:t>sinh</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Năm</a:t>
            </a:r>
            <a:r>
              <a:rPr lang="en-US" sz="3000" b="1" dirty="0" smtClean="0">
                <a:latin typeface="Times New Roman" pitchFamily="18" charset="0"/>
                <a:cs typeface="Times New Roman" pitchFamily="18" charset="0"/>
              </a:rPr>
              <a:t> 72.</a:t>
            </a:r>
            <a:endParaRPr lang="vi-VN" dirty="0"/>
          </a:p>
        </p:txBody>
      </p:sp>
      <p:sp>
        <p:nvSpPr>
          <p:cNvPr id="14" name="Hộp Văn bản 12"/>
          <p:cNvSpPr txBox="1"/>
          <p:nvPr/>
        </p:nvSpPr>
        <p:spPr>
          <a:xfrm>
            <a:off x="1767683" y="4172212"/>
            <a:ext cx="9141620" cy="1384995"/>
          </a:xfrm>
          <a:prstGeom prst="rect">
            <a:avLst/>
          </a:prstGeom>
          <a:noFill/>
          <a:ln>
            <a:solidFill>
              <a:schemeClr val="accent2">
                <a:lumMod val="50000"/>
              </a:schemeClr>
            </a:solidFill>
          </a:ln>
        </p:spPr>
        <p:txBody>
          <a:bodyPr wrap="square" rtlCol="0">
            <a:spAutoFit/>
          </a:bodyPr>
          <a:lstStyle/>
          <a:p>
            <a:endParaRPr lang="en-US" dirty="0" smtClean="0"/>
          </a:p>
          <a:p>
            <a:pPr marL="0" lvl="1" algn="ctr"/>
            <a:r>
              <a:rPr lang="en-US" sz="3000" b="1" u="sng" dirty="0" err="1" smtClean="0">
                <a:solidFill>
                  <a:srgbClr val="FF3300"/>
                </a:solidFill>
                <a:latin typeface="Times New Roman" pitchFamily="18" charset="0"/>
                <a:cs typeface="Times New Roman" pitchFamily="18" charset="0"/>
              </a:rPr>
              <a:t>Năm</a:t>
            </a:r>
            <a:r>
              <a:rPr lang="en-US" sz="3000" b="1" u="sng" dirty="0" smtClean="0">
                <a:solidFill>
                  <a:srgbClr val="FF3300"/>
                </a:solidFill>
                <a:latin typeface="Times New Roman" pitchFamily="18" charset="0"/>
                <a:cs typeface="Times New Roman" pitchFamily="18" charset="0"/>
              </a:rPr>
              <a:t> 72 </a:t>
            </a:r>
            <a:r>
              <a:rPr lang="en-US" sz="3000" b="1" dirty="0" smtClean="0">
                <a:solidFill>
                  <a:srgbClr val="FF3300"/>
                </a:solidFill>
                <a:latin typeface="Times New Roman" pitchFamily="18" charset="0"/>
                <a:cs typeface="Times New Roman" pitchFamily="18" charset="0"/>
                <a:sym typeface="Wingdings" pitchFamily="2" charset="2"/>
              </a:rPr>
              <a:t> </a:t>
            </a:r>
            <a:r>
              <a:rPr lang="en-US" sz="3000" b="1" i="1" dirty="0" err="1" smtClean="0">
                <a:solidFill>
                  <a:srgbClr val="FF0000"/>
                </a:solidFill>
                <a:latin typeface="Times New Roman" pitchFamily="18" charset="0"/>
                <a:cs typeface="Times New Roman" pitchFamily="18" charset="0"/>
                <a:sym typeface="Wingdings" pitchFamily="2" charset="2"/>
              </a:rPr>
              <a:t>Nhấn</a:t>
            </a:r>
            <a:r>
              <a:rPr lang="en-US" sz="3000" b="1" i="1" dirty="0" smtClean="0">
                <a:solidFill>
                  <a:srgbClr val="FF0000"/>
                </a:solidFill>
                <a:latin typeface="Times New Roman" pitchFamily="18" charset="0"/>
                <a:cs typeface="Times New Roman" pitchFamily="18" charset="0"/>
                <a:sym typeface="Wingdings" pitchFamily="2" charset="2"/>
              </a:rPr>
              <a:t> </a:t>
            </a:r>
            <a:r>
              <a:rPr lang="en-US" sz="3000" b="1" i="1" dirty="0" err="1" smtClean="0">
                <a:solidFill>
                  <a:srgbClr val="FF0000"/>
                </a:solidFill>
                <a:latin typeface="Times New Roman" pitchFamily="18" charset="0"/>
                <a:cs typeface="Times New Roman" pitchFamily="18" charset="0"/>
                <a:sym typeface="Wingdings" pitchFamily="2" charset="2"/>
              </a:rPr>
              <a:t>mạnh</a:t>
            </a:r>
            <a:r>
              <a:rPr lang="en-US" sz="3000" b="1" i="1" dirty="0" smtClean="0">
                <a:solidFill>
                  <a:srgbClr val="FF0000"/>
                </a:solidFill>
                <a:latin typeface="Times New Roman" pitchFamily="18" charset="0"/>
                <a:cs typeface="Times New Roman" pitchFamily="18" charset="0"/>
                <a:sym typeface="Wingdings" pitchFamily="2" charset="2"/>
              </a:rPr>
              <a:t> </a:t>
            </a:r>
            <a:r>
              <a:rPr lang="en-US" sz="3000" b="1" i="1" dirty="0" err="1" smtClean="0">
                <a:solidFill>
                  <a:srgbClr val="FF0000"/>
                </a:solidFill>
                <a:latin typeface="Times New Roman" pitchFamily="18" charset="0"/>
                <a:cs typeface="Times New Roman" pitchFamily="18" charset="0"/>
                <a:sym typeface="Wingdings" pitchFamily="2" charset="2"/>
              </a:rPr>
              <a:t>thời</a:t>
            </a:r>
            <a:r>
              <a:rPr lang="en-US" sz="3000" b="1" i="1" dirty="0" smtClean="0">
                <a:solidFill>
                  <a:srgbClr val="FF0000"/>
                </a:solidFill>
                <a:latin typeface="Times New Roman" pitchFamily="18" charset="0"/>
                <a:cs typeface="Times New Roman" pitchFamily="18" charset="0"/>
                <a:sym typeface="Wingdings" pitchFamily="2" charset="2"/>
              </a:rPr>
              <a:t> </a:t>
            </a:r>
            <a:r>
              <a:rPr lang="en-US" sz="3000" b="1" i="1" dirty="0" err="1" smtClean="0">
                <a:solidFill>
                  <a:srgbClr val="FF0000"/>
                </a:solidFill>
                <a:latin typeface="Times New Roman" pitchFamily="18" charset="0"/>
                <a:cs typeface="Times New Roman" pitchFamily="18" charset="0"/>
                <a:sym typeface="Wingdings" pitchFamily="2" charset="2"/>
              </a:rPr>
              <a:t>điểm</a:t>
            </a:r>
            <a:r>
              <a:rPr lang="en-US" sz="3000" b="1" i="1" dirty="0" smtClean="0">
                <a:solidFill>
                  <a:srgbClr val="FF0000"/>
                </a:solidFill>
                <a:latin typeface="Times New Roman" pitchFamily="18" charset="0"/>
                <a:cs typeface="Times New Roman" pitchFamily="18" charset="0"/>
                <a:sym typeface="Wingdings" pitchFamily="2" charset="2"/>
              </a:rPr>
              <a:t> hi </a:t>
            </a:r>
            <a:r>
              <a:rPr lang="en-US" sz="3000" b="1" i="1" dirty="0" err="1" smtClean="0">
                <a:solidFill>
                  <a:srgbClr val="FF0000"/>
                </a:solidFill>
                <a:latin typeface="Times New Roman" pitchFamily="18" charset="0"/>
                <a:cs typeface="Times New Roman" pitchFamily="18" charset="0"/>
                <a:sym typeface="Wingdings" pitchFamily="2" charset="2"/>
              </a:rPr>
              <a:t>sinh</a:t>
            </a:r>
            <a:r>
              <a:rPr lang="en-US" sz="3000" b="1" i="1" dirty="0" smtClean="0">
                <a:solidFill>
                  <a:srgbClr val="FF0000"/>
                </a:solidFill>
                <a:latin typeface="Times New Roman" pitchFamily="18" charset="0"/>
                <a:cs typeface="Times New Roman" pitchFamily="18" charset="0"/>
                <a:sym typeface="Wingdings" pitchFamily="2" charset="2"/>
              </a:rPr>
              <a:t> </a:t>
            </a:r>
            <a:r>
              <a:rPr lang="en-US" sz="3000" b="1" i="1" dirty="0" err="1" smtClean="0">
                <a:solidFill>
                  <a:srgbClr val="FF0000"/>
                </a:solidFill>
                <a:latin typeface="Times New Roman" pitchFamily="18" charset="0"/>
                <a:cs typeface="Times New Roman" pitchFamily="18" charset="0"/>
                <a:sym typeface="Wingdings" pitchFamily="2" charset="2"/>
              </a:rPr>
              <a:t>của</a:t>
            </a:r>
            <a:r>
              <a:rPr lang="en-US" sz="3000" b="1" i="1" dirty="0" smtClean="0">
                <a:solidFill>
                  <a:srgbClr val="FF0000"/>
                </a:solidFill>
                <a:latin typeface="Times New Roman" pitchFamily="18" charset="0"/>
                <a:cs typeface="Times New Roman" pitchFamily="18" charset="0"/>
                <a:sym typeface="Wingdings" pitchFamily="2" charset="2"/>
              </a:rPr>
              <a:t> </a:t>
            </a:r>
            <a:r>
              <a:rPr lang="en-US" sz="3000" b="1" i="1" dirty="0" err="1" smtClean="0">
                <a:solidFill>
                  <a:srgbClr val="FF0000"/>
                </a:solidFill>
                <a:latin typeface="Times New Roman" pitchFamily="18" charset="0"/>
                <a:cs typeface="Times New Roman" pitchFamily="18" charset="0"/>
                <a:sym typeface="Wingdings" pitchFamily="2" charset="2"/>
              </a:rPr>
              <a:t>nhân</a:t>
            </a:r>
            <a:r>
              <a:rPr lang="en-US" sz="3000" b="1" i="1" dirty="0" smtClean="0">
                <a:solidFill>
                  <a:srgbClr val="FF0000"/>
                </a:solidFill>
                <a:latin typeface="Times New Roman" pitchFamily="18" charset="0"/>
                <a:cs typeface="Times New Roman" pitchFamily="18" charset="0"/>
                <a:sym typeface="Wingdings" pitchFamily="2" charset="2"/>
              </a:rPr>
              <a:t> </a:t>
            </a:r>
            <a:r>
              <a:rPr lang="en-US" sz="3000" b="1" i="1" dirty="0" err="1" smtClean="0">
                <a:solidFill>
                  <a:srgbClr val="FF0000"/>
                </a:solidFill>
                <a:latin typeface="Times New Roman" pitchFamily="18" charset="0"/>
                <a:cs typeface="Times New Roman" pitchFamily="18" charset="0"/>
                <a:sym typeface="Wingdings" pitchFamily="2" charset="2"/>
              </a:rPr>
              <a:t>vật</a:t>
            </a:r>
            <a:endParaRPr lang="en-US" sz="3000" b="1" i="1" dirty="0" smtClean="0">
              <a:solidFill>
                <a:srgbClr val="FF0000"/>
              </a:solidFill>
              <a:latin typeface="Times New Roman" pitchFamily="18" charset="0"/>
              <a:cs typeface="Times New Roman" pitchFamily="18" charset="0"/>
              <a:sym typeface="Wingdings" pitchFamily="2" charset="2"/>
            </a:endParaRPr>
          </a:p>
          <a:p>
            <a:endParaRPr lang="en-US" dirty="0" smtClean="0"/>
          </a:p>
          <a:p>
            <a:endParaRPr lang="vi-VN" dirty="0"/>
          </a:p>
        </p:txBody>
      </p:sp>
    </p:spTree>
    <p:extLst>
      <p:ext uri="{BB962C8B-B14F-4D97-AF65-F5344CB8AC3E}">
        <p14:creationId xmlns:p14="http://schemas.microsoft.com/office/powerpoint/2010/main" val="2188733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from="(-#ppt_w/2)" to="(#ppt_x)" calcmode="lin" valueType="num">
                                      <p:cBhvr>
                                        <p:cTn id="12" dur="600" fill="hold">
                                          <p:stCondLst>
                                            <p:cond delay="0"/>
                                          </p:stCondLst>
                                        </p:cTn>
                                        <p:tgtEl>
                                          <p:spTgt spid="14"/>
                                        </p:tgtEl>
                                        <p:attrNameLst>
                                          <p:attrName>ppt_x</p:attrName>
                                        </p:attrNameLst>
                                      </p:cBhvr>
                                    </p:anim>
                                    <p:anim from="0" to="-1.0" calcmode="lin" valueType="num">
                                      <p:cBhvr>
                                        <p:cTn id="13" dur="200" decel="50000" autoRev="1" fill="hold">
                                          <p:stCondLst>
                                            <p:cond delay="600"/>
                                          </p:stCondLst>
                                        </p:cTn>
                                        <p:tgtEl>
                                          <p:spTgt spid="14"/>
                                        </p:tgtEl>
                                        <p:attrNameLst>
                                          <p:attrName>xshear</p:attrName>
                                        </p:attrNameLst>
                                      </p:cBhvr>
                                    </p:anim>
                                    <p:animScale>
                                      <p:cBhvr>
                                        <p:cTn id="14" dur="200" decel="100000" autoRev="1" fill="hold">
                                          <p:stCondLst>
                                            <p:cond delay="600"/>
                                          </p:stCondLst>
                                        </p:cTn>
                                        <p:tgtEl>
                                          <p:spTgt spid="14"/>
                                        </p:tgtEl>
                                      </p:cBhvr>
                                      <p:from x="100000" y="100000"/>
                                      <p:to x="80000" y="100000"/>
                                    </p:animScale>
                                    <p:anim by="(#ppt_h/3+#ppt_w*0.1)" calcmode="lin" valueType="num">
                                      <p:cBhvr additive="sum">
                                        <p:cTn id="15" dur="200" decel="100000" autoRev="1" fill="hold">
                                          <p:stCondLst>
                                            <p:cond delay="600"/>
                                          </p:stCondLst>
                                        </p:cTn>
                                        <p:tgtEl>
                                          <p:spTgt spid="1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Ảnh 8">
            <a:hlinkClick r:id="rId2" action="ppaction://hlinksldjump"/>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533" y="0"/>
            <a:ext cx="1181586" cy="1240988"/>
          </a:xfrm>
          <a:prstGeom prst="rect">
            <a:avLst/>
          </a:prstGeom>
        </p:spPr>
      </p:pic>
      <p:sp>
        <p:nvSpPr>
          <p:cNvPr id="10" name="Hộp Văn bản 6"/>
          <p:cNvSpPr txBox="1"/>
          <p:nvPr/>
        </p:nvSpPr>
        <p:spPr>
          <a:xfrm>
            <a:off x="1903412" y="685800"/>
            <a:ext cx="9141620" cy="2246769"/>
          </a:xfrm>
          <a:prstGeom prst="rect">
            <a:avLst/>
          </a:prstGeom>
          <a:noFill/>
          <a:ln>
            <a:solidFill>
              <a:srgbClr val="00B050"/>
            </a:solidFill>
          </a:ln>
        </p:spPr>
        <p:txBody>
          <a:bodyPr wrap="square" rtlCol="0">
            <a:spAutoFit/>
          </a:bodyPr>
          <a:lstStyle/>
          <a:p>
            <a:pPr algn="ctr">
              <a:spcBef>
                <a:spcPct val="50000"/>
              </a:spcBef>
            </a:pPr>
            <a:r>
              <a:rPr lang="en-US" sz="2800" b="1" dirty="0" err="1" smtClean="0">
                <a:solidFill>
                  <a:srgbClr val="0000FF"/>
                </a:solidFill>
                <a:latin typeface="Times New Roman" pitchFamily="18" charset="0"/>
              </a:rPr>
              <a:t>Chỉ</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ra</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những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trường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hợp</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tách</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trạng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ngữ</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thành</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câu</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riêng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trong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các</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câu</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dưới</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đây</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Nêu</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tác</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dụng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của</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câu</a:t>
            </a:r>
            <a:r>
              <a:rPr lang="en-US" sz="2800" b="1" dirty="0" smtClean="0">
                <a:solidFill>
                  <a:srgbClr val="0000FF"/>
                </a:solidFill>
                <a:latin typeface="Times New Roman" pitchFamily="18" charset="0"/>
              </a:rPr>
              <a:t> do </a:t>
            </a:r>
            <a:r>
              <a:rPr lang="en-US" sz="2800" b="1" dirty="0" err="1" smtClean="0">
                <a:solidFill>
                  <a:srgbClr val="0000FF"/>
                </a:solidFill>
                <a:latin typeface="Times New Roman" pitchFamily="18" charset="0"/>
              </a:rPr>
              <a:t>trạng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ngữ</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tạo</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thành</a:t>
            </a:r>
            <a:r>
              <a:rPr lang="en-US" sz="2800" b="1" dirty="0" smtClean="0">
                <a:solidFill>
                  <a:srgbClr val="0000FF"/>
                </a:solidFill>
                <a:latin typeface="Times New Roman" pitchFamily="18" charset="0"/>
              </a:rPr>
              <a:t>: </a:t>
            </a:r>
            <a:r>
              <a:rPr lang="en-US" sz="2800" b="1" i="1" dirty="0" err="1" smtClean="0">
                <a:latin typeface="Times New Roman" pitchFamily="18" charset="0"/>
              </a:rPr>
              <a:t>Bốn</a:t>
            </a:r>
            <a:r>
              <a:rPr lang="en-US" sz="2800" b="1" i="1" dirty="0" smtClean="0">
                <a:latin typeface="Times New Roman" pitchFamily="18" charset="0"/>
              </a:rPr>
              <a:t> </a:t>
            </a:r>
            <a:r>
              <a:rPr lang="en-US" sz="2800" b="1" i="1" dirty="0" err="1" smtClean="0">
                <a:latin typeface="Times New Roman" pitchFamily="18" charset="0"/>
              </a:rPr>
              <a:t>người</a:t>
            </a:r>
            <a:r>
              <a:rPr lang="en-US" sz="2800" b="1" i="1" dirty="0" smtClean="0">
                <a:latin typeface="Times New Roman" pitchFamily="18" charset="0"/>
              </a:rPr>
              <a:t> </a:t>
            </a:r>
            <a:r>
              <a:rPr lang="en-US" sz="2800" b="1" i="1" dirty="0" err="1" smtClean="0">
                <a:latin typeface="Times New Roman" pitchFamily="18" charset="0"/>
              </a:rPr>
              <a:t>lính</a:t>
            </a:r>
            <a:r>
              <a:rPr lang="en-US" sz="2800" b="1" i="1" dirty="0" smtClean="0">
                <a:latin typeface="Times New Roman" pitchFamily="18" charset="0"/>
              </a:rPr>
              <a:t> </a:t>
            </a:r>
            <a:r>
              <a:rPr lang="en-US" sz="2800" b="1" i="1" dirty="0" err="1" smtClean="0">
                <a:latin typeface="Times New Roman" pitchFamily="18" charset="0"/>
              </a:rPr>
              <a:t>đều</a:t>
            </a:r>
            <a:r>
              <a:rPr lang="en-US" sz="2800" b="1" i="1" dirty="0" smtClean="0">
                <a:latin typeface="Times New Roman" pitchFamily="18" charset="0"/>
              </a:rPr>
              <a:t> </a:t>
            </a:r>
            <a:r>
              <a:rPr lang="en-US" sz="2800" b="1" i="1" dirty="0" err="1" smtClean="0">
                <a:latin typeface="Times New Roman" pitchFamily="18" charset="0"/>
              </a:rPr>
              <a:t>cúi</a:t>
            </a:r>
            <a:r>
              <a:rPr lang="en-US" sz="2800" b="1" i="1" dirty="0" smtClean="0">
                <a:latin typeface="Times New Roman" pitchFamily="18" charset="0"/>
              </a:rPr>
              <a:t> </a:t>
            </a:r>
            <a:r>
              <a:rPr lang="en-US" sz="2800" b="1" i="1" dirty="0" err="1" smtClean="0">
                <a:latin typeface="Times New Roman" pitchFamily="18" charset="0"/>
              </a:rPr>
              <a:t>đầu</a:t>
            </a:r>
            <a:r>
              <a:rPr lang="en-US" sz="2800" b="1" i="1" dirty="0" smtClean="0">
                <a:latin typeface="Times New Roman" pitchFamily="18" charset="0"/>
              </a:rPr>
              <a:t>, </a:t>
            </a:r>
            <a:r>
              <a:rPr lang="en-US" sz="2800" b="1" i="1" dirty="0" err="1" smtClean="0">
                <a:latin typeface="Times New Roman" pitchFamily="18" charset="0"/>
              </a:rPr>
              <a:t>tóc</a:t>
            </a:r>
            <a:r>
              <a:rPr lang="en-US" sz="2800" b="1" i="1" dirty="0" smtClean="0">
                <a:latin typeface="Times New Roman" pitchFamily="18" charset="0"/>
              </a:rPr>
              <a:t> </a:t>
            </a:r>
            <a:r>
              <a:rPr lang="en-US" sz="2800" b="1" i="1" dirty="0" err="1" smtClean="0">
                <a:latin typeface="Times New Roman" pitchFamily="18" charset="0"/>
              </a:rPr>
              <a:t>xoã</a:t>
            </a:r>
            <a:r>
              <a:rPr lang="en-US" sz="2800" b="1" i="1" dirty="0" smtClean="0">
                <a:latin typeface="Times New Roman" pitchFamily="18" charset="0"/>
              </a:rPr>
              <a:t> </a:t>
            </a:r>
            <a:r>
              <a:rPr lang="en-US" sz="2800" b="1" i="1" dirty="0" err="1" smtClean="0">
                <a:latin typeface="Times New Roman" pitchFamily="18" charset="0"/>
              </a:rPr>
              <a:t>gối</a:t>
            </a:r>
            <a:r>
              <a:rPr lang="en-US" sz="2800" b="1" i="1" dirty="0" smtClean="0">
                <a:latin typeface="Times New Roman" pitchFamily="18" charset="0"/>
              </a:rPr>
              <a:t>. </a:t>
            </a:r>
            <a:r>
              <a:rPr lang="en-US" sz="2800" b="1" i="1" dirty="0" err="1" smtClean="0">
                <a:latin typeface="Times New Roman" pitchFamily="18" charset="0"/>
              </a:rPr>
              <a:t>Trong</a:t>
            </a:r>
            <a:r>
              <a:rPr lang="en-US" sz="2800" b="1" i="1" dirty="0" smtClean="0">
                <a:latin typeface="Times New Roman" pitchFamily="18" charset="0"/>
              </a:rPr>
              <a:t> </a:t>
            </a:r>
            <a:r>
              <a:rPr lang="en-US" sz="2800" b="1" i="1" dirty="0" err="1" smtClean="0">
                <a:latin typeface="Times New Roman" pitchFamily="18" charset="0"/>
              </a:rPr>
              <a:t>lúc</a:t>
            </a:r>
            <a:r>
              <a:rPr lang="en-US" sz="2800" b="1" i="1" dirty="0" smtClean="0">
                <a:latin typeface="Times New Roman" pitchFamily="18" charset="0"/>
              </a:rPr>
              <a:t> </a:t>
            </a:r>
            <a:r>
              <a:rPr lang="en-US" sz="2800" b="1" i="1" dirty="0" err="1" smtClean="0">
                <a:latin typeface="Times New Roman" pitchFamily="18" charset="0"/>
              </a:rPr>
              <a:t>tiếng</a:t>
            </a:r>
            <a:r>
              <a:rPr lang="en-US" sz="2800" b="1" i="1" dirty="0" smtClean="0">
                <a:latin typeface="Times New Roman" pitchFamily="18" charset="0"/>
              </a:rPr>
              <a:t> </a:t>
            </a:r>
            <a:r>
              <a:rPr lang="en-US" sz="2800" b="1" i="1" dirty="0" err="1" smtClean="0">
                <a:latin typeface="Times New Roman" pitchFamily="18" charset="0"/>
              </a:rPr>
              <a:t>đờn</a:t>
            </a:r>
            <a:r>
              <a:rPr lang="en-US" sz="2800" b="1" i="1" dirty="0" smtClean="0">
                <a:latin typeface="Times New Roman" pitchFamily="18" charset="0"/>
              </a:rPr>
              <a:t> </a:t>
            </a:r>
            <a:r>
              <a:rPr lang="en-US" sz="2800" b="1" i="1" dirty="0" err="1" smtClean="0">
                <a:latin typeface="Times New Roman" pitchFamily="18" charset="0"/>
              </a:rPr>
              <a:t>vẫn</a:t>
            </a:r>
            <a:r>
              <a:rPr lang="en-US" sz="2800" b="1" i="1" dirty="0" smtClean="0">
                <a:latin typeface="Times New Roman" pitchFamily="18" charset="0"/>
              </a:rPr>
              <a:t> </a:t>
            </a:r>
            <a:r>
              <a:rPr lang="en-US" sz="2800" b="1" i="1" dirty="0" err="1" smtClean="0">
                <a:latin typeface="Times New Roman" pitchFamily="18" charset="0"/>
              </a:rPr>
              <a:t>khắc</a:t>
            </a:r>
            <a:r>
              <a:rPr lang="en-US" sz="2800" b="1" i="1" dirty="0" smtClean="0">
                <a:latin typeface="Times New Roman" pitchFamily="18" charset="0"/>
              </a:rPr>
              <a:t> </a:t>
            </a:r>
            <a:r>
              <a:rPr lang="en-US" sz="2800" b="1" i="1" dirty="0" err="1" smtClean="0">
                <a:latin typeface="Times New Roman" pitchFamily="18" charset="0"/>
              </a:rPr>
              <a:t>khoải</a:t>
            </a:r>
            <a:r>
              <a:rPr lang="en-US" sz="2800" b="1" i="1" dirty="0" smtClean="0">
                <a:latin typeface="Times New Roman" pitchFamily="18" charset="0"/>
              </a:rPr>
              <a:t> </a:t>
            </a:r>
            <a:r>
              <a:rPr lang="en-US" sz="2800" b="1" i="1" dirty="0" err="1" smtClean="0">
                <a:latin typeface="Times New Roman" pitchFamily="18" charset="0"/>
              </a:rPr>
              <a:t>vẳng</a:t>
            </a:r>
            <a:r>
              <a:rPr lang="en-US" sz="2800" b="1" i="1" dirty="0" smtClean="0">
                <a:latin typeface="Times New Roman" pitchFamily="18" charset="0"/>
              </a:rPr>
              <a:t> </a:t>
            </a:r>
            <a:r>
              <a:rPr lang="en-US" sz="2800" b="1" i="1" dirty="0" err="1" smtClean="0">
                <a:latin typeface="Times New Roman" pitchFamily="18" charset="0"/>
              </a:rPr>
              <a:t>lên</a:t>
            </a:r>
            <a:r>
              <a:rPr lang="en-US" sz="2800" b="1" i="1" dirty="0" smtClean="0">
                <a:latin typeface="Times New Roman" pitchFamily="18" charset="0"/>
              </a:rPr>
              <a:t> </a:t>
            </a:r>
            <a:r>
              <a:rPr lang="en-US" sz="2800" b="1" i="1" dirty="0" err="1" smtClean="0">
                <a:latin typeface="Times New Roman" pitchFamily="18" charset="0"/>
              </a:rPr>
              <a:t>những</a:t>
            </a:r>
            <a:r>
              <a:rPr lang="en-US" sz="2800" b="1" i="1" dirty="0" smtClean="0">
                <a:latin typeface="Times New Roman" pitchFamily="18" charset="0"/>
              </a:rPr>
              <a:t> </a:t>
            </a:r>
            <a:r>
              <a:rPr lang="en-US" sz="2800" b="1" i="1" dirty="0" err="1" smtClean="0">
                <a:latin typeface="Times New Roman" pitchFamily="18" charset="0"/>
              </a:rPr>
              <a:t>chữ</a:t>
            </a:r>
            <a:r>
              <a:rPr lang="en-US" sz="2800" b="1" i="1" dirty="0" smtClean="0">
                <a:latin typeface="Times New Roman" pitchFamily="18" charset="0"/>
              </a:rPr>
              <a:t> </a:t>
            </a:r>
            <a:r>
              <a:rPr lang="en-US" sz="2800" b="1" i="1" dirty="0" err="1" smtClean="0">
                <a:latin typeface="Times New Roman" pitchFamily="18" charset="0"/>
              </a:rPr>
              <a:t>đờn</a:t>
            </a:r>
            <a:r>
              <a:rPr lang="en-US" sz="2800" b="1" i="1" dirty="0" smtClean="0">
                <a:latin typeface="Times New Roman" pitchFamily="18" charset="0"/>
              </a:rPr>
              <a:t> </a:t>
            </a:r>
            <a:r>
              <a:rPr lang="en-US" sz="2800" b="1" i="1" dirty="0" err="1" smtClean="0">
                <a:latin typeface="Times New Roman" pitchFamily="18" charset="0"/>
              </a:rPr>
              <a:t>li</a:t>
            </a:r>
            <a:r>
              <a:rPr lang="en-US" sz="2800" b="1" i="1" dirty="0" smtClean="0">
                <a:latin typeface="Times New Roman" pitchFamily="18" charset="0"/>
              </a:rPr>
              <a:t> </a:t>
            </a:r>
            <a:r>
              <a:rPr lang="en-US" sz="2800" b="1" i="1" dirty="0" err="1" smtClean="0">
                <a:latin typeface="Times New Roman" pitchFamily="18" charset="0"/>
              </a:rPr>
              <a:t>biệt</a:t>
            </a:r>
            <a:r>
              <a:rPr lang="en-US" sz="2800" b="1" i="1" dirty="0" smtClean="0">
                <a:latin typeface="Times New Roman" pitchFamily="18" charset="0"/>
              </a:rPr>
              <a:t>, </a:t>
            </a:r>
            <a:r>
              <a:rPr lang="en-US" sz="2800" b="1" i="1" dirty="0" err="1" smtClean="0">
                <a:latin typeface="Times New Roman" pitchFamily="18" charset="0"/>
              </a:rPr>
              <a:t>bồn</a:t>
            </a:r>
            <a:r>
              <a:rPr lang="en-US" sz="2800" b="1" i="1" dirty="0" smtClean="0">
                <a:latin typeface="Times New Roman" pitchFamily="18" charset="0"/>
              </a:rPr>
              <a:t> </a:t>
            </a:r>
            <a:r>
              <a:rPr lang="en-US" sz="2800" b="1" i="1" dirty="0" err="1" smtClean="0">
                <a:latin typeface="Times New Roman" pitchFamily="18" charset="0"/>
              </a:rPr>
              <a:t>chồn</a:t>
            </a:r>
            <a:r>
              <a:rPr lang="en-US" sz="2800" b="1" i="1" dirty="0" smtClean="0">
                <a:latin typeface="Times New Roman" pitchFamily="18" charset="0"/>
              </a:rPr>
              <a:t>.</a:t>
            </a:r>
            <a:endParaRPr lang="vi-VN" dirty="0"/>
          </a:p>
        </p:txBody>
      </p:sp>
      <p:sp>
        <p:nvSpPr>
          <p:cNvPr id="14" name="Hộp Văn bản 12"/>
          <p:cNvSpPr txBox="1"/>
          <p:nvPr/>
        </p:nvSpPr>
        <p:spPr>
          <a:xfrm>
            <a:off x="1660521" y="4191000"/>
            <a:ext cx="9386891" cy="954107"/>
          </a:xfrm>
          <a:prstGeom prst="rect">
            <a:avLst/>
          </a:prstGeom>
          <a:noFill/>
          <a:ln>
            <a:solidFill>
              <a:schemeClr val="accent2">
                <a:lumMod val="50000"/>
              </a:schemeClr>
            </a:solidFill>
          </a:ln>
        </p:spPr>
        <p:txBody>
          <a:bodyPr wrap="square" rtlCol="0">
            <a:spAutoFit/>
          </a:bodyPr>
          <a:lstStyle/>
          <a:p>
            <a:pPr algn="just">
              <a:spcBef>
                <a:spcPct val="50000"/>
              </a:spcBef>
            </a:pPr>
            <a:r>
              <a:rPr lang="en-US" sz="2800" b="1" u="sng" dirty="0" err="1" smtClean="0">
                <a:latin typeface="Times New Roman" pitchFamily="18" charset="0"/>
              </a:rPr>
              <a:t>Trong</a:t>
            </a:r>
            <a:r>
              <a:rPr lang="en-US" sz="2800" b="1" u="sng" dirty="0" smtClean="0">
                <a:latin typeface="Times New Roman" pitchFamily="18" charset="0"/>
              </a:rPr>
              <a:t> </a:t>
            </a:r>
            <a:r>
              <a:rPr lang="en-US" sz="2800" b="1" u="sng" dirty="0" err="1" smtClean="0">
                <a:latin typeface="Times New Roman" pitchFamily="18" charset="0"/>
              </a:rPr>
              <a:t>lúc</a:t>
            </a:r>
            <a:r>
              <a:rPr lang="en-US" sz="2800" b="1" u="sng" dirty="0" smtClean="0">
                <a:latin typeface="Times New Roman" pitchFamily="18" charset="0"/>
              </a:rPr>
              <a:t> </a:t>
            </a:r>
            <a:r>
              <a:rPr lang="en-US" sz="2800" b="1" u="sng" dirty="0" err="1" smtClean="0">
                <a:latin typeface="Times New Roman" pitchFamily="18" charset="0"/>
              </a:rPr>
              <a:t>tiếng</a:t>
            </a:r>
            <a:r>
              <a:rPr lang="en-US" sz="2800" b="1" u="sng" dirty="0" smtClean="0">
                <a:latin typeface="Times New Roman" pitchFamily="18" charset="0"/>
              </a:rPr>
              <a:t> </a:t>
            </a:r>
            <a:r>
              <a:rPr lang="en-US" sz="2800" b="1" u="sng" dirty="0" err="1" smtClean="0">
                <a:latin typeface="Times New Roman" pitchFamily="18" charset="0"/>
              </a:rPr>
              <a:t>đờn</a:t>
            </a:r>
            <a:r>
              <a:rPr lang="en-US" sz="2800" b="1" u="sng" dirty="0" smtClean="0">
                <a:latin typeface="Times New Roman" pitchFamily="18" charset="0"/>
              </a:rPr>
              <a:t> </a:t>
            </a:r>
            <a:r>
              <a:rPr lang="en-US" sz="2800" b="1" u="sng" dirty="0" err="1" smtClean="0">
                <a:latin typeface="Times New Roman" pitchFamily="18" charset="0"/>
              </a:rPr>
              <a:t>vẫn</a:t>
            </a:r>
            <a:r>
              <a:rPr lang="en-US" sz="2800" b="1" u="sng" dirty="0" smtClean="0">
                <a:latin typeface="Times New Roman" pitchFamily="18" charset="0"/>
              </a:rPr>
              <a:t> </a:t>
            </a:r>
            <a:r>
              <a:rPr lang="en-US" sz="2800" b="1" u="sng" dirty="0" err="1" smtClean="0">
                <a:latin typeface="Times New Roman" pitchFamily="18" charset="0"/>
              </a:rPr>
              <a:t>khắc</a:t>
            </a:r>
            <a:r>
              <a:rPr lang="en-US" sz="2800" b="1" u="sng" dirty="0" smtClean="0">
                <a:latin typeface="Times New Roman" pitchFamily="18" charset="0"/>
              </a:rPr>
              <a:t> </a:t>
            </a:r>
            <a:r>
              <a:rPr lang="en-US" sz="2800" b="1" u="sng" dirty="0" err="1" smtClean="0">
                <a:latin typeface="Times New Roman" pitchFamily="18" charset="0"/>
              </a:rPr>
              <a:t>khoải</a:t>
            </a:r>
            <a:r>
              <a:rPr lang="en-US" sz="2800" b="1" u="sng" dirty="0" smtClean="0">
                <a:latin typeface="Times New Roman" pitchFamily="18" charset="0"/>
              </a:rPr>
              <a:t> </a:t>
            </a:r>
            <a:r>
              <a:rPr lang="en-US" sz="2800" b="1" u="sng" dirty="0" err="1" smtClean="0">
                <a:latin typeface="Times New Roman" pitchFamily="18" charset="0"/>
              </a:rPr>
              <a:t>vẳng</a:t>
            </a:r>
            <a:r>
              <a:rPr lang="en-US" sz="2800" b="1" u="sng" dirty="0" smtClean="0">
                <a:latin typeface="Times New Roman" pitchFamily="18" charset="0"/>
              </a:rPr>
              <a:t> </a:t>
            </a:r>
            <a:r>
              <a:rPr lang="en-US" sz="2800" b="1" u="sng" dirty="0" err="1" smtClean="0">
                <a:latin typeface="Times New Roman" pitchFamily="18" charset="0"/>
              </a:rPr>
              <a:t>lên</a:t>
            </a:r>
            <a:r>
              <a:rPr lang="en-US" sz="2800" b="1" u="sng" dirty="0" smtClean="0">
                <a:latin typeface="Times New Roman" pitchFamily="18" charset="0"/>
              </a:rPr>
              <a:t> </a:t>
            </a:r>
            <a:r>
              <a:rPr lang="en-US" sz="2800" b="1" u="sng" dirty="0" err="1" smtClean="0">
                <a:latin typeface="Times New Roman" pitchFamily="18" charset="0"/>
              </a:rPr>
              <a:t>những</a:t>
            </a:r>
            <a:r>
              <a:rPr lang="en-US" sz="2800" b="1" u="sng" dirty="0" smtClean="0">
                <a:latin typeface="Times New Roman" pitchFamily="18" charset="0"/>
              </a:rPr>
              <a:t> </a:t>
            </a:r>
            <a:r>
              <a:rPr lang="en-US" sz="2800" b="1" u="sng" dirty="0" err="1" smtClean="0">
                <a:latin typeface="Times New Roman" pitchFamily="18" charset="0"/>
              </a:rPr>
              <a:t>chữ</a:t>
            </a:r>
            <a:r>
              <a:rPr lang="en-US" sz="2800" b="1" u="sng" dirty="0" smtClean="0">
                <a:latin typeface="Times New Roman" pitchFamily="18" charset="0"/>
              </a:rPr>
              <a:t> </a:t>
            </a:r>
            <a:r>
              <a:rPr lang="en-US" sz="2800" b="1" u="sng" dirty="0" err="1" smtClean="0">
                <a:latin typeface="Times New Roman" pitchFamily="18" charset="0"/>
              </a:rPr>
              <a:t>đờn</a:t>
            </a:r>
            <a:r>
              <a:rPr lang="en-US" sz="2800" b="1" u="sng" dirty="0" smtClean="0">
                <a:latin typeface="Times New Roman" pitchFamily="18" charset="0"/>
              </a:rPr>
              <a:t> </a:t>
            </a:r>
            <a:r>
              <a:rPr lang="en-US" sz="2800" b="1" u="sng" dirty="0" err="1" smtClean="0">
                <a:latin typeface="Times New Roman" pitchFamily="18" charset="0"/>
              </a:rPr>
              <a:t>li</a:t>
            </a:r>
            <a:r>
              <a:rPr lang="en-US" sz="2800" b="1" u="sng" dirty="0" smtClean="0">
                <a:latin typeface="Times New Roman" pitchFamily="18" charset="0"/>
              </a:rPr>
              <a:t> </a:t>
            </a:r>
            <a:r>
              <a:rPr lang="en-US" sz="2800" b="1" u="sng" dirty="0" err="1" smtClean="0">
                <a:latin typeface="Times New Roman" pitchFamily="18" charset="0"/>
              </a:rPr>
              <a:t>biệt</a:t>
            </a:r>
            <a:r>
              <a:rPr lang="en-US" sz="2800" b="1" u="sng" dirty="0" smtClean="0">
                <a:latin typeface="Times New Roman" pitchFamily="18" charset="0"/>
              </a:rPr>
              <a:t>, </a:t>
            </a:r>
            <a:r>
              <a:rPr lang="en-US" sz="2800" b="1" u="sng" dirty="0" err="1" smtClean="0">
                <a:latin typeface="Times New Roman" pitchFamily="18" charset="0"/>
              </a:rPr>
              <a:t>bồn</a:t>
            </a:r>
            <a:r>
              <a:rPr lang="en-US" sz="2800" b="1" u="sng" dirty="0" smtClean="0">
                <a:latin typeface="Times New Roman" pitchFamily="18" charset="0"/>
              </a:rPr>
              <a:t> </a:t>
            </a:r>
            <a:r>
              <a:rPr lang="en-US" sz="2800" b="1" u="sng" dirty="0" err="1" smtClean="0">
                <a:latin typeface="Times New Roman" pitchFamily="18" charset="0"/>
              </a:rPr>
              <a:t>chồn</a:t>
            </a:r>
            <a:r>
              <a:rPr lang="en-US" sz="2800" b="1" dirty="0" smtClean="0">
                <a:latin typeface="Times New Roman" pitchFamily="18" charset="0"/>
              </a:rPr>
              <a:t>. </a:t>
            </a:r>
            <a:r>
              <a:rPr lang="en-US" sz="2800" b="1" dirty="0" smtClean="0">
                <a:latin typeface="Times New Roman" pitchFamily="18" charset="0"/>
                <a:sym typeface="Wingdings" pitchFamily="2" charset="2"/>
              </a:rPr>
              <a:t> </a:t>
            </a:r>
            <a:r>
              <a:rPr lang="en-US" sz="2800" b="1" i="1" dirty="0" err="1" smtClean="0">
                <a:latin typeface="Times New Roman" pitchFamily="18" charset="0"/>
                <a:sym typeface="Wingdings" pitchFamily="2" charset="2"/>
              </a:rPr>
              <a:t>Làm</a:t>
            </a:r>
            <a:r>
              <a:rPr lang="en-US" sz="2800" b="1" i="1" dirty="0" smtClean="0">
                <a:latin typeface="Times New Roman" pitchFamily="18" charset="0"/>
                <a:sym typeface="Wingdings" pitchFamily="2" charset="2"/>
              </a:rPr>
              <a:t> </a:t>
            </a:r>
            <a:r>
              <a:rPr lang="en-US" sz="2800" b="1" i="1" dirty="0" err="1" smtClean="0">
                <a:latin typeface="Times New Roman" pitchFamily="18" charset="0"/>
                <a:sym typeface="Wingdings" pitchFamily="2" charset="2"/>
              </a:rPr>
              <a:t>nổi</a:t>
            </a:r>
            <a:r>
              <a:rPr lang="en-US" sz="2800" b="1" i="1" dirty="0" smtClean="0">
                <a:latin typeface="Times New Roman" pitchFamily="18" charset="0"/>
                <a:sym typeface="Wingdings" pitchFamily="2" charset="2"/>
              </a:rPr>
              <a:t> </a:t>
            </a:r>
            <a:r>
              <a:rPr lang="en-US" sz="2800" b="1" i="1" dirty="0" err="1" smtClean="0">
                <a:latin typeface="Times New Roman" pitchFamily="18" charset="0"/>
                <a:sym typeface="Wingdings" pitchFamily="2" charset="2"/>
              </a:rPr>
              <a:t>bật</a:t>
            </a:r>
            <a:r>
              <a:rPr lang="en-US" sz="2800" b="1" i="1" dirty="0" smtClean="0">
                <a:latin typeface="Times New Roman" pitchFamily="18" charset="0"/>
                <a:sym typeface="Wingdings" pitchFamily="2" charset="2"/>
              </a:rPr>
              <a:t> </a:t>
            </a:r>
            <a:r>
              <a:rPr lang="en-US" sz="2800" b="1" i="1" dirty="0" err="1" smtClean="0">
                <a:latin typeface="Times New Roman" pitchFamily="18" charset="0"/>
                <a:sym typeface="Wingdings" pitchFamily="2" charset="2"/>
              </a:rPr>
              <a:t>thông</a:t>
            </a:r>
            <a:r>
              <a:rPr lang="en-US" sz="2800" b="1" i="1" dirty="0" smtClean="0">
                <a:latin typeface="Times New Roman" pitchFamily="18" charset="0"/>
                <a:sym typeface="Wingdings" pitchFamily="2" charset="2"/>
              </a:rPr>
              <a:t> tin ở </a:t>
            </a:r>
            <a:r>
              <a:rPr lang="en-US" sz="2800" b="1" i="1" dirty="0" err="1" smtClean="0">
                <a:latin typeface="Times New Roman" pitchFamily="18" charset="0"/>
                <a:sym typeface="Wingdings" pitchFamily="2" charset="2"/>
              </a:rPr>
              <a:t>nòng</a:t>
            </a:r>
            <a:r>
              <a:rPr lang="en-US" sz="2800" b="1" i="1" dirty="0" smtClean="0">
                <a:latin typeface="Times New Roman" pitchFamily="18" charset="0"/>
                <a:sym typeface="Wingdings" pitchFamily="2" charset="2"/>
              </a:rPr>
              <a:t> </a:t>
            </a:r>
            <a:r>
              <a:rPr lang="en-US" sz="2800" b="1" i="1" dirty="0" err="1" smtClean="0">
                <a:latin typeface="Times New Roman" pitchFamily="18" charset="0"/>
                <a:sym typeface="Wingdings" pitchFamily="2" charset="2"/>
              </a:rPr>
              <a:t>cốt</a:t>
            </a:r>
            <a:r>
              <a:rPr lang="en-US" sz="2800" b="1" i="1" dirty="0" smtClean="0">
                <a:latin typeface="Times New Roman" pitchFamily="18" charset="0"/>
                <a:sym typeface="Wingdings" pitchFamily="2" charset="2"/>
              </a:rPr>
              <a:t> </a:t>
            </a:r>
            <a:r>
              <a:rPr lang="en-US" sz="2800" b="1" i="1" dirty="0" err="1" smtClean="0">
                <a:latin typeface="Times New Roman" pitchFamily="18" charset="0"/>
                <a:sym typeface="Wingdings" pitchFamily="2" charset="2"/>
              </a:rPr>
              <a:t>câu</a:t>
            </a:r>
            <a:r>
              <a:rPr lang="en-US" sz="2800" b="1" i="1" dirty="0" smtClean="0">
                <a:latin typeface="Times New Roman" pitchFamily="18" charset="0"/>
                <a:sym typeface="Wingdings" pitchFamily="2" charset="2"/>
              </a:rPr>
              <a:t>.</a:t>
            </a:r>
          </a:p>
        </p:txBody>
      </p:sp>
    </p:spTree>
    <p:extLst>
      <p:ext uri="{BB962C8B-B14F-4D97-AF65-F5344CB8AC3E}">
        <p14:creationId xmlns:p14="http://schemas.microsoft.com/office/powerpoint/2010/main" val="1771555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3"/>
          <p:cNvSpPr/>
          <p:nvPr/>
        </p:nvSpPr>
        <p:spPr>
          <a:xfrm>
            <a:off x="493358" y="493488"/>
            <a:ext cx="11173090" cy="5936343"/>
          </a:xfrm>
          <a:prstGeom prst="roundRect">
            <a:avLst>
              <a:gd name="adj" fmla="val 2128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图片 711"/>
          <p:cNvPicPr>
            <a:picLocks noChangeAspect="1"/>
          </p:cNvPicPr>
          <p:nvPr/>
        </p:nvPicPr>
        <p:blipFill>
          <a:blip r:embed="rId2"/>
          <a:stretch>
            <a:fillRect/>
          </a:stretch>
        </p:blipFill>
        <p:spPr>
          <a:xfrm>
            <a:off x="5332412" y="762000"/>
            <a:ext cx="4998871" cy="1219200"/>
          </a:xfrm>
          <a:prstGeom prst="rect">
            <a:avLst/>
          </a:prstGeom>
        </p:spPr>
      </p:pic>
      <p:sp>
        <p:nvSpPr>
          <p:cNvPr id="14" name="品 10"/>
          <p:cNvSpPr txBox="1"/>
          <p:nvPr/>
        </p:nvSpPr>
        <p:spPr>
          <a:xfrm>
            <a:off x="6538193" y="1186382"/>
            <a:ext cx="3793091" cy="477054"/>
          </a:xfrm>
          <a:prstGeom prst="rect">
            <a:avLst/>
          </a:prstGeom>
          <a:noFill/>
        </p:spPr>
        <p:txBody>
          <a:bodyPr wrap="square" rtlCol="0">
            <a:spAutoFit/>
          </a:bodyPr>
          <a:lstStyle/>
          <a:p>
            <a:r>
              <a:rPr lang="en-US" altLang="zh-CN" sz="2500" b="1" dirty="0" smtClean="0">
                <a:solidFill>
                  <a:srgbClr val="A9A6D3"/>
                </a:solidFill>
                <a:latin typeface="Times New Roman" pitchFamily="18" charset="0"/>
                <a:ea typeface="汉仪白棋体简" panose="02010604000101010101" pitchFamily="2" charset="-122"/>
                <a:cs typeface="Times New Roman" pitchFamily="18" charset="0"/>
              </a:rPr>
              <a:t>HƯỚNG DẪN TỰ HỌC</a:t>
            </a:r>
            <a:endParaRPr lang="zh-CN" altLang="en-US" sz="2500" b="1" dirty="0">
              <a:solidFill>
                <a:srgbClr val="A9A6D3"/>
              </a:solidFill>
              <a:latin typeface="Times New Roman" pitchFamily="18" charset="0"/>
              <a:ea typeface="汉仪白棋体简" panose="02010604000101010101" pitchFamily="2" charset="-122"/>
              <a:cs typeface="Times New Roman" pitchFamily="18" charset="0"/>
            </a:endParaRPr>
          </a:p>
        </p:txBody>
      </p:sp>
      <p:sp>
        <p:nvSpPr>
          <p:cNvPr id="15" name="Teardrop 14"/>
          <p:cNvSpPr/>
          <p:nvPr/>
        </p:nvSpPr>
        <p:spPr>
          <a:xfrm rot="8100000">
            <a:off x="849928" y="1752071"/>
            <a:ext cx="3328357" cy="3356047"/>
          </a:xfrm>
          <a:prstGeom prst="teardrop">
            <a:avLst>
              <a:gd name="adj" fmla="val 112833"/>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Teardrop 15"/>
          <p:cNvSpPr/>
          <p:nvPr/>
        </p:nvSpPr>
        <p:spPr>
          <a:xfrm rot="8100000">
            <a:off x="1216912" y="2673088"/>
            <a:ext cx="2632878" cy="2654780"/>
          </a:xfrm>
          <a:prstGeom prst="teardrop">
            <a:avLst>
              <a:gd name="adj" fmla="val 112833"/>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ardrop 16"/>
          <p:cNvSpPr/>
          <p:nvPr/>
        </p:nvSpPr>
        <p:spPr>
          <a:xfrm rot="8100000">
            <a:off x="1477412" y="3488020"/>
            <a:ext cx="2139197" cy="2156993"/>
          </a:xfrm>
          <a:prstGeom prst="teardrop">
            <a:avLst>
              <a:gd name="adj" fmla="val 112833"/>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ardrop 17"/>
          <p:cNvSpPr/>
          <p:nvPr/>
        </p:nvSpPr>
        <p:spPr>
          <a:xfrm rot="8100000">
            <a:off x="1728791" y="4159417"/>
            <a:ext cx="1662799" cy="1676632"/>
          </a:xfrm>
          <a:prstGeom prst="teardrop">
            <a:avLst>
              <a:gd name="adj" fmla="val 112833"/>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Freeform 69"/>
          <p:cNvSpPr>
            <a:spLocks/>
          </p:cNvSpPr>
          <p:nvPr/>
        </p:nvSpPr>
        <p:spPr bwMode="auto">
          <a:xfrm>
            <a:off x="2320254" y="1847562"/>
            <a:ext cx="363912" cy="689253"/>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3"/>
          <p:cNvSpPr>
            <a:spLocks noEditPoints="1"/>
          </p:cNvSpPr>
          <p:nvPr/>
        </p:nvSpPr>
        <p:spPr bwMode="auto">
          <a:xfrm>
            <a:off x="2312988" y="3563296"/>
            <a:ext cx="483413" cy="460907"/>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44"/>
          <p:cNvSpPr>
            <a:spLocks noEditPoints="1"/>
          </p:cNvSpPr>
          <p:nvPr/>
        </p:nvSpPr>
        <p:spPr bwMode="auto">
          <a:xfrm>
            <a:off x="2209987" y="2825223"/>
            <a:ext cx="551094" cy="481878"/>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56"/>
          <p:cNvSpPr>
            <a:spLocks noEditPoints="1"/>
          </p:cNvSpPr>
          <p:nvPr/>
        </p:nvSpPr>
        <p:spPr bwMode="auto">
          <a:xfrm>
            <a:off x="2318819" y="4732343"/>
            <a:ext cx="556956" cy="561590"/>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5180012" y="4942582"/>
            <a:ext cx="6019800" cy="1077218"/>
          </a:xfrm>
          <a:prstGeom prst="rect">
            <a:avLst/>
          </a:prstGeom>
          <a:noFill/>
        </p:spPr>
        <p:txBody>
          <a:bodyPr wrap="square" rtlCol="0">
            <a:spAutoFit/>
          </a:bodyPr>
          <a:lstStyle/>
          <a:p>
            <a:pPr algn="just">
              <a:buFont typeface="Wingdings" pitchFamily="2" charset="2"/>
              <a:buChar char="Ø"/>
            </a:pP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Soạn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Cách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làm</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bài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văn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lập</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luận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chứng</a:t>
            </a:r>
            <a:r>
              <a:rPr lang="en-US" sz="3200" b="1" i="1" dirty="0" smtClean="0">
                <a:latin typeface="Times New Roman" pitchFamily="18" charset="0"/>
                <a:cs typeface="Times New Roman" pitchFamily="18" charset="0"/>
              </a:rPr>
              <a:t> minh</a:t>
            </a:r>
            <a:endParaRPr lang="en-US" sz="3200" b="1" i="1" dirty="0">
              <a:latin typeface="Times New Roman" pitchFamily="18" charset="0"/>
              <a:cs typeface="Times New Roman" pitchFamily="18" charset="0"/>
            </a:endParaRPr>
          </a:p>
        </p:txBody>
      </p:sp>
      <p:sp>
        <p:nvSpPr>
          <p:cNvPr id="25" name="TextBox 24"/>
          <p:cNvSpPr txBox="1"/>
          <p:nvPr/>
        </p:nvSpPr>
        <p:spPr>
          <a:xfrm>
            <a:off x="5180012" y="2362200"/>
            <a:ext cx="5638800" cy="1077218"/>
          </a:xfrm>
          <a:prstGeom prst="rect">
            <a:avLst/>
          </a:prstGeom>
          <a:noFill/>
        </p:spPr>
        <p:txBody>
          <a:bodyPr wrap="square" rtlCol="0">
            <a:spAutoFit/>
          </a:bodyPr>
          <a:lstStyle/>
          <a:p>
            <a:pPr algn="just">
              <a:buFont typeface="Wingdings" pitchFamily="2" charset="2"/>
              <a:buChar char="Ø"/>
            </a:pP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Vẽ</a:t>
            </a:r>
            <a:r>
              <a:rPr lang="en-US" sz="3200" b="1" dirty="0" smtClean="0">
                <a:latin typeface="Times New Roman" pitchFamily="18" charset="0"/>
                <a:cs typeface="Times New Roman" pitchFamily="18" charset="0"/>
              </a:rPr>
              <a:t> SĐTD </a:t>
            </a:r>
            <a:r>
              <a:rPr lang="en-US" sz="3200" b="1" dirty="0" err="1" smtClean="0">
                <a:latin typeface="Times New Roman" pitchFamily="18" charset="0"/>
                <a:cs typeface="Times New Roman" pitchFamily="18" charset="0"/>
              </a:rPr>
              <a:t>hệ</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thống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nội</a:t>
            </a:r>
            <a:r>
              <a:rPr lang="en-US" sz="3200" b="1" dirty="0" smtClean="0">
                <a:latin typeface="Times New Roman" pitchFamily="18" charset="0"/>
                <a:cs typeface="Times New Roman" pitchFamily="18" charset="0"/>
              </a:rPr>
              <a:t> dung </a:t>
            </a:r>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endParaRPr lang="en-US" sz="3200" b="1" dirty="0">
              <a:latin typeface="Times New Roman" pitchFamily="18" charset="0"/>
              <a:cs typeface="Times New Roman" pitchFamily="18" charset="0"/>
            </a:endParaRPr>
          </a:p>
        </p:txBody>
      </p:sp>
      <p:sp>
        <p:nvSpPr>
          <p:cNvPr id="26" name="TextBox 25"/>
          <p:cNvSpPr txBox="1"/>
          <p:nvPr/>
        </p:nvSpPr>
        <p:spPr>
          <a:xfrm>
            <a:off x="5180012" y="3647182"/>
            <a:ext cx="5486400" cy="1077218"/>
          </a:xfrm>
          <a:prstGeom prst="rect">
            <a:avLst/>
          </a:prstGeom>
          <a:noFill/>
        </p:spPr>
        <p:txBody>
          <a:bodyPr wrap="square" rtlCol="0">
            <a:spAutoFit/>
          </a:bodyPr>
          <a:lstStyle/>
          <a:p>
            <a:pPr algn="just">
              <a:buFont typeface="Wingdings" pitchFamily="2" charset="2"/>
              <a:buChar char="Ø"/>
            </a:pP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Hoàn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thiện</a:t>
            </a:r>
            <a:r>
              <a:rPr lang="en-US" sz="3200" b="1" dirty="0" smtClean="0">
                <a:latin typeface="Times New Roman" pitchFamily="18" charset="0"/>
                <a:cs typeface="Times New Roman" pitchFamily="18" charset="0"/>
              </a:rPr>
              <a:t> BT3 (SGK-tr46) </a:t>
            </a:r>
            <a:r>
              <a:rPr lang="en-US" sz="3200" b="1" dirty="0" err="1" smtClean="0">
                <a:latin typeface="Times New Roman" pitchFamily="18" charset="0"/>
                <a:cs typeface="Times New Roman" pitchFamily="18" charset="0"/>
              </a:rPr>
              <a:t>vào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vở</a:t>
            </a:r>
            <a:endParaRPr lang="en-US" sz="3200" b="1"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500"/>
                            </p:stCondLst>
                            <p:childTnLst>
                              <p:par>
                                <p:cTn id="16" presetID="2" presetClass="entr" presetSubtype="4" accel="50000" decel="5000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1500"/>
                            </p:stCondLst>
                            <p:childTnLst>
                              <p:par>
                                <p:cTn id="27" presetID="2" presetClass="entr" presetSubtype="4" accel="50000" decel="5000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2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53"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3500"/>
                            </p:stCondLst>
                            <p:childTnLst>
                              <p:par>
                                <p:cTn id="49" presetID="2" presetClass="entr" presetSubtype="4" accel="50000" decel="5000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dissolve">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dissolve">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dissolve">
                                      <p:cBhvr>
                                        <p:cTn id="7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P spid="18" grpId="0" animBg="1"/>
      <p:bldP spid="19" grpId="0" animBg="1"/>
      <p:bldP spid="20" grpId="0" animBg="1"/>
      <p:bldP spid="21" grpId="0" animBg="1"/>
      <p:bldP spid="22" grpId="0" animBg="1"/>
      <p:bldP spid="24" grpId="0"/>
      <p:bldP spid="2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546" y="-10886"/>
            <a:ext cx="11513441" cy="6501012"/>
          </a:xfrm>
          <a:prstGeom prst="rect">
            <a:avLst/>
          </a:prstGeom>
        </p:spPr>
      </p:pic>
      <p:sp>
        <p:nvSpPr>
          <p:cNvPr id="20" name="TextBox 19"/>
          <p:cNvSpPr txBox="1"/>
          <p:nvPr/>
        </p:nvSpPr>
        <p:spPr>
          <a:xfrm>
            <a:off x="2495807" y="2804813"/>
            <a:ext cx="7516442" cy="2123658"/>
          </a:xfrm>
          <a:prstGeom prst="rect">
            <a:avLst/>
          </a:prstGeom>
          <a:noFill/>
        </p:spPr>
        <p:txBody>
          <a:bodyPr wrap="square" rtlCol="0">
            <a:spAutoFit/>
          </a:bodyPr>
          <a:lstStyle/>
          <a:p>
            <a:pPr algn="ctr"/>
            <a:r>
              <a:rPr lang="en-US" altLang="zh-CN" sz="6600" b="1" dirty="0" err="1" smtClean="0">
                <a:solidFill>
                  <a:schemeClr val="accent1">
                    <a:lumMod val="75000"/>
                  </a:schemeClr>
                </a:solidFill>
                <a:latin typeface="Times New Roman" pitchFamily="18" charset="0"/>
                <a:ea typeface="微软雅黑" panose="020B0503020204020204" pitchFamily="34" charset="-122"/>
                <a:cs typeface="Times New Roman" pitchFamily="18" charset="0"/>
              </a:rPr>
              <a:t>Cảm</a:t>
            </a:r>
            <a:r>
              <a:rPr lang="en-US" altLang="zh-CN" sz="6600" b="1" dirty="0" smtClean="0">
                <a:solidFill>
                  <a:schemeClr val="accent1">
                    <a:lumMod val="75000"/>
                  </a:schemeClr>
                </a:solidFill>
                <a:latin typeface="Times New Roman" pitchFamily="18" charset="0"/>
                <a:ea typeface="微软雅黑" panose="020B0503020204020204" pitchFamily="34" charset="-122"/>
                <a:cs typeface="Times New Roman" pitchFamily="18" charset="0"/>
              </a:rPr>
              <a:t> </a:t>
            </a:r>
            <a:r>
              <a:rPr lang="en-US" altLang="zh-CN" sz="6600" b="1" dirty="0" err="1" smtClean="0">
                <a:solidFill>
                  <a:schemeClr val="accent1">
                    <a:lumMod val="75000"/>
                  </a:schemeClr>
                </a:solidFill>
                <a:latin typeface="Times New Roman" pitchFamily="18" charset="0"/>
                <a:ea typeface="微软雅黑" panose="020B0503020204020204" pitchFamily="34" charset="-122"/>
                <a:cs typeface="Times New Roman" pitchFamily="18" charset="0"/>
              </a:rPr>
              <a:t>ơn</a:t>
            </a:r>
            <a:r>
              <a:rPr lang="en-US" altLang="zh-CN" sz="6600" b="1" dirty="0" smtClean="0">
                <a:solidFill>
                  <a:schemeClr val="accent1">
                    <a:lumMod val="75000"/>
                  </a:schemeClr>
                </a:solidFill>
                <a:latin typeface="Times New Roman" pitchFamily="18" charset="0"/>
                <a:ea typeface="微软雅黑" panose="020B0503020204020204" pitchFamily="34" charset="-122"/>
                <a:cs typeface="Times New Roman" pitchFamily="18" charset="0"/>
              </a:rPr>
              <a:t> </a:t>
            </a:r>
            <a:r>
              <a:rPr lang="en-US" altLang="zh-CN" sz="6600" b="1" dirty="0" err="1" smtClean="0">
                <a:solidFill>
                  <a:schemeClr val="accent1">
                    <a:lumMod val="75000"/>
                  </a:schemeClr>
                </a:solidFill>
                <a:latin typeface="Times New Roman" pitchFamily="18" charset="0"/>
                <a:ea typeface="微软雅黑" panose="020B0503020204020204" pitchFamily="34" charset="-122"/>
                <a:cs typeface="Times New Roman" pitchFamily="18" charset="0"/>
              </a:rPr>
              <a:t>các</a:t>
            </a:r>
            <a:r>
              <a:rPr lang="en-US" altLang="zh-CN" sz="6600" b="1" dirty="0" smtClean="0">
                <a:solidFill>
                  <a:schemeClr val="accent1">
                    <a:lumMod val="75000"/>
                  </a:schemeClr>
                </a:solidFill>
                <a:latin typeface="Times New Roman" pitchFamily="18" charset="0"/>
                <a:ea typeface="微软雅黑" panose="020B0503020204020204" pitchFamily="34" charset="-122"/>
                <a:cs typeface="Times New Roman" pitchFamily="18" charset="0"/>
              </a:rPr>
              <a:t> </a:t>
            </a:r>
            <a:r>
              <a:rPr lang="en-US" altLang="zh-CN" sz="6600" b="1" dirty="0" err="1" smtClean="0">
                <a:solidFill>
                  <a:schemeClr val="accent1">
                    <a:lumMod val="75000"/>
                  </a:schemeClr>
                </a:solidFill>
                <a:latin typeface="Times New Roman" pitchFamily="18" charset="0"/>
                <a:ea typeface="微软雅黑" panose="020B0503020204020204" pitchFamily="34" charset="-122"/>
                <a:cs typeface="Times New Roman" pitchFamily="18" charset="0"/>
              </a:rPr>
              <a:t>em</a:t>
            </a:r>
            <a:r>
              <a:rPr lang="en-US" altLang="zh-CN" sz="6600" b="1" dirty="0" smtClean="0">
                <a:solidFill>
                  <a:schemeClr val="accent1">
                    <a:lumMod val="75000"/>
                  </a:schemeClr>
                </a:solidFill>
                <a:latin typeface="Times New Roman" pitchFamily="18" charset="0"/>
                <a:ea typeface="微软雅黑" panose="020B0503020204020204" pitchFamily="34" charset="-122"/>
                <a:cs typeface="Times New Roman" pitchFamily="18" charset="0"/>
              </a:rPr>
              <a:t>! </a:t>
            </a:r>
            <a:r>
              <a:rPr lang="en-US" altLang="zh-CN" sz="6600" b="1" dirty="0" err="1" smtClean="0">
                <a:solidFill>
                  <a:schemeClr val="accent1">
                    <a:lumMod val="75000"/>
                  </a:schemeClr>
                </a:solidFill>
                <a:latin typeface="Times New Roman" pitchFamily="18" charset="0"/>
                <a:ea typeface="微软雅黑" panose="020B0503020204020204" pitchFamily="34" charset="-122"/>
                <a:cs typeface="Times New Roman" pitchFamily="18" charset="0"/>
              </a:rPr>
              <a:t>Chúc</a:t>
            </a:r>
            <a:r>
              <a:rPr lang="en-US" altLang="zh-CN" sz="6600" b="1" dirty="0" smtClean="0">
                <a:solidFill>
                  <a:schemeClr val="accent1">
                    <a:lumMod val="75000"/>
                  </a:schemeClr>
                </a:solidFill>
                <a:latin typeface="Times New Roman" pitchFamily="18" charset="0"/>
                <a:ea typeface="微软雅黑" panose="020B0503020204020204" pitchFamily="34" charset="-122"/>
                <a:cs typeface="Times New Roman" pitchFamily="18" charset="0"/>
              </a:rPr>
              <a:t> </a:t>
            </a:r>
            <a:r>
              <a:rPr lang="en-US" altLang="zh-CN" sz="6600" b="1" dirty="0" err="1" smtClean="0">
                <a:solidFill>
                  <a:schemeClr val="accent1">
                    <a:lumMod val="75000"/>
                  </a:schemeClr>
                </a:solidFill>
                <a:latin typeface="Times New Roman" pitchFamily="18" charset="0"/>
                <a:ea typeface="微软雅黑" panose="020B0503020204020204" pitchFamily="34" charset="-122"/>
                <a:cs typeface="Times New Roman" pitchFamily="18" charset="0"/>
              </a:rPr>
              <a:t>các</a:t>
            </a:r>
            <a:r>
              <a:rPr lang="en-US" altLang="zh-CN" sz="6600" b="1" dirty="0" smtClean="0">
                <a:solidFill>
                  <a:schemeClr val="accent1">
                    <a:lumMod val="75000"/>
                  </a:schemeClr>
                </a:solidFill>
                <a:latin typeface="Times New Roman" pitchFamily="18" charset="0"/>
                <a:ea typeface="微软雅黑" panose="020B0503020204020204" pitchFamily="34" charset="-122"/>
                <a:cs typeface="Times New Roman" pitchFamily="18" charset="0"/>
              </a:rPr>
              <a:t> </a:t>
            </a:r>
            <a:r>
              <a:rPr lang="en-US" altLang="zh-CN" sz="6600" b="1" dirty="0" err="1" smtClean="0">
                <a:solidFill>
                  <a:schemeClr val="accent1">
                    <a:lumMod val="75000"/>
                  </a:schemeClr>
                </a:solidFill>
                <a:latin typeface="Times New Roman" pitchFamily="18" charset="0"/>
                <a:ea typeface="微软雅黑" panose="020B0503020204020204" pitchFamily="34" charset="-122"/>
                <a:cs typeface="Times New Roman" pitchFamily="18" charset="0"/>
              </a:rPr>
              <a:t>em</a:t>
            </a:r>
            <a:r>
              <a:rPr lang="en-US" altLang="zh-CN" sz="6600" b="1" dirty="0" smtClean="0">
                <a:solidFill>
                  <a:schemeClr val="accent1">
                    <a:lumMod val="75000"/>
                  </a:schemeClr>
                </a:solidFill>
                <a:latin typeface="Times New Roman" pitchFamily="18" charset="0"/>
                <a:ea typeface="微软雅黑" panose="020B0503020204020204" pitchFamily="34" charset="-122"/>
                <a:cs typeface="Times New Roman" pitchFamily="18" charset="0"/>
              </a:rPr>
              <a:t> </a:t>
            </a:r>
            <a:r>
              <a:rPr lang="en-US" altLang="zh-CN" sz="6600" b="1" dirty="0" err="1" smtClean="0">
                <a:solidFill>
                  <a:schemeClr val="accent1">
                    <a:lumMod val="75000"/>
                  </a:schemeClr>
                </a:solidFill>
                <a:latin typeface="Times New Roman" pitchFamily="18" charset="0"/>
                <a:ea typeface="微软雅黑" panose="020B0503020204020204" pitchFamily="34" charset="-122"/>
                <a:cs typeface="Times New Roman" pitchFamily="18" charset="0"/>
              </a:rPr>
              <a:t>học</a:t>
            </a:r>
            <a:r>
              <a:rPr lang="en-US" altLang="zh-CN" sz="6600" b="1" dirty="0" smtClean="0">
                <a:solidFill>
                  <a:schemeClr val="accent1">
                    <a:lumMod val="75000"/>
                  </a:schemeClr>
                </a:solidFill>
                <a:latin typeface="Times New Roman" pitchFamily="18" charset="0"/>
                <a:ea typeface="微软雅黑" panose="020B0503020204020204" pitchFamily="34" charset="-122"/>
                <a:cs typeface="Times New Roman" pitchFamily="18" charset="0"/>
              </a:rPr>
              <a:t> </a:t>
            </a:r>
            <a:r>
              <a:rPr lang="en-US" altLang="zh-CN" sz="6600" b="1" dirty="0" err="1" smtClean="0">
                <a:solidFill>
                  <a:schemeClr val="accent1">
                    <a:lumMod val="75000"/>
                  </a:schemeClr>
                </a:solidFill>
                <a:latin typeface="Times New Roman" pitchFamily="18" charset="0"/>
                <a:ea typeface="微软雅黑" panose="020B0503020204020204" pitchFamily="34" charset="-122"/>
                <a:cs typeface="Times New Roman" pitchFamily="18" charset="0"/>
              </a:rPr>
              <a:t>tốt</a:t>
            </a:r>
            <a:r>
              <a:rPr lang="en-US" altLang="zh-CN" sz="6600" b="1" dirty="0" smtClean="0">
                <a:solidFill>
                  <a:schemeClr val="accent1">
                    <a:lumMod val="75000"/>
                  </a:schemeClr>
                </a:solidFill>
                <a:latin typeface="Times New Roman" pitchFamily="18" charset="0"/>
                <a:ea typeface="微软雅黑" panose="020B0503020204020204" pitchFamily="34" charset="-122"/>
                <a:cs typeface="Times New Roman" pitchFamily="18" charset="0"/>
              </a:rPr>
              <a:t>!</a:t>
            </a:r>
            <a:endParaRPr lang="zh-CN" altLang="en-US" sz="6600" b="1" dirty="0">
              <a:solidFill>
                <a:schemeClr val="accent1">
                  <a:lumMod val="75000"/>
                </a:schemeClr>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42285811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iterate type="lt">
                                    <p:tmPct val="10000"/>
                                  </p:iterate>
                                  <p:childTnLst>
                                    <p:set>
                                      <p:cBhvr>
                                        <p:cTn id="12" dur="1" fill="hold">
                                          <p:stCondLst>
                                            <p:cond delay="0"/>
                                          </p:stCondLst>
                                        </p:cTn>
                                        <p:tgtEl>
                                          <p:spTgt spid="20"/>
                                        </p:tgtEl>
                                        <p:attrNameLst>
                                          <p:attrName>style.visibility</p:attrName>
                                        </p:attrNameLst>
                                      </p:cBhvr>
                                      <p:to>
                                        <p:strVal val="visible"/>
                                      </p:to>
                                    </p:set>
                                    <p:animScale>
                                      <p:cBhvr>
                                        <p:cTn id="13"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0"/>
                                        </p:tgtEl>
                                        <p:attrNameLst>
                                          <p:attrName>ppt_x</p:attrName>
                                          <p:attrName>ppt_y</p:attrName>
                                        </p:attrNameLst>
                                      </p:cBhvr>
                                    </p:animMotion>
                                    <p:animEffect transition="in" filter="fade">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4">
            <a:extLst>
              <a:ext uri="{FF2B5EF4-FFF2-40B4-BE49-F238E27FC236}">
                <a16:creationId xmlns:a16="http://schemas.microsoft.com/office/drawing/2014/main" id="{066F6243-F8CB-4DF9-AFB4-83B66DDA8006}"/>
              </a:ext>
            </a:extLst>
          </p:cNvPr>
          <p:cNvSpPr txBox="1"/>
          <p:nvPr/>
        </p:nvSpPr>
        <p:spPr>
          <a:xfrm>
            <a:off x="4646612" y="1828800"/>
            <a:ext cx="7162800" cy="954107"/>
          </a:xfrm>
          <a:prstGeom prst="rect">
            <a:avLst/>
          </a:prstGeom>
          <a:noFill/>
        </p:spPr>
        <p:txBody>
          <a:bodyPr wrap="square" rtlCol="0">
            <a:spAutoFit/>
          </a:bodyPr>
          <a:lstStyle/>
          <a:p>
            <a:pPr algn="ctr"/>
            <a:r>
              <a:rPr lang="en-US" sz="2800" b="1" dirty="0" err="1" smtClean="0">
                <a:latin typeface="Times New Roman" pitchFamily="18" charset="0"/>
                <a:cs typeface="Times New Roman" pitchFamily="18" charset="0"/>
              </a:rPr>
              <a:t>Xác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định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ngữ</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trong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dụ</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bổ</a:t>
            </a:r>
            <a:r>
              <a:rPr lang="en-US" sz="2800" b="1" dirty="0" smtClean="0">
                <a:latin typeface="Times New Roman" pitchFamily="18" charset="0"/>
                <a:cs typeface="Times New Roman" pitchFamily="18" charset="0"/>
              </a:rPr>
              <a:t> sung </a:t>
            </a:r>
            <a:r>
              <a:rPr lang="en-US" sz="2800" b="1" dirty="0" err="1" smtClean="0">
                <a:latin typeface="Times New Roman" pitchFamily="18" charset="0"/>
                <a:cs typeface="Times New Roman" pitchFamily="18" charset="0"/>
              </a:rPr>
              <a:t>cho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nội</a:t>
            </a:r>
            <a:r>
              <a:rPr lang="en-US" sz="2800" b="1" dirty="0" smtClean="0">
                <a:latin typeface="Times New Roman" pitchFamily="18" charset="0"/>
                <a:cs typeface="Times New Roman" pitchFamily="18" charset="0"/>
              </a:rPr>
              <a:t> dung </a:t>
            </a:r>
            <a:r>
              <a:rPr lang="en-US" sz="2800" b="1" dirty="0" err="1" smtClean="0">
                <a:latin typeface="Times New Roman" pitchFamily="18" charset="0"/>
                <a:cs typeface="Times New Roman" pitchFamily="18" charset="0"/>
              </a:rPr>
              <a:t>gì</a:t>
            </a:r>
            <a:r>
              <a:rPr lang="en-US" sz="2800" b="1" dirty="0" smtClean="0">
                <a:latin typeface="Times New Roman" pitchFamily="18" charset="0"/>
                <a:cs typeface="Times New Roman" pitchFamily="18" charset="0"/>
              </a:rPr>
              <a:t>?</a:t>
            </a:r>
          </a:p>
        </p:txBody>
      </p:sp>
      <p:pic>
        <p:nvPicPr>
          <p:cNvPr id="11" name="图片 2">
            <a:extLst>
              <a:ext uri="{FF2B5EF4-FFF2-40B4-BE49-F238E27FC236}">
                <a16:creationId xmlns:a16="http://schemas.microsoft.com/office/drawing/2014/main" id="{B8F19346-0B13-4347-9C03-21792A4A82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1" y="1752600"/>
            <a:ext cx="3585679" cy="3962400"/>
          </a:xfrm>
          <a:prstGeom prst="rect">
            <a:avLst/>
          </a:prstGeom>
        </p:spPr>
      </p:pic>
      <p:sp>
        <p:nvSpPr>
          <p:cNvPr id="12" name="文本框 6">
            <a:extLst>
              <a:ext uri="{FF2B5EF4-FFF2-40B4-BE49-F238E27FC236}">
                <a16:creationId xmlns:a16="http://schemas.microsoft.com/office/drawing/2014/main" id="{20FC59D9-BC87-4558-9DC4-DAB3B6B4E756}"/>
              </a:ext>
            </a:extLst>
          </p:cNvPr>
          <p:cNvSpPr txBox="1"/>
          <p:nvPr/>
        </p:nvSpPr>
        <p:spPr>
          <a:xfrm>
            <a:off x="4570412" y="304800"/>
            <a:ext cx="4506362" cy="830997"/>
          </a:xfrm>
          <a:prstGeom prst="rect">
            <a:avLst/>
          </a:prstGeom>
          <a:noFill/>
        </p:spPr>
        <p:txBody>
          <a:bodyPr wrap="none" rtlCol="0">
            <a:spAutoFit/>
          </a:bodyPr>
          <a:lstStyle/>
          <a:p>
            <a:pPr lvl="0" defTabSz="673913">
              <a:defRPr/>
            </a:pPr>
            <a:r>
              <a:rPr lang="en-US" altLang="zh-CN" sz="4800" b="1" kern="0" dirty="0" err="1" smtClean="0">
                <a:solidFill>
                  <a:srgbClr val="FF0000"/>
                </a:solidFill>
                <a:latin typeface="Times New Roman" pitchFamily="18" charset="0"/>
                <a:ea typeface="【苹果】迟暮朝朝醉晚灯" panose="02000500000000000000" pitchFamily="2" charset="-122"/>
                <a:cs typeface="Times New Roman" pitchFamily="18" charset="0"/>
              </a:rPr>
              <a:t>Câu</a:t>
            </a:r>
            <a:r>
              <a:rPr lang="en-US" altLang="zh-CN" sz="4800" b="1" kern="0" dirty="0" smtClean="0">
                <a:solidFill>
                  <a:srgbClr val="FF0000"/>
                </a:solidFill>
                <a:latin typeface="Times New Roman" pitchFamily="18" charset="0"/>
                <a:ea typeface="【苹果】迟暮朝朝醉晚灯" panose="02000500000000000000" pitchFamily="2" charset="-122"/>
                <a:cs typeface="Times New Roman" pitchFamily="18" charset="0"/>
              </a:rPr>
              <a:t> </a:t>
            </a:r>
            <a:r>
              <a:rPr lang="en-US" altLang="zh-CN" sz="4800" b="1" kern="0" dirty="0" err="1" smtClean="0">
                <a:solidFill>
                  <a:srgbClr val="FF0000"/>
                </a:solidFill>
                <a:latin typeface="Times New Roman" pitchFamily="18" charset="0"/>
                <a:ea typeface="【苹果】迟暮朝朝醉晚灯" panose="02000500000000000000" pitchFamily="2" charset="-122"/>
                <a:cs typeface="Times New Roman" pitchFamily="18" charset="0"/>
              </a:rPr>
              <a:t>hỏi</a:t>
            </a:r>
            <a:r>
              <a:rPr lang="en-US" altLang="zh-CN" sz="4800" b="1" kern="0" dirty="0" smtClean="0">
                <a:solidFill>
                  <a:srgbClr val="FF0000"/>
                </a:solidFill>
                <a:latin typeface="Times New Roman" pitchFamily="18" charset="0"/>
                <a:ea typeface="【苹果】迟暮朝朝醉晚灯" panose="02000500000000000000" pitchFamily="2" charset="-122"/>
                <a:cs typeface="Times New Roman" pitchFamily="18" charset="0"/>
              </a:rPr>
              <a:t> </a:t>
            </a:r>
            <a:r>
              <a:rPr lang="en-US" altLang="zh-CN" sz="4800" b="1" kern="0" dirty="0" err="1" smtClean="0">
                <a:solidFill>
                  <a:srgbClr val="FF0000"/>
                </a:solidFill>
                <a:latin typeface="Times New Roman" pitchFamily="18" charset="0"/>
                <a:ea typeface="【苹果】迟暮朝朝醉晚灯" panose="02000500000000000000" pitchFamily="2" charset="-122"/>
                <a:cs typeface="Times New Roman" pitchFamily="18" charset="0"/>
              </a:rPr>
              <a:t>mật</a:t>
            </a:r>
            <a:r>
              <a:rPr lang="en-US" altLang="zh-CN" sz="4800" b="1" kern="0" dirty="0" smtClean="0">
                <a:solidFill>
                  <a:srgbClr val="FF0000"/>
                </a:solidFill>
                <a:latin typeface="Times New Roman" pitchFamily="18" charset="0"/>
                <a:ea typeface="【苹果】迟暮朝朝醉晚灯" panose="02000500000000000000" pitchFamily="2" charset="-122"/>
                <a:cs typeface="Times New Roman" pitchFamily="18" charset="0"/>
              </a:rPr>
              <a:t> </a:t>
            </a:r>
            <a:r>
              <a:rPr lang="en-US" altLang="zh-CN" sz="4800" b="1" kern="0" dirty="0" err="1" smtClean="0">
                <a:solidFill>
                  <a:srgbClr val="FF0000"/>
                </a:solidFill>
                <a:latin typeface="Times New Roman" pitchFamily="18" charset="0"/>
                <a:ea typeface="【苹果】迟暮朝朝醉晚灯" panose="02000500000000000000" pitchFamily="2" charset="-122"/>
                <a:cs typeface="Times New Roman" pitchFamily="18" charset="0"/>
              </a:rPr>
              <a:t>thư</a:t>
            </a:r>
            <a:endParaRPr kumimoji="0" lang="zh-CN" altLang="en-US" sz="4800" b="1" i="0" u="none" strike="noStrike" kern="0" cap="none" spc="0" normalizeH="0" baseline="0" noProof="0" dirty="0">
              <a:ln>
                <a:noFill/>
              </a:ln>
              <a:solidFill>
                <a:srgbClr val="FF0000"/>
              </a:solidFill>
              <a:effectLst/>
              <a:uLnTx/>
              <a:uFillTx/>
              <a:latin typeface="Times New Roman" pitchFamily="18" charset="0"/>
              <a:ea typeface="【苹果】迟暮朝朝醉晚灯" panose="02000500000000000000" pitchFamily="2" charset="-122"/>
              <a:cs typeface="Times New Roman" pitchFamily="18" charset="0"/>
            </a:endParaRPr>
          </a:p>
        </p:txBody>
      </p:sp>
      <p:pic>
        <p:nvPicPr>
          <p:cNvPr id="13" name="图片 7">
            <a:extLst>
              <a:ext uri="{FF2B5EF4-FFF2-40B4-BE49-F238E27FC236}">
                <a16:creationId xmlns:a16="http://schemas.microsoft.com/office/drawing/2014/main" id="{FC3548E1-949D-449D-91FD-D4428305B2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7412" y="304800"/>
            <a:ext cx="936104" cy="879647"/>
          </a:xfrm>
          <a:prstGeom prst="rect">
            <a:avLst/>
          </a:prstGeom>
        </p:spPr>
      </p:pic>
      <p:sp>
        <p:nvSpPr>
          <p:cNvPr id="14" name="Text Box 7"/>
          <p:cNvSpPr txBox="1">
            <a:spLocks noChangeArrowheads="1"/>
          </p:cNvSpPr>
          <p:nvPr/>
        </p:nvSpPr>
        <p:spPr bwMode="auto">
          <a:xfrm>
            <a:off x="4646612" y="3124200"/>
            <a:ext cx="7010400" cy="954107"/>
          </a:xfrm>
          <a:prstGeom prst="rect">
            <a:avLst/>
          </a:prstGeom>
          <a:noFill/>
          <a:ln w="9525">
            <a:noFill/>
            <a:miter lim="800000"/>
            <a:headEnd/>
            <a:tailEnd/>
          </a:ln>
          <a:effectLst/>
        </p:spPr>
        <p:txBody>
          <a:bodyPr wrap="square">
            <a:spAutoFit/>
          </a:bodyPr>
          <a:lstStyle/>
          <a:p>
            <a:pPr algn="just" eaLnBrk="0" hangingPunct="0"/>
            <a:r>
              <a:rPr lang="en-US" sz="2800" b="1" i="1" dirty="0">
                <a:solidFill>
                  <a:srgbClr val="0070C0"/>
                </a:solidFill>
                <a:latin typeface="Times New Roman" pitchFamily="18" charset="0"/>
              </a:rPr>
              <a:t>a) </a:t>
            </a:r>
            <a:r>
              <a:rPr lang="en-US" sz="2800" b="1" i="1" u="sng" dirty="0" err="1">
                <a:solidFill>
                  <a:srgbClr val="0070C0"/>
                </a:solidFill>
                <a:latin typeface="Times New Roman" pitchFamily="18" charset="0"/>
              </a:rPr>
              <a:t>Vào</a:t>
            </a:r>
            <a:r>
              <a:rPr lang="en-US" sz="2800" b="1" i="1" u="sng" dirty="0">
                <a:solidFill>
                  <a:srgbClr val="0070C0"/>
                </a:solidFill>
                <a:latin typeface="Times New Roman" pitchFamily="18" charset="0"/>
              </a:rPr>
              <a:t> </a:t>
            </a:r>
            <a:r>
              <a:rPr lang="en-US" sz="2800" b="1" i="1" u="sng" dirty="0" err="1">
                <a:solidFill>
                  <a:srgbClr val="0070C0"/>
                </a:solidFill>
                <a:latin typeface="Times New Roman" pitchFamily="18" charset="0"/>
              </a:rPr>
              <a:t>đêm</a:t>
            </a:r>
            <a:r>
              <a:rPr lang="en-US" sz="2800" b="1" i="1" u="sng" dirty="0">
                <a:solidFill>
                  <a:srgbClr val="0070C0"/>
                </a:solidFill>
                <a:latin typeface="Times New Roman" pitchFamily="18" charset="0"/>
              </a:rPr>
              <a:t> </a:t>
            </a:r>
            <a:r>
              <a:rPr lang="en-US" sz="2800" b="1" i="1" u="sng" dirty="0" err="1">
                <a:solidFill>
                  <a:srgbClr val="0070C0"/>
                </a:solidFill>
                <a:latin typeface="Times New Roman" pitchFamily="18" charset="0"/>
              </a:rPr>
              <a:t>trước</a:t>
            </a:r>
            <a:r>
              <a:rPr lang="en-US" sz="2800" b="1" i="1" u="sng" dirty="0">
                <a:solidFill>
                  <a:srgbClr val="0070C0"/>
                </a:solidFill>
                <a:latin typeface="Times New Roman" pitchFamily="18" charset="0"/>
              </a:rPr>
              <a:t> </a:t>
            </a:r>
            <a:r>
              <a:rPr lang="en-US" sz="2800" b="1" i="1" u="sng" dirty="0" err="1">
                <a:solidFill>
                  <a:srgbClr val="0070C0"/>
                </a:solidFill>
                <a:latin typeface="Times New Roman" pitchFamily="18" charset="0"/>
              </a:rPr>
              <a:t>ngày</a:t>
            </a:r>
            <a:r>
              <a:rPr lang="en-US" sz="2800" b="1" i="1" u="sng" dirty="0">
                <a:solidFill>
                  <a:srgbClr val="0070C0"/>
                </a:solidFill>
                <a:latin typeface="Times New Roman" pitchFamily="18" charset="0"/>
              </a:rPr>
              <a:t> </a:t>
            </a:r>
            <a:r>
              <a:rPr lang="en-US" sz="2800" b="1" i="1" u="sng" dirty="0" err="1">
                <a:solidFill>
                  <a:srgbClr val="0070C0"/>
                </a:solidFill>
                <a:latin typeface="Times New Roman" pitchFamily="18" charset="0"/>
              </a:rPr>
              <a:t>khai</a:t>
            </a:r>
            <a:r>
              <a:rPr lang="en-US" sz="2800" b="1" i="1" u="sng" dirty="0">
                <a:solidFill>
                  <a:srgbClr val="0070C0"/>
                </a:solidFill>
                <a:latin typeface="Times New Roman" pitchFamily="18" charset="0"/>
              </a:rPr>
              <a:t> </a:t>
            </a:r>
            <a:r>
              <a:rPr lang="en-US" sz="2800" b="1" i="1" u="sng" dirty="0" err="1">
                <a:solidFill>
                  <a:srgbClr val="0070C0"/>
                </a:solidFill>
                <a:latin typeface="Times New Roman" pitchFamily="18" charset="0"/>
              </a:rPr>
              <a:t>trường</a:t>
            </a:r>
            <a:r>
              <a:rPr lang="en-US" sz="2800" b="1" i="1" u="sng" dirty="0">
                <a:solidFill>
                  <a:srgbClr val="0070C0"/>
                </a:solidFill>
                <a:latin typeface="Times New Roman" pitchFamily="18" charset="0"/>
              </a:rPr>
              <a:t> </a:t>
            </a:r>
            <a:r>
              <a:rPr lang="en-US" sz="2800" b="1" i="1" u="sng" dirty="0" err="1">
                <a:solidFill>
                  <a:srgbClr val="0070C0"/>
                </a:solidFill>
                <a:latin typeface="Times New Roman" pitchFamily="18" charset="0"/>
              </a:rPr>
              <a:t>của</a:t>
            </a:r>
            <a:r>
              <a:rPr lang="en-US" sz="2800" b="1" i="1" u="sng" dirty="0">
                <a:solidFill>
                  <a:srgbClr val="0070C0"/>
                </a:solidFill>
                <a:latin typeface="Times New Roman" pitchFamily="18" charset="0"/>
              </a:rPr>
              <a:t> con</a:t>
            </a:r>
            <a:r>
              <a:rPr lang="en-US" sz="2800" b="1" i="1" dirty="0">
                <a:solidFill>
                  <a:srgbClr val="0070C0"/>
                </a:solidFill>
                <a:latin typeface="Times New Roman" pitchFamily="18" charset="0"/>
              </a:rPr>
              <a:t>, </a:t>
            </a:r>
            <a:r>
              <a:rPr lang="en-US" sz="2800" b="1" i="1" dirty="0" err="1">
                <a:solidFill>
                  <a:srgbClr val="0070C0"/>
                </a:solidFill>
                <a:latin typeface="Times New Roman" pitchFamily="18" charset="0"/>
              </a:rPr>
              <a:t>mẹ</a:t>
            </a:r>
            <a:r>
              <a:rPr lang="en-US" sz="2800" b="1" i="1" dirty="0">
                <a:solidFill>
                  <a:srgbClr val="0070C0"/>
                </a:solidFill>
                <a:latin typeface="Times New Roman" pitchFamily="18" charset="0"/>
              </a:rPr>
              <a:t> </a:t>
            </a:r>
            <a:r>
              <a:rPr lang="en-US" sz="2800" b="1" i="1" dirty="0" err="1">
                <a:solidFill>
                  <a:srgbClr val="0070C0"/>
                </a:solidFill>
                <a:latin typeface="Times New Roman" pitchFamily="18" charset="0"/>
              </a:rPr>
              <a:t>không</a:t>
            </a:r>
            <a:r>
              <a:rPr lang="en-US" sz="2800" b="1" i="1" dirty="0">
                <a:solidFill>
                  <a:srgbClr val="0070C0"/>
                </a:solidFill>
                <a:latin typeface="Times New Roman" pitchFamily="18" charset="0"/>
              </a:rPr>
              <a:t> </a:t>
            </a:r>
            <a:r>
              <a:rPr lang="en-US" sz="2800" b="1" i="1" dirty="0" err="1">
                <a:solidFill>
                  <a:srgbClr val="0070C0"/>
                </a:solidFill>
                <a:latin typeface="Times New Roman" pitchFamily="18" charset="0"/>
              </a:rPr>
              <a:t>ngủ</a:t>
            </a:r>
            <a:r>
              <a:rPr lang="en-US" sz="2800" b="1" i="1" dirty="0">
                <a:solidFill>
                  <a:srgbClr val="0070C0"/>
                </a:solidFill>
                <a:latin typeface="Times New Roman" pitchFamily="18" charset="0"/>
              </a:rPr>
              <a:t> </a:t>
            </a:r>
            <a:r>
              <a:rPr lang="en-US" sz="2800" b="1" i="1" dirty="0" err="1">
                <a:solidFill>
                  <a:srgbClr val="0070C0"/>
                </a:solidFill>
                <a:latin typeface="Times New Roman" pitchFamily="18" charset="0"/>
              </a:rPr>
              <a:t>được</a:t>
            </a:r>
            <a:r>
              <a:rPr lang="en-US" sz="2800" b="1" i="1" dirty="0">
                <a:solidFill>
                  <a:srgbClr val="0070C0"/>
                </a:solidFill>
                <a:latin typeface="Times New Roman" pitchFamily="18" charset="0"/>
              </a:rPr>
              <a:t> .</a:t>
            </a:r>
          </a:p>
        </p:txBody>
      </p:sp>
      <p:sp>
        <p:nvSpPr>
          <p:cNvPr id="15" name="Text Box 9"/>
          <p:cNvSpPr txBox="1">
            <a:spLocks noChangeArrowheads="1"/>
          </p:cNvSpPr>
          <p:nvPr/>
        </p:nvSpPr>
        <p:spPr bwMode="auto">
          <a:xfrm>
            <a:off x="4646612" y="4913293"/>
            <a:ext cx="7010400" cy="954107"/>
          </a:xfrm>
          <a:prstGeom prst="rect">
            <a:avLst/>
          </a:prstGeom>
          <a:noFill/>
          <a:ln w="9525">
            <a:noFill/>
            <a:miter lim="800000"/>
            <a:headEnd/>
            <a:tailEnd/>
          </a:ln>
          <a:effectLst/>
        </p:spPr>
        <p:txBody>
          <a:bodyPr wrap="square">
            <a:spAutoFit/>
          </a:bodyPr>
          <a:lstStyle/>
          <a:p>
            <a:pPr algn="just" eaLnBrk="0" hangingPunct="0"/>
            <a:r>
              <a:rPr lang="en-US" sz="2800" b="1" i="1" dirty="0">
                <a:solidFill>
                  <a:srgbClr val="0070C0"/>
                </a:solidFill>
                <a:latin typeface="Times New Roman" pitchFamily="18" charset="0"/>
              </a:rPr>
              <a:t>b) </a:t>
            </a:r>
            <a:r>
              <a:rPr lang="en-US" sz="2800" b="1" i="1" u="sng" dirty="0" err="1">
                <a:solidFill>
                  <a:srgbClr val="0070C0"/>
                </a:solidFill>
                <a:latin typeface="Times New Roman" pitchFamily="18" charset="0"/>
              </a:rPr>
              <a:t>Bằng</a:t>
            </a:r>
            <a:r>
              <a:rPr lang="en-US" sz="2800" b="1" i="1" u="sng" dirty="0">
                <a:solidFill>
                  <a:srgbClr val="0070C0"/>
                </a:solidFill>
                <a:latin typeface="Times New Roman" pitchFamily="18" charset="0"/>
              </a:rPr>
              <a:t> </a:t>
            </a:r>
            <a:r>
              <a:rPr lang="en-US" sz="2800" b="1" i="1" u="sng" dirty="0" err="1">
                <a:solidFill>
                  <a:srgbClr val="0070C0"/>
                </a:solidFill>
                <a:latin typeface="Times New Roman" pitchFamily="18" charset="0"/>
              </a:rPr>
              <a:t>chiếc</a:t>
            </a:r>
            <a:r>
              <a:rPr lang="en-US" sz="2800" b="1" i="1" u="sng" dirty="0">
                <a:solidFill>
                  <a:srgbClr val="0070C0"/>
                </a:solidFill>
                <a:latin typeface="Times New Roman" pitchFamily="18" charset="0"/>
              </a:rPr>
              <a:t> </a:t>
            </a:r>
            <a:r>
              <a:rPr lang="en-US" sz="2800" b="1" i="1" u="sng" dirty="0" err="1">
                <a:solidFill>
                  <a:srgbClr val="0070C0"/>
                </a:solidFill>
                <a:latin typeface="Times New Roman" pitchFamily="18" charset="0"/>
              </a:rPr>
              <a:t>xẻng</a:t>
            </a:r>
            <a:r>
              <a:rPr lang="en-US" sz="2800" b="1" i="1" u="sng" dirty="0">
                <a:solidFill>
                  <a:srgbClr val="0070C0"/>
                </a:solidFill>
                <a:latin typeface="Times New Roman" pitchFamily="18" charset="0"/>
              </a:rPr>
              <a:t> </a:t>
            </a:r>
            <a:r>
              <a:rPr lang="en-US" sz="2800" b="1" i="1" u="sng" dirty="0" err="1">
                <a:solidFill>
                  <a:srgbClr val="0070C0"/>
                </a:solidFill>
                <a:latin typeface="Times New Roman" pitchFamily="18" charset="0"/>
              </a:rPr>
              <a:t>nhỏ</a:t>
            </a:r>
            <a:r>
              <a:rPr lang="en-US" sz="2800" b="1" i="1" dirty="0">
                <a:solidFill>
                  <a:srgbClr val="0070C0"/>
                </a:solidFill>
                <a:latin typeface="Times New Roman" pitchFamily="18" charset="0"/>
              </a:rPr>
              <a:t>, </a:t>
            </a:r>
            <a:r>
              <a:rPr lang="en-US" sz="2800" b="1" i="1" dirty="0" err="1">
                <a:solidFill>
                  <a:srgbClr val="0070C0"/>
                </a:solidFill>
                <a:latin typeface="Times New Roman" pitchFamily="18" charset="0"/>
              </a:rPr>
              <a:t>tôi</a:t>
            </a:r>
            <a:r>
              <a:rPr lang="en-US" sz="2800" b="1" i="1" dirty="0">
                <a:solidFill>
                  <a:srgbClr val="0070C0"/>
                </a:solidFill>
                <a:latin typeface="Times New Roman" pitchFamily="18" charset="0"/>
              </a:rPr>
              <a:t> </a:t>
            </a:r>
            <a:r>
              <a:rPr lang="en-US" sz="2800" b="1" i="1" dirty="0" err="1">
                <a:solidFill>
                  <a:srgbClr val="0070C0"/>
                </a:solidFill>
                <a:latin typeface="Times New Roman" pitchFamily="18" charset="0"/>
              </a:rPr>
              <a:t>xúc</a:t>
            </a:r>
            <a:r>
              <a:rPr lang="en-US" sz="2800" b="1" i="1" dirty="0">
                <a:solidFill>
                  <a:srgbClr val="0070C0"/>
                </a:solidFill>
                <a:latin typeface="Times New Roman" pitchFamily="18" charset="0"/>
              </a:rPr>
              <a:t> </a:t>
            </a:r>
            <a:r>
              <a:rPr lang="en-US" sz="2800" b="1" i="1" dirty="0" err="1">
                <a:solidFill>
                  <a:srgbClr val="0070C0"/>
                </a:solidFill>
                <a:latin typeface="Times New Roman" pitchFamily="18" charset="0"/>
              </a:rPr>
              <a:t>hết</a:t>
            </a:r>
            <a:r>
              <a:rPr lang="en-US" sz="2800" b="1" i="1" dirty="0">
                <a:solidFill>
                  <a:srgbClr val="0070C0"/>
                </a:solidFill>
                <a:latin typeface="Times New Roman" pitchFamily="18" charset="0"/>
              </a:rPr>
              <a:t> </a:t>
            </a:r>
            <a:r>
              <a:rPr lang="en-US" sz="2800" b="1" i="1" dirty="0" err="1">
                <a:solidFill>
                  <a:srgbClr val="0070C0"/>
                </a:solidFill>
                <a:latin typeface="Times New Roman" pitchFamily="18" charset="0"/>
              </a:rPr>
              <a:t>cả</a:t>
            </a:r>
            <a:r>
              <a:rPr lang="en-US" sz="2800" b="1" i="1" dirty="0">
                <a:solidFill>
                  <a:srgbClr val="0070C0"/>
                </a:solidFill>
                <a:latin typeface="Times New Roman" pitchFamily="18" charset="0"/>
              </a:rPr>
              <a:t> </a:t>
            </a:r>
            <a:r>
              <a:rPr lang="en-US" sz="2800" b="1" i="1" dirty="0" err="1">
                <a:solidFill>
                  <a:srgbClr val="0070C0"/>
                </a:solidFill>
                <a:latin typeface="Times New Roman" pitchFamily="18" charset="0"/>
              </a:rPr>
              <a:t>đống</a:t>
            </a:r>
            <a:r>
              <a:rPr lang="en-US" sz="2800" b="1" i="1" dirty="0">
                <a:solidFill>
                  <a:srgbClr val="0070C0"/>
                </a:solidFill>
                <a:latin typeface="Times New Roman" pitchFamily="18" charset="0"/>
              </a:rPr>
              <a:t> </a:t>
            </a:r>
            <a:r>
              <a:rPr lang="en-US" sz="2800" b="1" i="1" dirty="0" err="1">
                <a:solidFill>
                  <a:srgbClr val="0070C0"/>
                </a:solidFill>
                <a:latin typeface="Times New Roman" pitchFamily="18" charset="0"/>
              </a:rPr>
              <a:t>cát</a:t>
            </a:r>
            <a:r>
              <a:rPr lang="en-US" sz="2800" b="1" i="1" dirty="0">
                <a:solidFill>
                  <a:srgbClr val="0070C0"/>
                </a:solidFill>
                <a:latin typeface="Times New Roman" pitchFamily="18" charset="0"/>
              </a:rPr>
              <a:t> </a:t>
            </a:r>
            <a:r>
              <a:rPr lang="en-US" sz="2800" b="1" i="1" dirty="0" err="1">
                <a:solidFill>
                  <a:srgbClr val="0070C0"/>
                </a:solidFill>
                <a:latin typeface="Times New Roman" pitchFamily="18" charset="0"/>
              </a:rPr>
              <a:t>lớn</a:t>
            </a:r>
            <a:r>
              <a:rPr lang="en-US" sz="2800" b="1" i="1" dirty="0">
                <a:solidFill>
                  <a:srgbClr val="0070C0"/>
                </a:solidFill>
                <a:latin typeface="Times New Roman" pitchFamily="18" charset="0"/>
              </a:rPr>
              <a:t>.</a:t>
            </a:r>
          </a:p>
        </p:txBody>
      </p:sp>
      <p:sp>
        <p:nvSpPr>
          <p:cNvPr id="16" name="Text Box 10"/>
          <p:cNvSpPr txBox="1">
            <a:spLocks noChangeArrowheads="1"/>
          </p:cNvSpPr>
          <p:nvPr/>
        </p:nvSpPr>
        <p:spPr bwMode="auto">
          <a:xfrm>
            <a:off x="5409802" y="6029980"/>
            <a:ext cx="5028010" cy="523220"/>
          </a:xfrm>
          <a:prstGeom prst="rect">
            <a:avLst/>
          </a:prstGeom>
          <a:solidFill>
            <a:schemeClr val="bg1"/>
          </a:solidFill>
          <a:ln w="57150" cmpd="thickThin">
            <a:solidFill>
              <a:schemeClr val="bg1"/>
            </a:solidFill>
            <a:miter lim="800000"/>
            <a:headEnd/>
            <a:tailEnd/>
          </a:ln>
          <a:effectLst/>
        </p:spPr>
        <p:txBody>
          <a:bodyPr wrap="square">
            <a:spAutoFit/>
          </a:bodyPr>
          <a:lstStyle/>
          <a:p>
            <a:pPr marL="342900" indent="-342900">
              <a:spcBef>
                <a:spcPct val="50000"/>
              </a:spcBef>
            </a:pPr>
            <a:r>
              <a:rPr lang="en-US" sz="2800" b="1" dirty="0">
                <a:solidFill>
                  <a:srgbClr val="0000FF"/>
                </a:solidFill>
                <a:latin typeface="Times New Roman" pitchFamily="18" charset="0"/>
                <a:sym typeface="Wingdings" pitchFamily="2" charset="2"/>
              </a:rPr>
              <a:t></a:t>
            </a:r>
            <a:r>
              <a:rPr lang="en-US" sz="2800" b="1" dirty="0" err="1">
                <a:solidFill>
                  <a:srgbClr val="0000FF"/>
                </a:solidFill>
                <a:latin typeface="Times New Roman" pitchFamily="18" charset="0"/>
              </a:rPr>
              <a:t>Trạng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ngữ</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chỉ</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phương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tiện</a:t>
            </a:r>
            <a:r>
              <a:rPr lang="en-US" sz="2800" b="1" dirty="0">
                <a:solidFill>
                  <a:srgbClr val="0000FF"/>
                </a:solidFill>
                <a:latin typeface="Times New Roman" pitchFamily="18" charset="0"/>
              </a:rPr>
              <a:t>.</a:t>
            </a:r>
          </a:p>
        </p:txBody>
      </p:sp>
      <p:sp>
        <p:nvSpPr>
          <p:cNvPr id="17" name="Text Box 11"/>
          <p:cNvSpPr txBox="1">
            <a:spLocks noChangeArrowheads="1"/>
          </p:cNvSpPr>
          <p:nvPr/>
        </p:nvSpPr>
        <p:spPr bwMode="auto">
          <a:xfrm>
            <a:off x="5408612" y="4191000"/>
            <a:ext cx="4267200" cy="523220"/>
          </a:xfrm>
          <a:prstGeom prst="rect">
            <a:avLst/>
          </a:prstGeom>
          <a:solidFill>
            <a:schemeClr val="bg1"/>
          </a:solidFill>
          <a:ln w="57150" cmpd="thickThin">
            <a:solidFill>
              <a:schemeClr val="bg1"/>
            </a:solidFill>
            <a:miter lim="800000"/>
            <a:headEnd/>
            <a:tailEnd/>
          </a:ln>
          <a:effectLst/>
        </p:spPr>
        <p:txBody>
          <a:bodyPr wrap="square">
            <a:spAutoFit/>
          </a:bodyPr>
          <a:lstStyle/>
          <a:p>
            <a:pPr marL="342900" indent="-342900">
              <a:spcBef>
                <a:spcPct val="50000"/>
              </a:spcBef>
            </a:pPr>
            <a:r>
              <a:rPr lang="en-US" sz="2800" b="1" dirty="0">
                <a:solidFill>
                  <a:srgbClr val="0000FF"/>
                </a:solidFill>
                <a:latin typeface="Times New Roman" pitchFamily="18" charset="0"/>
                <a:sym typeface="Wingdings" pitchFamily="2" charset="2"/>
              </a:rPr>
              <a:t></a:t>
            </a:r>
            <a:r>
              <a:rPr lang="en-US" sz="2800" b="1" dirty="0" err="1">
                <a:solidFill>
                  <a:srgbClr val="0000FF"/>
                </a:solidFill>
                <a:latin typeface="Times New Roman" pitchFamily="18" charset="0"/>
              </a:rPr>
              <a:t>Trạng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ngữ</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chỉ</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thời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gian</a:t>
            </a:r>
            <a:r>
              <a:rPr lang="en-US" sz="2800" b="1" dirty="0">
                <a:solidFill>
                  <a:srgbClr val="0000FF"/>
                </a:solidFill>
                <a:latin typeface="Times New Roman" pitchFamily="18" charset="0"/>
              </a:rPr>
              <a:t>.</a:t>
            </a: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46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ppt_x</p:attrName>
                                        </p:attrNameLst>
                                      </p:cBhvr>
                                      <p:tavLst>
                                        <p:tav tm="0">
                                          <p:val>
                                            <p:strVal val="#ppt_x-#ppt_w*1.125000"/>
                                          </p:val>
                                        </p:tav>
                                        <p:tav tm="100000">
                                          <p:val>
                                            <p:strVal val="#ppt_x"/>
                                          </p:val>
                                        </p:tav>
                                      </p:tavLst>
                                    </p:anim>
                                    <p:animEffect transition="in" filter="wipe(right)">
                                      <p:cBhvr>
                                        <p:cTn id="13" dur="500"/>
                                        <p:tgtEl>
                                          <p:spTgt spid="1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ppt_x</p:attrName>
                                        </p:attrNameLst>
                                      </p:cBhvr>
                                      <p:tavLst>
                                        <p:tav tm="0">
                                          <p:val>
                                            <p:strVal val="#ppt_x-.2"/>
                                          </p:val>
                                        </p:tav>
                                        <p:tav tm="100000">
                                          <p:val>
                                            <p:strVal val="#ppt_x"/>
                                          </p:val>
                                        </p:tav>
                                      </p:tavLst>
                                    </p:anim>
                                    <p:anim calcmode="lin" valueType="num">
                                      <p:cBhvr>
                                        <p:cTn id="39"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ppt_x</p:attrName>
                                        </p:attrNameLst>
                                      </p:cBhvr>
                                      <p:tavLst>
                                        <p:tav tm="0">
                                          <p:val>
                                            <p:strVal val="#ppt_x-.2"/>
                                          </p:val>
                                        </p:tav>
                                        <p:tav tm="100000">
                                          <p:val>
                                            <p:strVal val="#ppt_x"/>
                                          </p:val>
                                        </p:tav>
                                      </p:tavLst>
                                    </p:anim>
                                    <p:anim calcmode="lin" valueType="num">
                                      <p:cBhvr>
                                        <p:cTn id="46"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autoUpdateAnimBg="0"/>
      <p:bldP spid="15" grpId="0" autoUpdateAnimBg="0"/>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546" y="-10886"/>
            <a:ext cx="11513441" cy="6501012"/>
          </a:xfrm>
          <a:prstGeom prst="rect">
            <a:avLst/>
          </a:prstGeom>
        </p:spPr>
      </p:pic>
      <p:sp>
        <p:nvSpPr>
          <p:cNvPr id="20" name="TextBox 19"/>
          <p:cNvSpPr txBox="1"/>
          <p:nvPr/>
        </p:nvSpPr>
        <p:spPr>
          <a:xfrm>
            <a:off x="2479832" y="2730462"/>
            <a:ext cx="7546926" cy="2308324"/>
          </a:xfrm>
          <a:prstGeom prst="rect">
            <a:avLst/>
          </a:prstGeom>
          <a:noFill/>
        </p:spPr>
        <p:txBody>
          <a:bodyPr wrap="square" rtlCol="0">
            <a:spAutoFit/>
          </a:bodyPr>
          <a:lstStyle/>
          <a:p>
            <a:pPr algn="ctr"/>
            <a:r>
              <a:rPr lang="en-US" altLang="zh-CN" sz="7200" b="1" dirty="0" err="1" smtClean="0">
                <a:solidFill>
                  <a:schemeClr val="accent1">
                    <a:lumMod val="75000"/>
                  </a:schemeClr>
                </a:solidFill>
                <a:latin typeface="Times New Roman" pitchFamily="18" charset="0"/>
                <a:ea typeface="微软雅黑" panose="020B0503020204020204" pitchFamily="34" charset="-122"/>
                <a:cs typeface="Times New Roman" pitchFamily="18" charset="0"/>
              </a:rPr>
              <a:t>Thêm</a:t>
            </a:r>
            <a:r>
              <a:rPr lang="en-US" altLang="zh-CN" sz="7200" b="1" dirty="0" smtClean="0">
                <a:solidFill>
                  <a:schemeClr val="accent1">
                    <a:lumMod val="75000"/>
                  </a:schemeClr>
                </a:solidFill>
                <a:latin typeface="Times New Roman" pitchFamily="18" charset="0"/>
                <a:ea typeface="微软雅黑" panose="020B0503020204020204" pitchFamily="34" charset="-122"/>
                <a:cs typeface="Times New Roman" pitchFamily="18" charset="0"/>
              </a:rPr>
              <a:t> </a:t>
            </a:r>
            <a:r>
              <a:rPr lang="en-US" altLang="zh-CN" sz="7200" b="1" dirty="0" err="1" smtClean="0">
                <a:solidFill>
                  <a:schemeClr val="accent1">
                    <a:lumMod val="75000"/>
                  </a:schemeClr>
                </a:solidFill>
                <a:latin typeface="Times New Roman" pitchFamily="18" charset="0"/>
                <a:ea typeface="微软雅黑" panose="020B0503020204020204" pitchFamily="34" charset="-122"/>
                <a:cs typeface="Times New Roman" pitchFamily="18" charset="0"/>
              </a:rPr>
              <a:t>trạng</a:t>
            </a:r>
            <a:r>
              <a:rPr lang="en-US" altLang="zh-CN" sz="7200" b="1" dirty="0" smtClean="0">
                <a:solidFill>
                  <a:schemeClr val="accent1">
                    <a:lumMod val="75000"/>
                  </a:schemeClr>
                </a:solidFill>
                <a:latin typeface="Times New Roman" pitchFamily="18" charset="0"/>
                <a:ea typeface="微软雅黑" panose="020B0503020204020204" pitchFamily="34" charset="-122"/>
                <a:cs typeface="Times New Roman" pitchFamily="18" charset="0"/>
              </a:rPr>
              <a:t> </a:t>
            </a:r>
            <a:r>
              <a:rPr lang="en-US" altLang="zh-CN" sz="7200" b="1" dirty="0" err="1" smtClean="0">
                <a:solidFill>
                  <a:schemeClr val="accent1">
                    <a:lumMod val="75000"/>
                  </a:schemeClr>
                </a:solidFill>
                <a:latin typeface="Times New Roman" pitchFamily="18" charset="0"/>
                <a:ea typeface="微软雅黑" panose="020B0503020204020204" pitchFamily="34" charset="-122"/>
                <a:cs typeface="Times New Roman" pitchFamily="18" charset="0"/>
              </a:rPr>
              <a:t>ngữ</a:t>
            </a:r>
            <a:r>
              <a:rPr lang="en-US" altLang="zh-CN" sz="7200" b="1" dirty="0" smtClean="0">
                <a:solidFill>
                  <a:schemeClr val="accent1">
                    <a:lumMod val="75000"/>
                  </a:schemeClr>
                </a:solidFill>
                <a:latin typeface="Times New Roman" pitchFamily="18" charset="0"/>
                <a:ea typeface="微软雅黑" panose="020B0503020204020204" pitchFamily="34" charset="-122"/>
                <a:cs typeface="Times New Roman" pitchFamily="18" charset="0"/>
              </a:rPr>
              <a:t> </a:t>
            </a:r>
            <a:r>
              <a:rPr lang="en-US" altLang="zh-CN" sz="7200" b="1" dirty="0" err="1" smtClean="0">
                <a:solidFill>
                  <a:schemeClr val="accent1">
                    <a:lumMod val="75000"/>
                  </a:schemeClr>
                </a:solidFill>
                <a:latin typeface="Times New Roman" pitchFamily="18" charset="0"/>
                <a:ea typeface="微软雅黑" panose="020B0503020204020204" pitchFamily="34" charset="-122"/>
                <a:cs typeface="Times New Roman" pitchFamily="18" charset="0"/>
              </a:rPr>
              <a:t>cho</a:t>
            </a:r>
            <a:r>
              <a:rPr lang="en-US" altLang="zh-CN" sz="7200" b="1" dirty="0" smtClean="0">
                <a:solidFill>
                  <a:schemeClr val="accent1">
                    <a:lumMod val="75000"/>
                  </a:schemeClr>
                </a:solidFill>
                <a:latin typeface="Times New Roman" pitchFamily="18" charset="0"/>
                <a:ea typeface="微软雅黑" panose="020B0503020204020204" pitchFamily="34" charset="-122"/>
                <a:cs typeface="Times New Roman" pitchFamily="18" charset="0"/>
              </a:rPr>
              <a:t> </a:t>
            </a:r>
            <a:r>
              <a:rPr lang="en-US" altLang="zh-CN" sz="7200" b="1" dirty="0" err="1" smtClean="0">
                <a:solidFill>
                  <a:schemeClr val="accent1">
                    <a:lumMod val="75000"/>
                  </a:schemeClr>
                </a:solidFill>
                <a:latin typeface="Times New Roman" pitchFamily="18" charset="0"/>
                <a:ea typeface="微软雅黑" panose="020B0503020204020204" pitchFamily="34" charset="-122"/>
                <a:cs typeface="Times New Roman" pitchFamily="18" charset="0"/>
              </a:rPr>
              <a:t>câu</a:t>
            </a:r>
            <a:r>
              <a:rPr lang="en-US" altLang="zh-CN" sz="7200" b="1" dirty="0" smtClean="0">
                <a:solidFill>
                  <a:schemeClr val="accent1">
                    <a:lumMod val="75000"/>
                  </a:schemeClr>
                </a:solidFill>
                <a:latin typeface="Times New Roman" pitchFamily="18" charset="0"/>
                <a:ea typeface="微软雅黑" panose="020B0503020204020204" pitchFamily="34" charset="-122"/>
                <a:cs typeface="Times New Roman" pitchFamily="18" charset="0"/>
              </a:rPr>
              <a:t> (</a:t>
            </a:r>
            <a:r>
              <a:rPr lang="en-US" altLang="zh-CN" sz="7200" b="1" dirty="0" err="1" smtClean="0">
                <a:solidFill>
                  <a:schemeClr val="accent1">
                    <a:lumMod val="75000"/>
                  </a:schemeClr>
                </a:solidFill>
                <a:latin typeface="Times New Roman" pitchFamily="18" charset="0"/>
                <a:ea typeface="微软雅黑" panose="020B0503020204020204" pitchFamily="34" charset="-122"/>
                <a:cs typeface="Times New Roman" pitchFamily="18" charset="0"/>
              </a:rPr>
              <a:t>Tiếp</a:t>
            </a:r>
            <a:r>
              <a:rPr lang="en-US" altLang="zh-CN" sz="7200" b="1" dirty="0" smtClean="0">
                <a:solidFill>
                  <a:schemeClr val="accent1">
                    <a:lumMod val="75000"/>
                  </a:schemeClr>
                </a:solidFill>
                <a:latin typeface="Times New Roman" pitchFamily="18" charset="0"/>
                <a:ea typeface="微软雅黑" panose="020B0503020204020204" pitchFamily="34" charset="-122"/>
                <a:cs typeface="Times New Roman" pitchFamily="18" charset="0"/>
              </a:rPr>
              <a:t> </a:t>
            </a:r>
            <a:r>
              <a:rPr lang="en-US" altLang="zh-CN" sz="7200" b="1" dirty="0" err="1" smtClean="0">
                <a:solidFill>
                  <a:schemeClr val="accent1">
                    <a:lumMod val="75000"/>
                  </a:schemeClr>
                </a:solidFill>
                <a:latin typeface="Times New Roman" pitchFamily="18" charset="0"/>
                <a:ea typeface="微软雅黑" panose="020B0503020204020204" pitchFamily="34" charset="-122"/>
                <a:cs typeface="Times New Roman" pitchFamily="18" charset="0"/>
              </a:rPr>
              <a:t>theo</a:t>
            </a:r>
            <a:r>
              <a:rPr lang="en-US" altLang="zh-CN" sz="7200" b="1" dirty="0" smtClean="0">
                <a:solidFill>
                  <a:schemeClr val="accent1">
                    <a:lumMod val="75000"/>
                  </a:schemeClr>
                </a:solidFill>
                <a:latin typeface="Times New Roman" pitchFamily="18" charset="0"/>
                <a:ea typeface="微软雅黑" panose="020B0503020204020204" pitchFamily="34" charset="-122"/>
                <a:cs typeface="Times New Roman" pitchFamily="18" charset="0"/>
              </a:rPr>
              <a:t>)</a:t>
            </a:r>
            <a:endParaRPr lang="zh-CN" altLang="en-US" sz="7200" b="1" dirty="0">
              <a:solidFill>
                <a:schemeClr val="accent1">
                  <a:lumMod val="75000"/>
                </a:schemeClr>
              </a:solidFill>
              <a:latin typeface="Times New Roman" pitchFamily="18" charset="0"/>
              <a:ea typeface="微软雅黑" panose="020B0503020204020204" pitchFamily="34" charset="-122"/>
              <a:cs typeface="Times New Roman" pitchFamily="18" charset="0"/>
            </a:endParaRPr>
          </a:p>
        </p:txBody>
      </p:sp>
      <p:sp>
        <p:nvSpPr>
          <p:cNvPr id="6" name="TextBox 5"/>
          <p:cNvSpPr txBox="1"/>
          <p:nvPr/>
        </p:nvSpPr>
        <p:spPr>
          <a:xfrm>
            <a:off x="1598612" y="1003966"/>
            <a:ext cx="1489318" cy="646331"/>
          </a:xfrm>
          <a:prstGeom prst="rect">
            <a:avLst/>
          </a:prstGeom>
          <a:noFill/>
        </p:spPr>
        <p:txBody>
          <a:bodyPr wrap="none" rtlCol="0">
            <a:spAutoFit/>
          </a:bodyPr>
          <a:lstStyle/>
          <a:p>
            <a:pPr lvl="0" algn="ctr">
              <a:defRPr/>
            </a:pPr>
            <a:r>
              <a:rPr lang="en-US" altLang="zh-CN" sz="3600" dirty="0" err="1" smtClean="0">
                <a:solidFill>
                  <a:srgbClr val="FF0000"/>
                </a:solidFill>
                <a:latin typeface="Times New Roman" pitchFamily="18" charset="0"/>
                <a:ea typeface="义启紫水晶体" panose="02010601030101010101" pitchFamily="2" charset="-122"/>
                <a:cs typeface="Times New Roman" pitchFamily="18" charset="0"/>
                <a:sym typeface="+mn-lt"/>
              </a:rPr>
              <a:t>Tiết</a:t>
            </a:r>
            <a:r>
              <a:rPr lang="en-US" altLang="zh-CN" sz="3600" dirty="0" smtClean="0">
                <a:solidFill>
                  <a:srgbClr val="FF0000"/>
                </a:solidFill>
                <a:latin typeface="Times New Roman" pitchFamily="18" charset="0"/>
                <a:ea typeface="义启紫水晶体" panose="02010601030101010101" pitchFamily="2" charset="-122"/>
                <a:cs typeface="Times New Roman" pitchFamily="18" charset="0"/>
                <a:sym typeface="+mn-lt"/>
              </a:rPr>
              <a:t> 88</a:t>
            </a:r>
            <a:endParaRPr lang="zh-CN" altLang="en-US" sz="3600" dirty="0">
              <a:solidFill>
                <a:srgbClr val="FF0000"/>
              </a:solidFill>
              <a:latin typeface="Times New Roman" pitchFamily="18" charset="0"/>
              <a:ea typeface="义启紫水晶体" panose="02010601030101010101" pitchFamily="2" charset="-122"/>
              <a:cs typeface="Times New Roman" pitchFamily="18" charset="0"/>
              <a:sym typeface="+mn-lt"/>
            </a:endParaRPr>
          </a:p>
        </p:txBody>
      </p:sp>
    </p:spTree>
    <p:extLst>
      <p:ext uri="{BB962C8B-B14F-4D97-AF65-F5344CB8AC3E}">
        <p14:creationId xmlns:p14="http://schemas.microsoft.com/office/powerpoint/2010/main" val="42500087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iterate type="lt">
                                    <p:tmPct val="10000"/>
                                  </p:iterate>
                                  <p:childTnLst>
                                    <p:set>
                                      <p:cBhvr>
                                        <p:cTn id="12" dur="1" fill="hold">
                                          <p:stCondLst>
                                            <p:cond delay="0"/>
                                          </p:stCondLst>
                                        </p:cTn>
                                        <p:tgtEl>
                                          <p:spTgt spid="20"/>
                                        </p:tgtEl>
                                        <p:attrNameLst>
                                          <p:attrName>style.visibility</p:attrName>
                                        </p:attrNameLst>
                                      </p:cBhvr>
                                      <p:to>
                                        <p:strVal val="visible"/>
                                      </p:to>
                                    </p:set>
                                    <p:animScale>
                                      <p:cBhvr>
                                        <p:cTn id="13"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0"/>
                                        </p:tgtEl>
                                        <p:attrNameLst>
                                          <p:attrName>ppt_x</p:attrName>
                                          <p:attrName>ppt_y</p:attrName>
                                        </p:attrNameLst>
                                      </p:cBhvr>
                                    </p:animMotion>
                                    <p:animEffect transition="in" filter="fade">
                                      <p:cBhvr>
                                        <p:cTn id="15" dur="1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047669" y="852631"/>
            <a:ext cx="10142843" cy="5344886"/>
          </a:xfrm>
          <a:prstGeom prst="roundRect">
            <a:avLst>
              <a:gd name="adj" fmla="val 2128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17"/>
          <p:cNvGrpSpPr/>
          <p:nvPr/>
        </p:nvGrpSpPr>
        <p:grpSpPr>
          <a:xfrm>
            <a:off x="2611892" y="2307771"/>
            <a:ext cx="2241467" cy="2181266"/>
            <a:chOff x="304800" y="673100"/>
            <a:chExt cx="4000500" cy="4000500"/>
          </a:xfrm>
          <a:effectLst>
            <a:outerShdw blurRad="444500" dist="254000" dir="684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latin typeface="+mj-ea"/>
                <a:ea typeface="+mj-ea"/>
              </a:endParaRPr>
            </a:p>
          </p:txBody>
        </p:sp>
        <p:sp>
          <p:nvSpPr>
            <p:cNvPr id="20" name="椭圆 19"/>
            <p:cNvSpPr/>
            <p:nvPr/>
          </p:nvSpPr>
          <p:spPr>
            <a:xfrm>
              <a:off x="392113" y="760413"/>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latin typeface="+mj-ea"/>
                <a:ea typeface="+mj-ea"/>
              </a:endParaRPr>
            </a:p>
          </p:txBody>
        </p:sp>
      </p:grpSp>
      <p:sp>
        <p:nvSpPr>
          <p:cNvPr id="22" name="Rectangle 4"/>
          <p:cNvSpPr txBox="1">
            <a:spLocks noChangeArrowheads="1"/>
          </p:cNvSpPr>
          <p:nvPr/>
        </p:nvSpPr>
        <p:spPr bwMode="auto">
          <a:xfrm>
            <a:off x="2684443" y="3147705"/>
            <a:ext cx="2088536"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3" rIns="91428" bIns="45713"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defRPr/>
            </a:pPr>
            <a:r>
              <a:rPr lang="en-US" altLang="zh-CN" sz="2500" b="0" kern="0" dirty="0">
                <a:latin typeface="Times New Roman" pitchFamily="18" charset="0"/>
                <a:cs typeface="Times New Roman" pitchFamily="18" charset="0"/>
              </a:rPr>
              <a:t>CONTENTS</a:t>
            </a:r>
            <a:endParaRPr lang="zh-CN" altLang="en-US" sz="2500" b="0" kern="0" dirty="0">
              <a:latin typeface="Times New Roman" pitchFamily="18" charset="0"/>
              <a:cs typeface="Times New Roman" pitchFamily="18" charset="0"/>
            </a:endParaRPr>
          </a:p>
        </p:txBody>
      </p:sp>
      <p:grpSp>
        <p:nvGrpSpPr>
          <p:cNvPr id="4" name="组合 72"/>
          <p:cNvGrpSpPr/>
          <p:nvPr/>
        </p:nvGrpSpPr>
        <p:grpSpPr>
          <a:xfrm>
            <a:off x="5257958" y="1538517"/>
            <a:ext cx="4623697" cy="1219199"/>
            <a:chOff x="1610166" y="393075"/>
            <a:chExt cx="3468676" cy="914399"/>
          </a:xfrm>
        </p:grpSpPr>
        <p:grpSp>
          <p:nvGrpSpPr>
            <p:cNvPr id="5" name="组合 73"/>
            <p:cNvGrpSpPr/>
            <p:nvPr/>
          </p:nvGrpSpPr>
          <p:grpSpPr>
            <a:xfrm>
              <a:off x="1610166" y="611873"/>
              <a:ext cx="545681" cy="523356"/>
              <a:chOff x="1368562" y="3996279"/>
              <a:chExt cx="1501654" cy="1440217"/>
            </a:xfrm>
          </p:grpSpPr>
          <p:sp>
            <p:nvSpPr>
              <p:cNvPr id="76" name="椭圆 75"/>
              <p:cNvSpPr/>
              <p:nvPr/>
            </p:nvSpPr>
            <p:spPr>
              <a:xfrm>
                <a:off x="1368562" y="3996279"/>
                <a:ext cx="1501654" cy="1440217"/>
              </a:xfrm>
              <a:prstGeom prst="ellipse">
                <a:avLst/>
              </a:prstGeom>
              <a:solidFill>
                <a:schemeClr val="accent2"/>
              </a:solidFill>
              <a:ln w="15875" cap="flat" cmpd="sng" algn="ctr">
                <a:noFill/>
                <a:prstDash val="solid"/>
              </a:ln>
              <a:effectLst>
                <a:outerShdw blurRad="190500" dist="101600" dir="2700000" algn="tl" rotWithShape="0">
                  <a:prstClr val="black">
                    <a:alpha val="40000"/>
                  </a:prstClr>
                </a:outerShdw>
              </a:effectLst>
            </p:spPr>
            <p:txBody>
              <a:bodyPr rtlCol="0" anchor="ctr"/>
              <a:lstStyle/>
              <a:p>
                <a:pPr algn="ctr">
                  <a:defRPr/>
                </a:pPr>
                <a:endParaRPr lang="zh-CN" altLang="en-US" sz="1867" kern="0">
                  <a:solidFill>
                    <a:prstClr val="white"/>
                  </a:solidFill>
                  <a:latin typeface="微软雅黑" panose="020B0503020204020204" pitchFamily="34" charset="-122"/>
                  <a:ea typeface="微软雅黑" panose="020B0503020204020204" pitchFamily="34" charset="-122"/>
                </a:endParaRPr>
              </a:p>
            </p:txBody>
          </p:sp>
          <p:sp>
            <p:nvSpPr>
              <p:cNvPr id="77" name="椭圆 76"/>
              <p:cNvSpPr/>
              <p:nvPr/>
            </p:nvSpPr>
            <p:spPr>
              <a:xfrm>
                <a:off x="1537661" y="4139791"/>
                <a:ext cx="1159087" cy="1111668"/>
              </a:xfrm>
              <a:prstGeom prst="ellipse">
                <a:avLst/>
              </a:prstGeom>
              <a:solidFill>
                <a:schemeClr val="accent1"/>
              </a:solidFill>
              <a:ln w="15875" cap="flat" cmpd="sng" algn="ctr">
                <a:noFill/>
                <a:prstDash val="solid"/>
              </a:ln>
              <a:effectLst>
                <a:innerShdw blurRad="76200" dist="50800" dir="13500000">
                  <a:prstClr val="black">
                    <a:alpha val="40000"/>
                  </a:prstClr>
                </a:innerShdw>
              </a:effectLst>
            </p:spPr>
            <p:txBody>
              <a:bodyPr rtlCol="0" anchor="ctr"/>
              <a:lstStyle/>
              <a:p>
                <a:pPr algn="ctr">
                  <a:defRPr/>
                </a:pPr>
                <a:r>
                  <a:rPr lang="en-US" altLang="zh-CN" sz="1867" kern="0" dirty="0" smtClean="0">
                    <a:solidFill>
                      <a:schemeClr val="bg1"/>
                    </a:solidFill>
                    <a:latin typeface="微软雅黑" panose="020B0503020204020204" pitchFamily="34" charset="-122"/>
                    <a:ea typeface="微软雅黑" panose="020B0503020204020204" pitchFamily="34" charset="-122"/>
                  </a:rPr>
                  <a:t>I.</a:t>
                </a:r>
                <a:endParaRPr lang="zh-CN" altLang="en-US" sz="1867" kern="0" dirty="0">
                  <a:solidFill>
                    <a:schemeClr val="bg1"/>
                  </a:solidFill>
                  <a:latin typeface="微软雅黑" panose="020B0503020204020204" pitchFamily="34" charset="-122"/>
                  <a:ea typeface="微软雅黑" panose="020B0503020204020204" pitchFamily="34" charset="-122"/>
                </a:endParaRPr>
              </a:p>
            </p:txBody>
          </p:sp>
        </p:grpSp>
        <p:sp>
          <p:nvSpPr>
            <p:cNvPr id="75" name="圆角矩形 74"/>
            <p:cNvSpPr/>
            <p:nvPr/>
          </p:nvSpPr>
          <p:spPr>
            <a:xfrm>
              <a:off x="2256183" y="393075"/>
              <a:ext cx="2822659" cy="9143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err="1" smtClean="0">
                  <a:latin typeface="Times New Roman" pitchFamily="18" charset="0"/>
                  <a:ea typeface="微软雅黑" panose="020B0503020204020204" pitchFamily="34" charset="-122"/>
                  <a:cs typeface="Times New Roman" pitchFamily="18" charset="0"/>
                </a:rPr>
                <a:t>Công</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dụng</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của</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trạng</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ngữ</a:t>
              </a:r>
              <a:endParaRPr lang="zh-CN" altLang="en-US" sz="3600" dirty="0">
                <a:latin typeface="Times New Roman" pitchFamily="18" charset="0"/>
                <a:ea typeface="微软雅黑" panose="020B0503020204020204" pitchFamily="34" charset="-122"/>
                <a:cs typeface="Times New Roman" pitchFamily="18" charset="0"/>
              </a:endParaRPr>
            </a:p>
          </p:txBody>
        </p:sp>
      </p:grpSp>
      <p:grpSp>
        <p:nvGrpSpPr>
          <p:cNvPr id="6" name="组合 77"/>
          <p:cNvGrpSpPr/>
          <p:nvPr/>
        </p:nvGrpSpPr>
        <p:grpSpPr>
          <a:xfrm>
            <a:off x="5209272" y="3120573"/>
            <a:ext cx="4628853" cy="1204687"/>
            <a:chOff x="1573641" y="355008"/>
            <a:chExt cx="3472544" cy="903515"/>
          </a:xfrm>
        </p:grpSpPr>
        <p:grpSp>
          <p:nvGrpSpPr>
            <p:cNvPr id="7" name="组合 78"/>
            <p:cNvGrpSpPr/>
            <p:nvPr/>
          </p:nvGrpSpPr>
          <p:grpSpPr>
            <a:xfrm>
              <a:off x="1573641" y="557447"/>
              <a:ext cx="538663" cy="516018"/>
              <a:chOff x="1268054" y="3846504"/>
              <a:chExt cx="1482340" cy="1420024"/>
            </a:xfrm>
          </p:grpSpPr>
          <p:sp>
            <p:nvSpPr>
              <p:cNvPr id="81" name="椭圆 80"/>
              <p:cNvSpPr/>
              <p:nvPr/>
            </p:nvSpPr>
            <p:spPr>
              <a:xfrm>
                <a:off x="1268054" y="3846504"/>
                <a:ext cx="1482340" cy="1420024"/>
              </a:xfrm>
              <a:prstGeom prst="ellipse">
                <a:avLst/>
              </a:prstGeom>
              <a:solidFill>
                <a:schemeClr val="bg1"/>
              </a:solidFill>
              <a:ln w="15875" cap="flat" cmpd="sng" algn="ctr">
                <a:noFill/>
                <a:prstDash val="solid"/>
              </a:ln>
              <a:effectLst>
                <a:outerShdw blurRad="190500" dist="101600" dir="2700000" algn="tl" rotWithShape="0">
                  <a:prstClr val="black">
                    <a:alpha val="40000"/>
                  </a:prstClr>
                </a:outerShdw>
              </a:effectLst>
            </p:spPr>
            <p:txBody>
              <a:bodyPr rtlCol="0" anchor="ctr"/>
              <a:lstStyle/>
              <a:p>
                <a:pPr algn="ctr">
                  <a:defRPr/>
                </a:pPr>
                <a:endParaRPr lang="zh-CN" altLang="en-US" sz="1867" kern="0">
                  <a:solidFill>
                    <a:prstClr val="white"/>
                  </a:solidFill>
                  <a:latin typeface="微软雅黑" panose="020B0503020204020204" pitchFamily="34" charset="-122"/>
                  <a:ea typeface="微软雅黑" panose="020B0503020204020204" pitchFamily="34" charset="-122"/>
                </a:endParaRPr>
              </a:p>
            </p:txBody>
          </p:sp>
          <p:sp>
            <p:nvSpPr>
              <p:cNvPr id="82" name="椭圆 81"/>
              <p:cNvSpPr/>
              <p:nvPr/>
            </p:nvSpPr>
            <p:spPr>
              <a:xfrm>
                <a:off x="1477746" y="4019970"/>
                <a:ext cx="1099178" cy="1096080"/>
              </a:xfrm>
              <a:prstGeom prst="ellipse">
                <a:avLst/>
              </a:prstGeom>
              <a:solidFill>
                <a:schemeClr val="accent2"/>
              </a:solidFill>
              <a:ln w="15875" cap="flat" cmpd="sng" algn="ctr">
                <a:noFill/>
                <a:prstDash val="solid"/>
              </a:ln>
              <a:effectLst>
                <a:innerShdw blurRad="76200" dist="50800" dir="13500000">
                  <a:prstClr val="black">
                    <a:alpha val="40000"/>
                  </a:prstClr>
                </a:innerShdw>
              </a:effectLst>
            </p:spPr>
            <p:txBody>
              <a:bodyPr rtlCol="0" anchor="ctr"/>
              <a:lstStyle/>
              <a:p>
                <a:pPr algn="ctr">
                  <a:defRPr/>
                </a:pPr>
                <a:r>
                  <a:rPr lang="en-US" altLang="zh-CN" sz="1867" kern="0" dirty="0" smtClean="0">
                    <a:latin typeface="微软雅黑" panose="020B0503020204020204" pitchFamily="34" charset="-122"/>
                    <a:ea typeface="微软雅黑" panose="020B0503020204020204" pitchFamily="34" charset="-122"/>
                  </a:rPr>
                  <a:t>II.</a:t>
                </a:r>
                <a:endParaRPr lang="zh-CN" altLang="en-US" sz="1867" kern="0" dirty="0">
                  <a:latin typeface="微软雅黑" panose="020B0503020204020204" pitchFamily="34" charset="-122"/>
                  <a:ea typeface="微软雅黑" panose="020B0503020204020204" pitchFamily="34" charset="-122"/>
                </a:endParaRPr>
              </a:p>
            </p:txBody>
          </p:sp>
        </p:grpSp>
        <p:sp>
          <p:nvSpPr>
            <p:cNvPr id="80" name="圆角矩形 79"/>
            <p:cNvSpPr/>
            <p:nvPr/>
          </p:nvSpPr>
          <p:spPr>
            <a:xfrm>
              <a:off x="2256183" y="355008"/>
              <a:ext cx="2790002" cy="9035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err="1" smtClean="0">
                  <a:solidFill>
                    <a:schemeClr val="tx1"/>
                  </a:solidFill>
                  <a:latin typeface="Times New Roman" pitchFamily="18" charset="0"/>
                  <a:ea typeface="微软雅黑" panose="020B0503020204020204" pitchFamily="34" charset="-122"/>
                  <a:cs typeface="Times New Roman" pitchFamily="18" charset="0"/>
                </a:rPr>
                <a:t>Tách</a:t>
              </a:r>
              <a:r>
                <a:rPr lang="en-US" altLang="zh-CN" sz="36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600" dirty="0" err="1" smtClean="0">
                  <a:solidFill>
                    <a:schemeClr val="tx1"/>
                  </a:solidFill>
                  <a:latin typeface="Times New Roman" pitchFamily="18" charset="0"/>
                  <a:ea typeface="微软雅黑" panose="020B0503020204020204" pitchFamily="34" charset="-122"/>
                  <a:cs typeface="Times New Roman" pitchFamily="18" charset="0"/>
                </a:rPr>
                <a:t>trạng</a:t>
              </a:r>
              <a:r>
                <a:rPr lang="en-US" altLang="zh-CN" sz="36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600" dirty="0" err="1" smtClean="0">
                  <a:solidFill>
                    <a:schemeClr val="tx1"/>
                  </a:solidFill>
                  <a:latin typeface="Times New Roman" pitchFamily="18" charset="0"/>
                  <a:ea typeface="微软雅黑" panose="020B0503020204020204" pitchFamily="34" charset="-122"/>
                  <a:cs typeface="Times New Roman" pitchFamily="18" charset="0"/>
                </a:rPr>
                <a:t>ngữ</a:t>
              </a:r>
              <a:r>
                <a:rPr lang="en-US" altLang="zh-CN" sz="36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600" dirty="0" err="1" smtClean="0">
                  <a:solidFill>
                    <a:schemeClr val="tx1"/>
                  </a:solidFill>
                  <a:latin typeface="Times New Roman" pitchFamily="18" charset="0"/>
                  <a:ea typeface="微软雅黑" panose="020B0503020204020204" pitchFamily="34" charset="-122"/>
                  <a:cs typeface="Times New Roman" pitchFamily="18" charset="0"/>
                </a:rPr>
                <a:t>thành</a:t>
              </a:r>
              <a:r>
                <a:rPr lang="en-US" altLang="zh-CN" sz="36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600" dirty="0" err="1" smtClean="0">
                  <a:solidFill>
                    <a:schemeClr val="tx1"/>
                  </a:solidFill>
                  <a:latin typeface="Times New Roman" pitchFamily="18" charset="0"/>
                  <a:ea typeface="微软雅黑" panose="020B0503020204020204" pitchFamily="34" charset="-122"/>
                  <a:cs typeface="Times New Roman" pitchFamily="18" charset="0"/>
                </a:rPr>
                <a:t>câu</a:t>
              </a:r>
              <a:r>
                <a:rPr lang="en-US" altLang="zh-CN" sz="36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600" dirty="0" err="1" smtClean="0">
                  <a:solidFill>
                    <a:schemeClr val="tx1"/>
                  </a:solidFill>
                  <a:latin typeface="Times New Roman" pitchFamily="18" charset="0"/>
                  <a:ea typeface="微软雅黑" panose="020B0503020204020204" pitchFamily="34" charset="-122"/>
                  <a:cs typeface="Times New Roman" pitchFamily="18" charset="0"/>
                </a:rPr>
                <a:t>riêng</a:t>
              </a:r>
              <a:endParaRPr lang="zh-CN" altLang="en-US" sz="3600" dirty="0">
                <a:solidFill>
                  <a:schemeClr val="tx1"/>
                </a:solidFill>
                <a:latin typeface="Times New Roman" pitchFamily="18" charset="0"/>
                <a:ea typeface="微软雅黑" panose="020B0503020204020204" pitchFamily="34" charset="-122"/>
                <a:cs typeface="Times New Roman" pitchFamily="18" charset="0"/>
              </a:endParaRPr>
            </a:p>
          </p:txBody>
        </p:sp>
      </p:grpSp>
      <p:grpSp>
        <p:nvGrpSpPr>
          <p:cNvPr id="8" name="组合 82"/>
          <p:cNvGrpSpPr/>
          <p:nvPr/>
        </p:nvGrpSpPr>
        <p:grpSpPr>
          <a:xfrm>
            <a:off x="5272469" y="4802473"/>
            <a:ext cx="4493102" cy="785523"/>
            <a:chOff x="1621051" y="478909"/>
            <a:chExt cx="3370705" cy="589143"/>
          </a:xfrm>
        </p:grpSpPr>
        <p:grpSp>
          <p:nvGrpSpPr>
            <p:cNvPr id="9" name="组合 122"/>
            <p:cNvGrpSpPr/>
            <p:nvPr/>
          </p:nvGrpSpPr>
          <p:grpSpPr>
            <a:xfrm>
              <a:off x="1621051" y="478909"/>
              <a:ext cx="545681" cy="568399"/>
              <a:chOff x="1398516" y="3630377"/>
              <a:chExt cx="1501654" cy="1564171"/>
            </a:xfrm>
          </p:grpSpPr>
          <p:sp>
            <p:nvSpPr>
              <p:cNvPr id="125" name="椭圆 124"/>
              <p:cNvSpPr/>
              <p:nvPr/>
            </p:nvSpPr>
            <p:spPr>
              <a:xfrm>
                <a:off x="1398516" y="3630377"/>
                <a:ext cx="1501654" cy="1564171"/>
              </a:xfrm>
              <a:prstGeom prst="ellipse">
                <a:avLst/>
              </a:prstGeom>
              <a:solidFill>
                <a:schemeClr val="accent2"/>
              </a:solidFill>
              <a:ln w="15875" cap="flat" cmpd="sng" algn="ctr">
                <a:noFill/>
                <a:prstDash val="solid"/>
              </a:ln>
              <a:effectLst>
                <a:outerShdw blurRad="190500" dist="101600" dir="2700000" algn="tl" rotWithShape="0">
                  <a:prstClr val="black">
                    <a:alpha val="40000"/>
                  </a:prstClr>
                </a:outerShdw>
              </a:effectLst>
            </p:spPr>
            <p:txBody>
              <a:bodyPr rtlCol="0" anchor="ctr"/>
              <a:lstStyle/>
              <a:p>
                <a:pPr algn="ctr">
                  <a:defRPr/>
                </a:pPr>
                <a:endParaRPr lang="zh-CN" altLang="en-US" sz="2400" kern="0">
                  <a:solidFill>
                    <a:prstClr val="white"/>
                  </a:solidFill>
                  <a:latin typeface="Times New Roman" pitchFamily="18" charset="0"/>
                  <a:ea typeface="微软雅黑" panose="020B0503020204020204" pitchFamily="34" charset="-122"/>
                  <a:cs typeface="Times New Roman" pitchFamily="18" charset="0"/>
                </a:endParaRPr>
              </a:p>
            </p:txBody>
          </p:sp>
          <p:sp>
            <p:nvSpPr>
              <p:cNvPr id="126" name="椭圆 125"/>
              <p:cNvSpPr/>
              <p:nvPr/>
            </p:nvSpPr>
            <p:spPr>
              <a:xfrm>
                <a:off x="1597571" y="3843693"/>
                <a:ext cx="1159089" cy="1207344"/>
              </a:xfrm>
              <a:prstGeom prst="ellipse">
                <a:avLst/>
              </a:prstGeom>
              <a:solidFill>
                <a:schemeClr val="accent1"/>
              </a:solidFill>
              <a:ln w="15875" cap="flat" cmpd="sng" algn="ctr">
                <a:noFill/>
                <a:prstDash val="solid"/>
              </a:ln>
              <a:effectLst>
                <a:innerShdw blurRad="76200" dist="50800" dir="13500000">
                  <a:prstClr val="black">
                    <a:alpha val="40000"/>
                  </a:prstClr>
                </a:innerShdw>
              </a:effectLst>
            </p:spPr>
            <p:txBody>
              <a:bodyPr rtlCol="0" anchor="ctr"/>
              <a:lstStyle/>
              <a:p>
                <a:pPr algn="ctr">
                  <a:defRPr/>
                </a:pPr>
                <a:r>
                  <a:rPr lang="en-US" altLang="zh-CN" sz="1600" kern="0" dirty="0" smtClean="0">
                    <a:solidFill>
                      <a:schemeClr val="bg1"/>
                    </a:solidFill>
                    <a:latin typeface="Times New Roman" pitchFamily="18" charset="0"/>
                    <a:ea typeface="微软雅黑" panose="020B0503020204020204" pitchFamily="34" charset="-122"/>
                    <a:cs typeface="Times New Roman" pitchFamily="18" charset="0"/>
                  </a:rPr>
                  <a:t>III.</a:t>
                </a:r>
                <a:endParaRPr lang="zh-CN" altLang="en-US" sz="1600" kern="0" dirty="0">
                  <a:solidFill>
                    <a:schemeClr val="bg1"/>
                  </a:solidFill>
                  <a:latin typeface="Times New Roman" pitchFamily="18" charset="0"/>
                  <a:ea typeface="微软雅黑" panose="020B0503020204020204" pitchFamily="34" charset="-122"/>
                  <a:cs typeface="Times New Roman" pitchFamily="18" charset="0"/>
                </a:endParaRPr>
              </a:p>
            </p:txBody>
          </p:sp>
        </p:grpSp>
        <p:sp>
          <p:nvSpPr>
            <p:cNvPr id="124" name="圆角矩形 123"/>
            <p:cNvSpPr/>
            <p:nvPr/>
          </p:nvSpPr>
          <p:spPr>
            <a:xfrm>
              <a:off x="2256183" y="502117"/>
              <a:ext cx="2735573" cy="5659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err="1" smtClean="0">
                  <a:latin typeface="Times New Roman" pitchFamily="18" charset="0"/>
                  <a:ea typeface="微软雅黑" panose="020B0503020204020204" pitchFamily="34" charset="-122"/>
                  <a:cs typeface="Times New Roman" pitchFamily="18" charset="0"/>
                </a:rPr>
                <a:t>Luyện</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tập</a:t>
              </a:r>
              <a:endParaRPr lang="zh-CN" altLang="en-US" sz="3600" dirty="0">
                <a:latin typeface="Times New Roman" pitchFamily="18" charset="0"/>
                <a:ea typeface="微软雅黑" panose="020B0503020204020204" pitchFamily="34" charset="-122"/>
                <a:cs typeface="Times New Roman" pitchFamily="18" charset="0"/>
              </a:endParaRPr>
            </a:p>
          </p:txBody>
        </p:sp>
      </p:grpSp>
    </p:spTree>
    <p:extLst>
      <p:ext uri="{BB962C8B-B14F-4D97-AF65-F5344CB8AC3E}">
        <p14:creationId xmlns:p14="http://schemas.microsoft.com/office/powerpoint/2010/main" val="38868589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1" accel="35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0-#ppt_h/2"/>
                                          </p:val>
                                        </p:tav>
                                        <p:tav tm="100000">
                                          <p:val>
                                            <p:strVal val="#ppt_y"/>
                                          </p:val>
                                        </p:tav>
                                      </p:tavLst>
                                    </p:anim>
                                  </p:childTnLst>
                                </p:cTn>
                              </p:par>
                              <p:par>
                                <p:cTn id="15" presetID="22" presetClass="entr" presetSubtype="8" fill="hold" grpId="0" nodeType="withEffect">
                                  <p:stCondLst>
                                    <p:cond delay="150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3000"/>
                            </p:stCondLst>
                            <p:childTnLst>
                              <p:par>
                                <p:cTn id="19" presetID="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50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1047669" y="852631"/>
            <a:ext cx="10142843" cy="5344886"/>
          </a:xfrm>
          <a:prstGeom prst="roundRect">
            <a:avLst>
              <a:gd name="adj" fmla="val 2128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2"/>
          <p:cNvGrpSpPr/>
          <p:nvPr/>
        </p:nvGrpSpPr>
        <p:grpSpPr>
          <a:xfrm>
            <a:off x="2581380" y="2177131"/>
            <a:ext cx="8009671" cy="2728914"/>
            <a:chOff x="4200769" y="1744860"/>
            <a:chExt cx="3072298" cy="832153"/>
          </a:xfrm>
        </p:grpSpPr>
        <p:grpSp>
          <p:nvGrpSpPr>
            <p:cNvPr id="3" name="组合 38"/>
            <p:cNvGrpSpPr/>
            <p:nvPr/>
          </p:nvGrpSpPr>
          <p:grpSpPr>
            <a:xfrm>
              <a:off x="4200769" y="1744860"/>
              <a:ext cx="3072298" cy="832153"/>
              <a:chOff x="3791742" y="5139836"/>
              <a:chExt cx="5832649" cy="1358773"/>
            </a:xfrm>
          </p:grpSpPr>
          <p:sp>
            <p:nvSpPr>
              <p:cNvPr id="40" name="圆角矩形 39"/>
              <p:cNvSpPr/>
              <p:nvPr/>
            </p:nvSpPr>
            <p:spPr>
              <a:xfrm>
                <a:off x="4007767" y="5355468"/>
                <a:ext cx="5480437" cy="97090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Times New Roman" pitchFamily="18" charset="0"/>
                  <a:cs typeface="Times New Roman" pitchFamily="18" charset="0"/>
                </a:endParaRPr>
              </a:p>
            </p:txBody>
          </p:sp>
          <p:sp>
            <p:nvSpPr>
              <p:cNvPr id="41" name="任意多边形 40"/>
              <p:cNvSpPr/>
              <p:nvPr/>
            </p:nvSpPr>
            <p:spPr>
              <a:xfrm>
                <a:off x="3791742" y="5139836"/>
                <a:ext cx="5832647" cy="1358770"/>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chemeClr val="bg1"/>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Times New Roman" pitchFamily="18" charset="0"/>
                  <a:cs typeface="Times New Roman" pitchFamily="18" charset="0"/>
                </a:endParaRPr>
              </a:p>
            </p:txBody>
          </p:sp>
          <p:sp>
            <p:nvSpPr>
              <p:cNvPr id="42" name="圆角矩形 41"/>
              <p:cNvSpPr/>
              <p:nvPr/>
            </p:nvSpPr>
            <p:spPr>
              <a:xfrm>
                <a:off x="3791743" y="5148823"/>
                <a:ext cx="5832648" cy="134978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Times New Roman" pitchFamily="18" charset="0"/>
                  <a:cs typeface="Times New Roman" pitchFamily="18" charset="0"/>
                </a:endParaRPr>
              </a:p>
            </p:txBody>
          </p:sp>
        </p:grpSp>
        <p:sp>
          <p:nvSpPr>
            <p:cNvPr id="38" name="文本框 37"/>
            <p:cNvSpPr txBox="1"/>
            <p:nvPr/>
          </p:nvSpPr>
          <p:spPr>
            <a:xfrm>
              <a:off x="4796886" y="1829783"/>
              <a:ext cx="2309827" cy="647587"/>
            </a:xfrm>
            <a:prstGeom prst="rect">
              <a:avLst/>
            </a:prstGeom>
            <a:noFill/>
          </p:spPr>
          <p:txBody>
            <a:bodyPr wrap="square" rtlCol="0">
              <a:spAutoFit/>
            </a:bodyPr>
            <a:lstStyle/>
            <a:p>
              <a:pPr algn="ctr"/>
              <a:r>
                <a:rPr lang="en-US" altLang="zh-CN" sz="6600" dirty="0" err="1" smtClean="0">
                  <a:latin typeface="Times New Roman" pitchFamily="18" charset="0"/>
                  <a:ea typeface="微软雅黑" panose="020B0503020204020204" pitchFamily="34" charset="-122"/>
                  <a:cs typeface="Times New Roman" pitchFamily="18" charset="0"/>
                </a:rPr>
                <a:t>Công</a:t>
              </a:r>
              <a:r>
                <a:rPr lang="en-US" altLang="zh-CN" sz="6600" dirty="0" smtClean="0">
                  <a:latin typeface="Times New Roman" pitchFamily="18" charset="0"/>
                  <a:ea typeface="微软雅黑" panose="020B0503020204020204" pitchFamily="34" charset="-122"/>
                  <a:cs typeface="Times New Roman" pitchFamily="18" charset="0"/>
                </a:rPr>
                <a:t> </a:t>
              </a:r>
              <a:r>
                <a:rPr lang="en-US" altLang="zh-CN" sz="6600" dirty="0" err="1" smtClean="0">
                  <a:latin typeface="Times New Roman" pitchFamily="18" charset="0"/>
                  <a:ea typeface="微软雅黑" panose="020B0503020204020204" pitchFamily="34" charset="-122"/>
                  <a:cs typeface="Times New Roman" pitchFamily="18" charset="0"/>
                </a:rPr>
                <a:t>dụng</a:t>
              </a:r>
              <a:r>
                <a:rPr lang="en-US" altLang="zh-CN" sz="6600" dirty="0" smtClean="0">
                  <a:latin typeface="Times New Roman" pitchFamily="18" charset="0"/>
                  <a:ea typeface="微软雅黑" panose="020B0503020204020204" pitchFamily="34" charset="-122"/>
                  <a:cs typeface="Times New Roman" pitchFamily="18" charset="0"/>
                </a:rPr>
                <a:t> </a:t>
              </a:r>
              <a:r>
                <a:rPr lang="en-US" altLang="zh-CN" sz="6600" dirty="0" err="1" smtClean="0">
                  <a:latin typeface="Times New Roman" pitchFamily="18" charset="0"/>
                  <a:ea typeface="微软雅黑" panose="020B0503020204020204" pitchFamily="34" charset="-122"/>
                  <a:cs typeface="Times New Roman" pitchFamily="18" charset="0"/>
                </a:rPr>
                <a:t>của</a:t>
              </a:r>
              <a:r>
                <a:rPr lang="en-US" altLang="zh-CN" sz="6600" dirty="0" smtClean="0">
                  <a:latin typeface="Times New Roman" pitchFamily="18" charset="0"/>
                  <a:ea typeface="微软雅黑" panose="020B0503020204020204" pitchFamily="34" charset="-122"/>
                  <a:cs typeface="Times New Roman" pitchFamily="18" charset="0"/>
                </a:rPr>
                <a:t> </a:t>
              </a:r>
              <a:r>
                <a:rPr lang="en-US" altLang="zh-CN" sz="6600" dirty="0" err="1" smtClean="0">
                  <a:latin typeface="Times New Roman" pitchFamily="18" charset="0"/>
                  <a:ea typeface="微软雅黑" panose="020B0503020204020204" pitchFamily="34" charset="-122"/>
                  <a:cs typeface="Times New Roman" pitchFamily="18" charset="0"/>
                </a:rPr>
                <a:t>trạng</a:t>
              </a:r>
              <a:r>
                <a:rPr lang="en-US" altLang="zh-CN" sz="6600" dirty="0" smtClean="0">
                  <a:latin typeface="Times New Roman" pitchFamily="18" charset="0"/>
                  <a:ea typeface="微软雅黑" panose="020B0503020204020204" pitchFamily="34" charset="-122"/>
                  <a:cs typeface="Times New Roman" pitchFamily="18" charset="0"/>
                </a:rPr>
                <a:t> </a:t>
              </a:r>
              <a:r>
                <a:rPr lang="en-US" altLang="zh-CN" sz="6600" dirty="0" err="1" smtClean="0">
                  <a:latin typeface="Times New Roman" pitchFamily="18" charset="0"/>
                  <a:ea typeface="微软雅黑" panose="020B0503020204020204" pitchFamily="34" charset="-122"/>
                  <a:cs typeface="Times New Roman" pitchFamily="18" charset="0"/>
                </a:rPr>
                <a:t>ngữ</a:t>
              </a:r>
              <a:endParaRPr lang="zh-CN" altLang="en-US" sz="6600" dirty="0">
                <a:latin typeface="Times New Roman" pitchFamily="18" charset="0"/>
                <a:ea typeface="微软雅黑" panose="020B0503020204020204" pitchFamily="34" charset="-122"/>
                <a:cs typeface="Times New Roman" pitchFamily="18" charset="0"/>
              </a:endParaRPr>
            </a:p>
          </p:txBody>
        </p:sp>
      </p:grpSp>
      <p:grpSp>
        <p:nvGrpSpPr>
          <p:cNvPr id="4" name="组合 4"/>
          <p:cNvGrpSpPr/>
          <p:nvPr/>
        </p:nvGrpSpPr>
        <p:grpSpPr>
          <a:xfrm>
            <a:off x="1773633" y="2181021"/>
            <a:ext cx="2352883" cy="2725146"/>
            <a:chOff x="970450" y="1896381"/>
            <a:chExt cx="1727200" cy="518160"/>
          </a:xfrm>
        </p:grpSpPr>
        <p:sp>
          <p:nvSpPr>
            <p:cNvPr id="7" name="圆角矩形 6"/>
            <p:cNvSpPr/>
            <p:nvPr/>
          </p:nvSpPr>
          <p:spPr>
            <a:xfrm>
              <a:off x="970450" y="1896381"/>
              <a:ext cx="1727200" cy="518160"/>
            </a:xfrm>
            <a:prstGeom prst="roundRect">
              <a:avLst>
                <a:gd name="adj" fmla="val 12266"/>
              </a:avLst>
            </a:prstGeom>
            <a:solidFill>
              <a:schemeClr val="accent2"/>
            </a:solidFill>
            <a:ln w="9525">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latin typeface="Times New Roman" pitchFamily="18" charset="0"/>
                <a:cs typeface="Times New Roman" pitchFamily="18" charset="0"/>
              </a:endParaRPr>
            </a:p>
          </p:txBody>
        </p:sp>
        <p:sp>
          <p:nvSpPr>
            <p:cNvPr id="8" name="圆角矩形 7"/>
            <p:cNvSpPr/>
            <p:nvPr/>
          </p:nvSpPr>
          <p:spPr>
            <a:xfrm>
              <a:off x="1056980" y="1934280"/>
              <a:ext cx="1554140" cy="437685"/>
            </a:xfrm>
            <a:prstGeom prst="roundRect">
              <a:avLst>
                <a:gd name="adj" fmla="val 12182"/>
              </a:avLst>
            </a:prstGeom>
            <a:solidFill>
              <a:schemeClr val="accent1"/>
            </a:solidFill>
            <a:ln w="9525">
              <a:noFill/>
            </a:ln>
            <a:effectLst>
              <a:innerShdw blurRad="63500" dist="25400" dir="135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smtClean="0">
                  <a:latin typeface="Times New Roman" pitchFamily="18" charset="0"/>
                  <a:ea typeface="微软雅黑" panose="020B0503020204020204" pitchFamily="34" charset="-122"/>
                  <a:cs typeface="Times New Roman" pitchFamily="18" charset="0"/>
                </a:rPr>
                <a:t>I.</a:t>
              </a:r>
              <a:endParaRPr lang="zh-CN" altLang="en-US" sz="7200" b="1" dirty="0">
                <a:latin typeface="Times New Roman" pitchFamily="18" charset="0"/>
                <a:ea typeface="微软雅黑" panose="020B0503020204020204" pitchFamily="34" charset="-122"/>
                <a:cs typeface="Times New Roman" pitchFamily="18" charset="0"/>
              </a:endParaRPr>
            </a:p>
          </p:txBody>
        </p:sp>
      </p:grpSp>
    </p:spTree>
    <p:extLst>
      <p:ext uri="{BB962C8B-B14F-4D97-AF65-F5344CB8AC3E}">
        <p14:creationId xmlns:p14="http://schemas.microsoft.com/office/powerpoint/2010/main" val="25546983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44"/>
                                        </p:tgtEl>
                                        <p:attrNameLst>
                                          <p:attrName>style.visibility</p:attrName>
                                        </p:attrNameLst>
                                      </p:cBhvr>
                                      <p:to>
                                        <p:strVal val="visible"/>
                                      </p:to>
                                    </p:set>
                                    <p:animEffect transition="in" filter="wipe(right)">
                                      <p:cBhvr>
                                        <p:cTn id="7" dur="500"/>
                                        <p:tgtEl>
                                          <p:spTgt spid="4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ppt_x</p:attrName>
                                        </p:attrNameLst>
                                      </p:cBhvr>
                                      <p:tavLst>
                                        <p:tav tm="0">
                                          <p:val>
                                            <p:strVal val="#ppt_x-#ppt_w*1.125000"/>
                                          </p:val>
                                        </p:tav>
                                        <p:tav tm="100000">
                                          <p:val>
                                            <p:strVal val="#ppt_x"/>
                                          </p:val>
                                        </p:tav>
                                      </p:tavLst>
                                    </p:anim>
                                    <p:animEffect transition="in" filter="wipe(righ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3"/>
          <p:cNvSpPr/>
          <p:nvPr/>
        </p:nvSpPr>
        <p:spPr>
          <a:xfrm>
            <a:off x="246680" y="203201"/>
            <a:ext cx="11651936" cy="6429829"/>
          </a:xfrm>
          <a:prstGeom prst="roundRect">
            <a:avLst>
              <a:gd name="adj" fmla="val 2128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66"/>
          <p:cNvPicPr>
            <a:picLocks noChangeAspect="1"/>
          </p:cNvPicPr>
          <p:nvPr/>
        </p:nvPicPr>
        <p:blipFill>
          <a:blip r:embed="rId2"/>
          <a:stretch>
            <a:fillRect/>
          </a:stretch>
        </p:blipFill>
        <p:spPr>
          <a:xfrm>
            <a:off x="4291483" y="7265"/>
            <a:ext cx="3108877" cy="1284514"/>
          </a:xfrm>
          <a:prstGeom prst="rect">
            <a:avLst/>
          </a:prstGeom>
        </p:spPr>
      </p:pic>
      <p:sp>
        <p:nvSpPr>
          <p:cNvPr id="4" name="品 10"/>
          <p:cNvSpPr txBox="1"/>
          <p:nvPr/>
        </p:nvSpPr>
        <p:spPr>
          <a:xfrm>
            <a:off x="4455610" y="532115"/>
            <a:ext cx="2800767" cy="646331"/>
          </a:xfrm>
          <a:prstGeom prst="rect">
            <a:avLst/>
          </a:prstGeom>
          <a:noFill/>
        </p:spPr>
        <p:txBody>
          <a:bodyPr wrap="none" rtlCol="0">
            <a:spAutoFit/>
          </a:bodyPr>
          <a:lstStyle/>
          <a:p>
            <a:r>
              <a:rPr lang="en-US" altLang="zh-CN" sz="3600" b="1" dirty="0" err="1" smtClean="0">
                <a:solidFill>
                  <a:srgbClr val="78893D"/>
                </a:solidFill>
                <a:latin typeface="Times New Roman" pitchFamily="18" charset="0"/>
                <a:ea typeface="汉仪白棋体简" panose="02010604000101010101" pitchFamily="2" charset="-122"/>
                <a:cs typeface="Times New Roman" pitchFamily="18" charset="0"/>
              </a:rPr>
              <a:t>Phiếu</a:t>
            </a:r>
            <a:r>
              <a:rPr lang="en-US" altLang="zh-CN" sz="3600" b="1" dirty="0" smtClean="0">
                <a:solidFill>
                  <a:srgbClr val="78893D"/>
                </a:solidFill>
                <a:latin typeface="Times New Roman" pitchFamily="18" charset="0"/>
                <a:ea typeface="汉仪白棋体简" panose="02010604000101010101" pitchFamily="2" charset="-122"/>
                <a:cs typeface="Times New Roman" pitchFamily="18" charset="0"/>
              </a:rPr>
              <a:t> </a:t>
            </a:r>
            <a:r>
              <a:rPr lang="en-US" altLang="zh-CN" sz="3600" b="1" dirty="0" err="1" smtClean="0">
                <a:solidFill>
                  <a:srgbClr val="78893D"/>
                </a:solidFill>
                <a:latin typeface="Times New Roman" pitchFamily="18" charset="0"/>
                <a:ea typeface="汉仪白棋体简" panose="02010604000101010101" pitchFamily="2" charset="-122"/>
                <a:cs typeface="Times New Roman" pitchFamily="18" charset="0"/>
              </a:rPr>
              <a:t>bài</a:t>
            </a:r>
            <a:r>
              <a:rPr lang="en-US" altLang="zh-CN" sz="3600" b="1" dirty="0" smtClean="0">
                <a:solidFill>
                  <a:srgbClr val="78893D"/>
                </a:solidFill>
                <a:latin typeface="Times New Roman" pitchFamily="18" charset="0"/>
                <a:ea typeface="汉仪白棋体简" panose="02010604000101010101" pitchFamily="2" charset="-122"/>
                <a:cs typeface="Times New Roman" pitchFamily="18" charset="0"/>
              </a:rPr>
              <a:t> </a:t>
            </a:r>
            <a:r>
              <a:rPr lang="en-US" altLang="zh-CN" sz="3600" b="1" dirty="0" err="1" smtClean="0">
                <a:solidFill>
                  <a:srgbClr val="78893D"/>
                </a:solidFill>
                <a:latin typeface="Times New Roman" pitchFamily="18" charset="0"/>
                <a:ea typeface="汉仪白棋体简" panose="02010604000101010101" pitchFamily="2" charset="-122"/>
                <a:cs typeface="Times New Roman" pitchFamily="18" charset="0"/>
              </a:rPr>
              <a:t>tập</a:t>
            </a:r>
            <a:endParaRPr lang="zh-CN" altLang="en-US" sz="3600" b="1" dirty="0">
              <a:solidFill>
                <a:srgbClr val="78893D"/>
              </a:solidFill>
              <a:latin typeface="Times New Roman" pitchFamily="18" charset="0"/>
              <a:ea typeface="汉仪白棋体简" panose="02010604000101010101" pitchFamily="2" charset="-122"/>
              <a:cs typeface="Times New Roman" pitchFamily="18" charset="0"/>
            </a:endParaRPr>
          </a:p>
        </p:txBody>
      </p:sp>
      <p:graphicFrame>
        <p:nvGraphicFramePr>
          <p:cNvPr id="5" name="Table 4"/>
          <p:cNvGraphicFramePr>
            <a:graphicFrameLocks noGrp="1"/>
          </p:cNvGraphicFramePr>
          <p:nvPr/>
        </p:nvGraphicFramePr>
        <p:xfrm>
          <a:off x="522381" y="1648580"/>
          <a:ext cx="11144067" cy="4380492"/>
        </p:xfrm>
        <a:graphic>
          <a:graphicData uri="http://schemas.openxmlformats.org/drawingml/2006/table">
            <a:tbl>
              <a:tblPr firstRow="1" bandRow="1">
                <a:tableStyleId>{5940675A-B579-460E-94D1-54222C63F5DA}</a:tableStyleId>
              </a:tblPr>
              <a:tblGrid>
                <a:gridCol w="6515218">
                  <a:extLst>
                    <a:ext uri="{9D8B030D-6E8A-4147-A177-3AD203B41FA5}">
                      <a16:colId xmlns:a16="http://schemas.microsoft.com/office/drawing/2014/main" val="20000"/>
                    </a:ext>
                  </a:extLst>
                </a:gridCol>
                <a:gridCol w="1857344">
                  <a:extLst>
                    <a:ext uri="{9D8B030D-6E8A-4147-A177-3AD203B41FA5}">
                      <a16:colId xmlns:a16="http://schemas.microsoft.com/office/drawing/2014/main" val="20001"/>
                    </a:ext>
                  </a:extLst>
                </a:gridCol>
                <a:gridCol w="2771505">
                  <a:extLst>
                    <a:ext uri="{9D8B030D-6E8A-4147-A177-3AD203B41FA5}">
                      <a16:colId xmlns:a16="http://schemas.microsoft.com/office/drawing/2014/main" val="20002"/>
                    </a:ext>
                  </a:extLst>
                </a:gridCol>
              </a:tblGrid>
              <a:tr h="513846">
                <a:tc>
                  <a:txBody>
                    <a:bodyPr/>
                    <a:lstStyle/>
                    <a:p>
                      <a:pPr algn="ctr"/>
                      <a:r>
                        <a:rPr lang="en-US" sz="2800" b="1" dirty="0" err="1" smtClean="0">
                          <a:solidFill>
                            <a:srgbClr val="FF0000"/>
                          </a:solidFill>
                          <a:latin typeface="Times New Roman" pitchFamily="18" charset="0"/>
                          <a:cs typeface="Times New Roman" pitchFamily="18" charset="0"/>
                        </a:rPr>
                        <a:t>Câu</a:t>
                      </a:r>
                      <a:endParaRPr lang="en-US" sz="2800" b="1" dirty="0">
                        <a:solidFill>
                          <a:srgbClr val="FF0000"/>
                        </a:solidFill>
                        <a:latin typeface="Times New Roman" pitchFamily="18" charset="0"/>
                        <a:cs typeface="Times New Roman" pitchFamily="18" charset="0"/>
                      </a:endParaRPr>
                    </a:p>
                  </a:txBody>
                  <a:tcPr marL="91416" marR="91416"/>
                </a:tc>
                <a:tc>
                  <a:txBody>
                    <a:bodyPr/>
                    <a:lstStyle/>
                    <a:p>
                      <a:pPr algn="ctr"/>
                      <a:r>
                        <a:rPr lang="en-US" sz="2800" b="1" dirty="0" err="1" smtClean="0">
                          <a:solidFill>
                            <a:srgbClr val="FF0000"/>
                          </a:solidFill>
                          <a:latin typeface="Times New Roman" pitchFamily="18" charset="0"/>
                          <a:cs typeface="Times New Roman" pitchFamily="18" charset="0"/>
                        </a:rPr>
                        <a:t>Trạng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ngữ</a:t>
                      </a:r>
                      <a:endParaRPr lang="en-US" sz="2800" b="1" dirty="0">
                        <a:solidFill>
                          <a:srgbClr val="FF0000"/>
                        </a:solidFill>
                        <a:latin typeface="Times New Roman" pitchFamily="18" charset="0"/>
                        <a:cs typeface="Times New Roman" pitchFamily="18" charset="0"/>
                      </a:endParaRPr>
                    </a:p>
                  </a:txBody>
                  <a:tcPr marL="91416" marR="91416"/>
                </a:tc>
                <a:tc>
                  <a:txBody>
                    <a:bodyPr/>
                    <a:lstStyle/>
                    <a:p>
                      <a:pPr algn="ctr"/>
                      <a:r>
                        <a:rPr lang="en-US" sz="2800" b="1" dirty="0" err="1" smtClean="0">
                          <a:solidFill>
                            <a:srgbClr val="FF0000"/>
                          </a:solidFill>
                          <a:latin typeface="Times New Roman" pitchFamily="18" charset="0"/>
                          <a:cs typeface="Times New Roman" pitchFamily="18" charset="0"/>
                        </a:rPr>
                        <a:t>Trạng</a:t>
                      </a:r>
                      <a:r>
                        <a:rPr lang="en-US" sz="2800" b="1" baseline="0" dirty="0" smtClean="0">
                          <a:solidFill>
                            <a:srgbClr val="FF0000"/>
                          </a:solidFill>
                          <a:latin typeface="Times New Roman" pitchFamily="18" charset="0"/>
                          <a:cs typeface="Times New Roman" pitchFamily="18" charset="0"/>
                        </a:rPr>
                        <a:t> </a:t>
                      </a:r>
                      <a:r>
                        <a:rPr lang="en-US" sz="2800" b="1" baseline="0" dirty="0" err="1" smtClean="0">
                          <a:solidFill>
                            <a:srgbClr val="FF0000"/>
                          </a:solidFill>
                          <a:latin typeface="Times New Roman" pitchFamily="18" charset="0"/>
                          <a:cs typeface="Times New Roman" pitchFamily="18" charset="0"/>
                        </a:rPr>
                        <a:t>ngữ</a:t>
                      </a:r>
                      <a:r>
                        <a:rPr lang="en-US" sz="2800" b="1" baseline="0" dirty="0" smtClean="0">
                          <a:solidFill>
                            <a:srgbClr val="FF0000"/>
                          </a:solidFill>
                          <a:latin typeface="Times New Roman" pitchFamily="18" charset="0"/>
                          <a:cs typeface="Times New Roman" pitchFamily="18" charset="0"/>
                        </a:rPr>
                        <a:t> </a:t>
                      </a:r>
                      <a:r>
                        <a:rPr lang="en-US" sz="2800" b="1" baseline="0" dirty="0" err="1" smtClean="0">
                          <a:solidFill>
                            <a:srgbClr val="FF0000"/>
                          </a:solidFill>
                          <a:latin typeface="Times New Roman" pitchFamily="18" charset="0"/>
                          <a:cs typeface="Times New Roman" pitchFamily="18" charset="0"/>
                        </a:rPr>
                        <a:t>chỉ</a:t>
                      </a:r>
                      <a:r>
                        <a:rPr lang="en-US" sz="2800" b="1" baseline="0"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a:txBody>
                  <a:tcPr marL="91416" marR="91416"/>
                </a:tc>
                <a:extLst>
                  <a:ext uri="{0D108BD9-81ED-4DB2-BD59-A6C34878D82A}">
                    <a16:rowId xmlns:a16="http://schemas.microsoft.com/office/drawing/2014/main" val="10000"/>
                  </a:ext>
                </a:extLst>
              </a:tr>
              <a:tr h="513846">
                <a:tc>
                  <a:txBody>
                    <a:bodyPr/>
                    <a:lstStyle/>
                    <a:p>
                      <a:r>
                        <a:rPr lang="en-US" altLang="en-US" sz="1800" dirty="0" smtClean="0">
                          <a:latin typeface="Times New Roman" pitchFamily="18" charset="0"/>
                        </a:rPr>
                        <a:t>(1) </a:t>
                      </a:r>
                      <a:r>
                        <a:rPr lang="en-US" altLang="en-US" sz="1800" dirty="0" err="1" smtClean="0">
                          <a:latin typeface="Times New Roman" pitchFamily="18" charset="0"/>
                        </a:rPr>
                        <a:t>Nh</a:t>
                      </a:r>
                      <a:r>
                        <a:rPr lang="vi-VN" altLang="en-US" sz="1800" dirty="0" smtClean="0">
                          <a:latin typeface="Times New Roman" pitchFamily="18" charset="0"/>
                        </a:rPr>
                        <a:t>ưng tôi yêu mùa xuân nhất là vào kh</a:t>
                      </a:r>
                      <a:r>
                        <a:rPr lang="en-US" altLang="en-US" sz="1800" dirty="0" err="1" smtClean="0">
                          <a:latin typeface="Times New Roman" pitchFamily="18" charset="0"/>
                        </a:rPr>
                        <a:t>oả</a:t>
                      </a:r>
                      <a:r>
                        <a:rPr lang="vi-VN" altLang="en-US" sz="1800" dirty="0" smtClean="0">
                          <a:latin typeface="Times New Roman" pitchFamily="18" charset="0"/>
                        </a:rPr>
                        <a:t>ng sau ngày rằm tháng giêng[...].</a:t>
                      </a:r>
                      <a:endParaRPr lang="en-US" dirty="0"/>
                    </a:p>
                  </a:txBody>
                  <a:tcPr marL="91416" marR="91416"/>
                </a:tc>
                <a:tc>
                  <a:txBody>
                    <a:bodyPr/>
                    <a:lstStyle/>
                    <a:p>
                      <a:endParaRPr lang="en-US" dirty="0"/>
                    </a:p>
                  </a:txBody>
                  <a:tcPr marL="91416" marR="91416"/>
                </a:tc>
                <a:tc>
                  <a:txBody>
                    <a:bodyPr/>
                    <a:lstStyle/>
                    <a:p>
                      <a:endParaRPr lang="en-US"/>
                    </a:p>
                  </a:txBody>
                  <a:tcPr marL="91416" marR="91416"/>
                </a:tc>
                <a:extLst>
                  <a:ext uri="{0D108BD9-81ED-4DB2-BD59-A6C34878D82A}">
                    <a16:rowId xmlns:a16="http://schemas.microsoft.com/office/drawing/2014/main" val="10001"/>
                  </a:ext>
                </a:extLst>
              </a:tr>
              <a:tr h="513846">
                <a:tc>
                  <a:txBody>
                    <a:bodyPr/>
                    <a:lstStyle/>
                    <a:p>
                      <a:r>
                        <a:rPr lang="en-US" altLang="en-US" sz="1800" dirty="0" smtClean="0">
                          <a:latin typeface="Times New Roman" pitchFamily="18" charset="0"/>
                        </a:rPr>
                        <a:t>(2) </a:t>
                      </a:r>
                      <a:r>
                        <a:rPr lang="vi-VN" altLang="en-US" sz="1800" dirty="0" smtClean="0">
                          <a:latin typeface="Times New Roman" pitchFamily="18" charset="0"/>
                        </a:rPr>
                        <a:t>Thường thường, vào khoảng đó trời đã hết nồm, mưa xuân đã bắt đầu thay thế cho mưa phùn, không còn làm cho nền trời đùng đục như màu pha lê mờ. </a:t>
                      </a:r>
                      <a:endParaRPr lang="en-US" dirty="0"/>
                    </a:p>
                  </a:txBody>
                  <a:tcPr marL="91416" marR="91416"/>
                </a:tc>
                <a:tc>
                  <a:txBody>
                    <a:bodyPr/>
                    <a:lstStyle/>
                    <a:p>
                      <a:endParaRPr lang="en-US"/>
                    </a:p>
                  </a:txBody>
                  <a:tcPr marL="91416" marR="91416"/>
                </a:tc>
                <a:tc>
                  <a:txBody>
                    <a:bodyPr/>
                    <a:lstStyle/>
                    <a:p>
                      <a:endParaRPr lang="en-US"/>
                    </a:p>
                  </a:txBody>
                  <a:tcPr marL="91416" marR="91416"/>
                </a:tc>
                <a:extLst>
                  <a:ext uri="{0D108BD9-81ED-4DB2-BD59-A6C34878D82A}">
                    <a16:rowId xmlns:a16="http://schemas.microsoft.com/office/drawing/2014/main" val="10002"/>
                  </a:ext>
                </a:extLst>
              </a:tr>
              <a:tr h="513846">
                <a:tc>
                  <a:txBody>
                    <a:bodyPr/>
                    <a:lstStyle/>
                    <a:p>
                      <a:r>
                        <a:rPr lang="en-US" altLang="en-US" sz="1800" dirty="0" smtClean="0">
                          <a:latin typeface="Times New Roman" pitchFamily="18" charset="0"/>
                        </a:rPr>
                        <a:t>(3) </a:t>
                      </a:r>
                      <a:r>
                        <a:rPr lang="vi-VN" altLang="en-US" sz="1800" dirty="0" smtClean="0">
                          <a:latin typeface="Times New Roman" pitchFamily="18" charset="0"/>
                        </a:rPr>
                        <a:t>Sáng dậy, nằm dài  nhìn ra cửa sổ thấy những vệt xanh tươi hiện lên ở trên trời, mình cảm thấy rạo rực một niềm vui sáng sủa. </a:t>
                      </a:r>
                      <a:endParaRPr lang="en-US" dirty="0"/>
                    </a:p>
                  </a:txBody>
                  <a:tcPr marL="91416" marR="91416"/>
                </a:tc>
                <a:tc>
                  <a:txBody>
                    <a:bodyPr/>
                    <a:lstStyle/>
                    <a:p>
                      <a:endParaRPr lang="en-US"/>
                    </a:p>
                  </a:txBody>
                  <a:tcPr marL="91416" marR="91416"/>
                </a:tc>
                <a:tc>
                  <a:txBody>
                    <a:bodyPr/>
                    <a:lstStyle/>
                    <a:p>
                      <a:endParaRPr lang="en-US"/>
                    </a:p>
                  </a:txBody>
                  <a:tcPr marL="91416" marR="91416"/>
                </a:tc>
                <a:extLst>
                  <a:ext uri="{0D108BD9-81ED-4DB2-BD59-A6C34878D82A}">
                    <a16:rowId xmlns:a16="http://schemas.microsoft.com/office/drawing/2014/main" val="10003"/>
                  </a:ext>
                </a:extLst>
              </a:tr>
              <a:tr h="513846">
                <a:tc>
                  <a:txBody>
                    <a:bodyPr/>
                    <a:lstStyle/>
                    <a:p>
                      <a:r>
                        <a:rPr lang="en-US" altLang="en-US" sz="1800" dirty="0" smtClean="0">
                          <a:latin typeface="Times New Roman" pitchFamily="18" charset="0"/>
                        </a:rPr>
                        <a:t>(4) </a:t>
                      </a:r>
                      <a:r>
                        <a:rPr lang="vi-VN" altLang="en-US" sz="1800" dirty="0" smtClean="0">
                          <a:latin typeface="Times New Roman" pitchFamily="18" charset="0"/>
                        </a:rPr>
                        <a:t>Trên giàn hoa lí, vài con ong siêng năng đã bay đi kiếm nhị hoa.</a:t>
                      </a:r>
                      <a:endParaRPr lang="en-US" dirty="0"/>
                    </a:p>
                  </a:txBody>
                  <a:tcPr marL="91416" marR="91416"/>
                </a:tc>
                <a:tc>
                  <a:txBody>
                    <a:bodyPr/>
                    <a:lstStyle/>
                    <a:p>
                      <a:endParaRPr lang="en-US"/>
                    </a:p>
                  </a:txBody>
                  <a:tcPr marL="91416" marR="91416"/>
                </a:tc>
                <a:tc>
                  <a:txBody>
                    <a:bodyPr/>
                    <a:lstStyle/>
                    <a:p>
                      <a:endParaRPr lang="en-US"/>
                    </a:p>
                  </a:txBody>
                  <a:tcPr marL="91416" marR="91416"/>
                </a:tc>
                <a:extLst>
                  <a:ext uri="{0D108BD9-81ED-4DB2-BD59-A6C34878D82A}">
                    <a16:rowId xmlns:a16="http://schemas.microsoft.com/office/drawing/2014/main" val="10004"/>
                  </a:ext>
                </a:extLst>
              </a:tr>
              <a:tr h="513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latin typeface="Times New Roman" pitchFamily="18" charset="0"/>
                        </a:rPr>
                        <a:t>(5) </a:t>
                      </a:r>
                      <a:r>
                        <a:rPr lang="vi-VN" altLang="en-US" sz="1800" dirty="0" smtClean="0">
                          <a:latin typeface="Times New Roman" pitchFamily="18" charset="0"/>
                        </a:rPr>
                        <a:t>Chỉ độ tám chín giờ sáng, trên nền trời </a:t>
                      </a:r>
                      <a:r>
                        <a:rPr lang="en-US" altLang="en-US" sz="1800" dirty="0" err="1" smtClean="0">
                          <a:latin typeface="Times New Roman" pitchFamily="18" charset="0"/>
                        </a:rPr>
                        <a:t>trong</a:t>
                      </a:r>
                      <a:r>
                        <a:rPr lang="en-US" altLang="en-US" sz="1800" dirty="0" smtClean="0">
                          <a:latin typeface="Times New Roman" pitchFamily="18" charset="0"/>
                        </a:rPr>
                        <a:t> </a:t>
                      </a:r>
                      <a:r>
                        <a:rPr lang="vi-VN" altLang="en-US" sz="1800" dirty="0" smtClean="0">
                          <a:latin typeface="Times New Roman" pitchFamily="18" charset="0"/>
                        </a:rPr>
                        <a:t>trong có những làn sáng hồng hồng rung động như cánh con ve mới lột..</a:t>
                      </a:r>
                      <a:endParaRPr lang="en-US" altLang="en-US" sz="1800" dirty="0" smtClean="0">
                        <a:latin typeface="Times New Roman" pitchFamily="18" charset="0"/>
                      </a:endParaRPr>
                    </a:p>
                  </a:txBody>
                  <a:tcPr marL="91416" marR="91416"/>
                </a:tc>
                <a:tc>
                  <a:txBody>
                    <a:bodyPr/>
                    <a:lstStyle/>
                    <a:p>
                      <a:endParaRPr lang="en-US"/>
                    </a:p>
                  </a:txBody>
                  <a:tcPr marL="91416" marR="91416"/>
                </a:tc>
                <a:tc>
                  <a:txBody>
                    <a:bodyPr/>
                    <a:lstStyle/>
                    <a:p>
                      <a:endParaRPr lang="en-US" dirty="0"/>
                    </a:p>
                  </a:txBody>
                  <a:tcPr marL="91416" marR="91416"/>
                </a:tc>
                <a:extLst>
                  <a:ext uri="{0D108BD9-81ED-4DB2-BD59-A6C34878D82A}">
                    <a16:rowId xmlns:a16="http://schemas.microsoft.com/office/drawing/2014/main" val="10005"/>
                  </a:ext>
                </a:extLst>
              </a:tr>
              <a:tr h="513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latin typeface="Times New Roman" pitchFamily="18" charset="0"/>
                        </a:rPr>
                        <a:t>(6) </a:t>
                      </a:r>
                      <a:r>
                        <a:rPr lang="en-US" altLang="en-US" sz="1800" dirty="0" err="1" smtClean="0">
                          <a:latin typeface="Times New Roman" pitchFamily="18" charset="0"/>
                        </a:rPr>
                        <a:t>Về</a:t>
                      </a:r>
                      <a:r>
                        <a:rPr lang="en-US" altLang="en-US" sz="1800" dirty="0" smtClean="0">
                          <a:latin typeface="Times New Roman" pitchFamily="18" charset="0"/>
                        </a:rPr>
                        <a:t> </a:t>
                      </a:r>
                      <a:r>
                        <a:rPr lang="en-US" altLang="en-US" sz="1800" dirty="0" err="1" smtClean="0">
                          <a:latin typeface="Times New Roman" pitchFamily="18" charset="0"/>
                        </a:rPr>
                        <a:t>mùa</a:t>
                      </a:r>
                      <a:r>
                        <a:rPr lang="en-US" altLang="en-US" sz="1800" dirty="0" smtClean="0">
                          <a:latin typeface="Times New Roman" pitchFamily="18" charset="0"/>
                        </a:rPr>
                        <a:t> </a:t>
                      </a:r>
                      <a:r>
                        <a:rPr lang="en-US" altLang="en-US" sz="1800" dirty="0" err="1" smtClean="0">
                          <a:latin typeface="Times New Roman" pitchFamily="18" charset="0"/>
                        </a:rPr>
                        <a:t>đông</a:t>
                      </a:r>
                      <a:r>
                        <a:rPr lang="en-US" altLang="en-US" sz="1800" dirty="0" smtClean="0">
                          <a:latin typeface="Times New Roman" pitchFamily="18" charset="0"/>
                        </a:rPr>
                        <a:t>, </a:t>
                      </a:r>
                      <a:r>
                        <a:rPr lang="en-US" altLang="en-US" sz="1800" dirty="0" err="1" smtClean="0">
                          <a:latin typeface="Times New Roman" pitchFamily="18" charset="0"/>
                        </a:rPr>
                        <a:t>lá</a:t>
                      </a:r>
                      <a:r>
                        <a:rPr lang="en-US" altLang="en-US" sz="1800" dirty="0" smtClean="0">
                          <a:latin typeface="Times New Roman" pitchFamily="18" charset="0"/>
                        </a:rPr>
                        <a:t> </a:t>
                      </a:r>
                      <a:r>
                        <a:rPr lang="en-US" altLang="en-US" sz="1800" dirty="0" err="1" smtClean="0">
                          <a:latin typeface="Times New Roman" pitchFamily="18" charset="0"/>
                        </a:rPr>
                        <a:t>bàng</a:t>
                      </a:r>
                      <a:r>
                        <a:rPr lang="en-US" altLang="en-US" sz="1800" dirty="0" smtClean="0">
                          <a:latin typeface="Times New Roman" pitchFamily="18" charset="0"/>
                        </a:rPr>
                        <a:t> </a:t>
                      </a:r>
                      <a:r>
                        <a:rPr lang="en-US" altLang="en-US" sz="1800" dirty="0" err="1" smtClean="0">
                          <a:latin typeface="Times New Roman" pitchFamily="18" charset="0"/>
                        </a:rPr>
                        <a:t>đỏ</a:t>
                      </a:r>
                      <a:r>
                        <a:rPr lang="en-US" altLang="en-US" sz="1800" dirty="0" smtClean="0">
                          <a:latin typeface="Times New Roman" pitchFamily="18" charset="0"/>
                        </a:rPr>
                        <a:t> </a:t>
                      </a:r>
                      <a:r>
                        <a:rPr lang="en-US" altLang="en-US" sz="1800" dirty="0" err="1" smtClean="0">
                          <a:latin typeface="Times New Roman" pitchFamily="18" charset="0"/>
                        </a:rPr>
                        <a:t>như</a:t>
                      </a:r>
                      <a:r>
                        <a:rPr lang="en-US" altLang="en-US" sz="1800" dirty="0" smtClean="0">
                          <a:latin typeface="Times New Roman" pitchFamily="18" charset="0"/>
                        </a:rPr>
                        <a:t> </a:t>
                      </a:r>
                      <a:r>
                        <a:rPr lang="en-US" altLang="en-US" sz="1800" dirty="0" err="1" smtClean="0">
                          <a:latin typeface="Times New Roman" pitchFamily="18" charset="0"/>
                        </a:rPr>
                        <a:t>màu</a:t>
                      </a:r>
                      <a:r>
                        <a:rPr lang="en-US" altLang="en-US" sz="1800" dirty="0" smtClean="0">
                          <a:latin typeface="Times New Roman" pitchFamily="18" charset="0"/>
                        </a:rPr>
                        <a:t> </a:t>
                      </a:r>
                      <a:r>
                        <a:rPr lang="en-US" altLang="en-US" sz="1800" dirty="0" err="1" smtClean="0">
                          <a:latin typeface="Times New Roman" pitchFamily="18" charset="0"/>
                        </a:rPr>
                        <a:t>đồng</a:t>
                      </a:r>
                      <a:r>
                        <a:rPr lang="en-US" altLang="en-US" sz="1800" dirty="0" smtClean="0">
                          <a:latin typeface="Times New Roman" pitchFamily="18" charset="0"/>
                        </a:rPr>
                        <a:t> </a:t>
                      </a:r>
                      <a:r>
                        <a:rPr lang="en-US" altLang="en-US" sz="1800" dirty="0" err="1" smtClean="0">
                          <a:latin typeface="Times New Roman" pitchFamily="18" charset="0"/>
                        </a:rPr>
                        <a:t>hun</a:t>
                      </a:r>
                      <a:r>
                        <a:rPr lang="en-US" altLang="en-US" sz="1800" dirty="0" smtClean="0">
                          <a:latin typeface="Times New Roman" pitchFamily="18" charset="0"/>
                        </a:rPr>
                        <a:t>.</a:t>
                      </a:r>
                    </a:p>
                  </a:txBody>
                  <a:tcPr marL="91416" marR="91416"/>
                </a:tc>
                <a:tc>
                  <a:txBody>
                    <a:bodyPr/>
                    <a:lstStyle/>
                    <a:p>
                      <a:endParaRPr lang="en-US"/>
                    </a:p>
                  </a:txBody>
                  <a:tcPr marL="91416" marR="91416"/>
                </a:tc>
                <a:tc>
                  <a:txBody>
                    <a:bodyPr/>
                    <a:lstStyle/>
                    <a:p>
                      <a:endParaRPr lang="en-US" dirty="0"/>
                    </a:p>
                  </a:txBody>
                  <a:tcPr marL="91416" marR="91416"/>
                </a:tc>
                <a:extLst>
                  <a:ext uri="{0D108BD9-81ED-4DB2-BD59-A6C34878D82A}">
                    <a16:rowId xmlns:a16="http://schemas.microsoft.com/office/drawing/2014/main" val="10006"/>
                  </a:ext>
                </a:extLst>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3"/>
          <p:cNvSpPr/>
          <p:nvPr/>
        </p:nvSpPr>
        <p:spPr>
          <a:xfrm>
            <a:off x="493358" y="522515"/>
            <a:ext cx="11173090" cy="5936343"/>
          </a:xfrm>
          <a:prstGeom prst="roundRect">
            <a:avLst>
              <a:gd name="adj" fmla="val 2128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Table 4"/>
          <p:cNvGraphicFramePr>
            <a:graphicFrameLocks noGrp="1"/>
          </p:cNvGraphicFramePr>
          <p:nvPr/>
        </p:nvGraphicFramePr>
        <p:xfrm>
          <a:off x="928670" y="879334"/>
          <a:ext cx="10302458" cy="5245697"/>
        </p:xfrm>
        <a:graphic>
          <a:graphicData uri="http://schemas.openxmlformats.org/drawingml/2006/table">
            <a:tbl>
              <a:tblPr firstRow="1" bandRow="1">
                <a:tableStyleId>{5940675A-B579-460E-94D1-54222C63F5DA}</a:tableStyleId>
              </a:tblPr>
              <a:tblGrid>
                <a:gridCol w="1436540">
                  <a:extLst>
                    <a:ext uri="{9D8B030D-6E8A-4147-A177-3AD203B41FA5}">
                      <a16:colId xmlns:a16="http://schemas.microsoft.com/office/drawing/2014/main" val="20000"/>
                    </a:ext>
                  </a:extLst>
                </a:gridCol>
                <a:gridCol w="5151232">
                  <a:extLst>
                    <a:ext uri="{9D8B030D-6E8A-4147-A177-3AD203B41FA5}">
                      <a16:colId xmlns:a16="http://schemas.microsoft.com/office/drawing/2014/main" val="20001"/>
                    </a:ext>
                  </a:extLst>
                </a:gridCol>
                <a:gridCol w="3714686">
                  <a:extLst>
                    <a:ext uri="{9D8B030D-6E8A-4147-A177-3AD203B41FA5}">
                      <a16:colId xmlns:a16="http://schemas.microsoft.com/office/drawing/2014/main" val="20002"/>
                    </a:ext>
                  </a:extLst>
                </a:gridCol>
              </a:tblGrid>
              <a:tr h="513846">
                <a:tc>
                  <a:txBody>
                    <a:bodyPr/>
                    <a:lstStyle/>
                    <a:p>
                      <a:pPr algn="ctr"/>
                      <a:r>
                        <a:rPr lang="en-US" sz="3200" b="1" dirty="0" err="1" smtClean="0">
                          <a:solidFill>
                            <a:srgbClr val="FF0000"/>
                          </a:solidFill>
                          <a:latin typeface="Times New Roman" pitchFamily="18" charset="0"/>
                          <a:cs typeface="Times New Roman" pitchFamily="18" charset="0"/>
                        </a:rPr>
                        <a:t>Câu</a:t>
                      </a:r>
                      <a:endParaRPr lang="en-US" sz="3200" b="1" dirty="0">
                        <a:solidFill>
                          <a:srgbClr val="FF0000"/>
                        </a:solidFill>
                        <a:latin typeface="Times New Roman" pitchFamily="18" charset="0"/>
                        <a:cs typeface="Times New Roman" pitchFamily="18" charset="0"/>
                      </a:endParaRPr>
                    </a:p>
                  </a:txBody>
                  <a:tcPr marL="91416" marR="91416"/>
                </a:tc>
                <a:tc>
                  <a:txBody>
                    <a:bodyPr/>
                    <a:lstStyle/>
                    <a:p>
                      <a:pPr algn="ctr"/>
                      <a:r>
                        <a:rPr lang="en-US" sz="3200" b="1" dirty="0" err="1" smtClean="0">
                          <a:solidFill>
                            <a:srgbClr val="FF0000"/>
                          </a:solidFill>
                          <a:latin typeface="Times New Roman" pitchFamily="18" charset="0"/>
                          <a:cs typeface="Times New Roman" pitchFamily="18" charset="0"/>
                        </a:rPr>
                        <a:t>Trạng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ngữ</a:t>
                      </a:r>
                      <a:endParaRPr lang="en-US" sz="3200" b="1" dirty="0">
                        <a:solidFill>
                          <a:srgbClr val="FF0000"/>
                        </a:solidFill>
                        <a:latin typeface="Times New Roman" pitchFamily="18" charset="0"/>
                        <a:cs typeface="Times New Roman" pitchFamily="18" charset="0"/>
                      </a:endParaRPr>
                    </a:p>
                  </a:txBody>
                  <a:tcPr marL="91416" marR="91416"/>
                </a:tc>
                <a:tc>
                  <a:txBody>
                    <a:bodyPr/>
                    <a:lstStyle/>
                    <a:p>
                      <a:pPr algn="ctr"/>
                      <a:r>
                        <a:rPr lang="en-US" sz="3200" b="1" dirty="0" err="1" smtClean="0">
                          <a:solidFill>
                            <a:srgbClr val="FF0000"/>
                          </a:solidFill>
                          <a:latin typeface="Times New Roman" pitchFamily="18" charset="0"/>
                          <a:cs typeface="Times New Roman" pitchFamily="18" charset="0"/>
                        </a:rPr>
                        <a:t>Trạng</a:t>
                      </a:r>
                      <a:r>
                        <a:rPr lang="en-US" sz="3200" b="1" baseline="0" dirty="0" smtClean="0">
                          <a:solidFill>
                            <a:srgbClr val="FF0000"/>
                          </a:solidFill>
                          <a:latin typeface="Times New Roman" pitchFamily="18" charset="0"/>
                          <a:cs typeface="Times New Roman" pitchFamily="18" charset="0"/>
                        </a:rPr>
                        <a:t> </a:t>
                      </a:r>
                      <a:r>
                        <a:rPr lang="en-US" sz="3200" b="1" baseline="0" dirty="0" err="1" smtClean="0">
                          <a:solidFill>
                            <a:srgbClr val="FF0000"/>
                          </a:solidFill>
                          <a:latin typeface="Times New Roman" pitchFamily="18" charset="0"/>
                          <a:cs typeface="Times New Roman" pitchFamily="18" charset="0"/>
                        </a:rPr>
                        <a:t>ngữ</a:t>
                      </a:r>
                      <a:r>
                        <a:rPr lang="en-US" sz="3200" b="1" baseline="0" dirty="0" smtClean="0">
                          <a:solidFill>
                            <a:srgbClr val="FF0000"/>
                          </a:solidFill>
                          <a:latin typeface="Times New Roman" pitchFamily="18" charset="0"/>
                          <a:cs typeface="Times New Roman" pitchFamily="18" charset="0"/>
                        </a:rPr>
                        <a:t> </a:t>
                      </a:r>
                      <a:r>
                        <a:rPr lang="en-US" sz="3200" b="1" baseline="0" dirty="0" err="1" smtClean="0">
                          <a:solidFill>
                            <a:srgbClr val="FF0000"/>
                          </a:solidFill>
                          <a:latin typeface="Times New Roman" pitchFamily="18" charset="0"/>
                          <a:cs typeface="Times New Roman" pitchFamily="18" charset="0"/>
                        </a:rPr>
                        <a:t>chỉ</a:t>
                      </a:r>
                      <a:r>
                        <a:rPr lang="en-US" sz="3200" b="1" baseline="0" dirty="0" smtClean="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a:txBody>
                  <a:tcPr marL="91416" marR="91416"/>
                </a:tc>
                <a:extLst>
                  <a:ext uri="{0D108BD9-81ED-4DB2-BD59-A6C34878D82A}">
                    <a16:rowId xmlns:a16="http://schemas.microsoft.com/office/drawing/2014/main" val="10000"/>
                  </a:ext>
                </a:extLst>
              </a:tr>
              <a:tr h="646125">
                <a:tc>
                  <a:txBody>
                    <a:bodyPr/>
                    <a:lstStyle/>
                    <a:p>
                      <a:pPr algn="ctr"/>
                      <a:r>
                        <a:rPr lang="en-US" altLang="en-US" sz="2800" dirty="0" smtClean="0">
                          <a:latin typeface="Times New Roman" pitchFamily="18" charset="0"/>
                        </a:rPr>
                        <a:t>(1)</a:t>
                      </a:r>
                      <a:endParaRPr lang="en-US" sz="2800" dirty="0"/>
                    </a:p>
                  </a:txBody>
                  <a:tcPr marL="91416" marR="91416"/>
                </a:tc>
                <a:tc>
                  <a:txBody>
                    <a:bodyPr/>
                    <a:lstStyle/>
                    <a:p>
                      <a:endParaRPr lang="en-US" dirty="0"/>
                    </a:p>
                  </a:txBody>
                  <a:tcPr marL="91416" marR="91416"/>
                </a:tc>
                <a:tc>
                  <a:txBody>
                    <a:bodyPr/>
                    <a:lstStyle/>
                    <a:p>
                      <a:endParaRPr lang="en-US"/>
                    </a:p>
                  </a:txBody>
                  <a:tcPr marL="91416" marR="91416"/>
                </a:tc>
                <a:extLst>
                  <a:ext uri="{0D108BD9-81ED-4DB2-BD59-A6C34878D82A}">
                    <a16:rowId xmlns:a16="http://schemas.microsoft.com/office/drawing/2014/main" val="10001"/>
                  </a:ext>
                </a:extLst>
              </a:tr>
              <a:tr h="754743">
                <a:tc>
                  <a:txBody>
                    <a:bodyPr/>
                    <a:lstStyle/>
                    <a:p>
                      <a:pPr algn="ctr"/>
                      <a:r>
                        <a:rPr lang="en-US" altLang="en-US" sz="2800" dirty="0" smtClean="0">
                          <a:latin typeface="Times New Roman" pitchFamily="18" charset="0"/>
                        </a:rPr>
                        <a:t>(2)</a:t>
                      </a:r>
                      <a:endParaRPr lang="en-US" sz="2800" dirty="0"/>
                    </a:p>
                  </a:txBody>
                  <a:tcPr marL="91416" marR="91416"/>
                </a:tc>
                <a:tc>
                  <a:txBody>
                    <a:bodyPr/>
                    <a:lstStyle/>
                    <a:p>
                      <a:endParaRPr lang="en-US"/>
                    </a:p>
                  </a:txBody>
                  <a:tcPr marL="91416" marR="91416"/>
                </a:tc>
                <a:tc>
                  <a:txBody>
                    <a:bodyPr/>
                    <a:lstStyle/>
                    <a:p>
                      <a:endParaRPr lang="en-US"/>
                    </a:p>
                  </a:txBody>
                  <a:tcPr marL="91416" marR="91416"/>
                </a:tc>
                <a:extLst>
                  <a:ext uri="{0D108BD9-81ED-4DB2-BD59-A6C34878D82A}">
                    <a16:rowId xmlns:a16="http://schemas.microsoft.com/office/drawing/2014/main" val="10002"/>
                  </a:ext>
                </a:extLst>
              </a:tr>
              <a:tr h="725714">
                <a:tc>
                  <a:txBody>
                    <a:bodyPr/>
                    <a:lstStyle/>
                    <a:p>
                      <a:pPr algn="ctr"/>
                      <a:r>
                        <a:rPr lang="en-US" altLang="en-US" sz="2800" dirty="0" smtClean="0">
                          <a:latin typeface="Times New Roman" pitchFamily="18" charset="0"/>
                        </a:rPr>
                        <a:t>(3)</a:t>
                      </a:r>
                      <a:endParaRPr lang="en-US" sz="2800" dirty="0"/>
                    </a:p>
                  </a:txBody>
                  <a:tcPr marL="91416" marR="91416"/>
                </a:tc>
                <a:tc>
                  <a:txBody>
                    <a:bodyPr/>
                    <a:lstStyle/>
                    <a:p>
                      <a:endParaRPr lang="en-US"/>
                    </a:p>
                  </a:txBody>
                  <a:tcPr marL="91416" marR="91416"/>
                </a:tc>
                <a:tc>
                  <a:txBody>
                    <a:bodyPr/>
                    <a:lstStyle/>
                    <a:p>
                      <a:endParaRPr lang="en-US"/>
                    </a:p>
                  </a:txBody>
                  <a:tcPr marL="91416" marR="91416"/>
                </a:tc>
                <a:extLst>
                  <a:ext uri="{0D108BD9-81ED-4DB2-BD59-A6C34878D82A}">
                    <a16:rowId xmlns:a16="http://schemas.microsoft.com/office/drawing/2014/main" val="10003"/>
                  </a:ext>
                </a:extLst>
              </a:tr>
              <a:tr h="725715">
                <a:tc>
                  <a:txBody>
                    <a:bodyPr/>
                    <a:lstStyle/>
                    <a:p>
                      <a:pPr algn="ctr"/>
                      <a:r>
                        <a:rPr lang="en-US" altLang="en-US" sz="2800" dirty="0" smtClean="0">
                          <a:latin typeface="Times New Roman" pitchFamily="18" charset="0"/>
                        </a:rPr>
                        <a:t>(4)</a:t>
                      </a:r>
                      <a:endParaRPr lang="en-US" sz="2800" dirty="0"/>
                    </a:p>
                  </a:txBody>
                  <a:tcPr marL="91416" marR="91416"/>
                </a:tc>
                <a:tc>
                  <a:txBody>
                    <a:bodyPr/>
                    <a:lstStyle/>
                    <a:p>
                      <a:endParaRPr lang="en-US"/>
                    </a:p>
                  </a:txBody>
                  <a:tcPr marL="91416" marR="91416"/>
                </a:tc>
                <a:tc>
                  <a:txBody>
                    <a:bodyPr/>
                    <a:lstStyle/>
                    <a:p>
                      <a:endParaRPr lang="en-US"/>
                    </a:p>
                  </a:txBody>
                  <a:tcPr marL="91416" marR="91416"/>
                </a:tc>
                <a:extLst>
                  <a:ext uri="{0D108BD9-81ED-4DB2-BD59-A6C34878D82A}">
                    <a16:rowId xmlns:a16="http://schemas.microsoft.com/office/drawing/2014/main" val="10004"/>
                  </a:ext>
                </a:extLst>
              </a:tr>
              <a:tr h="11611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800" dirty="0" smtClean="0">
                          <a:latin typeface="Times New Roman" pitchFamily="18" charset="0"/>
                        </a:rPr>
                        <a:t>(5)</a:t>
                      </a:r>
                    </a:p>
                  </a:txBody>
                  <a:tcPr marL="91416" marR="91416"/>
                </a:tc>
                <a:tc>
                  <a:txBody>
                    <a:bodyPr/>
                    <a:lstStyle/>
                    <a:p>
                      <a:endParaRPr lang="en-US"/>
                    </a:p>
                  </a:txBody>
                  <a:tcPr marL="91416" marR="91416"/>
                </a:tc>
                <a:tc>
                  <a:txBody>
                    <a:bodyPr/>
                    <a:lstStyle/>
                    <a:p>
                      <a:endParaRPr lang="en-US" dirty="0"/>
                    </a:p>
                  </a:txBody>
                  <a:tcPr marL="91416" marR="91416"/>
                </a:tc>
                <a:extLst>
                  <a:ext uri="{0D108BD9-81ED-4DB2-BD59-A6C34878D82A}">
                    <a16:rowId xmlns:a16="http://schemas.microsoft.com/office/drawing/2014/main" val="10005"/>
                  </a:ext>
                </a:extLst>
              </a:tr>
              <a:tr h="6531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800" dirty="0" smtClean="0">
                          <a:latin typeface="Times New Roman" pitchFamily="18" charset="0"/>
                        </a:rPr>
                        <a:t>(6)</a:t>
                      </a:r>
                    </a:p>
                  </a:txBody>
                  <a:tcPr marL="91416" marR="91416"/>
                </a:tc>
                <a:tc>
                  <a:txBody>
                    <a:bodyPr/>
                    <a:lstStyle/>
                    <a:p>
                      <a:endParaRPr lang="en-US"/>
                    </a:p>
                  </a:txBody>
                  <a:tcPr marL="91416" marR="91416"/>
                </a:tc>
                <a:tc>
                  <a:txBody>
                    <a:bodyPr/>
                    <a:lstStyle/>
                    <a:p>
                      <a:endParaRPr lang="en-US" dirty="0"/>
                    </a:p>
                  </a:txBody>
                  <a:tcPr marL="91416" marR="91416"/>
                </a:tc>
                <a:extLst>
                  <a:ext uri="{0D108BD9-81ED-4DB2-BD59-A6C34878D82A}">
                    <a16:rowId xmlns:a16="http://schemas.microsoft.com/office/drawing/2014/main" val="10006"/>
                  </a:ext>
                </a:extLst>
              </a:tr>
            </a:tbl>
          </a:graphicData>
        </a:graphic>
      </p:graphicFrame>
      <p:sp>
        <p:nvSpPr>
          <p:cNvPr id="6" name="TextBox 5"/>
          <p:cNvSpPr txBox="1"/>
          <p:nvPr/>
        </p:nvSpPr>
        <p:spPr>
          <a:xfrm>
            <a:off x="4440214" y="1465952"/>
            <a:ext cx="389850" cy="584775"/>
          </a:xfrm>
          <a:prstGeom prst="rect">
            <a:avLst/>
          </a:prstGeom>
          <a:noFill/>
        </p:spPr>
        <p:txBody>
          <a:bodyPr wrap="none" rtlCol="0">
            <a:spAutoFit/>
          </a:bodyPr>
          <a:lstStyle/>
          <a:p>
            <a:r>
              <a:rPr lang="en-US" sz="3200" b="1" dirty="0" smtClean="0">
                <a:solidFill>
                  <a:srgbClr val="0070C0"/>
                </a:solidFill>
                <a:latin typeface="Times New Roman" pitchFamily="18" charset="0"/>
                <a:cs typeface="Times New Roman" pitchFamily="18" charset="0"/>
              </a:rPr>
              <a:t>x</a:t>
            </a:r>
            <a:endParaRPr lang="en-US" sz="3200" b="1" dirty="0">
              <a:solidFill>
                <a:srgbClr val="0070C0"/>
              </a:solidFill>
              <a:latin typeface="Times New Roman" pitchFamily="18" charset="0"/>
              <a:cs typeface="Times New Roman" pitchFamily="18" charset="0"/>
            </a:endParaRPr>
          </a:p>
        </p:txBody>
      </p:sp>
      <p:sp>
        <p:nvSpPr>
          <p:cNvPr id="7" name="TextBox 6"/>
          <p:cNvSpPr txBox="1"/>
          <p:nvPr/>
        </p:nvSpPr>
        <p:spPr>
          <a:xfrm>
            <a:off x="2416005" y="2184406"/>
            <a:ext cx="5061001" cy="553998"/>
          </a:xfrm>
          <a:prstGeom prst="rect">
            <a:avLst/>
          </a:prstGeom>
          <a:noFill/>
        </p:spPr>
        <p:txBody>
          <a:bodyPr wrap="none" rtlCol="0">
            <a:spAutoFit/>
          </a:bodyPr>
          <a:lstStyle/>
          <a:p>
            <a:r>
              <a:rPr lang="en-US" sz="3000" dirty="0" err="1" smtClean="0">
                <a:solidFill>
                  <a:srgbClr val="0070C0"/>
                </a:solidFill>
                <a:latin typeface="Times New Roman" pitchFamily="18" charset="0"/>
                <a:cs typeface="Times New Roman" pitchFamily="18" charset="0"/>
              </a:rPr>
              <a:t>Thường</a:t>
            </a:r>
            <a:r>
              <a:rPr lang="en-US" sz="3000" dirty="0" smtClean="0">
                <a:solidFill>
                  <a:srgbClr val="0070C0"/>
                </a:solidFill>
                <a:latin typeface="Times New Roman" pitchFamily="18" charset="0"/>
                <a:cs typeface="Times New Roman" pitchFamily="18" charset="0"/>
              </a:rPr>
              <a:t> </a:t>
            </a:r>
            <a:r>
              <a:rPr lang="en-US" sz="3000" dirty="0" err="1" smtClean="0">
                <a:solidFill>
                  <a:srgbClr val="0070C0"/>
                </a:solidFill>
                <a:latin typeface="Times New Roman" pitchFamily="18" charset="0"/>
                <a:cs typeface="Times New Roman" pitchFamily="18" charset="0"/>
              </a:rPr>
              <a:t>thường</a:t>
            </a:r>
            <a:r>
              <a:rPr lang="en-US" sz="3000" dirty="0" smtClean="0">
                <a:solidFill>
                  <a:srgbClr val="0070C0"/>
                </a:solidFill>
                <a:latin typeface="Times New Roman" pitchFamily="18" charset="0"/>
                <a:cs typeface="Times New Roman" pitchFamily="18" charset="0"/>
              </a:rPr>
              <a:t>, </a:t>
            </a:r>
            <a:r>
              <a:rPr lang="en-US" sz="3000" dirty="0" err="1" smtClean="0">
                <a:solidFill>
                  <a:srgbClr val="0070C0"/>
                </a:solidFill>
                <a:latin typeface="Times New Roman" pitchFamily="18" charset="0"/>
                <a:cs typeface="Times New Roman" pitchFamily="18" charset="0"/>
              </a:rPr>
              <a:t>vào</a:t>
            </a:r>
            <a:r>
              <a:rPr lang="en-US" sz="3000" dirty="0" smtClean="0">
                <a:solidFill>
                  <a:srgbClr val="0070C0"/>
                </a:solidFill>
                <a:latin typeface="Times New Roman" pitchFamily="18" charset="0"/>
                <a:cs typeface="Times New Roman" pitchFamily="18" charset="0"/>
              </a:rPr>
              <a:t> </a:t>
            </a:r>
            <a:r>
              <a:rPr lang="en-US" sz="3000" dirty="0" err="1" smtClean="0">
                <a:solidFill>
                  <a:srgbClr val="0070C0"/>
                </a:solidFill>
                <a:latin typeface="Times New Roman" pitchFamily="18" charset="0"/>
                <a:cs typeface="Times New Roman" pitchFamily="18" charset="0"/>
              </a:rPr>
              <a:t>khoảng</a:t>
            </a:r>
            <a:r>
              <a:rPr lang="en-US" sz="3000" dirty="0" smtClean="0">
                <a:solidFill>
                  <a:srgbClr val="0070C0"/>
                </a:solidFill>
                <a:latin typeface="Times New Roman" pitchFamily="18" charset="0"/>
                <a:cs typeface="Times New Roman" pitchFamily="18" charset="0"/>
              </a:rPr>
              <a:t> </a:t>
            </a:r>
            <a:r>
              <a:rPr lang="en-US" sz="3000" dirty="0" err="1" smtClean="0">
                <a:solidFill>
                  <a:srgbClr val="0070C0"/>
                </a:solidFill>
                <a:latin typeface="Times New Roman" pitchFamily="18" charset="0"/>
                <a:cs typeface="Times New Roman" pitchFamily="18" charset="0"/>
              </a:rPr>
              <a:t>đó</a:t>
            </a:r>
            <a:endParaRPr lang="en-US" sz="3000" dirty="0">
              <a:solidFill>
                <a:srgbClr val="0070C0"/>
              </a:solidFill>
              <a:latin typeface="Times New Roman" pitchFamily="18" charset="0"/>
              <a:cs typeface="Times New Roman" pitchFamily="18" charset="0"/>
            </a:endParaRPr>
          </a:p>
        </p:txBody>
      </p:sp>
      <p:sp>
        <p:nvSpPr>
          <p:cNvPr id="8" name="TextBox 7"/>
          <p:cNvSpPr txBox="1"/>
          <p:nvPr/>
        </p:nvSpPr>
        <p:spPr>
          <a:xfrm>
            <a:off x="7530959" y="2191664"/>
            <a:ext cx="3671154" cy="553998"/>
          </a:xfrm>
          <a:prstGeom prst="rect">
            <a:avLst/>
          </a:prstGeom>
          <a:noFill/>
        </p:spPr>
        <p:txBody>
          <a:bodyPr wrap="square" rtlCol="0">
            <a:spAutoFit/>
          </a:bodyPr>
          <a:lstStyle/>
          <a:p>
            <a:pPr algn="ctr"/>
            <a:r>
              <a:rPr lang="en-US" sz="3000" dirty="0" err="1" smtClean="0">
                <a:solidFill>
                  <a:srgbClr val="0070C0"/>
                </a:solidFill>
                <a:latin typeface="Times New Roman" pitchFamily="18" charset="0"/>
                <a:cs typeface="Times New Roman" pitchFamily="18" charset="0"/>
              </a:rPr>
              <a:t>Thời</a:t>
            </a:r>
            <a:r>
              <a:rPr lang="en-US" sz="3000" dirty="0" smtClean="0">
                <a:solidFill>
                  <a:srgbClr val="0070C0"/>
                </a:solidFill>
                <a:latin typeface="Times New Roman" pitchFamily="18" charset="0"/>
                <a:cs typeface="Times New Roman" pitchFamily="18" charset="0"/>
              </a:rPr>
              <a:t> </a:t>
            </a:r>
            <a:r>
              <a:rPr lang="en-US" sz="3000" dirty="0" err="1" smtClean="0">
                <a:solidFill>
                  <a:srgbClr val="0070C0"/>
                </a:solidFill>
                <a:latin typeface="Times New Roman" pitchFamily="18" charset="0"/>
                <a:cs typeface="Times New Roman" pitchFamily="18" charset="0"/>
              </a:rPr>
              <a:t>gian</a:t>
            </a:r>
            <a:endParaRPr lang="en-US" sz="3000" dirty="0">
              <a:solidFill>
                <a:srgbClr val="0070C0"/>
              </a:solidFill>
              <a:latin typeface="Times New Roman" pitchFamily="18" charset="0"/>
              <a:cs typeface="Times New Roman" pitchFamily="18" charset="0"/>
            </a:endParaRPr>
          </a:p>
        </p:txBody>
      </p:sp>
      <p:sp>
        <p:nvSpPr>
          <p:cNvPr id="9" name="TextBox 8"/>
          <p:cNvSpPr txBox="1"/>
          <p:nvPr/>
        </p:nvSpPr>
        <p:spPr>
          <a:xfrm>
            <a:off x="2379727" y="2946404"/>
            <a:ext cx="5136715" cy="553998"/>
          </a:xfrm>
          <a:prstGeom prst="rect">
            <a:avLst/>
          </a:prstGeom>
          <a:noFill/>
        </p:spPr>
        <p:txBody>
          <a:bodyPr wrap="square" rtlCol="0">
            <a:spAutoFit/>
          </a:bodyPr>
          <a:lstStyle/>
          <a:p>
            <a:pPr algn="ctr"/>
            <a:r>
              <a:rPr lang="en-US" sz="3000" dirty="0" err="1" smtClean="0">
                <a:solidFill>
                  <a:srgbClr val="0070C0"/>
                </a:solidFill>
                <a:latin typeface="Times New Roman" pitchFamily="18" charset="0"/>
                <a:cs typeface="Times New Roman" pitchFamily="18" charset="0"/>
              </a:rPr>
              <a:t>Sáng</a:t>
            </a:r>
            <a:r>
              <a:rPr lang="en-US" sz="3000" dirty="0" smtClean="0">
                <a:solidFill>
                  <a:srgbClr val="0070C0"/>
                </a:solidFill>
                <a:latin typeface="Times New Roman" pitchFamily="18" charset="0"/>
                <a:cs typeface="Times New Roman" pitchFamily="18" charset="0"/>
              </a:rPr>
              <a:t> </a:t>
            </a:r>
            <a:r>
              <a:rPr lang="en-US" sz="3000" dirty="0" err="1" smtClean="0">
                <a:solidFill>
                  <a:srgbClr val="0070C0"/>
                </a:solidFill>
                <a:latin typeface="Times New Roman" pitchFamily="18" charset="0"/>
                <a:cs typeface="Times New Roman" pitchFamily="18" charset="0"/>
              </a:rPr>
              <a:t>dậy</a:t>
            </a:r>
            <a:endParaRPr lang="en-US" sz="3000" dirty="0">
              <a:solidFill>
                <a:srgbClr val="0070C0"/>
              </a:solidFill>
              <a:latin typeface="Times New Roman" pitchFamily="18" charset="0"/>
              <a:cs typeface="Times New Roman" pitchFamily="18" charset="0"/>
            </a:endParaRPr>
          </a:p>
        </p:txBody>
      </p:sp>
      <p:sp>
        <p:nvSpPr>
          <p:cNvPr id="10" name="TextBox 9"/>
          <p:cNvSpPr txBox="1"/>
          <p:nvPr/>
        </p:nvSpPr>
        <p:spPr>
          <a:xfrm>
            <a:off x="7494682" y="2953662"/>
            <a:ext cx="3671154" cy="553998"/>
          </a:xfrm>
          <a:prstGeom prst="rect">
            <a:avLst/>
          </a:prstGeom>
          <a:noFill/>
        </p:spPr>
        <p:txBody>
          <a:bodyPr wrap="square" rtlCol="0">
            <a:spAutoFit/>
          </a:bodyPr>
          <a:lstStyle/>
          <a:p>
            <a:pPr algn="ctr"/>
            <a:r>
              <a:rPr lang="en-US" sz="3000" dirty="0" err="1" smtClean="0">
                <a:solidFill>
                  <a:srgbClr val="0070C0"/>
                </a:solidFill>
                <a:latin typeface="Times New Roman" pitchFamily="18" charset="0"/>
                <a:cs typeface="Times New Roman" pitchFamily="18" charset="0"/>
              </a:rPr>
              <a:t>Thời</a:t>
            </a:r>
            <a:r>
              <a:rPr lang="en-US" sz="3000" dirty="0" smtClean="0">
                <a:solidFill>
                  <a:srgbClr val="0070C0"/>
                </a:solidFill>
                <a:latin typeface="Times New Roman" pitchFamily="18" charset="0"/>
                <a:cs typeface="Times New Roman" pitchFamily="18" charset="0"/>
              </a:rPr>
              <a:t> </a:t>
            </a:r>
            <a:r>
              <a:rPr lang="en-US" sz="3000" dirty="0" err="1" smtClean="0">
                <a:solidFill>
                  <a:srgbClr val="0070C0"/>
                </a:solidFill>
                <a:latin typeface="Times New Roman" pitchFamily="18" charset="0"/>
                <a:cs typeface="Times New Roman" pitchFamily="18" charset="0"/>
              </a:rPr>
              <a:t>gian</a:t>
            </a:r>
            <a:endParaRPr lang="en-US" sz="3000" dirty="0">
              <a:solidFill>
                <a:srgbClr val="0070C0"/>
              </a:solidFill>
              <a:latin typeface="Times New Roman" pitchFamily="18" charset="0"/>
              <a:cs typeface="Times New Roman" pitchFamily="18" charset="0"/>
            </a:endParaRPr>
          </a:p>
        </p:txBody>
      </p:sp>
      <p:sp>
        <p:nvSpPr>
          <p:cNvPr id="11" name="TextBox 10"/>
          <p:cNvSpPr txBox="1"/>
          <p:nvPr/>
        </p:nvSpPr>
        <p:spPr>
          <a:xfrm>
            <a:off x="2386985" y="3650336"/>
            <a:ext cx="5136715" cy="553998"/>
          </a:xfrm>
          <a:prstGeom prst="rect">
            <a:avLst/>
          </a:prstGeom>
          <a:noFill/>
        </p:spPr>
        <p:txBody>
          <a:bodyPr wrap="square" rtlCol="0">
            <a:spAutoFit/>
          </a:bodyPr>
          <a:lstStyle/>
          <a:p>
            <a:pPr algn="ctr"/>
            <a:r>
              <a:rPr lang="en-US" sz="3000" dirty="0" err="1" smtClean="0">
                <a:solidFill>
                  <a:srgbClr val="0070C0"/>
                </a:solidFill>
                <a:latin typeface="Times New Roman" pitchFamily="18" charset="0"/>
                <a:cs typeface="Times New Roman" pitchFamily="18" charset="0"/>
              </a:rPr>
              <a:t>Trên</a:t>
            </a:r>
            <a:r>
              <a:rPr lang="en-US" sz="3000" dirty="0" smtClean="0">
                <a:solidFill>
                  <a:srgbClr val="0070C0"/>
                </a:solidFill>
                <a:latin typeface="Times New Roman" pitchFamily="18" charset="0"/>
                <a:cs typeface="Times New Roman" pitchFamily="18" charset="0"/>
              </a:rPr>
              <a:t> </a:t>
            </a:r>
            <a:r>
              <a:rPr lang="en-US" sz="3000" dirty="0" err="1" smtClean="0">
                <a:solidFill>
                  <a:srgbClr val="0070C0"/>
                </a:solidFill>
                <a:latin typeface="Times New Roman" pitchFamily="18" charset="0"/>
                <a:cs typeface="Times New Roman" pitchFamily="18" charset="0"/>
              </a:rPr>
              <a:t>giàn</a:t>
            </a:r>
            <a:r>
              <a:rPr lang="en-US" sz="3000" dirty="0" smtClean="0">
                <a:solidFill>
                  <a:srgbClr val="0070C0"/>
                </a:solidFill>
                <a:latin typeface="Times New Roman" pitchFamily="18" charset="0"/>
                <a:cs typeface="Times New Roman" pitchFamily="18" charset="0"/>
              </a:rPr>
              <a:t> </a:t>
            </a:r>
            <a:r>
              <a:rPr lang="en-US" sz="3000" dirty="0" err="1" smtClean="0">
                <a:solidFill>
                  <a:srgbClr val="0070C0"/>
                </a:solidFill>
                <a:latin typeface="Times New Roman" pitchFamily="18" charset="0"/>
                <a:cs typeface="Times New Roman" pitchFamily="18" charset="0"/>
              </a:rPr>
              <a:t>hoa</a:t>
            </a:r>
            <a:r>
              <a:rPr lang="en-US" sz="3000" dirty="0" smtClean="0">
                <a:solidFill>
                  <a:srgbClr val="0070C0"/>
                </a:solidFill>
                <a:latin typeface="Times New Roman" pitchFamily="18" charset="0"/>
                <a:cs typeface="Times New Roman" pitchFamily="18" charset="0"/>
              </a:rPr>
              <a:t> </a:t>
            </a:r>
            <a:r>
              <a:rPr lang="en-US" sz="3000" dirty="0" err="1" smtClean="0">
                <a:solidFill>
                  <a:srgbClr val="0070C0"/>
                </a:solidFill>
                <a:latin typeface="Times New Roman" pitchFamily="18" charset="0"/>
                <a:cs typeface="Times New Roman" pitchFamily="18" charset="0"/>
              </a:rPr>
              <a:t>lí</a:t>
            </a:r>
            <a:endParaRPr lang="en-US" sz="3000" dirty="0">
              <a:solidFill>
                <a:srgbClr val="0070C0"/>
              </a:solidFill>
              <a:latin typeface="Times New Roman" pitchFamily="18" charset="0"/>
              <a:cs typeface="Times New Roman" pitchFamily="18" charset="0"/>
            </a:endParaRPr>
          </a:p>
        </p:txBody>
      </p:sp>
      <p:sp>
        <p:nvSpPr>
          <p:cNvPr id="12" name="TextBox 11"/>
          <p:cNvSpPr txBox="1"/>
          <p:nvPr/>
        </p:nvSpPr>
        <p:spPr>
          <a:xfrm>
            <a:off x="7501940" y="3657594"/>
            <a:ext cx="3671154" cy="553998"/>
          </a:xfrm>
          <a:prstGeom prst="rect">
            <a:avLst/>
          </a:prstGeom>
          <a:noFill/>
        </p:spPr>
        <p:txBody>
          <a:bodyPr wrap="square" rtlCol="0">
            <a:spAutoFit/>
          </a:bodyPr>
          <a:lstStyle/>
          <a:p>
            <a:pPr algn="ctr"/>
            <a:r>
              <a:rPr lang="en-US" sz="3000" dirty="0" err="1" smtClean="0">
                <a:solidFill>
                  <a:srgbClr val="0070C0"/>
                </a:solidFill>
                <a:latin typeface="Times New Roman" pitchFamily="18" charset="0"/>
                <a:cs typeface="Times New Roman" pitchFamily="18" charset="0"/>
              </a:rPr>
              <a:t>Nơi</a:t>
            </a:r>
            <a:r>
              <a:rPr lang="en-US" sz="3000" dirty="0" smtClean="0">
                <a:solidFill>
                  <a:srgbClr val="0070C0"/>
                </a:solidFill>
                <a:latin typeface="Times New Roman" pitchFamily="18" charset="0"/>
                <a:cs typeface="Times New Roman" pitchFamily="18" charset="0"/>
              </a:rPr>
              <a:t> </a:t>
            </a:r>
            <a:r>
              <a:rPr lang="en-US" sz="3000" dirty="0" err="1" smtClean="0">
                <a:solidFill>
                  <a:srgbClr val="0070C0"/>
                </a:solidFill>
                <a:latin typeface="Times New Roman" pitchFamily="18" charset="0"/>
                <a:cs typeface="Times New Roman" pitchFamily="18" charset="0"/>
              </a:rPr>
              <a:t>chốn</a:t>
            </a:r>
            <a:endParaRPr lang="en-US" sz="3000" dirty="0">
              <a:solidFill>
                <a:srgbClr val="0070C0"/>
              </a:solidFill>
              <a:latin typeface="Times New Roman" pitchFamily="18" charset="0"/>
              <a:cs typeface="Times New Roman" pitchFamily="18" charset="0"/>
            </a:endParaRPr>
          </a:p>
        </p:txBody>
      </p:sp>
      <p:sp>
        <p:nvSpPr>
          <p:cNvPr id="13" name="TextBox 12"/>
          <p:cNvSpPr txBox="1"/>
          <p:nvPr/>
        </p:nvSpPr>
        <p:spPr>
          <a:xfrm>
            <a:off x="2394240" y="4339765"/>
            <a:ext cx="5136715" cy="553998"/>
          </a:xfrm>
          <a:prstGeom prst="rect">
            <a:avLst/>
          </a:prstGeom>
          <a:noFill/>
        </p:spPr>
        <p:txBody>
          <a:bodyPr wrap="square" rtlCol="0">
            <a:spAutoFit/>
          </a:bodyPr>
          <a:lstStyle/>
          <a:p>
            <a:pPr algn="ctr"/>
            <a:r>
              <a:rPr lang="vi-VN" altLang="en-US" sz="3000" dirty="0" smtClean="0">
                <a:solidFill>
                  <a:srgbClr val="0070C0"/>
                </a:solidFill>
                <a:latin typeface="Times New Roman" pitchFamily="18" charset="0"/>
              </a:rPr>
              <a:t>Chỉ độ </a:t>
            </a:r>
            <a:r>
              <a:rPr lang="en-US" altLang="en-US" sz="3000" dirty="0" err="1" smtClean="0">
                <a:solidFill>
                  <a:srgbClr val="0070C0"/>
                </a:solidFill>
                <a:latin typeface="Times New Roman" pitchFamily="18" charset="0"/>
              </a:rPr>
              <a:t>tám</a:t>
            </a:r>
            <a:r>
              <a:rPr lang="en-US" altLang="en-US" sz="3000" dirty="0" smtClean="0">
                <a:solidFill>
                  <a:srgbClr val="0070C0"/>
                </a:solidFill>
                <a:latin typeface="Times New Roman" pitchFamily="18" charset="0"/>
              </a:rPr>
              <a:t> </a:t>
            </a:r>
            <a:r>
              <a:rPr lang="en-US" altLang="en-US" sz="3000" dirty="0" err="1" smtClean="0">
                <a:solidFill>
                  <a:srgbClr val="0070C0"/>
                </a:solidFill>
                <a:latin typeface="Times New Roman" pitchFamily="18" charset="0"/>
              </a:rPr>
              <a:t>chín</a:t>
            </a:r>
            <a:r>
              <a:rPr lang="vi-VN" altLang="en-US" sz="3000" dirty="0" smtClean="0">
                <a:solidFill>
                  <a:srgbClr val="0070C0"/>
                </a:solidFill>
                <a:latin typeface="Times New Roman" pitchFamily="18" charset="0"/>
              </a:rPr>
              <a:t> giờ sáng</a:t>
            </a:r>
            <a:endParaRPr lang="en-US" altLang="en-US" sz="3000" dirty="0" smtClean="0">
              <a:solidFill>
                <a:srgbClr val="0070C0"/>
              </a:solidFill>
              <a:latin typeface="Times New Roman" pitchFamily="18" charset="0"/>
            </a:endParaRPr>
          </a:p>
        </p:txBody>
      </p:sp>
      <p:sp>
        <p:nvSpPr>
          <p:cNvPr id="14" name="TextBox 13"/>
          <p:cNvSpPr txBox="1"/>
          <p:nvPr/>
        </p:nvSpPr>
        <p:spPr>
          <a:xfrm>
            <a:off x="7509195" y="4347022"/>
            <a:ext cx="3671154" cy="553998"/>
          </a:xfrm>
          <a:prstGeom prst="rect">
            <a:avLst/>
          </a:prstGeom>
          <a:noFill/>
        </p:spPr>
        <p:txBody>
          <a:bodyPr wrap="square" rtlCol="0">
            <a:spAutoFit/>
          </a:bodyPr>
          <a:lstStyle/>
          <a:p>
            <a:pPr algn="ctr"/>
            <a:r>
              <a:rPr lang="en-US" sz="3000" dirty="0" err="1" smtClean="0">
                <a:solidFill>
                  <a:srgbClr val="0070C0"/>
                </a:solidFill>
                <a:latin typeface="Times New Roman" pitchFamily="18" charset="0"/>
                <a:cs typeface="Times New Roman" pitchFamily="18" charset="0"/>
              </a:rPr>
              <a:t>Thời</a:t>
            </a:r>
            <a:r>
              <a:rPr lang="en-US" sz="3000" dirty="0" smtClean="0">
                <a:solidFill>
                  <a:srgbClr val="0070C0"/>
                </a:solidFill>
                <a:latin typeface="Times New Roman" pitchFamily="18" charset="0"/>
                <a:cs typeface="Times New Roman" pitchFamily="18" charset="0"/>
              </a:rPr>
              <a:t> </a:t>
            </a:r>
            <a:r>
              <a:rPr lang="en-US" sz="3000" dirty="0" err="1" smtClean="0">
                <a:solidFill>
                  <a:srgbClr val="0070C0"/>
                </a:solidFill>
                <a:latin typeface="Times New Roman" pitchFamily="18" charset="0"/>
                <a:cs typeface="Times New Roman" pitchFamily="18" charset="0"/>
              </a:rPr>
              <a:t>gian</a:t>
            </a:r>
            <a:endParaRPr lang="en-US" sz="3000" dirty="0">
              <a:solidFill>
                <a:srgbClr val="0070C0"/>
              </a:solidFill>
              <a:latin typeface="Times New Roman" pitchFamily="18" charset="0"/>
              <a:cs typeface="Times New Roman" pitchFamily="18" charset="0"/>
            </a:endParaRPr>
          </a:p>
        </p:txBody>
      </p:sp>
      <p:sp>
        <p:nvSpPr>
          <p:cNvPr id="15" name="TextBox 14"/>
          <p:cNvSpPr txBox="1"/>
          <p:nvPr/>
        </p:nvSpPr>
        <p:spPr>
          <a:xfrm>
            <a:off x="7530960" y="4891306"/>
            <a:ext cx="3671154" cy="553998"/>
          </a:xfrm>
          <a:prstGeom prst="rect">
            <a:avLst/>
          </a:prstGeom>
          <a:noFill/>
        </p:spPr>
        <p:txBody>
          <a:bodyPr wrap="square" rtlCol="0">
            <a:spAutoFit/>
          </a:bodyPr>
          <a:lstStyle/>
          <a:p>
            <a:pPr algn="ctr"/>
            <a:r>
              <a:rPr lang="en-US" sz="3000" dirty="0" err="1" smtClean="0">
                <a:solidFill>
                  <a:srgbClr val="0070C0"/>
                </a:solidFill>
                <a:latin typeface="Times New Roman" pitchFamily="18" charset="0"/>
                <a:cs typeface="Times New Roman" pitchFamily="18" charset="0"/>
              </a:rPr>
              <a:t>Nơi</a:t>
            </a:r>
            <a:r>
              <a:rPr lang="en-US" sz="3000" dirty="0" smtClean="0">
                <a:solidFill>
                  <a:srgbClr val="0070C0"/>
                </a:solidFill>
                <a:latin typeface="Times New Roman" pitchFamily="18" charset="0"/>
                <a:cs typeface="Times New Roman" pitchFamily="18" charset="0"/>
              </a:rPr>
              <a:t> </a:t>
            </a:r>
            <a:r>
              <a:rPr lang="en-US" sz="3000" dirty="0" err="1" smtClean="0">
                <a:solidFill>
                  <a:srgbClr val="0070C0"/>
                </a:solidFill>
                <a:latin typeface="Times New Roman" pitchFamily="18" charset="0"/>
                <a:cs typeface="Times New Roman" pitchFamily="18" charset="0"/>
              </a:rPr>
              <a:t>chốn</a:t>
            </a:r>
            <a:endParaRPr lang="en-US" sz="3000" dirty="0">
              <a:solidFill>
                <a:srgbClr val="0070C0"/>
              </a:solidFill>
              <a:latin typeface="Times New Roman" pitchFamily="18" charset="0"/>
              <a:cs typeface="Times New Roman" pitchFamily="18" charset="0"/>
            </a:endParaRPr>
          </a:p>
        </p:txBody>
      </p:sp>
      <p:sp>
        <p:nvSpPr>
          <p:cNvPr id="16" name="TextBox 15"/>
          <p:cNvSpPr txBox="1"/>
          <p:nvPr/>
        </p:nvSpPr>
        <p:spPr>
          <a:xfrm>
            <a:off x="2423259" y="5500920"/>
            <a:ext cx="5107694" cy="553998"/>
          </a:xfrm>
          <a:prstGeom prst="rect">
            <a:avLst/>
          </a:prstGeom>
          <a:noFill/>
        </p:spPr>
        <p:txBody>
          <a:bodyPr wrap="square" rtlCol="0">
            <a:spAutoFit/>
          </a:bodyPr>
          <a:lstStyle/>
          <a:p>
            <a:pPr algn="ctr"/>
            <a:r>
              <a:rPr lang="en-US" sz="3000" dirty="0" err="1" smtClean="0">
                <a:solidFill>
                  <a:srgbClr val="0070C0"/>
                </a:solidFill>
                <a:latin typeface="Times New Roman" pitchFamily="18" charset="0"/>
                <a:cs typeface="Times New Roman" pitchFamily="18" charset="0"/>
              </a:rPr>
              <a:t>Về</a:t>
            </a:r>
            <a:r>
              <a:rPr lang="en-US" sz="3000" dirty="0" smtClean="0">
                <a:solidFill>
                  <a:srgbClr val="0070C0"/>
                </a:solidFill>
                <a:latin typeface="Times New Roman" pitchFamily="18" charset="0"/>
                <a:cs typeface="Times New Roman" pitchFamily="18" charset="0"/>
              </a:rPr>
              <a:t> </a:t>
            </a:r>
            <a:r>
              <a:rPr lang="en-US" sz="3000" dirty="0" err="1" smtClean="0">
                <a:solidFill>
                  <a:srgbClr val="0070C0"/>
                </a:solidFill>
                <a:latin typeface="Times New Roman" pitchFamily="18" charset="0"/>
                <a:cs typeface="Times New Roman" pitchFamily="18" charset="0"/>
              </a:rPr>
              <a:t>mùa</a:t>
            </a:r>
            <a:r>
              <a:rPr lang="en-US" sz="3000" dirty="0" smtClean="0">
                <a:solidFill>
                  <a:srgbClr val="0070C0"/>
                </a:solidFill>
                <a:latin typeface="Times New Roman" pitchFamily="18" charset="0"/>
                <a:cs typeface="Times New Roman" pitchFamily="18" charset="0"/>
              </a:rPr>
              <a:t> </a:t>
            </a:r>
            <a:r>
              <a:rPr lang="en-US" sz="3000" dirty="0" err="1" smtClean="0">
                <a:solidFill>
                  <a:srgbClr val="0070C0"/>
                </a:solidFill>
                <a:latin typeface="Times New Roman" pitchFamily="18" charset="0"/>
                <a:cs typeface="Times New Roman" pitchFamily="18" charset="0"/>
              </a:rPr>
              <a:t>đông</a:t>
            </a:r>
            <a:endParaRPr lang="en-US" sz="3000" dirty="0">
              <a:solidFill>
                <a:srgbClr val="0070C0"/>
              </a:solidFill>
              <a:latin typeface="Times New Roman" pitchFamily="18" charset="0"/>
              <a:cs typeface="Times New Roman" pitchFamily="18" charset="0"/>
            </a:endParaRPr>
          </a:p>
        </p:txBody>
      </p:sp>
      <p:sp>
        <p:nvSpPr>
          <p:cNvPr id="17" name="TextBox 16"/>
          <p:cNvSpPr txBox="1"/>
          <p:nvPr/>
        </p:nvSpPr>
        <p:spPr>
          <a:xfrm>
            <a:off x="7538215" y="5508178"/>
            <a:ext cx="3671154" cy="553998"/>
          </a:xfrm>
          <a:prstGeom prst="rect">
            <a:avLst/>
          </a:prstGeom>
          <a:noFill/>
        </p:spPr>
        <p:txBody>
          <a:bodyPr wrap="square" rtlCol="0">
            <a:spAutoFit/>
          </a:bodyPr>
          <a:lstStyle/>
          <a:p>
            <a:pPr algn="ctr"/>
            <a:r>
              <a:rPr lang="en-US" sz="3000" dirty="0" err="1" smtClean="0">
                <a:solidFill>
                  <a:srgbClr val="0070C0"/>
                </a:solidFill>
                <a:latin typeface="Times New Roman" pitchFamily="18" charset="0"/>
                <a:cs typeface="Times New Roman" pitchFamily="18" charset="0"/>
              </a:rPr>
              <a:t>Thời</a:t>
            </a:r>
            <a:r>
              <a:rPr lang="en-US" sz="3000" dirty="0" smtClean="0">
                <a:solidFill>
                  <a:srgbClr val="0070C0"/>
                </a:solidFill>
                <a:latin typeface="Times New Roman" pitchFamily="18" charset="0"/>
                <a:cs typeface="Times New Roman" pitchFamily="18" charset="0"/>
              </a:rPr>
              <a:t> </a:t>
            </a:r>
            <a:r>
              <a:rPr lang="en-US" sz="3000" dirty="0" err="1" smtClean="0">
                <a:solidFill>
                  <a:srgbClr val="0070C0"/>
                </a:solidFill>
                <a:latin typeface="Times New Roman" pitchFamily="18" charset="0"/>
                <a:cs typeface="Times New Roman" pitchFamily="18" charset="0"/>
              </a:rPr>
              <a:t>gian</a:t>
            </a:r>
            <a:endParaRPr lang="en-US" sz="3000" dirty="0">
              <a:solidFill>
                <a:srgbClr val="0070C0"/>
              </a:solidFill>
              <a:latin typeface="Times New Roman" pitchFamily="18" charset="0"/>
              <a:cs typeface="Times New Roman" pitchFamily="18" charset="0"/>
            </a:endParaRPr>
          </a:p>
        </p:txBody>
      </p:sp>
      <p:sp>
        <p:nvSpPr>
          <p:cNvPr id="18" name="TextBox 17"/>
          <p:cNvSpPr txBox="1"/>
          <p:nvPr/>
        </p:nvSpPr>
        <p:spPr>
          <a:xfrm>
            <a:off x="2357963" y="4913254"/>
            <a:ext cx="5136715" cy="553998"/>
          </a:xfrm>
          <a:prstGeom prst="rect">
            <a:avLst/>
          </a:prstGeom>
          <a:noFill/>
        </p:spPr>
        <p:txBody>
          <a:bodyPr wrap="square" rtlCol="0">
            <a:spAutoFit/>
          </a:bodyPr>
          <a:lstStyle/>
          <a:p>
            <a:pPr algn="ctr"/>
            <a:r>
              <a:rPr lang="en-US" altLang="en-US" sz="3000" dirty="0" smtClean="0">
                <a:solidFill>
                  <a:srgbClr val="0070C0"/>
                </a:solidFill>
                <a:latin typeface="Times New Roman" pitchFamily="18" charset="0"/>
              </a:rPr>
              <a:t>T</a:t>
            </a:r>
            <a:r>
              <a:rPr lang="vi-VN" altLang="en-US" sz="3000" dirty="0" smtClean="0">
                <a:solidFill>
                  <a:srgbClr val="0070C0"/>
                </a:solidFill>
                <a:latin typeface="Times New Roman" pitchFamily="18" charset="0"/>
              </a:rPr>
              <a:t>rên nền trời </a:t>
            </a:r>
            <a:r>
              <a:rPr lang="en-US" altLang="en-US" sz="3000" dirty="0" err="1" smtClean="0">
                <a:solidFill>
                  <a:srgbClr val="0070C0"/>
                </a:solidFill>
                <a:latin typeface="Times New Roman" pitchFamily="18" charset="0"/>
              </a:rPr>
              <a:t>trong</a:t>
            </a:r>
            <a:r>
              <a:rPr lang="en-US" altLang="en-US" sz="3000" dirty="0" smtClean="0">
                <a:solidFill>
                  <a:srgbClr val="0070C0"/>
                </a:solidFill>
                <a:latin typeface="Times New Roman" pitchFamily="18" charset="0"/>
              </a:rPr>
              <a:t> </a:t>
            </a:r>
            <a:r>
              <a:rPr lang="vi-VN" altLang="en-US" sz="3000" dirty="0" smtClean="0">
                <a:solidFill>
                  <a:srgbClr val="0070C0"/>
                </a:solidFill>
                <a:latin typeface="Times New Roman" pitchFamily="18" charset="0"/>
              </a:rPr>
              <a:t>trong</a:t>
            </a:r>
            <a:endParaRPr lang="en-US" sz="3000" dirty="0">
              <a:solidFill>
                <a:srgbClr val="0070C0"/>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ppt_x"/>
                                          </p:val>
                                        </p:tav>
                                        <p:tav tm="100000">
                                          <p:val>
                                            <p:strVal val="#ppt_x"/>
                                          </p:val>
                                        </p:tav>
                                      </p:tavLst>
                                    </p:anim>
                                    <p:anim calcmode="lin" valueType="num">
                                      <p:cBhvr additive="base">
                                        <p:cTn id="7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fill="hold"/>
                                        <p:tgtEl>
                                          <p:spTgt spid="16"/>
                                        </p:tgtEl>
                                        <p:attrNameLst>
                                          <p:attrName>ppt_x</p:attrName>
                                        </p:attrNameLst>
                                      </p:cBhvr>
                                      <p:tavLst>
                                        <p:tav tm="0">
                                          <p:val>
                                            <p:strVal val="#ppt_x"/>
                                          </p:val>
                                        </p:tav>
                                        <p:tav tm="100000">
                                          <p:val>
                                            <p:strVal val="#ppt_x"/>
                                          </p:val>
                                        </p:tav>
                                      </p:tavLst>
                                    </p:anim>
                                    <p:anim calcmode="lin" valueType="num">
                                      <p:cBhvr additive="base">
                                        <p:cTn id="8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500" fill="hold"/>
                                        <p:tgtEl>
                                          <p:spTgt spid="17"/>
                                        </p:tgtEl>
                                        <p:attrNameLst>
                                          <p:attrName>ppt_x</p:attrName>
                                        </p:attrNameLst>
                                      </p:cBhvr>
                                      <p:tavLst>
                                        <p:tav tm="0">
                                          <p:val>
                                            <p:strVal val="#ppt_x"/>
                                          </p:val>
                                        </p:tav>
                                        <p:tav tm="100000">
                                          <p:val>
                                            <p:strVal val="#ppt_x"/>
                                          </p:val>
                                        </p:tav>
                                      </p:tavLst>
                                    </p:anim>
                                    <p:anim calcmode="lin" valueType="num">
                                      <p:cBhvr additive="base">
                                        <p:cTn id="9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3"/>
          <p:cNvSpPr/>
          <p:nvPr/>
        </p:nvSpPr>
        <p:spPr>
          <a:xfrm>
            <a:off x="493358" y="493488"/>
            <a:ext cx="11173090" cy="5936343"/>
          </a:xfrm>
          <a:prstGeom prst="roundRect">
            <a:avLst>
              <a:gd name="adj" fmla="val 2128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descr="b424eb590a58dde5bbc244f9b9924453.png"/>
          <p:cNvPicPr>
            <a:picLocks noChangeAspect="1"/>
          </p:cNvPicPr>
          <p:nvPr/>
        </p:nvPicPr>
        <p:blipFill>
          <a:blip r:embed="rId2" cstate="print"/>
          <a:stretch>
            <a:fillRect/>
          </a:stretch>
        </p:blipFill>
        <p:spPr>
          <a:xfrm>
            <a:off x="8626496" y="2982513"/>
            <a:ext cx="3366612" cy="3367489"/>
          </a:xfrm>
          <a:prstGeom prst="rect">
            <a:avLst/>
          </a:prstGeom>
        </p:spPr>
      </p:pic>
      <p:sp>
        <p:nvSpPr>
          <p:cNvPr id="4" name="Cloud Callout 3"/>
          <p:cNvSpPr/>
          <p:nvPr/>
        </p:nvSpPr>
        <p:spPr>
          <a:xfrm rot="20957226" flipH="1">
            <a:off x="3400224" y="1027095"/>
            <a:ext cx="5337471" cy="3285984"/>
          </a:xfrm>
          <a:prstGeom prst="cloudCallou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smtClean="0">
                <a:latin typeface="Times New Roman" pitchFamily="18" charset="0"/>
                <a:cs typeface="Times New Roman" pitchFamily="18" charset="0"/>
              </a:rPr>
              <a:t>Ta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bỏ</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luôn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ngữ</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sao</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6" name="TextBox 5"/>
          <p:cNvSpPr txBox="1"/>
          <p:nvPr/>
        </p:nvSpPr>
        <p:spPr>
          <a:xfrm>
            <a:off x="1625177" y="1262745"/>
            <a:ext cx="4679486" cy="646331"/>
          </a:xfrm>
          <a:prstGeom prst="rect">
            <a:avLst/>
          </a:prstGeom>
          <a:noFill/>
        </p:spPr>
        <p:txBody>
          <a:bodyPr wrap="none" rtlCol="0">
            <a:spAutoFit/>
          </a:bodyPr>
          <a:lstStyle/>
          <a:p>
            <a:r>
              <a:rPr lang="en-US" sz="3600" b="1" dirty="0" err="1" smtClean="0">
                <a:latin typeface="Times New Roman" pitchFamily="18" charset="0"/>
                <a:cs typeface="Times New Roman" pitchFamily="18" charset="0"/>
              </a:rPr>
              <a:t>Không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nên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lược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bỏ</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vì</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
        <p:nvSpPr>
          <p:cNvPr id="7" name="TextBox 6"/>
          <p:cNvSpPr txBox="1"/>
          <p:nvPr/>
        </p:nvSpPr>
        <p:spPr>
          <a:xfrm>
            <a:off x="1095540" y="2445653"/>
            <a:ext cx="6725619" cy="1200329"/>
          </a:xfrm>
          <a:prstGeom prst="rect">
            <a:avLst/>
          </a:prstGeom>
          <a:noFill/>
        </p:spPr>
        <p:txBody>
          <a:bodyPr wrap="square" rtlCol="0">
            <a:spAutoFit/>
          </a:bodyPr>
          <a:lstStyle/>
          <a:p>
            <a:pPr algn="just"/>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Trạng</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ngữ</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bổ</a:t>
            </a:r>
            <a:r>
              <a:rPr lang="en-US" sz="3600" i="1" dirty="0" smtClean="0">
                <a:latin typeface="Times New Roman" pitchFamily="18" charset="0"/>
                <a:cs typeface="Times New Roman" pitchFamily="18" charset="0"/>
              </a:rPr>
              <a:t> sung </a:t>
            </a:r>
            <a:r>
              <a:rPr lang="en-US" sz="3600" i="1" dirty="0" err="1" smtClean="0">
                <a:latin typeface="Times New Roman" pitchFamily="18" charset="0"/>
                <a:cs typeface="Times New Roman" pitchFamily="18" charset="0"/>
              </a:rPr>
              <a:t>cho</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câu</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những</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thông</a:t>
            </a:r>
            <a:r>
              <a:rPr lang="en-US" sz="3600" i="1" dirty="0" smtClean="0">
                <a:latin typeface="Times New Roman" pitchFamily="18" charset="0"/>
                <a:cs typeface="Times New Roman" pitchFamily="18" charset="0"/>
              </a:rPr>
              <a:t> tin </a:t>
            </a:r>
            <a:r>
              <a:rPr lang="en-US" sz="3600" i="1" dirty="0" err="1" smtClean="0">
                <a:latin typeface="Times New Roman" pitchFamily="18" charset="0"/>
                <a:cs typeface="Times New Roman" pitchFamily="18" charset="0"/>
              </a:rPr>
              <a:t>cần</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thiết</a:t>
            </a:r>
            <a:endParaRPr lang="en-US" sz="3600" i="1" dirty="0">
              <a:latin typeface="Times New Roman" pitchFamily="18" charset="0"/>
              <a:cs typeface="Times New Roman" pitchFamily="18" charset="0"/>
            </a:endParaRPr>
          </a:p>
        </p:txBody>
      </p:sp>
      <p:sp>
        <p:nvSpPr>
          <p:cNvPr id="8" name="TextBox 7"/>
          <p:cNvSpPr txBox="1"/>
          <p:nvPr/>
        </p:nvSpPr>
        <p:spPr>
          <a:xfrm>
            <a:off x="1146327" y="4020452"/>
            <a:ext cx="6725619" cy="1754326"/>
          </a:xfrm>
          <a:prstGeom prst="rect">
            <a:avLst/>
          </a:prstGeom>
          <a:noFill/>
        </p:spPr>
        <p:txBody>
          <a:bodyPr wrap="square" rtlCol="0">
            <a:spAutoFit/>
          </a:bodyPr>
          <a:lstStyle/>
          <a:p>
            <a:pPr algn="just"/>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Nội</a:t>
            </a:r>
            <a:r>
              <a:rPr lang="en-US" sz="3600" i="1" dirty="0" smtClean="0">
                <a:latin typeface="Times New Roman" pitchFamily="18" charset="0"/>
                <a:cs typeface="Times New Roman" pitchFamily="18" charset="0"/>
              </a:rPr>
              <a:t> dung </a:t>
            </a:r>
            <a:r>
              <a:rPr lang="en-US" sz="3600" i="1" dirty="0" err="1" smtClean="0">
                <a:latin typeface="Times New Roman" pitchFamily="18" charset="0"/>
                <a:cs typeface="Times New Roman" pitchFamily="18" charset="0"/>
              </a:rPr>
              <a:t>câu</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thiếu</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chính</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xác</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nếu</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không</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có</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thông</a:t>
            </a:r>
            <a:r>
              <a:rPr lang="en-US" sz="3600" i="1" dirty="0" smtClean="0">
                <a:latin typeface="Times New Roman" pitchFamily="18" charset="0"/>
                <a:cs typeface="Times New Roman" pitchFamily="18" charset="0"/>
              </a:rPr>
              <a:t> tin ở </a:t>
            </a:r>
            <a:r>
              <a:rPr lang="en-US" sz="3600" i="1" dirty="0" err="1" smtClean="0">
                <a:latin typeface="Times New Roman" pitchFamily="18" charset="0"/>
                <a:cs typeface="Times New Roman" pitchFamily="18" charset="0"/>
              </a:rPr>
              <a:t>trạng</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ngữ</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Câu</a:t>
            </a:r>
            <a:r>
              <a:rPr lang="en-US" sz="3600" i="1" dirty="0" smtClean="0">
                <a:latin typeface="Times New Roman" pitchFamily="18" charset="0"/>
                <a:cs typeface="Times New Roman" pitchFamily="18" charset="0"/>
              </a:rPr>
              <a:t> (6))</a:t>
            </a:r>
            <a:endParaRPr lang="en-US" sz="3600" i="1"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ppt_x</p:attrName>
                                        </p:attrNameLst>
                                      </p:cBhvr>
                                      <p:tavLst>
                                        <p:tav tm="0">
                                          <p:val>
                                            <p:strVal val="#ppt_x-.2"/>
                                          </p:val>
                                        </p:tav>
                                        <p:tav tm="100000">
                                          <p:val>
                                            <p:strVal val="#ppt_x"/>
                                          </p:val>
                                        </p:tav>
                                      </p:tavLst>
                                    </p:anim>
                                    <p:anim calcmode="lin" valueType="num">
                                      <p:cBhvr>
                                        <p:cTn id="1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ppt_x</p:attrName>
                                        </p:attrNameLst>
                                      </p:cBhvr>
                                      <p:tavLst>
                                        <p:tav tm="0">
                                          <p:val>
                                            <p:strVal val="#ppt_x-.2"/>
                                          </p:val>
                                        </p:tav>
                                        <p:tav tm="100000">
                                          <p:val>
                                            <p:strVal val="#ppt_x"/>
                                          </p:val>
                                        </p:tav>
                                      </p:tavLst>
                                    </p:anim>
                                    <p:anim calcmode="lin" valueType="num">
                                      <p:cBhvr>
                                        <p:cTn id="3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ppt_x</p:attrName>
                                        </p:attrNameLst>
                                      </p:cBhvr>
                                      <p:tavLst>
                                        <p:tav tm="0">
                                          <p:val>
                                            <p:strVal val="#ppt_x-.2"/>
                                          </p:val>
                                        </p:tav>
                                        <p:tav tm="100000">
                                          <p:val>
                                            <p:strVal val="#ppt_x"/>
                                          </p:val>
                                        </p:tav>
                                      </p:tavLst>
                                    </p:anim>
                                    <p:anim calcmode="lin" valueType="num">
                                      <p:cBhvr>
                                        <p:cTn id="3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ppt_x</p:attrName>
                                        </p:attrNameLst>
                                      </p:cBhvr>
                                      <p:tavLst>
                                        <p:tav tm="0">
                                          <p:val>
                                            <p:strVal val="#ppt_x-.2"/>
                                          </p:val>
                                        </p:tav>
                                        <p:tav tm="100000">
                                          <p:val>
                                            <p:strVal val="#ppt_x"/>
                                          </p:val>
                                        </p:tav>
                                      </p:tavLst>
                                    </p:anim>
                                    <p:anim calcmode="lin" valueType="num">
                                      <p:cBhvr>
                                        <p:cTn id="4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4" grpId="1" animBg="1"/>
      <p:bldP spid="6" grpId="0"/>
      <p:bldP spid="7" grpId="0"/>
      <p:bldP spid="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586</TotalTime>
  <Words>1817</Words>
  <Application>Microsoft Office PowerPoint</Application>
  <PresentationFormat>Custom</PresentationFormat>
  <Paragraphs>139</Paragraphs>
  <Slides>29</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方正舒体</vt:lpstr>
      <vt:lpstr>微软雅黑</vt:lpstr>
      <vt:lpstr>宋体</vt:lpstr>
      <vt:lpstr>【苹果】迟暮朝朝醉晚灯</vt:lpstr>
      <vt:lpstr>Calibri</vt:lpstr>
      <vt:lpstr>Georgia</vt:lpstr>
      <vt:lpstr>Times New Roman</vt:lpstr>
      <vt:lpstr>Wingdings</vt:lpstr>
      <vt:lpstr>Wingdings 2</vt:lpstr>
      <vt:lpstr>义启紫水晶体</vt:lpstr>
      <vt:lpstr>汉仪白棋体简</vt:lpstr>
      <vt:lpstr>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CÁCH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Tien</dc:creator>
  <cp:lastModifiedBy>Nguyễn Thanh Bình</cp:lastModifiedBy>
  <cp:revision>348</cp:revision>
  <cp:lastPrinted>2019-08-13T17:03:47Z</cp:lastPrinted>
  <dcterms:created xsi:type="dcterms:W3CDTF">2006-08-16T00:00:00Z</dcterms:created>
  <dcterms:modified xsi:type="dcterms:W3CDTF">2022-02-08T11:13:24Z</dcterms:modified>
</cp:coreProperties>
</file>