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302" r:id="rId4"/>
    <p:sldId id="303" r:id="rId5"/>
    <p:sldId id="304" r:id="rId6"/>
    <p:sldId id="305" r:id="rId7"/>
    <p:sldId id="306" r:id="rId8"/>
    <p:sldId id="307" r:id="rId9"/>
    <p:sldId id="308" r:id="rId10"/>
    <p:sldId id="309" r:id="rId11"/>
    <p:sldId id="310" r:id="rId12"/>
    <p:sldId id="311" r:id="rId13"/>
    <p:sldId id="3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D420-0A2D-4CF3-B6FB-B9FBD5944D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0845FB-CCA6-4320-AC2A-D383952CF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D54DCE-611A-4EF3-9E34-808B4401292B}"/>
              </a:ext>
            </a:extLst>
          </p:cNvPr>
          <p:cNvSpPr>
            <a:spLocks noGrp="1"/>
          </p:cNvSpPr>
          <p:nvPr>
            <p:ph type="dt" sz="half" idx="10"/>
          </p:nvPr>
        </p:nvSpPr>
        <p:spPr/>
        <p:txBody>
          <a:bodyPr/>
          <a:lstStyle/>
          <a:p>
            <a:fld id="{C765826C-2BC8-49A8-8C2C-2C30ACE6A134}" type="datetimeFigureOut">
              <a:rPr lang="en-US" smtClean="0"/>
              <a:t>2/21/2022</a:t>
            </a:fld>
            <a:endParaRPr lang="en-US"/>
          </a:p>
        </p:txBody>
      </p:sp>
      <p:sp>
        <p:nvSpPr>
          <p:cNvPr id="5" name="Footer Placeholder 4">
            <a:extLst>
              <a:ext uri="{FF2B5EF4-FFF2-40B4-BE49-F238E27FC236}">
                <a16:creationId xmlns:a16="http://schemas.microsoft.com/office/drawing/2014/main" id="{D5FC9AA0-64A1-41F1-B6A2-C5F21813B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5D0A9-1922-4E0A-95BF-76C033358202}"/>
              </a:ext>
            </a:extLst>
          </p:cNvPr>
          <p:cNvSpPr>
            <a:spLocks noGrp="1"/>
          </p:cNvSpPr>
          <p:nvPr>
            <p:ph type="sldNum" sz="quarter" idx="12"/>
          </p:nvPr>
        </p:nvSpPr>
        <p:spPr/>
        <p:txBody>
          <a:bodyPr/>
          <a:lstStyle/>
          <a:p>
            <a:fld id="{4C5FA317-AA3A-49B4-ABF1-F4108FE40CCA}" type="slidenum">
              <a:rPr lang="en-US" smtClean="0"/>
              <a:t>‹#›</a:t>
            </a:fld>
            <a:endParaRPr lang="en-US"/>
          </a:p>
        </p:txBody>
      </p:sp>
    </p:spTree>
    <p:extLst>
      <p:ext uri="{BB962C8B-B14F-4D97-AF65-F5344CB8AC3E}">
        <p14:creationId xmlns:p14="http://schemas.microsoft.com/office/powerpoint/2010/main" val="351202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C424-E35E-4C9E-A5EB-C92AA8DC8C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DB98BA-3584-43F0-9962-3CB2C6950E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D384B-015D-46A5-8FAE-AA3ADC682D71}"/>
              </a:ext>
            </a:extLst>
          </p:cNvPr>
          <p:cNvSpPr>
            <a:spLocks noGrp="1"/>
          </p:cNvSpPr>
          <p:nvPr>
            <p:ph type="dt" sz="half" idx="10"/>
          </p:nvPr>
        </p:nvSpPr>
        <p:spPr/>
        <p:txBody>
          <a:bodyPr/>
          <a:lstStyle/>
          <a:p>
            <a:fld id="{C765826C-2BC8-49A8-8C2C-2C30ACE6A134}" type="datetimeFigureOut">
              <a:rPr lang="en-US" smtClean="0"/>
              <a:t>2/21/2022</a:t>
            </a:fld>
            <a:endParaRPr lang="en-US"/>
          </a:p>
        </p:txBody>
      </p:sp>
      <p:sp>
        <p:nvSpPr>
          <p:cNvPr id="5" name="Footer Placeholder 4">
            <a:extLst>
              <a:ext uri="{FF2B5EF4-FFF2-40B4-BE49-F238E27FC236}">
                <a16:creationId xmlns:a16="http://schemas.microsoft.com/office/drawing/2014/main" id="{B3E2FE47-D486-434B-89DE-80536A2EB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D20F8-A49A-4106-AC44-81630EDEF810}"/>
              </a:ext>
            </a:extLst>
          </p:cNvPr>
          <p:cNvSpPr>
            <a:spLocks noGrp="1"/>
          </p:cNvSpPr>
          <p:nvPr>
            <p:ph type="sldNum" sz="quarter" idx="12"/>
          </p:nvPr>
        </p:nvSpPr>
        <p:spPr/>
        <p:txBody>
          <a:bodyPr/>
          <a:lstStyle/>
          <a:p>
            <a:fld id="{4C5FA317-AA3A-49B4-ABF1-F4108FE40CCA}" type="slidenum">
              <a:rPr lang="en-US" smtClean="0"/>
              <a:t>‹#›</a:t>
            </a:fld>
            <a:endParaRPr lang="en-US"/>
          </a:p>
        </p:txBody>
      </p:sp>
    </p:spTree>
    <p:extLst>
      <p:ext uri="{BB962C8B-B14F-4D97-AF65-F5344CB8AC3E}">
        <p14:creationId xmlns:p14="http://schemas.microsoft.com/office/powerpoint/2010/main" val="59226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0F645D-3888-47A6-AB50-30241EE066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44D71-D565-4132-B880-6718A2828E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FB7E2-1F00-420C-95A6-522F1F6CBDC3}"/>
              </a:ext>
            </a:extLst>
          </p:cNvPr>
          <p:cNvSpPr>
            <a:spLocks noGrp="1"/>
          </p:cNvSpPr>
          <p:nvPr>
            <p:ph type="dt" sz="half" idx="10"/>
          </p:nvPr>
        </p:nvSpPr>
        <p:spPr/>
        <p:txBody>
          <a:bodyPr/>
          <a:lstStyle/>
          <a:p>
            <a:fld id="{C765826C-2BC8-49A8-8C2C-2C30ACE6A134}" type="datetimeFigureOut">
              <a:rPr lang="en-US" smtClean="0"/>
              <a:t>2/21/2022</a:t>
            </a:fld>
            <a:endParaRPr lang="en-US"/>
          </a:p>
        </p:txBody>
      </p:sp>
      <p:sp>
        <p:nvSpPr>
          <p:cNvPr id="5" name="Footer Placeholder 4">
            <a:extLst>
              <a:ext uri="{FF2B5EF4-FFF2-40B4-BE49-F238E27FC236}">
                <a16:creationId xmlns:a16="http://schemas.microsoft.com/office/drawing/2014/main" id="{06E46413-C418-4BD5-8129-68E30A191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35518-7874-4788-B05D-FBCEB0D68E90}"/>
              </a:ext>
            </a:extLst>
          </p:cNvPr>
          <p:cNvSpPr>
            <a:spLocks noGrp="1"/>
          </p:cNvSpPr>
          <p:nvPr>
            <p:ph type="sldNum" sz="quarter" idx="12"/>
          </p:nvPr>
        </p:nvSpPr>
        <p:spPr/>
        <p:txBody>
          <a:bodyPr/>
          <a:lstStyle/>
          <a:p>
            <a:fld id="{4C5FA317-AA3A-49B4-ABF1-F4108FE40CCA}" type="slidenum">
              <a:rPr lang="en-US" smtClean="0"/>
              <a:t>‹#›</a:t>
            </a:fld>
            <a:endParaRPr lang="en-US"/>
          </a:p>
        </p:txBody>
      </p:sp>
    </p:spTree>
    <p:extLst>
      <p:ext uri="{BB962C8B-B14F-4D97-AF65-F5344CB8AC3E}">
        <p14:creationId xmlns:p14="http://schemas.microsoft.com/office/powerpoint/2010/main" val="334293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23753-2402-4B69-BA39-CFF1F4638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0A570C-1665-4CEE-A0E2-4B833F5156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A1799-2329-457B-8BA3-382FC5E3ACCA}"/>
              </a:ext>
            </a:extLst>
          </p:cNvPr>
          <p:cNvSpPr>
            <a:spLocks noGrp="1"/>
          </p:cNvSpPr>
          <p:nvPr>
            <p:ph type="dt" sz="half" idx="10"/>
          </p:nvPr>
        </p:nvSpPr>
        <p:spPr/>
        <p:txBody>
          <a:bodyPr/>
          <a:lstStyle/>
          <a:p>
            <a:fld id="{C765826C-2BC8-49A8-8C2C-2C30ACE6A134}" type="datetimeFigureOut">
              <a:rPr lang="en-US" smtClean="0"/>
              <a:t>2/21/2022</a:t>
            </a:fld>
            <a:endParaRPr lang="en-US"/>
          </a:p>
        </p:txBody>
      </p:sp>
      <p:sp>
        <p:nvSpPr>
          <p:cNvPr id="5" name="Footer Placeholder 4">
            <a:extLst>
              <a:ext uri="{FF2B5EF4-FFF2-40B4-BE49-F238E27FC236}">
                <a16:creationId xmlns:a16="http://schemas.microsoft.com/office/drawing/2014/main" id="{E7A2231C-842B-4CE7-9453-DB17FB5020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43D5B-86A8-4D82-B749-FDA36A889014}"/>
              </a:ext>
            </a:extLst>
          </p:cNvPr>
          <p:cNvSpPr>
            <a:spLocks noGrp="1"/>
          </p:cNvSpPr>
          <p:nvPr>
            <p:ph type="sldNum" sz="quarter" idx="12"/>
          </p:nvPr>
        </p:nvSpPr>
        <p:spPr/>
        <p:txBody>
          <a:bodyPr/>
          <a:lstStyle/>
          <a:p>
            <a:fld id="{4C5FA317-AA3A-49B4-ABF1-F4108FE40CCA}" type="slidenum">
              <a:rPr lang="en-US" smtClean="0"/>
              <a:t>‹#›</a:t>
            </a:fld>
            <a:endParaRPr lang="en-US"/>
          </a:p>
        </p:txBody>
      </p:sp>
    </p:spTree>
    <p:extLst>
      <p:ext uri="{BB962C8B-B14F-4D97-AF65-F5344CB8AC3E}">
        <p14:creationId xmlns:p14="http://schemas.microsoft.com/office/powerpoint/2010/main" val="31738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DD15-EA03-49CB-BCDF-13F87B7622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824E66-179A-4194-BE86-907D25970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82DAF-5235-4FF5-9C59-FC0F60167254}"/>
              </a:ext>
            </a:extLst>
          </p:cNvPr>
          <p:cNvSpPr>
            <a:spLocks noGrp="1"/>
          </p:cNvSpPr>
          <p:nvPr>
            <p:ph type="dt" sz="half" idx="10"/>
          </p:nvPr>
        </p:nvSpPr>
        <p:spPr/>
        <p:txBody>
          <a:bodyPr/>
          <a:lstStyle/>
          <a:p>
            <a:fld id="{C765826C-2BC8-49A8-8C2C-2C30ACE6A134}" type="datetimeFigureOut">
              <a:rPr lang="en-US" smtClean="0"/>
              <a:t>2/21/2022</a:t>
            </a:fld>
            <a:endParaRPr lang="en-US"/>
          </a:p>
        </p:txBody>
      </p:sp>
      <p:sp>
        <p:nvSpPr>
          <p:cNvPr id="5" name="Footer Placeholder 4">
            <a:extLst>
              <a:ext uri="{FF2B5EF4-FFF2-40B4-BE49-F238E27FC236}">
                <a16:creationId xmlns:a16="http://schemas.microsoft.com/office/drawing/2014/main" id="{884C872C-0610-4674-8CBA-3A1CFA979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19B68-C6CE-4CCD-8B42-AAD94F8F2FDC}"/>
              </a:ext>
            </a:extLst>
          </p:cNvPr>
          <p:cNvSpPr>
            <a:spLocks noGrp="1"/>
          </p:cNvSpPr>
          <p:nvPr>
            <p:ph type="sldNum" sz="quarter" idx="12"/>
          </p:nvPr>
        </p:nvSpPr>
        <p:spPr/>
        <p:txBody>
          <a:bodyPr/>
          <a:lstStyle/>
          <a:p>
            <a:fld id="{4C5FA317-AA3A-49B4-ABF1-F4108FE40CCA}" type="slidenum">
              <a:rPr lang="en-US" smtClean="0"/>
              <a:t>‹#›</a:t>
            </a:fld>
            <a:endParaRPr lang="en-US"/>
          </a:p>
        </p:txBody>
      </p:sp>
    </p:spTree>
    <p:extLst>
      <p:ext uri="{BB962C8B-B14F-4D97-AF65-F5344CB8AC3E}">
        <p14:creationId xmlns:p14="http://schemas.microsoft.com/office/powerpoint/2010/main" val="392120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6A78-ED3E-4113-AE33-8C9CD13CDC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475F9F-1997-4FE9-9638-FE66147AE9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5C4DB7-723D-41B0-88D9-143A5DEC6C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967155-6B52-4D56-9F13-A4D337B4ACEA}"/>
              </a:ext>
            </a:extLst>
          </p:cNvPr>
          <p:cNvSpPr>
            <a:spLocks noGrp="1"/>
          </p:cNvSpPr>
          <p:nvPr>
            <p:ph type="dt" sz="half" idx="10"/>
          </p:nvPr>
        </p:nvSpPr>
        <p:spPr/>
        <p:txBody>
          <a:bodyPr/>
          <a:lstStyle/>
          <a:p>
            <a:fld id="{C765826C-2BC8-49A8-8C2C-2C30ACE6A134}" type="datetimeFigureOut">
              <a:rPr lang="en-US" smtClean="0"/>
              <a:t>2/21/2022</a:t>
            </a:fld>
            <a:endParaRPr lang="en-US"/>
          </a:p>
        </p:txBody>
      </p:sp>
      <p:sp>
        <p:nvSpPr>
          <p:cNvPr id="6" name="Footer Placeholder 5">
            <a:extLst>
              <a:ext uri="{FF2B5EF4-FFF2-40B4-BE49-F238E27FC236}">
                <a16:creationId xmlns:a16="http://schemas.microsoft.com/office/drawing/2014/main" id="{44837744-3C54-4CB5-A3A5-CE81820F2F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4B235-AE5F-49BF-933F-FBCD87253461}"/>
              </a:ext>
            </a:extLst>
          </p:cNvPr>
          <p:cNvSpPr>
            <a:spLocks noGrp="1"/>
          </p:cNvSpPr>
          <p:nvPr>
            <p:ph type="sldNum" sz="quarter" idx="12"/>
          </p:nvPr>
        </p:nvSpPr>
        <p:spPr/>
        <p:txBody>
          <a:bodyPr/>
          <a:lstStyle/>
          <a:p>
            <a:fld id="{4C5FA317-AA3A-49B4-ABF1-F4108FE40CCA}" type="slidenum">
              <a:rPr lang="en-US" smtClean="0"/>
              <a:t>‹#›</a:t>
            </a:fld>
            <a:endParaRPr lang="en-US"/>
          </a:p>
        </p:txBody>
      </p:sp>
    </p:spTree>
    <p:extLst>
      <p:ext uri="{BB962C8B-B14F-4D97-AF65-F5344CB8AC3E}">
        <p14:creationId xmlns:p14="http://schemas.microsoft.com/office/powerpoint/2010/main" val="77681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F537-3585-45CC-9CEB-A0F27DE892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CBBD69-A3E9-4916-A3D1-A6CBE85B46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56B95D-F6C4-4990-8558-EA6CFA9CD2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036694-0077-4014-AC7A-CEFB52951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8BF13B-67D6-45DE-A5C8-F8633EF01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F436E3-7E86-4659-9058-765A641C909F}"/>
              </a:ext>
            </a:extLst>
          </p:cNvPr>
          <p:cNvSpPr>
            <a:spLocks noGrp="1"/>
          </p:cNvSpPr>
          <p:nvPr>
            <p:ph type="dt" sz="half" idx="10"/>
          </p:nvPr>
        </p:nvSpPr>
        <p:spPr/>
        <p:txBody>
          <a:bodyPr/>
          <a:lstStyle/>
          <a:p>
            <a:fld id="{C765826C-2BC8-49A8-8C2C-2C30ACE6A134}" type="datetimeFigureOut">
              <a:rPr lang="en-US" smtClean="0"/>
              <a:t>2/21/2022</a:t>
            </a:fld>
            <a:endParaRPr lang="en-US"/>
          </a:p>
        </p:txBody>
      </p:sp>
      <p:sp>
        <p:nvSpPr>
          <p:cNvPr id="8" name="Footer Placeholder 7">
            <a:extLst>
              <a:ext uri="{FF2B5EF4-FFF2-40B4-BE49-F238E27FC236}">
                <a16:creationId xmlns:a16="http://schemas.microsoft.com/office/drawing/2014/main" id="{7F959425-A89E-4C8B-9284-334C8E9C97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F6773F-8F98-40BF-A156-702ECD267496}"/>
              </a:ext>
            </a:extLst>
          </p:cNvPr>
          <p:cNvSpPr>
            <a:spLocks noGrp="1"/>
          </p:cNvSpPr>
          <p:nvPr>
            <p:ph type="sldNum" sz="quarter" idx="12"/>
          </p:nvPr>
        </p:nvSpPr>
        <p:spPr/>
        <p:txBody>
          <a:bodyPr/>
          <a:lstStyle/>
          <a:p>
            <a:fld id="{4C5FA317-AA3A-49B4-ABF1-F4108FE40CCA}" type="slidenum">
              <a:rPr lang="en-US" smtClean="0"/>
              <a:t>‹#›</a:t>
            </a:fld>
            <a:endParaRPr lang="en-US"/>
          </a:p>
        </p:txBody>
      </p:sp>
    </p:spTree>
    <p:extLst>
      <p:ext uri="{BB962C8B-B14F-4D97-AF65-F5344CB8AC3E}">
        <p14:creationId xmlns:p14="http://schemas.microsoft.com/office/powerpoint/2010/main" val="83324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DD5F-E8A6-4DEA-9649-B838522D20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5E5459-19C6-435F-851B-90C7833EBEE6}"/>
              </a:ext>
            </a:extLst>
          </p:cNvPr>
          <p:cNvSpPr>
            <a:spLocks noGrp="1"/>
          </p:cNvSpPr>
          <p:nvPr>
            <p:ph type="dt" sz="half" idx="10"/>
          </p:nvPr>
        </p:nvSpPr>
        <p:spPr/>
        <p:txBody>
          <a:bodyPr/>
          <a:lstStyle/>
          <a:p>
            <a:fld id="{C765826C-2BC8-49A8-8C2C-2C30ACE6A134}" type="datetimeFigureOut">
              <a:rPr lang="en-US" smtClean="0"/>
              <a:t>2/21/2022</a:t>
            </a:fld>
            <a:endParaRPr lang="en-US"/>
          </a:p>
        </p:txBody>
      </p:sp>
      <p:sp>
        <p:nvSpPr>
          <p:cNvPr id="4" name="Footer Placeholder 3">
            <a:extLst>
              <a:ext uri="{FF2B5EF4-FFF2-40B4-BE49-F238E27FC236}">
                <a16:creationId xmlns:a16="http://schemas.microsoft.com/office/drawing/2014/main" id="{17AA43D1-AFAB-4374-94D1-825314F641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9F298B-D558-4F6C-871D-F4FC0D09761A}"/>
              </a:ext>
            </a:extLst>
          </p:cNvPr>
          <p:cNvSpPr>
            <a:spLocks noGrp="1"/>
          </p:cNvSpPr>
          <p:nvPr>
            <p:ph type="sldNum" sz="quarter" idx="12"/>
          </p:nvPr>
        </p:nvSpPr>
        <p:spPr/>
        <p:txBody>
          <a:bodyPr/>
          <a:lstStyle/>
          <a:p>
            <a:fld id="{4C5FA317-AA3A-49B4-ABF1-F4108FE40CCA}" type="slidenum">
              <a:rPr lang="en-US" smtClean="0"/>
              <a:t>‹#›</a:t>
            </a:fld>
            <a:endParaRPr lang="en-US"/>
          </a:p>
        </p:txBody>
      </p:sp>
    </p:spTree>
    <p:extLst>
      <p:ext uri="{BB962C8B-B14F-4D97-AF65-F5344CB8AC3E}">
        <p14:creationId xmlns:p14="http://schemas.microsoft.com/office/powerpoint/2010/main" val="35392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BFB5E0-E51F-4EB9-BA5E-D5C37E21ADE1}"/>
              </a:ext>
            </a:extLst>
          </p:cNvPr>
          <p:cNvSpPr>
            <a:spLocks noGrp="1"/>
          </p:cNvSpPr>
          <p:nvPr>
            <p:ph type="dt" sz="half" idx="10"/>
          </p:nvPr>
        </p:nvSpPr>
        <p:spPr/>
        <p:txBody>
          <a:bodyPr/>
          <a:lstStyle/>
          <a:p>
            <a:fld id="{C765826C-2BC8-49A8-8C2C-2C30ACE6A134}" type="datetimeFigureOut">
              <a:rPr lang="en-US" smtClean="0"/>
              <a:t>2/21/2022</a:t>
            </a:fld>
            <a:endParaRPr lang="en-US"/>
          </a:p>
        </p:txBody>
      </p:sp>
      <p:sp>
        <p:nvSpPr>
          <p:cNvPr id="3" name="Footer Placeholder 2">
            <a:extLst>
              <a:ext uri="{FF2B5EF4-FFF2-40B4-BE49-F238E27FC236}">
                <a16:creationId xmlns:a16="http://schemas.microsoft.com/office/drawing/2014/main" id="{B59BEC65-747F-4308-8F62-3084EEDC2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BFE32D-E145-42C8-8572-69FC14DF758A}"/>
              </a:ext>
            </a:extLst>
          </p:cNvPr>
          <p:cNvSpPr>
            <a:spLocks noGrp="1"/>
          </p:cNvSpPr>
          <p:nvPr>
            <p:ph type="sldNum" sz="quarter" idx="12"/>
          </p:nvPr>
        </p:nvSpPr>
        <p:spPr/>
        <p:txBody>
          <a:bodyPr/>
          <a:lstStyle/>
          <a:p>
            <a:fld id="{4C5FA317-AA3A-49B4-ABF1-F4108FE40CCA}" type="slidenum">
              <a:rPr lang="en-US" smtClean="0"/>
              <a:t>‹#›</a:t>
            </a:fld>
            <a:endParaRPr lang="en-US"/>
          </a:p>
        </p:txBody>
      </p:sp>
    </p:spTree>
    <p:extLst>
      <p:ext uri="{BB962C8B-B14F-4D97-AF65-F5344CB8AC3E}">
        <p14:creationId xmlns:p14="http://schemas.microsoft.com/office/powerpoint/2010/main" val="260126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92C-B259-4BA1-8AFF-61382E93B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BE536E-3ADC-4A23-AD1A-9CDA7C1A1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DF870-03BF-4B7D-B2AA-71496AF09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266E0-71BD-4E06-BCA2-9B19F332A034}"/>
              </a:ext>
            </a:extLst>
          </p:cNvPr>
          <p:cNvSpPr>
            <a:spLocks noGrp="1"/>
          </p:cNvSpPr>
          <p:nvPr>
            <p:ph type="dt" sz="half" idx="10"/>
          </p:nvPr>
        </p:nvSpPr>
        <p:spPr/>
        <p:txBody>
          <a:bodyPr/>
          <a:lstStyle/>
          <a:p>
            <a:fld id="{C765826C-2BC8-49A8-8C2C-2C30ACE6A134}" type="datetimeFigureOut">
              <a:rPr lang="en-US" smtClean="0"/>
              <a:t>2/21/2022</a:t>
            </a:fld>
            <a:endParaRPr lang="en-US"/>
          </a:p>
        </p:txBody>
      </p:sp>
      <p:sp>
        <p:nvSpPr>
          <p:cNvPr id="6" name="Footer Placeholder 5">
            <a:extLst>
              <a:ext uri="{FF2B5EF4-FFF2-40B4-BE49-F238E27FC236}">
                <a16:creationId xmlns:a16="http://schemas.microsoft.com/office/drawing/2014/main" id="{611344D6-D7FF-4288-AFA5-21C9356A70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9B3E7-BDF6-47A9-8618-B4D34542A9BB}"/>
              </a:ext>
            </a:extLst>
          </p:cNvPr>
          <p:cNvSpPr>
            <a:spLocks noGrp="1"/>
          </p:cNvSpPr>
          <p:nvPr>
            <p:ph type="sldNum" sz="quarter" idx="12"/>
          </p:nvPr>
        </p:nvSpPr>
        <p:spPr/>
        <p:txBody>
          <a:bodyPr/>
          <a:lstStyle/>
          <a:p>
            <a:fld id="{4C5FA317-AA3A-49B4-ABF1-F4108FE40CCA}" type="slidenum">
              <a:rPr lang="en-US" smtClean="0"/>
              <a:t>‹#›</a:t>
            </a:fld>
            <a:endParaRPr lang="en-US"/>
          </a:p>
        </p:txBody>
      </p:sp>
    </p:spTree>
    <p:extLst>
      <p:ext uri="{BB962C8B-B14F-4D97-AF65-F5344CB8AC3E}">
        <p14:creationId xmlns:p14="http://schemas.microsoft.com/office/powerpoint/2010/main" val="317449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AF54-91E4-4F44-B944-D55714116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9DCF72-356D-476A-9A89-AAD6CD249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A5ECF4-EFEE-4AEA-9A62-13F0F5BF3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882BE-5632-443E-9FF3-DB71D4ED77B0}"/>
              </a:ext>
            </a:extLst>
          </p:cNvPr>
          <p:cNvSpPr>
            <a:spLocks noGrp="1"/>
          </p:cNvSpPr>
          <p:nvPr>
            <p:ph type="dt" sz="half" idx="10"/>
          </p:nvPr>
        </p:nvSpPr>
        <p:spPr/>
        <p:txBody>
          <a:bodyPr/>
          <a:lstStyle/>
          <a:p>
            <a:fld id="{C765826C-2BC8-49A8-8C2C-2C30ACE6A134}" type="datetimeFigureOut">
              <a:rPr lang="en-US" smtClean="0"/>
              <a:t>2/21/2022</a:t>
            </a:fld>
            <a:endParaRPr lang="en-US"/>
          </a:p>
        </p:txBody>
      </p:sp>
      <p:sp>
        <p:nvSpPr>
          <p:cNvPr id="6" name="Footer Placeholder 5">
            <a:extLst>
              <a:ext uri="{FF2B5EF4-FFF2-40B4-BE49-F238E27FC236}">
                <a16:creationId xmlns:a16="http://schemas.microsoft.com/office/drawing/2014/main" id="{04DD67BC-E07A-4A83-8443-8E968FBB09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3C0DB-FD7B-447D-BD51-36CB9A15FF14}"/>
              </a:ext>
            </a:extLst>
          </p:cNvPr>
          <p:cNvSpPr>
            <a:spLocks noGrp="1"/>
          </p:cNvSpPr>
          <p:nvPr>
            <p:ph type="sldNum" sz="quarter" idx="12"/>
          </p:nvPr>
        </p:nvSpPr>
        <p:spPr/>
        <p:txBody>
          <a:bodyPr/>
          <a:lstStyle/>
          <a:p>
            <a:fld id="{4C5FA317-AA3A-49B4-ABF1-F4108FE40CCA}" type="slidenum">
              <a:rPr lang="en-US" smtClean="0"/>
              <a:t>‹#›</a:t>
            </a:fld>
            <a:endParaRPr lang="en-US"/>
          </a:p>
        </p:txBody>
      </p:sp>
    </p:spTree>
    <p:extLst>
      <p:ext uri="{BB962C8B-B14F-4D97-AF65-F5344CB8AC3E}">
        <p14:creationId xmlns:p14="http://schemas.microsoft.com/office/powerpoint/2010/main" val="390342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7D3AD0-B31F-44D1-B6F5-D097C95AF9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3D6B0B-2EAC-4F25-845C-EAA98A922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127EA-1285-4D25-A75A-FFC1F576B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5826C-2BC8-49A8-8C2C-2C30ACE6A134}" type="datetimeFigureOut">
              <a:rPr lang="en-US" smtClean="0"/>
              <a:t>2/21/2022</a:t>
            </a:fld>
            <a:endParaRPr lang="en-US"/>
          </a:p>
        </p:txBody>
      </p:sp>
      <p:sp>
        <p:nvSpPr>
          <p:cNvPr id="5" name="Footer Placeholder 4">
            <a:extLst>
              <a:ext uri="{FF2B5EF4-FFF2-40B4-BE49-F238E27FC236}">
                <a16:creationId xmlns:a16="http://schemas.microsoft.com/office/drawing/2014/main" id="{2B779033-A3A3-40A8-9049-6EE1CEEFC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549BDD-D5D1-464F-B598-228F5A9ED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FA317-AA3A-49B4-ABF1-F4108FE40CCA}" type="slidenum">
              <a:rPr lang="en-US" smtClean="0"/>
              <a:t>‹#›</a:t>
            </a:fld>
            <a:endParaRPr lang="en-US"/>
          </a:p>
        </p:txBody>
      </p:sp>
    </p:spTree>
    <p:extLst>
      <p:ext uri="{BB962C8B-B14F-4D97-AF65-F5344CB8AC3E}">
        <p14:creationId xmlns:p14="http://schemas.microsoft.com/office/powerpoint/2010/main" val="1444707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Dl9FmUwwqc"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0.jfi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54A2-3AE3-4CAF-B5D8-F5B1795C81B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A8AEAF8-BBB3-49CE-ADF0-C2D3465F58F8}"/>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F195369-EA50-4551-90FD-38D9F9829D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55"/>
            <a:ext cx="12192000" cy="6858000"/>
          </a:xfrm>
          <a:prstGeom prst="rect">
            <a:avLst/>
          </a:prstGeom>
        </p:spPr>
      </p:pic>
      <p:sp>
        <p:nvSpPr>
          <p:cNvPr id="5" name="TextBox 4">
            <a:extLst>
              <a:ext uri="{FF2B5EF4-FFF2-40B4-BE49-F238E27FC236}">
                <a16:creationId xmlns:a16="http://schemas.microsoft.com/office/drawing/2014/main" id="{6F6F1DB2-50C0-45DA-BBF9-2AA5F1C226D9}"/>
              </a:ext>
            </a:extLst>
          </p:cNvPr>
          <p:cNvSpPr txBox="1"/>
          <p:nvPr/>
        </p:nvSpPr>
        <p:spPr>
          <a:xfrm>
            <a:off x="2050472" y="2036618"/>
            <a:ext cx="6941127" cy="2308324"/>
          </a:xfrm>
          <a:prstGeom prst="rect">
            <a:avLst/>
          </a:prstGeom>
          <a:noFill/>
        </p:spPr>
        <p:txBody>
          <a:bodyPr wrap="square" rtlCol="0">
            <a:spAutoFit/>
          </a:bodyPr>
          <a:lstStyle/>
          <a:p>
            <a:pPr algn="ctr"/>
            <a:r>
              <a:rPr lang="en-US" sz="7200" b="1" dirty="0" err="1">
                <a:solidFill>
                  <a:schemeClr val="bg1"/>
                </a:solidFill>
              </a:rPr>
              <a:t>Bài</a:t>
            </a:r>
            <a:r>
              <a:rPr lang="en-US" sz="7200" b="1" dirty="0">
                <a:solidFill>
                  <a:schemeClr val="bg1"/>
                </a:solidFill>
              </a:rPr>
              <a:t> 31.</a:t>
            </a:r>
          </a:p>
          <a:p>
            <a:r>
              <a:rPr lang="en-US" sz="7200" b="1" dirty="0">
                <a:solidFill>
                  <a:schemeClr val="accent4">
                    <a:lumMod val="60000"/>
                    <a:lumOff val="40000"/>
                  </a:schemeClr>
                </a:solidFill>
              </a:rPr>
              <a:t>GIỐNG VẬT NUÔI</a:t>
            </a:r>
          </a:p>
        </p:txBody>
      </p:sp>
    </p:spTree>
    <p:extLst>
      <p:ext uri="{BB962C8B-B14F-4D97-AF65-F5344CB8AC3E}">
        <p14:creationId xmlns:p14="http://schemas.microsoft.com/office/powerpoint/2010/main" val="409843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12192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6" name="TextBox 5">
            <a:extLst>
              <a:ext uri="{FF2B5EF4-FFF2-40B4-BE49-F238E27FC236}">
                <a16:creationId xmlns:a16="http://schemas.microsoft.com/office/drawing/2014/main" id="{FFA68340-8D9D-4625-A385-342417A784D1}"/>
              </a:ext>
            </a:extLst>
          </p:cNvPr>
          <p:cNvSpPr txBox="1"/>
          <p:nvPr/>
        </p:nvSpPr>
        <p:spPr>
          <a:xfrm>
            <a:off x="251791" y="450575"/>
            <a:ext cx="11701670" cy="954107"/>
          </a:xfrm>
          <a:prstGeom prst="rect">
            <a:avLst/>
          </a:prstGeom>
          <a:noFill/>
        </p:spPr>
        <p:txBody>
          <a:bodyPr wrap="square" rtlCol="0">
            <a:spAutoFit/>
          </a:bodyPr>
          <a:lstStyle/>
          <a:p>
            <a:pPr marL="457200" indent="-457200">
              <a:buFontTx/>
              <a:buChar char="-"/>
            </a:pPr>
            <a:r>
              <a:rPr lang="en-US" sz="2800" b="1" i="1" dirty="0"/>
              <a:t>Theo </a:t>
            </a:r>
            <a:r>
              <a:rPr lang="en-US" sz="2800" b="1" i="1" dirty="0" err="1"/>
              <a:t>mức</a:t>
            </a:r>
            <a:r>
              <a:rPr lang="en-US" sz="2800" b="1" i="1" dirty="0"/>
              <a:t> </a:t>
            </a:r>
            <a:r>
              <a:rPr lang="en-US" sz="2800" b="1" i="1" dirty="0" err="1"/>
              <a:t>độ</a:t>
            </a:r>
            <a:r>
              <a:rPr lang="en-US" sz="2800" b="1" i="1" dirty="0"/>
              <a:t> </a:t>
            </a:r>
            <a:r>
              <a:rPr lang="en-US" sz="2800" b="1" i="1" dirty="0" err="1"/>
              <a:t>hoàn</a:t>
            </a:r>
            <a:r>
              <a:rPr lang="en-US" sz="2800" b="1" i="1" dirty="0"/>
              <a:t> </a:t>
            </a:r>
            <a:r>
              <a:rPr lang="en-US" sz="2800" b="1" i="1" dirty="0" err="1"/>
              <a:t>thiện</a:t>
            </a:r>
            <a:r>
              <a:rPr lang="en-US" sz="2800" b="1" i="1" dirty="0"/>
              <a:t> </a:t>
            </a:r>
            <a:r>
              <a:rPr lang="en-US" sz="2800" b="1" i="1" dirty="0" err="1"/>
              <a:t>của</a:t>
            </a:r>
            <a:r>
              <a:rPr lang="en-US" sz="2800" b="1" i="1" dirty="0"/>
              <a:t> </a:t>
            </a:r>
            <a:r>
              <a:rPr lang="en-US" sz="2800" b="1" i="1" dirty="0" err="1"/>
              <a:t>giống</a:t>
            </a:r>
            <a:endParaRPr lang="en-US" sz="2800" b="1" i="1" dirty="0"/>
          </a:p>
          <a:p>
            <a:pPr marL="457200" indent="-457200">
              <a:buFontTx/>
              <a:buChar char="-"/>
            </a:pPr>
            <a:r>
              <a:rPr lang="en-US" sz="2800" b="1" i="1" dirty="0"/>
              <a:t>Theo </a:t>
            </a:r>
            <a:r>
              <a:rPr lang="en-US" sz="2800" b="1" i="1" dirty="0" err="1"/>
              <a:t>hướng</a:t>
            </a:r>
            <a:r>
              <a:rPr lang="en-US" sz="2800" b="1" i="1" dirty="0"/>
              <a:t> </a:t>
            </a:r>
            <a:r>
              <a:rPr lang="en-US" sz="2800" b="1" i="1" dirty="0" err="1"/>
              <a:t>sản</a:t>
            </a:r>
            <a:r>
              <a:rPr lang="en-US" sz="2800" b="1" i="1" dirty="0"/>
              <a:t> </a:t>
            </a:r>
            <a:r>
              <a:rPr lang="en-US" sz="2800" b="1" i="1" dirty="0" err="1"/>
              <a:t>xuất</a:t>
            </a:r>
            <a:r>
              <a:rPr lang="en-US" sz="2800" b="1" i="1" dirty="0"/>
              <a:t>: </a:t>
            </a:r>
            <a:r>
              <a:rPr lang="en-US" sz="2800" dirty="0" err="1"/>
              <a:t>lấy</a:t>
            </a:r>
            <a:r>
              <a:rPr lang="en-US" sz="2800" dirty="0"/>
              <a:t> </a:t>
            </a:r>
            <a:r>
              <a:rPr lang="en-US" sz="2800" dirty="0" err="1"/>
              <a:t>thịt</a:t>
            </a:r>
            <a:r>
              <a:rPr lang="en-US" sz="2800" dirty="0"/>
              <a:t>, </a:t>
            </a:r>
            <a:r>
              <a:rPr lang="en-US" sz="2800" dirty="0" err="1"/>
              <a:t>lấy</a:t>
            </a:r>
            <a:r>
              <a:rPr lang="en-US" sz="2800" dirty="0"/>
              <a:t> </a:t>
            </a:r>
            <a:r>
              <a:rPr lang="en-US" sz="2800" dirty="0" err="1"/>
              <a:t>trứng</a:t>
            </a:r>
            <a:r>
              <a:rPr lang="en-US" sz="2800" dirty="0"/>
              <a:t>, </a:t>
            </a:r>
            <a:r>
              <a:rPr lang="en-US" sz="2800" dirty="0" err="1"/>
              <a:t>lấy</a:t>
            </a:r>
            <a:r>
              <a:rPr lang="en-US" sz="2800" dirty="0"/>
              <a:t> </a:t>
            </a:r>
            <a:r>
              <a:rPr lang="en-US" sz="2800" dirty="0" err="1"/>
              <a:t>mỡ</a:t>
            </a:r>
            <a:r>
              <a:rPr lang="en-US" sz="2800" dirty="0"/>
              <a:t>, </a:t>
            </a:r>
            <a:r>
              <a:rPr lang="en-US" sz="2800" dirty="0" err="1"/>
              <a:t>lấy</a:t>
            </a:r>
            <a:r>
              <a:rPr lang="en-US" sz="2800" dirty="0"/>
              <a:t> </a:t>
            </a:r>
            <a:r>
              <a:rPr lang="en-US" sz="2800" dirty="0" err="1"/>
              <a:t>nạc</a:t>
            </a:r>
            <a:r>
              <a:rPr lang="en-US" sz="2800" dirty="0"/>
              <a:t>, </a:t>
            </a:r>
            <a:r>
              <a:rPr lang="en-US" sz="2800" dirty="0" err="1"/>
              <a:t>lấy</a:t>
            </a:r>
            <a:r>
              <a:rPr lang="en-US" sz="2800" dirty="0"/>
              <a:t> </a:t>
            </a:r>
            <a:r>
              <a:rPr lang="en-US" sz="2800" dirty="0" err="1"/>
              <a:t>sữa</a:t>
            </a:r>
            <a:r>
              <a:rPr lang="en-US" sz="2800" dirty="0"/>
              <a:t>,… </a:t>
            </a:r>
          </a:p>
        </p:txBody>
      </p:sp>
      <p:pic>
        <p:nvPicPr>
          <p:cNvPr id="7" name="Picture 6">
            <a:extLst>
              <a:ext uri="{FF2B5EF4-FFF2-40B4-BE49-F238E27FC236}">
                <a16:creationId xmlns:a16="http://schemas.microsoft.com/office/drawing/2014/main" id="{1E9634EF-0779-4407-B789-39753DA37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44" y="1702466"/>
            <a:ext cx="4962117" cy="3721588"/>
          </a:xfrm>
          <a:prstGeom prst="rect">
            <a:avLst/>
          </a:prstGeom>
        </p:spPr>
      </p:pic>
      <p:sp>
        <p:nvSpPr>
          <p:cNvPr id="8" name="TextBox 7">
            <a:extLst>
              <a:ext uri="{FF2B5EF4-FFF2-40B4-BE49-F238E27FC236}">
                <a16:creationId xmlns:a16="http://schemas.microsoft.com/office/drawing/2014/main" id="{517258FF-4C78-4347-BB2D-BD971489BEB9}"/>
              </a:ext>
            </a:extLst>
          </p:cNvPr>
          <p:cNvSpPr txBox="1"/>
          <p:nvPr/>
        </p:nvSpPr>
        <p:spPr>
          <a:xfrm>
            <a:off x="1285461" y="5565913"/>
            <a:ext cx="3511826" cy="400110"/>
          </a:xfrm>
          <a:prstGeom prst="rect">
            <a:avLst/>
          </a:prstGeom>
          <a:noFill/>
        </p:spPr>
        <p:txBody>
          <a:bodyPr wrap="square" rtlCol="0">
            <a:spAutoFit/>
          </a:bodyPr>
          <a:lstStyle/>
          <a:p>
            <a:pPr algn="ctr"/>
            <a:r>
              <a:rPr lang="en-US" sz="2000" dirty="0" err="1"/>
              <a:t>Lợn</a:t>
            </a:r>
            <a:r>
              <a:rPr lang="en-US" sz="2000" dirty="0"/>
              <a:t> Ỉ: </a:t>
            </a:r>
            <a:r>
              <a:rPr lang="en-US" sz="2000" dirty="0" err="1"/>
              <a:t>lấy</a:t>
            </a:r>
            <a:r>
              <a:rPr lang="en-US" sz="2000" dirty="0"/>
              <a:t> </a:t>
            </a:r>
            <a:r>
              <a:rPr lang="en-US" sz="2000" dirty="0" err="1"/>
              <a:t>mỡ</a:t>
            </a:r>
            <a:endParaRPr lang="en-US" sz="2000" dirty="0"/>
          </a:p>
        </p:txBody>
      </p:sp>
      <p:pic>
        <p:nvPicPr>
          <p:cNvPr id="9" name="Picture 8">
            <a:extLst>
              <a:ext uri="{FF2B5EF4-FFF2-40B4-BE49-F238E27FC236}">
                <a16:creationId xmlns:a16="http://schemas.microsoft.com/office/drawing/2014/main" id="{56CBD075-3EB7-48F4-8DC4-7F4B9F484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508" y="1702465"/>
            <a:ext cx="5045064" cy="372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3B3AE2BD-38BD-40E3-B25A-861E4F967830}"/>
              </a:ext>
            </a:extLst>
          </p:cNvPr>
          <p:cNvSpPr txBox="1"/>
          <p:nvPr/>
        </p:nvSpPr>
        <p:spPr>
          <a:xfrm>
            <a:off x="6759150" y="5540861"/>
            <a:ext cx="3511826" cy="400110"/>
          </a:xfrm>
          <a:prstGeom prst="rect">
            <a:avLst/>
          </a:prstGeom>
          <a:noFill/>
        </p:spPr>
        <p:txBody>
          <a:bodyPr wrap="square" rtlCol="0">
            <a:spAutoFit/>
          </a:bodyPr>
          <a:lstStyle/>
          <a:p>
            <a:pPr algn="ctr"/>
            <a:r>
              <a:rPr lang="en-US" sz="2000" dirty="0" err="1"/>
              <a:t>Lợn</a:t>
            </a:r>
            <a:r>
              <a:rPr lang="en-US" sz="2000" dirty="0"/>
              <a:t> Lan </a:t>
            </a:r>
            <a:r>
              <a:rPr lang="en-US" sz="2000" dirty="0" err="1"/>
              <a:t>đơ</a:t>
            </a:r>
            <a:r>
              <a:rPr lang="en-US" sz="2000" dirty="0"/>
              <a:t> </a:t>
            </a:r>
            <a:r>
              <a:rPr lang="en-US" sz="2000" dirty="0" err="1"/>
              <a:t>rát</a:t>
            </a:r>
            <a:r>
              <a:rPr lang="en-US" sz="2000" dirty="0"/>
              <a:t>: </a:t>
            </a:r>
            <a:r>
              <a:rPr lang="en-US" sz="2000" dirty="0" err="1"/>
              <a:t>lấy</a:t>
            </a:r>
            <a:r>
              <a:rPr lang="en-US" sz="2000" dirty="0"/>
              <a:t> </a:t>
            </a:r>
            <a:r>
              <a:rPr lang="en-US" sz="2000" dirty="0" err="1"/>
              <a:t>nạc</a:t>
            </a:r>
            <a:endParaRPr lang="en-US" sz="2000" dirty="0"/>
          </a:p>
        </p:txBody>
      </p:sp>
    </p:spTree>
    <p:extLst>
      <p:ext uri="{BB962C8B-B14F-4D97-AF65-F5344CB8AC3E}">
        <p14:creationId xmlns:p14="http://schemas.microsoft.com/office/powerpoint/2010/main" val="10214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12192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3" name="TextBox 2">
            <a:extLst>
              <a:ext uri="{FF2B5EF4-FFF2-40B4-BE49-F238E27FC236}">
                <a16:creationId xmlns:a16="http://schemas.microsoft.com/office/drawing/2014/main" id="{9CC80D07-81AF-4A83-A1AE-E8C8992E5637}"/>
              </a:ext>
            </a:extLst>
          </p:cNvPr>
          <p:cNvSpPr txBox="1"/>
          <p:nvPr/>
        </p:nvSpPr>
        <p:spPr>
          <a:xfrm>
            <a:off x="387926" y="304800"/>
            <a:ext cx="11048699" cy="1569660"/>
          </a:xfrm>
          <a:prstGeom prst="rect">
            <a:avLst/>
          </a:prstGeom>
          <a:noFill/>
        </p:spPr>
        <p:txBody>
          <a:bodyPr wrap="square" rtlCol="0">
            <a:spAutoFit/>
          </a:bodyPr>
          <a:lstStyle/>
          <a:p>
            <a:pPr marL="571500" indent="-571500">
              <a:buAutoNum type="romanUcPeriod"/>
            </a:pPr>
            <a:r>
              <a:rPr lang="en-US" sz="3200" b="1" dirty="0">
                <a:solidFill>
                  <a:srgbClr val="FF0000"/>
                </a:solidFill>
                <a:latin typeface="Arial" panose="020B0604020202020204" pitchFamily="34" charset="0"/>
                <a:cs typeface="Arial" panose="020B0604020202020204" pitchFamily="34" charset="0"/>
              </a:rPr>
              <a:t>VAI TRÒ CỦA GIỐNG VẬT NUÔI TRONG CHĂN NUÔI</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a:t>
            </a:r>
            <a:r>
              <a:rPr lang="en-US" sz="3200" dirty="0">
                <a:solidFill>
                  <a:srgbClr val="0070C0"/>
                </a:solidFill>
                <a:latin typeface="Arial" panose="020B0604020202020204" pitchFamily="34" charset="0"/>
                <a:cs typeface="Arial" panose="020B0604020202020204" pitchFamily="34" charset="0"/>
              </a:rPr>
              <a:t>  1. </a:t>
            </a:r>
            <a:r>
              <a:rPr lang="en-US" sz="3200" dirty="0" err="1">
                <a:solidFill>
                  <a:srgbClr val="0070C0"/>
                </a:solidFill>
                <a:latin typeface="Arial" panose="020B0604020202020204" pitchFamily="34" charset="0"/>
                <a:cs typeface="Arial" panose="020B0604020202020204" pitchFamily="34" charset="0"/>
              </a:rPr>
              <a:t>Giống</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vật</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nuôi</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quyết</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định</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đến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năng</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suất</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chăn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nuôi</a:t>
            </a:r>
            <a:endParaRPr lang="en-US" sz="32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961BFE0-A3DB-44D8-84F5-4D5767D5A6D4}"/>
              </a:ext>
            </a:extLst>
          </p:cNvPr>
          <p:cNvPicPr>
            <a:picLocks noChangeAspect="1"/>
          </p:cNvPicPr>
          <p:nvPr/>
        </p:nvPicPr>
        <p:blipFill>
          <a:blip r:embed="rId3"/>
          <a:stretch>
            <a:fillRect/>
          </a:stretch>
        </p:blipFill>
        <p:spPr>
          <a:xfrm>
            <a:off x="1359873" y="2298531"/>
            <a:ext cx="8881060" cy="4153882"/>
          </a:xfrm>
          <a:prstGeom prst="rect">
            <a:avLst/>
          </a:prstGeom>
        </p:spPr>
      </p:pic>
    </p:spTree>
    <p:extLst>
      <p:ext uri="{BB962C8B-B14F-4D97-AF65-F5344CB8AC3E}">
        <p14:creationId xmlns:p14="http://schemas.microsoft.com/office/powerpoint/2010/main" val="393824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12192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3" name="TextBox 2">
            <a:extLst>
              <a:ext uri="{FF2B5EF4-FFF2-40B4-BE49-F238E27FC236}">
                <a16:creationId xmlns:a16="http://schemas.microsoft.com/office/drawing/2014/main" id="{9CC80D07-81AF-4A83-A1AE-E8C8992E5637}"/>
              </a:ext>
            </a:extLst>
          </p:cNvPr>
          <p:cNvSpPr txBox="1"/>
          <p:nvPr/>
        </p:nvSpPr>
        <p:spPr>
          <a:xfrm>
            <a:off x="387926" y="304800"/>
            <a:ext cx="11048699"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  </a:t>
            </a:r>
            <a:r>
              <a:rPr lang="en-US" sz="3200" dirty="0">
                <a:solidFill>
                  <a:srgbClr val="0070C0"/>
                </a:solidFill>
                <a:latin typeface="Arial" panose="020B0604020202020204" pitchFamily="34" charset="0"/>
                <a:cs typeface="Arial" panose="020B0604020202020204" pitchFamily="34" charset="0"/>
              </a:rPr>
              <a:t>  2. </a:t>
            </a:r>
            <a:r>
              <a:rPr lang="en-US" sz="3200" dirty="0" err="1">
                <a:solidFill>
                  <a:srgbClr val="0070C0"/>
                </a:solidFill>
                <a:latin typeface="Arial" panose="020B0604020202020204" pitchFamily="34" charset="0"/>
                <a:cs typeface="Arial" panose="020B0604020202020204" pitchFamily="34" charset="0"/>
              </a:rPr>
              <a:t>Giống</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vật</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nuôi</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quyết</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định</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đến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chất</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lượng</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sản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phẩm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chăn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nuôi</a:t>
            </a:r>
            <a:endParaRPr lang="en-US" sz="3200" dirty="0">
              <a:solidFill>
                <a:srgbClr val="0070C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6336907-3509-43CA-B447-4BC9C7561B55}"/>
              </a:ext>
            </a:extLst>
          </p:cNvPr>
          <p:cNvPicPr>
            <a:picLocks noChangeAspect="1"/>
          </p:cNvPicPr>
          <p:nvPr/>
        </p:nvPicPr>
        <p:blipFill rotWithShape="1">
          <a:blip r:embed="rId3">
            <a:extLst>
              <a:ext uri="{28A0092B-C50C-407E-A947-70E740481C1C}">
                <a14:useLocalDpi xmlns:a14="http://schemas.microsoft.com/office/drawing/2010/main" val="0"/>
              </a:ext>
            </a:extLst>
          </a:blip>
          <a:srcRect l="30075" b="1840"/>
          <a:stretch/>
        </p:blipFill>
        <p:spPr>
          <a:xfrm>
            <a:off x="561884" y="2088918"/>
            <a:ext cx="5242568" cy="3793346"/>
          </a:xfrm>
          <a:prstGeom prst="rect">
            <a:avLst/>
          </a:prstGeom>
        </p:spPr>
      </p:pic>
      <p:pic>
        <p:nvPicPr>
          <p:cNvPr id="9" name="Picture 8">
            <a:extLst>
              <a:ext uri="{FF2B5EF4-FFF2-40B4-BE49-F238E27FC236}">
                <a16:creationId xmlns:a16="http://schemas.microsoft.com/office/drawing/2014/main" id="{53F74E4F-F7A8-47BE-8892-D47988EC733C}"/>
              </a:ext>
            </a:extLst>
          </p:cNvPr>
          <p:cNvPicPr>
            <a:picLocks noChangeAspect="1"/>
          </p:cNvPicPr>
          <p:nvPr/>
        </p:nvPicPr>
        <p:blipFill rotWithShape="1">
          <a:blip r:embed="rId4">
            <a:extLst>
              <a:ext uri="{28A0092B-C50C-407E-A947-70E740481C1C}">
                <a14:useLocalDpi xmlns:a14="http://schemas.microsoft.com/office/drawing/2010/main" val="0"/>
              </a:ext>
            </a:extLst>
          </a:blip>
          <a:srcRect b="9115"/>
          <a:stretch/>
        </p:blipFill>
        <p:spPr>
          <a:xfrm>
            <a:off x="6453370" y="2088918"/>
            <a:ext cx="5102964" cy="3793346"/>
          </a:xfrm>
          <a:prstGeom prst="rect">
            <a:avLst/>
          </a:prstGeom>
        </p:spPr>
      </p:pic>
      <p:sp>
        <p:nvSpPr>
          <p:cNvPr id="10" name="TextBox 9">
            <a:extLst>
              <a:ext uri="{FF2B5EF4-FFF2-40B4-BE49-F238E27FC236}">
                <a16:creationId xmlns:a16="http://schemas.microsoft.com/office/drawing/2014/main" id="{3498D320-6167-4E0F-B9B2-5D00E8DF07A9}"/>
              </a:ext>
            </a:extLst>
          </p:cNvPr>
          <p:cNvSpPr txBox="1"/>
          <p:nvPr/>
        </p:nvSpPr>
        <p:spPr>
          <a:xfrm>
            <a:off x="1338469" y="5976730"/>
            <a:ext cx="3909392" cy="830997"/>
          </a:xfrm>
          <a:prstGeom prst="rect">
            <a:avLst/>
          </a:prstGeom>
          <a:noFill/>
        </p:spPr>
        <p:txBody>
          <a:bodyPr wrap="square" rtlCol="0">
            <a:spAutoFit/>
          </a:bodyPr>
          <a:lstStyle/>
          <a:p>
            <a:pPr algn="ctr"/>
            <a:r>
              <a:rPr lang="en-US" sz="2400" dirty="0" err="1"/>
              <a:t>Bò</a:t>
            </a:r>
            <a:r>
              <a:rPr lang="en-US" sz="2400" dirty="0"/>
              <a:t> </a:t>
            </a:r>
            <a:r>
              <a:rPr lang="en-US" sz="2400" dirty="0" err="1"/>
              <a:t>sữa</a:t>
            </a:r>
            <a:r>
              <a:rPr lang="en-US" sz="2400" dirty="0"/>
              <a:t> </a:t>
            </a:r>
            <a:r>
              <a:rPr lang="en-US" sz="2400" dirty="0" err="1"/>
              <a:t>Hà</a:t>
            </a:r>
            <a:r>
              <a:rPr lang="en-US" sz="2400" dirty="0"/>
              <a:t> Lan: </a:t>
            </a:r>
            <a:r>
              <a:rPr lang="en-US" sz="2400" dirty="0" err="1"/>
              <a:t>tỉ</a:t>
            </a:r>
            <a:r>
              <a:rPr lang="en-US" sz="2400" dirty="0"/>
              <a:t> </a:t>
            </a:r>
            <a:r>
              <a:rPr lang="en-US" sz="2400" dirty="0" err="1"/>
              <a:t>lệ</a:t>
            </a:r>
            <a:r>
              <a:rPr lang="en-US" sz="2400" dirty="0"/>
              <a:t> </a:t>
            </a:r>
            <a:r>
              <a:rPr lang="en-US" sz="2400" dirty="0" err="1"/>
              <a:t>mỡ</a:t>
            </a:r>
            <a:r>
              <a:rPr lang="en-US" sz="2400" dirty="0"/>
              <a:t> </a:t>
            </a:r>
            <a:r>
              <a:rPr lang="en-US" sz="2400" dirty="0" err="1"/>
              <a:t>trong</a:t>
            </a:r>
            <a:r>
              <a:rPr lang="en-US" sz="2400" dirty="0"/>
              <a:t> </a:t>
            </a:r>
            <a:r>
              <a:rPr lang="en-US" sz="2400" dirty="0" err="1"/>
              <a:t>sữa</a:t>
            </a:r>
            <a:r>
              <a:rPr lang="en-US" sz="2400" dirty="0"/>
              <a:t> </a:t>
            </a:r>
            <a:r>
              <a:rPr lang="en-US" sz="2400" dirty="0" err="1"/>
              <a:t>là</a:t>
            </a:r>
            <a:r>
              <a:rPr lang="en-US" sz="2400" dirty="0"/>
              <a:t> 3,8-4%</a:t>
            </a:r>
          </a:p>
        </p:txBody>
      </p:sp>
      <p:sp>
        <p:nvSpPr>
          <p:cNvPr id="11" name="TextBox 10">
            <a:extLst>
              <a:ext uri="{FF2B5EF4-FFF2-40B4-BE49-F238E27FC236}">
                <a16:creationId xmlns:a16="http://schemas.microsoft.com/office/drawing/2014/main" id="{A6AD96C8-76D4-425F-A737-4157A2D967D6}"/>
              </a:ext>
            </a:extLst>
          </p:cNvPr>
          <p:cNvSpPr txBox="1"/>
          <p:nvPr/>
        </p:nvSpPr>
        <p:spPr>
          <a:xfrm>
            <a:off x="6877878" y="6040686"/>
            <a:ext cx="3578087" cy="830997"/>
          </a:xfrm>
          <a:prstGeom prst="rect">
            <a:avLst/>
          </a:prstGeom>
          <a:noFill/>
        </p:spPr>
        <p:txBody>
          <a:bodyPr wrap="square" rtlCol="0">
            <a:spAutoFit/>
          </a:bodyPr>
          <a:lstStyle/>
          <a:p>
            <a:pPr algn="ctr"/>
            <a:r>
              <a:rPr lang="en-US" sz="2400" dirty="0" err="1"/>
              <a:t>Bò</a:t>
            </a:r>
            <a:r>
              <a:rPr lang="en-US" sz="2400" dirty="0"/>
              <a:t> </a:t>
            </a:r>
            <a:r>
              <a:rPr lang="en-US" sz="2400" dirty="0" err="1"/>
              <a:t>lai</a:t>
            </a:r>
            <a:r>
              <a:rPr lang="en-US" sz="2400" dirty="0"/>
              <a:t> Sind: </a:t>
            </a:r>
            <a:r>
              <a:rPr lang="en-US" sz="2400" dirty="0" err="1"/>
              <a:t>tỉ</a:t>
            </a:r>
            <a:r>
              <a:rPr lang="en-US" sz="2400" dirty="0"/>
              <a:t> </a:t>
            </a:r>
            <a:r>
              <a:rPr lang="en-US" sz="2400" dirty="0" err="1"/>
              <a:t>lệ</a:t>
            </a:r>
            <a:r>
              <a:rPr lang="en-US" sz="2400" dirty="0"/>
              <a:t> </a:t>
            </a:r>
            <a:r>
              <a:rPr lang="en-US" sz="2400" dirty="0" err="1"/>
              <a:t>mỡ</a:t>
            </a:r>
            <a:r>
              <a:rPr lang="en-US" sz="2400" dirty="0"/>
              <a:t> </a:t>
            </a:r>
            <a:r>
              <a:rPr lang="en-US" sz="2400" dirty="0" err="1"/>
              <a:t>trong</a:t>
            </a:r>
            <a:r>
              <a:rPr lang="en-US" sz="2400" dirty="0"/>
              <a:t> </a:t>
            </a:r>
            <a:r>
              <a:rPr lang="en-US" sz="2400" dirty="0" err="1"/>
              <a:t>sữa</a:t>
            </a:r>
            <a:r>
              <a:rPr lang="en-US" sz="2400" dirty="0"/>
              <a:t> </a:t>
            </a:r>
            <a:r>
              <a:rPr lang="en-US" sz="2400" dirty="0" err="1"/>
              <a:t>là</a:t>
            </a:r>
            <a:r>
              <a:rPr lang="en-US" sz="2400" dirty="0"/>
              <a:t> 4-4,5%</a:t>
            </a:r>
          </a:p>
        </p:txBody>
      </p:sp>
      <p:sp>
        <p:nvSpPr>
          <p:cNvPr id="6" name="TextBox 5">
            <a:extLst>
              <a:ext uri="{FF2B5EF4-FFF2-40B4-BE49-F238E27FC236}">
                <a16:creationId xmlns:a16="http://schemas.microsoft.com/office/drawing/2014/main" id="{3DBF602D-4F6F-41C4-84DB-68FC21769E9B}"/>
              </a:ext>
            </a:extLst>
          </p:cNvPr>
          <p:cNvSpPr txBox="1"/>
          <p:nvPr/>
        </p:nvSpPr>
        <p:spPr>
          <a:xfrm>
            <a:off x="2491409" y="1382018"/>
            <a:ext cx="7063408" cy="523220"/>
          </a:xfrm>
          <a:prstGeom prst="rect">
            <a:avLst/>
          </a:prstGeom>
          <a:noFill/>
        </p:spPr>
        <p:txBody>
          <a:bodyPr wrap="square" rtlCol="0">
            <a:spAutoFit/>
          </a:bodyPr>
          <a:lstStyle/>
          <a:p>
            <a:pPr algn="ctr"/>
            <a:r>
              <a:rPr lang="en-US" sz="2800" dirty="0" err="1"/>
              <a:t>Cả</a:t>
            </a:r>
            <a:r>
              <a:rPr lang="en-US" sz="2800" dirty="0"/>
              <a:t> 2 </a:t>
            </a:r>
            <a:r>
              <a:rPr lang="en-US" sz="2800" dirty="0" err="1"/>
              <a:t>giống</a:t>
            </a:r>
            <a:r>
              <a:rPr lang="en-US" sz="2800" dirty="0"/>
              <a:t> </a:t>
            </a:r>
            <a:r>
              <a:rPr lang="en-US" sz="2800" dirty="0" err="1"/>
              <a:t>bò</a:t>
            </a:r>
            <a:r>
              <a:rPr lang="en-US" sz="2800" dirty="0"/>
              <a:t> </a:t>
            </a:r>
            <a:r>
              <a:rPr lang="en-US" sz="2800" dirty="0" err="1"/>
              <a:t>được</a:t>
            </a:r>
            <a:r>
              <a:rPr lang="en-US" sz="2800" dirty="0"/>
              <a:t> </a:t>
            </a:r>
            <a:r>
              <a:rPr lang="en-US" sz="2800" dirty="0" err="1"/>
              <a:t>nuôi</a:t>
            </a:r>
            <a:r>
              <a:rPr lang="en-US" sz="2800" dirty="0"/>
              <a:t> </a:t>
            </a:r>
            <a:r>
              <a:rPr lang="en-US" sz="2800" dirty="0" err="1"/>
              <a:t>trong</a:t>
            </a:r>
            <a:r>
              <a:rPr lang="en-US" sz="2800" dirty="0"/>
              <a:t> </a:t>
            </a:r>
            <a:r>
              <a:rPr lang="en-US" sz="2800" dirty="0" err="1"/>
              <a:t>cùng</a:t>
            </a:r>
            <a:r>
              <a:rPr lang="en-US" sz="2800" dirty="0"/>
              <a:t> </a:t>
            </a:r>
            <a:r>
              <a:rPr lang="en-US" sz="2800" dirty="0" err="1"/>
              <a:t>điều</a:t>
            </a:r>
            <a:r>
              <a:rPr lang="en-US" sz="2800" dirty="0"/>
              <a:t> </a:t>
            </a:r>
            <a:r>
              <a:rPr lang="en-US" sz="2800" dirty="0" err="1"/>
              <a:t>kiện</a:t>
            </a:r>
            <a:endParaRPr lang="en-US" sz="2800" dirty="0"/>
          </a:p>
        </p:txBody>
      </p:sp>
    </p:spTree>
    <p:extLst>
      <p:ext uri="{BB962C8B-B14F-4D97-AF65-F5344CB8AC3E}">
        <p14:creationId xmlns:p14="http://schemas.microsoft.com/office/powerpoint/2010/main" val="31116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12192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7" name="Content Placeholder 2">
            <a:extLst>
              <a:ext uri="{FF2B5EF4-FFF2-40B4-BE49-F238E27FC236}">
                <a16:creationId xmlns:a16="http://schemas.microsoft.com/office/drawing/2014/main" id="{C26D3220-F5F2-4326-A639-B7BB2BABF809}"/>
              </a:ext>
            </a:extLst>
          </p:cNvPr>
          <p:cNvSpPr txBox="1">
            <a:spLocks/>
          </p:cNvSpPr>
          <p:nvPr/>
        </p:nvSpPr>
        <p:spPr>
          <a:xfrm>
            <a:off x="546652" y="261868"/>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vi-VN" sz="2800" dirty="0">
                <a:solidFill>
                  <a:srgbClr val="030303"/>
                </a:solidFill>
                <a:latin typeface="Roboto" panose="02000000000000000000" pitchFamily="2" charset="0"/>
              </a:rPr>
              <a:t>Tháng 3/2021, lần đầu tiên các nhà khoa học Việt Nam đã nhân bản thành công giống lợn ỉ. Đây được xem là một bước tiến vượt bậc về khoa học công nghệ của Việt Nam trong lĩnh vực nhân bản động vật.</a:t>
            </a:r>
            <a:endParaRPr lang="en-US" sz="2800" dirty="0">
              <a:solidFill>
                <a:srgbClr val="030303"/>
              </a:solidFill>
              <a:latin typeface="Roboto" panose="02000000000000000000" pitchFamily="2" charset="0"/>
            </a:endParaRPr>
          </a:p>
          <a:p>
            <a:r>
              <a:rPr lang="en-US" dirty="0">
                <a:hlinkClick r:id="rId3"/>
              </a:rPr>
              <a:t>https://www.youtube.com/watch?v=QDl9FmUwwqc</a:t>
            </a:r>
            <a:endParaRPr lang="en-US" dirty="0"/>
          </a:p>
          <a:p>
            <a:endParaRPr lang="en-US" dirty="0"/>
          </a:p>
        </p:txBody>
      </p:sp>
      <p:pic>
        <p:nvPicPr>
          <p:cNvPr id="9" name="Picture 8">
            <a:extLst>
              <a:ext uri="{FF2B5EF4-FFF2-40B4-BE49-F238E27FC236}">
                <a16:creationId xmlns:a16="http://schemas.microsoft.com/office/drawing/2014/main" id="{95F29B8F-8DF1-4C4E-9D34-2E6353465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0" y="2557670"/>
            <a:ext cx="5384616" cy="4038462"/>
          </a:xfrm>
          <a:prstGeom prst="rect">
            <a:avLst/>
          </a:prstGeom>
        </p:spPr>
      </p:pic>
    </p:spTree>
    <p:extLst>
      <p:ext uri="{BB962C8B-B14F-4D97-AF65-F5344CB8AC3E}">
        <p14:creationId xmlns:p14="http://schemas.microsoft.com/office/powerpoint/2010/main" val="3584284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12192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3" name="TextBox 2">
            <a:extLst>
              <a:ext uri="{FF2B5EF4-FFF2-40B4-BE49-F238E27FC236}">
                <a16:creationId xmlns:a16="http://schemas.microsoft.com/office/drawing/2014/main" id="{9CC80D07-81AF-4A83-A1AE-E8C8992E5637}"/>
              </a:ext>
            </a:extLst>
          </p:cNvPr>
          <p:cNvSpPr txBox="1"/>
          <p:nvPr/>
        </p:nvSpPr>
        <p:spPr>
          <a:xfrm>
            <a:off x="387927" y="304800"/>
            <a:ext cx="7105075" cy="1569660"/>
          </a:xfrm>
          <a:prstGeom prst="rect">
            <a:avLst/>
          </a:prstGeom>
          <a:noFill/>
        </p:spPr>
        <p:txBody>
          <a:bodyPr wrap="square" rtlCol="0">
            <a:spAutoFit/>
          </a:bodyPr>
          <a:lstStyle/>
          <a:p>
            <a:pPr marL="571500" indent="-571500">
              <a:buAutoNum type="romanUcPeriod"/>
            </a:pPr>
            <a:r>
              <a:rPr lang="en-US" sz="3200" b="1" dirty="0">
                <a:solidFill>
                  <a:srgbClr val="FF0000"/>
                </a:solidFill>
                <a:latin typeface="Arial" panose="020B0604020202020204" pitchFamily="34" charset="0"/>
                <a:cs typeface="Arial" panose="020B0604020202020204" pitchFamily="34" charset="0"/>
              </a:rPr>
              <a:t>KHÁI NIỆM VỀ GIỐNG VẬT NUÔI</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a:t>
            </a:r>
            <a:r>
              <a:rPr lang="en-US" sz="3200" dirty="0">
                <a:solidFill>
                  <a:srgbClr val="0070C0"/>
                </a:solidFill>
                <a:latin typeface="Arial" panose="020B0604020202020204" pitchFamily="34" charset="0"/>
                <a:cs typeface="Arial" panose="020B0604020202020204" pitchFamily="34" charset="0"/>
              </a:rPr>
              <a:t>  1. </a:t>
            </a:r>
            <a:r>
              <a:rPr lang="en-US" sz="3200" dirty="0" err="1">
                <a:solidFill>
                  <a:srgbClr val="0070C0"/>
                </a:solidFill>
                <a:latin typeface="Arial" panose="020B0604020202020204" pitchFamily="34" charset="0"/>
                <a:cs typeface="Arial" panose="020B0604020202020204" pitchFamily="34" charset="0"/>
              </a:rPr>
              <a:t>Thế</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nào</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là</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giống</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vật</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nuôi</a:t>
            </a:r>
            <a:r>
              <a:rPr lang="en-US" sz="3200" dirty="0">
                <a:solidFill>
                  <a:srgbClr val="0070C0"/>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E0B5DB3D-A4B7-4BA1-8C19-44E6C5638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897" y="2312109"/>
            <a:ext cx="7671770" cy="41025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12192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pic>
        <p:nvPicPr>
          <p:cNvPr id="6" name="Picture 5">
            <a:extLst>
              <a:ext uri="{FF2B5EF4-FFF2-40B4-BE49-F238E27FC236}">
                <a16:creationId xmlns:a16="http://schemas.microsoft.com/office/drawing/2014/main" id="{11A26828-8EE0-4005-BA4D-B1622AB6985B}"/>
              </a:ext>
            </a:extLst>
          </p:cNvPr>
          <p:cNvPicPr>
            <a:picLocks noChangeAspect="1"/>
          </p:cNvPicPr>
          <p:nvPr/>
        </p:nvPicPr>
        <p:blipFill>
          <a:blip r:embed="rId3"/>
          <a:stretch>
            <a:fillRect/>
          </a:stretch>
        </p:blipFill>
        <p:spPr>
          <a:xfrm>
            <a:off x="1" y="370883"/>
            <a:ext cx="3810000" cy="2423717"/>
          </a:xfrm>
          <a:prstGeom prst="rect">
            <a:avLst/>
          </a:prstGeom>
        </p:spPr>
      </p:pic>
      <p:pic>
        <p:nvPicPr>
          <p:cNvPr id="8" name="Picture 7">
            <a:extLst>
              <a:ext uri="{FF2B5EF4-FFF2-40B4-BE49-F238E27FC236}">
                <a16:creationId xmlns:a16="http://schemas.microsoft.com/office/drawing/2014/main" id="{5BB0596C-6365-4EF4-9597-E8B70FAD0C03}"/>
              </a:ext>
            </a:extLst>
          </p:cNvPr>
          <p:cNvPicPr>
            <a:picLocks noChangeAspect="1"/>
          </p:cNvPicPr>
          <p:nvPr/>
        </p:nvPicPr>
        <p:blipFill>
          <a:blip r:embed="rId4"/>
          <a:stretch>
            <a:fillRect/>
          </a:stretch>
        </p:blipFill>
        <p:spPr>
          <a:xfrm>
            <a:off x="166256" y="3560618"/>
            <a:ext cx="3810000" cy="2829517"/>
          </a:xfrm>
          <a:prstGeom prst="rect">
            <a:avLst/>
          </a:prstGeom>
        </p:spPr>
      </p:pic>
      <p:pic>
        <p:nvPicPr>
          <p:cNvPr id="10" name="Picture 9">
            <a:extLst>
              <a:ext uri="{FF2B5EF4-FFF2-40B4-BE49-F238E27FC236}">
                <a16:creationId xmlns:a16="http://schemas.microsoft.com/office/drawing/2014/main" id="{2EACE92F-633F-4033-9E8F-6BC3B0EAB45B}"/>
              </a:ext>
            </a:extLst>
          </p:cNvPr>
          <p:cNvPicPr>
            <a:picLocks noChangeAspect="1"/>
          </p:cNvPicPr>
          <p:nvPr/>
        </p:nvPicPr>
        <p:blipFill>
          <a:blip r:embed="rId5"/>
          <a:stretch>
            <a:fillRect/>
          </a:stretch>
        </p:blipFill>
        <p:spPr>
          <a:xfrm>
            <a:off x="3944651" y="915266"/>
            <a:ext cx="4188076" cy="1730087"/>
          </a:xfrm>
          <a:prstGeom prst="rect">
            <a:avLst/>
          </a:prstGeom>
        </p:spPr>
      </p:pic>
      <p:pic>
        <p:nvPicPr>
          <p:cNvPr id="12" name="Picture 11">
            <a:extLst>
              <a:ext uri="{FF2B5EF4-FFF2-40B4-BE49-F238E27FC236}">
                <a16:creationId xmlns:a16="http://schemas.microsoft.com/office/drawing/2014/main" id="{4D3BE6F1-F848-4E7C-A9FC-E11BDAA87CF7}"/>
              </a:ext>
            </a:extLst>
          </p:cNvPr>
          <p:cNvPicPr>
            <a:picLocks noChangeAspect="1"/>
          </p:cNvPicPr>
          <p:nvPr/>
        </p:nvPicPr>
        <p:blipFill>
          <a:blip r:embed="rId6"/>
          <a:stretch>
            <a:fillRect/>
          </a:stretch>
        </p:blipFill>
        <p:spPr>
          <a:xfrm>
            <a:off x="4412089" y="3560618"/>
            <a:ext cx="3532909" cy="2960543"/>
          </a:xfrm>
          <a:prstGeom prst="rect">
            <a:avLst/>
          </a:prstGeom>
        </p:spPr>
      </p:pic>
      <p:pic>
        <p:nvPicPr>
          <p:cNvPr id="14" name="Picture 13">
            <a:extLst>
              <a:ext uri="{FF2B5EF4-FFF2-40B4-BE49-F238E27FC236}">
                <a16:creationId xmlns:a16="http://schemas.microsoft.com/office/drawing/2014/main" id="{EC0130F7-A4A8-482C-8321-AC4FD8207D80}"/>
              </a:ext>
            </a:extLst>
          </p:cNvPr>
          <p:cNvPicPr>
            <a:picLocks noChangeAspect="1"/>
          </p:cNvPicPr>
          <p:nvPr/>
        </p:nvPicPr>
        <p:blipFill>
          <a:blip r:embed="rId7"/>
          <a:stretch>
            <a:fillRect/>
          </a:stretch>
        </p:blipFill>
        <p:spPr>
          <a:xfrm>
            <a:off x="8272581" y="915266"/>
            <a:ext cx="3846529" cy="1569893"/>
          </a:xfrm>
          <a:prstGeom prst="rect">
            <a:avLst/>
          </a:prstGeom>
        </p:spPr>
      </p:pic>
      <p:pic>
        <p:nvPicPr>
          <p:cNvPr id="15" name="Picture 8">
            <a:extLst>
              <a:ext uri="{FF2B5EF4-FFF2-40B4-BE49-F238E27FC236}">
                <a16:creationId xmlns:a16="http://schemas.microsoft.com/office/drawing/2014/main" id="{D300ED57-78EC-4117-BCD3-CDC9CCBB81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7791" y="3536097"/>
            <a:ext cx="3707953" cy="26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12192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pic>
        <p:nvPicPr>
          <p:cNvPr id="6" name="Picture 5">
            <a:extLst>
              <a:ext uri="{FF2B5EF4-FFF2-40B4-BE49-F238E27FC236}">
                <a16:creationId xmlns:a16="http://schemas.microsoft.com/office/drawing/2014/main" id="{0391E20C-746E-4666-9420-2D961DD47E8A}"/>
              </a:ext>
            </a:extLst>
          </p:cNvPr>
          <p:cNvPicPr>
            <a:picLocks noChangeAspect="1"/>
          </p:cNvPicPr>
          <p:nvPr/>
        </p:nvPicPr>
        <p:blipFill>
          <a:blip r:embed="rId3"/>
          <a:stretch>
            <a:fillRect/>
          </a:stretch>
        </p:blipFill>
        <p:spPr>
          <a:xfrm>
            <a:off x="509657" y="298587"/>
            <a:ext cx="4300882" cy="2918457"/>
          </a:xfrm>
          <a:prstGeom prst="rect">
            <a:avLst/>
          </a:prstGeom>
        </p:spPr>
      </p:pic>
      <p:cxnSp>
        <p:nvCxnSpPr>
          <p:cNvPr id="8" name="Straight Connector 7">
            <a:extLst>
              <a:ext uri="{FF2B5EF4-FFF2-40B4-BE49-F238E27FC236}">
                <a16:creationId xmlns:a16="http://schemas.microsoft.com/office/drawing/2014/main" id="{1611BFC6-CF50-48D8-90F8-39120ABC5074}"/>
              </a:ext>
            </a:extLst>
          </p:cNvPr>
          <p:cNvCxnSpPr/>
          <p:nvPr/>
        </p:nvCxnSpPr>
        <p:spPr>
          <a:xfrm>
            <a:off x="3903870" y="1033670"/>
            <a:ext cx="689113"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C07A22D-1803-43C9-A122-9B1B6ABA3C95}"/>
              </a:ext>
            </a:extLst>
          </p:cNvPr>
          <p:cNvCxnSpPr/>
          <p:nvPr/>
        </p:nvCxnSpPr>
        <p:spPr>
          <a:xfrm>
            <a:off x="649357" y="1325218"/>
            <a:ext cx="3943626"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40E20D14-08B4-42F0-9B2E-0C1ADA26EB0C}"/>
              </a:ext>
            </a:extLst>
          </p:cNvPr>
          <p:cNvCxnSpPr/>
          <p:nvPr/>
        </p:nvCxnSpPr>
        <p:spPr>
          <a:xfrm>
            <a:off x="649357" y="1762539"/>
            <a:ext cx="1510747"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B992FA27-F3BD-46D7-9D8F-34D661E8B9C9}"/>
              </a:ext>
            </a:extLst>
          </p:cNvPr>
          <p:cNvSpPr txBox="1"/>
          <p:nvPr/>
        </p:nvSpPr>
        <p:spPr>
          <a:xfrm>
            <a:off x="509657" y="3196976"/>
            <a:ext cx="9528313" cy="2597827"/>
          </a:xfrm>
          <a:prstGeom prst="rect">
            <a:avLst/>
          </a:prstGeom>
          <a:noFill/>
        </p:spPr>
        <p:txBody>
          <a:bodyPr wrap="square" rtlCol="0">
            <a:spAutoFit/>
          </a:bodyPr>
          <a:lstStyle/>
          <a:p>
            <a:pPr algn="just">
              <a:lnSpc>
                <a:spcPct val="150000"/>
              </a:lnSpc>
            </a:pPr>
            <a:r>
              <a:rPr lang="en-US" sz="2800" dirty="0" err="1">
                <a:solidFill>
                  <a:srgbClr val="002060"/>
                </a:solidFill>
                <a:latin typeface="Arial" panose="020B0604020202020204" pitchFamily="34" charset="0"/>
                <a:cs typeface="Arial" panose="020B0604020202020204" pitchFamily="34" charset="0"/>
              </a:rPr>
              <a:t>Giống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nuôi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sản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phẩm</a:t>
            </a:r>
            <a:r>
              <a:rPr lang="en-US" sz="2800" dirty="0">
                <a:solidFill>
                  <a:srgbClr val="002060"/>
                </a:solidFill>
                <a:latin typeface="Arial" panose="020B0604020202020204" pitchFamily="34" charset="0"/>
                <a:cs typeface="Arial" panose="020B0604020202020204" pitchFamily="34" charset="0"/>
              </a:rPr>
              <a:t> do con </a:t>
            </a:r>
            <a:r>
              <a:rPr lang="en-US" sz="2800" dirty="0" err="1">
                <a:solidFill>
                  <a:srgbClr val="002060"/>
                </a:solidFill>
                <a:latin typeface="Arial" panose="020B0604020202020204" pitchFamily="34" charset="0"/>
                <a:cs typeface="Arial" panose="020B0604020202020204" pitchFamily="34" charset="0"/>
              </a:rPr>
              <a:t>người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tạo</a:t>
            </a:r>
            <a:r>
              <a:rPr lang="en-US" sz="2800" dirty="0">
                <a:solidFill>
                  <a:srgbClr val="002060"/>
                </a:solidFill>
                <a:latin typeface="Arial" panose="020B0604020202020204" pitchFamily="34" charset="0"/>
                <a:cs typeface="Arial" panose="020B0604020202020204" pitchFamily="34" charset="0"/>
              </a:rPr>
              <a:t> ra. </a:t>
            </a:r>
            <a:r>
              <a:rPr lang="en-US" sz="2800" dirty="0" err="1">
                <a:solidFill>
                  <a:srgbClr val="002060"/>
                </a:solidFill>
                <a:latin typeface="Arial" panose="020B0604020202020204" pitchFamily="34" charset="0"/>
                <a:cs typeface="Arial" panose="020B0604020202020204" pitchFamily="34" charset="0"/>
              </a:rPr>
              <a:t>Mỗi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giống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nuôi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đều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có</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đặc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điểm</a:t>
            </a:r>
            <a:r>
              <a:rPr lang="en-US" sz="2800" dirty="0">
                <a:solidFill>
                  <a:srgbClr val="002060"/>
                </a:solidFill>
                <a:latin typeface="Arial" panose="020B0604020202020204" pitchFamily="34" charset="0"/>
                <a:cs typeface="Arial" panose="020B0604020202020204" pitchFamily="34" charset="0"/>
              </a:rPr>
              <a:t>………………</a:t>
            </a:r>
            <a:r>
              <a:rPr lang="en-US" sz="2800" dirty="0" err="1">
                <a:solidFill>
                  <a:srgbClr val="002060"/>
                </a:solidFill>
                <a:latin typeface="Arial" panose="020B0604020202020204" pitchFamily="34" charset="0"/>
                <a:cs typeface="Arial" panose="020B0604020202020204" pitchFamily="34" charset="0"/>
              </a:rPr>
              <a:t>giống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nhau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có</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và</a:t>
            </a:r>
            <a:r>
              <a:rPr lang="en-US" sz="2800" dirty="0">
                <a:solidFill>
                  <a:srgbClr val="002060"/>
                </a:solidFill>
                <a:latin typeface="Arial" panose="020B0604020202020204" pitchFamily="34" charset="0"/>
                <a:cs typeface="Arial" panose="020B0604020202020204" pitchFamily="34" charset="0"/>
              </a:rPr>
              <a:t> ………………………… </a:t>
            </a:r>
            <a:r>
              <a:rPr lang="en-US" sz="2800" dirty="0" err="1">
                <a:solidFill>
                  <a:srgbClr val="002060"/>
                </a:solidFill>
                <a:latin typeface="Arial" panose="020B0604020202020204" pitchFamily="34" charset="0"/>
                <a:cs typeface="Arial" panose="020B0604020202020204" pitchFamily="34" charset="0"/>
              </a:rPr>
              <a:t>như</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nhau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có</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tính</a:t>
            </a:r>
            <a:r>
              <a:rPr lang="en-US" sz="2800" dirty="0">
                <a:solidFill>
                  <a:srgbClr val="002060"/>
                </a:solidFill>
                <a:latin typeface="Arial" panose="020B0604020202020204" pitchFamily="34" charset="0"/>
                <a:cs typeface="Arial" panose="020B0604020202020204" pitchFamily="34" charset="0"/>
              </a:rPr>
              <a:t> di </a:t>
            </a:r>
            <a:r>
              <a:rPr lang="en-US" sz="2800" dirty="0" err="1">
                <a:solidFill>
                  <a:srgbClr val="002060"/>
                </a:solidFill>
                <a:latin typeface="Arial" panose="020B0604020202020204" pitchFamily="34" charset="0"/>
                <a:cs typeface="Arial" panose="020B0604020202020204" pitchFamily="34" charset="0"/>
              </a:rPr>
              <a:t>truyền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ổn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định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có</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số</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lượng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thể</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nhất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định</a:t>
            </a:r>
            <a:r>
              <a:rPr lang="en-US" sz="2800" dirty="0">
                <a:solidFill>
                  <a:srgbClr val="002060"/>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3BA82CED-30E5-4809-AA8D-03C7B8575387}"/>
              </a:ext>
            </a:extLst>
          </p:cNvPr>
          <p:cNvSpPr txBox="1"/>
          <p:nvPr/>
        </p:nvSpPr>
        <p:spPr>
          <a:xfrm>
            <a:off x="5486400" y="3954751"/>
            <a:ext cx="1876839" cy="523220"/>
          </a:xfrm>
          <a:prstGeom prst="rect">
            <a:avLst/>
          </a:prstGeom>
          <a:noFill/>
        </p:spPr>
        <p:txBody>
          <a:bodyPr wrap="square" rtlCol="0">
            <a:spAutoFit/>
          </a:bodyPr>
          <a:lstStyle/>
          <a:p>
            <a:r>
              <a:rPr lang="en-US" sz="2800" dirty="0" err="1">
                <a:solidFill>
                  <a:srgbClr val="FF0000"/>
                </a:solidFill>
              </a:rPr>
              <a:t>ngoại</a:t>
            </a:r>
            <a:r>
              <a:rPr lang="en-US" sz="2800" dirty="0">
                <a:solidFill>
                  <a:srgbClr val="FF0000"/>
                </a:solidFill>
              </a:rPr>
              <a:t> </a:t>
            </a:r>
            <a:r>
              <a:rPr lang="en-US" sz="2800" dirty="0" err="1">
                <a:solidFill>
                  <a:srgbClr val="FF0000"/>
                </a:solidFill>
              </a:rPr>
              <a:t>hình</a:t>
            </a:r>
            <a:endParaRPr lang="en-US" sz="2800" dirty="0">
              <a:solidFill>
                <a:srgbClr val="FF0000"/>
              </a:solidFill>
            </a:endParaRPr>
          </a:p>
        </p:txBody>
      </p:sp>
      <p:sp>
        <p:nvSpPr>
          <p:cNvPr id="15" name="TextBox 14">
            <a:extLst>
              <a:ext uri="{FF2B5EF4-FFF2-40B4-BE49-F238E27FC236}">
                <a16:creationId xmlns:a16="http://schemas.microsoft.com/office/drawing/2014/main" id="{611E23FF-0C76-4A00-8788-0BFCE992780D}"/>
              </a:ext>
            </a:extLst>
          </p:cNvPr>
          <p:cNvSpPr txBox="1"/>
          <p:nvPr/>
        </p:nvSpPr>
        <p:spPr>
          <a:xfrm>
            <a:off x="885961" y="4554190"/>
            <a:ext cx="1857239"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suất</a:t>
            </a:r>
            <a:endParaRPr lang="en-US" sz="2800" dirty="0">
              <a:solidFill>
                <a:srgbClr val="FF0000"/>
              </a:solidFill>
            </a:endParaRPr>
          </a:p>
        </p:txBody>
      </p:sp>
      <p:sp>
        <p:nvSpPr>
          <p:cNvPr id="16" name="TextBox 15">
            <a:extLst>
              <a:ext uri="{FF2B5EF4-FFF2-40B4-BE49-F238E27FC236}">
                <a16:creationId xmlns:a16="http://schemas.microsoft.com/office/drawing/2014/main" id="{8A4D3BCF-248C-4D38-AB4D-85612E1A27B3}"/>
              </a:ext>
            </a:extLst>
          </p:cNvPr>
          <p:cNvSpPr txBox="1"/>
          <p:nvPr/>
        </p:nvSpPr>
        <p:spPr>
          <a:xfrm>
            <a:off x="3277422" y="4522195"/>
            <a:ext cx="3260036" cy="523220"/>
          </a:xfrm>
          <a:prstGeom prst="rect">
            <a:avLst/>
          </a:prstGeom>
          <a:noFill/>
        </p:spPr>
        <p:txBody>
          <a:bodyPr wrap="square" rtlCol="0">
            <a:spAutoFit/>
          </a:bodyPr>
          <a:lstStyle/>
          <a:p>
            <a:r>
              <a:rPr lang="en-US" sz="2800" dirty="0" err="1">
                <a:solidFill>
                  <a:srgbClr val="FF0000"/>
                </a:solidFill>
              </a:rPr>
              <a:t>chất</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sản</a:t>
            </a:r>
            <a:r>
              <a:rPr lang="en-US" sz="2800" dirty="0">
                <a:solidFill>
                  <a:srgbClr val="FF0000"/>
                </a:solidFill>
              </a:rPr>
              <a:t> </a:t>
            </a:r>
            <a:r>
              <a:rPr lang="en-US" sz="2800" dirty="0" err="1">
                <a:solidFill>
                  <a:srgbClr val="FF0000"/>
                </a:solidFill>
              </a:rPr>
              <a:t>phẩm</a:t>
            </a:r>
            <a:endParaRPr lang="en-US" sz="2800" dirty="0">
              <a:solidFill>
                <a:srgbClr val="FF0000"/>
              </a:solidFill>
            </a:endParaRPr>
          </a:p>
        </p:txBody>
      </p:sp>
      <p:pic>
        <p:nvPicPr>
          <p:cNvPr id="20" name="Picture 19">
            <a:extLst>
              <a:ext uri="{FF2B5EF4-FFF2-40B4-BE49-F238E27FC236}">
                <a16:creationId xmlns:a16="http://schemas.microsoft.com/office/drawing/2014/main" id="{3B1C37FD-4501-4636-8C59-51218F9AC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018" y="433474"/>
            <a:ext cx="2658129" cy="2658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12192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3" name="TextBox 2">
            <a:extLst>
              <a:ext uri="{FF2B5EF4-FFF2-40B4-BE49-F238E27FC236}">
                <a16:creationId xmlns:a16="http://schemas.microsoft.com/office/drawing/2014/main" id="{3502333B-19E4-4941-964A-3D5A2B824751}"/>
              </a:ext>
            </a:extLst>
          </p:cNvPr>
          <p:cNvSpPr txBox="1"/>
          <p:nvPr/>
        </p:nvSpPr>
        <p:spPr>
          <a:xfrm>
            <a:off x="3471258" y="167551"/>
            <a:ext cx="4856923" cy="523220"/>
          </a:xfrm>
          <a:prstGeom prst="rect">
            <a:avLst/>
          </a:prstGeom>
          <a:noFill/>
          <a:ln w="28575">
            <a:solidFill>
              <a:srgbClr val="00B050"/>
            </a:solidFill>
          </a:ln>
        </p:spPr>
        <p:txBody>
          <a:bodyPr wrap="square" rtlCol="0">
            <a:spAutoFit/>
          </a:bodyPr>
          <a:lstStyle/>
          <a:p>
            <a:pPr algn="ctr"/>
            <a:r>
              <a:rPr lang="en-US" sz="2800" b="1" dirty="0" err="1">
                <a:solidFill>
                  <a:srgbClr val="7030A0"/>
                </a:solidFill>
              </a:rPr>
              <a:t>Một</a:t>
            </a:r>
            <a:r>
              <a:rPr lang="en-US" sz="2800" b="1" dirty="0">
                <a:solidFill>
                  <a:srgbClr val="7030A0"/>
                </a:solidFill>
              </a:rPr>
              <a:t> </a:t>
            </a:r>
            <a:r>
              <a:rPr lang="en-US" sz="2800" b="1" dirty="0" err="1">
                <a:solidFill>
                  <a:srgbClr val="7030A0"/>
                </a:solidFill>
              </a:rPr>
              <a:t>số</a:t>
            </a:r>
            <a:r>
              <a:rPr lang="en-US" sz="2800" b="1" dirty="0">
                <a:solidFill>
                  <a:srgbClr val="7030A0"/>
                </a:solidFill>
              </a:rPr>
              <a:t> </a:t>
            </a:r>
            <a:r>
              <a:rPr lang="en-US" sz="2800" b="1" dirty="0" err="1">
                <a:solidFill>
                  <a:srgbClr val="7030A0"/>
                </a:solidFill>
              </a:rPr>
              <a:t>giống</a:t>
            </a:r>
            <a:r>
              <a:rPr lang="en-US" sz="2800" b="1" dirty="0">
                <a:solidFill>
                  <a:srgbClr val="7030A0"/>
                </a:solidFill>
              </a:rPr>
              <a:t> </a:t>
            </a:r>
            <a:r>
              <a:rPr lang="en-US" sz="2800" b="1" dirty="0" err="1">
                <a:solidFill>
                  <a:srgbClr val="7030A0"/>
                </a:solidFill>
              </a:rPr>
              <a:t>gà</a:t>
            </a:r>
            <a:r>
              <a:rPr lang="en-US" sz="2800" b="1" dirty="0">
                <a:solidFill>
                  <a:srgbClr val="7030A0"/>
                </a:solidFill>
              </a:rPr>
              <a:t> ở </a:t>
            </a:r>
            <a:r>
              <a:rPr lang="en-US" sz="2800" b="1" dirty="0" err="1">
                <a:solidFill>
                  <a:srgbClr val="7030A0"/>
                </a:solidFill>
              </a:rPr>
              <a:t>Việt</a:t>
            </a:r>
            <a:r>
              <a:rPr lang="en-US" sz="2800" b="1" dirty="0">
                <a:solidFill>
                  <a:srgbClr val="7030A0"/>
                </a:solidFill>
              </a:rPr>
              <a:t> Nam</a:t>
            </a:r>
          </a:p>
        </p:txBody>
      </p:sp>
      <p:pic>
        <p:nvPicPr>
          <p:cNvPr id="7" name="Picture 6">
            <a:extLst>
              <a:ext uri="{FF2B5EF4-FFF2-40B4-BE49-F238E27FC236}">
                <a16:creationId xmlns:a16="http://schemas.microsoft.com/office/drawing/2014/main" id="{B7C2F84E-2F1A-4E29-A97D-E585062EB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3408"/>
            <a:ext cx="3858377" cy="2930498"/>
          </a:xfrm>
          <a:prstGeom prst="rect">
            <a:avLst/>
          </a:prstGeom>
        </p:spPr>
      </p:pic>
      <p:pic>
        <p:nvPicPr>
          <p:cNvPr id="11" name="Picture 10">
            <a:extLst>
              <a:ext uri="{FF2B5EF4-FFF2-40B4-BE49-F238E27FC236}">
                <a16:creationId xmlns:a16="http://schemas.microsoft.com/office/drawing/2014/main" id="{9DE0987A-6F52-4F25-B186-0D37B4C42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212" y="2923086"/>
            <a:ext cx="3754013" cy="2930498"/>
          </a:xfrm>
          <a:prstGeom prst="rect">
            <a:avLst/>
          </a:prstGeom>
        </p:spPr>
      </p:pic>
      <p:sp>
        <p:nvSpPr>
          <p:cNvPr id="15" name="TextBox 14">
            <a:extLst>
              <a:ext uri="{FF2B5EF4-FFF2-40B4-BE49-F238E27FC236}">
                <a16:creationId xmlns:a16="http://schemas.microsoft.com/office/drawing/2014/main" id="{CE4E529E-6D4B-4F28-A0FE-3EE462506C8B}"/>
              </a:ext>
            </a:extLst>
          </p:cNvPr>
          <p:cNvSpPr txBox="1"/>
          <p:nvPr/>
        </p:nvSpPr>
        <p:spPr>
          <a:xfrm>
            <a:off x="4302212" y="858322"/>
            <a:ext cx="3756114"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400" b="0" i="0" dirty="0">
                <a:solidFill>
                  <a:srgbClr val="111111"/>
                </a:solidFill>
                <a:effectLst/>
              </a:rPr>
              <a:t>Ngoại hình gà Ri chủ yếu thon</a:t>
            </a:r>
            <a:r>
              <a:rPr lang="en-US" sz="2400" b="0" i="0" dirty="0">
                <a:solidFill>
                  <a:srgbClr val="111111"/>
                </a:solidFill>
                <a:effectLst/>
              </a:rPr>
              <a:t> </a:t>
            </a:r>
            <a:r>
              <a:rPr lang="vi-VN" sz="2400" b="0" i="0" dirty="0">
                <a:solidFill>
                  <a:srgbClr val="111111"/>
                </a:solidFill>
                <a:effectLst/>
              </a:rPr>
              <a:t>nhỏ,</a:t>
            </a:r>
            <a:r>
              <a:rPr lang="en-US" sz="2400" b="0" i="0" dirty="0">
                <a:solidFill>
                  <a:srgbClr val="111111"/>
                </a:solidFill>
                <a:effectLst/>
              </a:rPr>
              <a:t> </a:t>
            </a:r>
            <a:r>
              <a:rPr lang="vi-VN" sz="2400" b="0" i="0" dirty="0">
                <a:solidFill>
                  <a:srgbClr val="111111"/>
                </a:solidFill>
                <a:effectLst/>
              </a:rPr>
              <a:t>mào cờ có nhiều răng cưa ,chân và da có màu vàng</a:t>
            </a:r>
            <a:r>
              <a:rPr lang="en-US" sz="2400" b="0" i="0" dirty="0">
                <a:solidFill>
                  <a:srgbClr val="111111"/>
                </a:solidFill>
                <a:effectLst/>
              </a:rPr>
              <a:t>. </a:t>
            </a:r>
            <a:r>
              <a:rPr lang="vi-VN" sz="2400" b="0" i="0" dirty="0">
                <a:solidFill>
                  <a:srgbClr val="111111"/>
                </a:solidFill>
                <a:effectLst/>
              </a:rPr>
              <a:t>Sản lượng trứng: 124-126 quả</a:t>
            </a:r>
            <a:endParaRPr lang="en-US" sz="2400" dirty="0"/>
          </a:p>
        </p:txBody>
      </p:sp>
      <p:pic>
        <p:nvPicPr>
          <p:cNvPr id="16" name="Picture 15">
            <a:extLst>
              <a:ext uri="{FF2B5EF4-FFF2-40B4-BE49-F238E27FC236}">
                <a16:creationId xmlns:a16="http://schemas.microsoft.com/office/drawing/2014/main" id="{AE89DF67-181B-4E89-9EC1-7120769D5E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181" y="2893447"/>
            <a:ext cx="3863819" cy="2930498"/>
          </a:xfrm>
          <a:prstGeom prst="rect">
            <a:avLst/>
          </a:prstGeom>
        </p:spPr>
      </p:pic>
      <p:sp>
        <p:nvSpPr>
          <p:cNvPr id="18" name="TextBox 17">
            <a:extLst>
              <a:ext uri="{FF2B5EF4-FFF2-40B4-BE49-F238E27FC236}">
                <a16:creationId xmlns:a16="http://schemas.microsoft.com/office/drawing/2014/main" id="{BFBF8D10-BB68-4931-A7C5-5853EAFED1DA}"/>
              </a:ext>
            </a:extLst>
          </p:cNvPr>
          <p:cNvSpPr txBox="1"/>
          <p:nvPr/>
        </p:nvSpPr>
        <p:spPr>
          <a:xfrm>
            <a:off x="8328181" y="865897"/>
            <a:ext cx="3635477"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400" dirty="0" err="1">
                <a:latin typeface="Arial" panose="020B0604020202020204" pitchFamily="34" charset="0"/>
                <a:cs typeface="Arial" panose="020B0604020202020204" pitchFamily="34" charset="0"/>
              </a:rPr>
              <a:t>Gà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Tảo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nhạt</a:t>
            </a:r>
            <a:r>
              <a:rPr lang="en-US" sz="2400" dirty="0">
                <a:latin typeface="Arial" panose="020B0604020202020204" pitchFamily="34" charset="0"/>
                <a:cs typeface="Arial" panose="020B0604020202020204" pitchFamily="34" charset="0"/>
              </a:rPr>
              <a:t> hay hung </a:t>
            </a:r>
            <a:r>
              <a:rPr lang="en-US" sz="2400" dirty="0" err="1">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chân</a:t>
            </a:r>
            <a:r>
              <a:rPr lang="en-US" sz="2400" dirty="0">
                <a:latin typeface="Arial" panose="020B0604020202020204" pitchFamily="34" charset="0"/>
                <a:cs typeface="Arial" panose="020B0604020202020204" pitchFamily="34" charset="0"/>
              </a:rPr>
              <a:t> to, </a:t>
            </a:r>
            <a:r>
              <a:rPr lang="en-US" sz="2400" dirty="0" err="1">
                <a:latin typeface="Arial" panose="020B0604020202020204" pitchFamily="34" charset="0"/>
                <a:cs typeface="Arial" panose="020B0604020202020204" pitchFamily="34" charset="0"/>
              </a:rPr>
              <a:t>xù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trống</a:t>
            </a:r>
            <a:r>
              <a:rPr lang="en-US" sz="2400" dirty="0">
                <a:latin typeface="Arial" panose="020B0604020202020204" pitchFamily="34" charset="0"/>
                <a:cs typeface="Arial" panose="020B0604020202020204" pitchFamily="34" charset="0"/>
              </a:rPr>
              <a:t> 5kg, </a:t>
            </a:r>
            <a:r>
              <a:rPr lang="en-US" sz="2400" dirty="0" err="1">
                <a:latin typeface="Arial" panose="020B0604020202020204" pitchFamily="34" charset="0"/>
                <a:cs typeface="Arial" panose="020B0604020202020204" pitchFamily="34" charset="0"/>
              </a:rPr>
              <a:t>gà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mái</a:t>
            </a:r>
            <a:r>
              <a:rPr lang="en-US" sz="2400" dirty="0">
                <a:latin typeface="Arial" panose="020B0604020202020204" pitchFamily="34" charset="0"/>
                <a:cs typeface="Arial" panose="020B0604020202020204" pitchFamily="34" charset="0"/>
              </a:rPr>
              <a:t> 3,5kg. </a:t>
            </a:r>
            <a:r>
              <a:rPr lang="en-US" sz="2400" dirty="0" err="1">
                <a:latin typeface="Arial" panose="020B0604020202020204" pitchFamily="34" charset="0"/>
                <a:cs typeface="Arial" panose="020B0604020202020204" pitchFamily="34" charset="0"/>
              </a:rPr>
              <a:t>Nuôi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thịt</a:t>
            </a:r>
            <a:r>
              <a:rPr lang="en-US" sz="2400" dirty="0">
                <a:latin typeface="Arial" panose="020B0604020202020204" pitchFamily="34" charset="0"/>
                <a:cs typeface="Arial" panose="020B0604020202020204" pitchFamily="34" charset="0"/>
              </a:rPr>
              <a:t>.</a:t>
            </a:r>
            <a:endParaRPr lang="en-US" dirty="0"/>
          </a:p>
        </p:txBody>
      </p:sp>
      <p:sp>
        <p:nvSpPr>
          <p:cNvPr id="20" name="TextBox 19">
            <a:extLst>
              <a:ext uri="{FF2B5EF4-FFF2-40B4-BE49-F238E27FC236}">
                <a16:creationId xmlns:a16="http://schemas.microsoft.com/office/drawing/2014/main" id="{CF4B1CA9-7F13-45DE-AB44-721CB6AFD067}"/>
              </a:ext>
            </a:extLst>
          </p:cNvPr>
          <p:cNvSpPr txBox="1"/>
          <p:nvPr/>
        </p:nvSpPr>
        <p:spPr>
          <a:xfrm>
            <a:off x="82831" y="984094"/>
            <a:ext cx="3775546"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400" b="0" i="0" dirty="0">
                <a:solidFill>
                  <a:srgbClr val="111111"/>
                </a:solidFill>
                <a:effectLst/>
              </a:rPr>
              <a:t>Gà</a:t>
            </a:r>
            <a:r>
              <a:rPr lang="en-US" sz="2400" b="0" i="0" dirty="0">
                <a:solidFill>
                  <a:srgbClr val="111111"/>
                </a:solidFill>
                <a:effectLst/>
              </a:rPr>
              <a:t> </a:t>
            </a:r>
            <a:r>
              <a:rPr lang="en-US" sz="2400" b="0" i="0" dirty="0" err="1">
                <a:solidFill>
                  <a:srgbClr val="111111"/>
                </a:solidFill>
                <a:effectLst/>
              </a:rPr>
              <a:t>Ác</a:t>
            </a:r>
            <a:r>
              <a:rPr lang="vi-VN" sz="2400" b="0" i="0" dirty="0">
                <a:solidFill>
                  <a:srgbClr val="111111"/>
                </a:solidFill>
                <a:effectLst/>
              </a:rPr>
              <a:t> có tầm vóc nhỏ, lông trắng tuyền; mỏ, chân da, thịt và xương đều màu đen</a:t>
            </a:r>
            <a:r>
              <a:rPr lang="en-US" sz="2400" b="0" i="0" dirty="0">
                <a:solidFill>
                  <a:srgbClr val="111111"/>
                </a:solidFill>
                <a:effectLst/>
              </a:rPr>
              <a:t>. </a:t>
            </a:r>
            <a:endParaRPr lang="en-US" sz="2400" dirty="0"/>
          </a:p>
        </p:txBody>
      </p:sp>
    </p:spTree>
    <p:extLst>
      <p:ext uri="{BB962C8B-B14F-4D97-AF65-F5344CB8AC3E}">
        <p14:creationId xmlns:p14="http://schemas.microsoft.com/office/powerpoint/2010/main" val="82248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67834" y="0"/>
            <a:ext cx="12192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9" name="TextBox 8">
            <a:extLst>
              <a:ext uri="{FF2B5EF4-FFF2-40B4-BE49-F238E27FC236}">
                <a16:creationId xmlns:a16="http://schemas.microsoft.com/office/drawing/2014/main" id="{93F486F2-8486-4BB0-BB04-11E49FA64FAC}"/>
              </a:ext>
            </a:extLst>
          </p:cNvPr>
          <p:cNvSpPr txBox="1"/>
          <p:nvPr/>
        </p:nvSpPr>
        <p:spPr>
          <a:xfrm>
            <a:off x="3471258" y="167551"/>
            <a:ext cx="4856923" cy="523220"/>
          </a:xfrm>
          <a:prstGeom prst="rect">
            <a:avLst/>
          </a:prstGeom>
          <a:noFill/>
          <a:ln w="28575">
            <a:solidFill>
              <a:srgbClr val="00B050"/>
            </a:solidFill>
          </a:ln>
        </p:spPr>
        <p:txBody>
          <a:bodyPr wrap="square" rtlCol="0">
            <a:spAutoFit/>
          </a:bodyPr>
          <a:lstStyle/>
          <a:p>
            <a:pPr algn="ctr"/>
            <a:r>
              <a:rPr lang="en-US" sz="2800" b="1" dirty="0" err="1">
                <a:solidFill>
                  <a:srgbClr val="7030A0"/>
                </a:solidFill>
              </a:rPr>
              <a:t>Một</a:t>
            </a:r>
            <a:r>
              <a:rPr lang="en-US" sz="2800" b="1" dirty="0">
                <a:solidFill>
                  <a:srgbClr val="7030A0"/>
                </a:solidFill>
              </a:rPr>
              <a:t> </a:t>
            </a:r>
            <a:r>
              <a:rPr lang="en-US" sz="2800" b="1" dirty="0" err="1">
                <a:solidFill>
                  <a:srgbClr val="7030A0"/>
                </a:solidFill>
              </a:rPr>
              <a:t>số</a:t>
            </a:r>
            <a:r>
              <a:rPr lang="en-US" sz="2800" b="1" dirty="0">
                <a:solidFill>
                  <a:srgbClr val="7030A0"/>
                </a:solidFill>
              </a:rPr>
              <a:t> </a:t>
            </a:r>
            <a:r>
              <a:rPr lang="en-US" sz="2800" b="1" dirty="0" err="1">
                <a:solidFill>
                  <a:srgbClr val="7030A0"/>
                </a:solidFill>
              </a:rPr>
              <a:t>giống</a:t>
            </a:r>
            <a:r>
              <a:rPr lang="en-US" sz="2800" b="1" dirty="0">
                <a:solidFill>
                  <a:srgbClr val="7030A0"/>
                </a:solidFill>
              </a:rPr>
              <a:t> </a:t>
            </a:r>
            <a:r>
              <a:rPr lang="en-US" sz="2800" b="1" dirty="0" err="1">
                <a:solidFill>
                  <a:srgbClr val="7030A0"/>
                </a:solidFill>
              </a:rPr>
              <a:t>heo</a:t>
            </a:r>
            <a:r>
              <a:rPr lang="en-US" sz="2800" b="1" dirty="0">
                <a:solidFill>
                  <a:srgbClr val="7030A0"/>
                </a:solidFill>
              </a:rPr>
              <a:t> ở </a:t>
            </a:r>
            <a:r>
              <a:rPr lang="en-US" sz="2800" b="1" dirty="0" err="1">
                <a:solidFill>
                  <a:srgbClr val="7030A0"/>
                </a:solidFill>
              </a:rPr>
              <a:t>Việt</a:t>
            </a:r>
            <a:r>
              <a:rPr lang="en-US" sz="2800" b="1" dirty="0">
                <a:solidFill>
                  <a:srgbClr val="7030A0"/>
                </a:solidFill>
              </a:rPr>
              <a:t> Nam</a:t>
            </a:r>
          </a:p>
        </p:txBody>
      </p:sp>
      <p:pic>
        <p:nvPicPr>
          <p:cNvPr id="10" name="Picture 8">
            <a:extLst>
              <a:ext uri="{FF2B5EF4-FFF2-40B4-BE49-F238E27FC236}">
                <a16:creationId xmlns:a16="http://schemas.microsoft.com/office/drawing/2014/main" id="{83A5F19C-9486-4455-B0E3-35A3503A4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4" y="3313043"/>
            <a:ext cx="3934323" cy="290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0DDCBD57-0E95-476B-B730-1DAF9FCCD9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318" y="3313043"/>
            <a:ext cx="4087863" cy="290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734D1508-92E8-4BA4-81DB-FD7F1C863034}"/>
              </a:ext>
            </a:extLst>
          </p:cNvPr>
          <p:cNvSpPr txBox="1"/>
          <p:nvPr/>
        </p:nvSpPr>
        <p:spPr>
          <a:xfrm>
            <a:off x="67834" y="1258957"/>
            <a:ext cx="393432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dirty="0" err="1">
                <a:latin typeface="Arial" panose="020B0604020202020204" pitchFamily="34" charset="0"/>
                <a:cs typeface="Arial" panose="020B0604020202020204" pitchFamily="34" charset="0"/>
              </a:rPr>
              <a:t>Lợn</a:t>
            </a:r>
            <a:r>
              <a:rPr lang="en-US" sz="2400" dirty="0">
                <a:latin typeface="Arial" panose="020B0604020202020204" pitchFamily="34" charset="0"/>
                <a:cs typeface="Arial" panose="020B0604020202020204" pitchFamily="34" charset="0"/>
              </a:rPr>
              <a:t> Lan-</a:t>
            </a:r>
            <a:r>
              <a:rPr lang="en-US" sz="2400" dirty="0" err="1">
                <a:latin typeface="Arial" panose="020B0604020202020204" pitchFamily="34" charset="0"/>
                <a:cs typeface="Arial" panose="020B0604020202020204" pitchFamily="34" charset="0"/>
              </a:rPr>
              <a:t>đơ</a:t>
            </a:r>
            <a:r>
              <a:rPr lang="en-US" sz="2400" dirty="0">
                <a:latin typeface="Arial" panose="020B0604020202020204" pitchFamily="34" charset="0"/>
                <a:cs typeface="Arial" panose="020B0604020202020204" pitchFamily="34" charset="0"/>
              </a:rPr>
              <a:t>-rat: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dài</a:t>
            </a:r>
            <a:r>
              <a:rPr lang="en-US" sz="2400" dirty="0">
                <a:latin typeface="Arial" panose="020B0604020202020204" pitchFamily="34" charset="0"/>
                <a:cs typeface="Arial" panose="020B0604020202020204" pitchFamily="34" charset="0"/>
              </a:rPr>
              <a:t>, tai </a:t>
            </a:r>
            <a:r>
              <a:rPr lang="en-US" sz="2400" dirty="0" err="1">
                <a:latin typeface="Arial" panose="020B0604020202020204" pitchFamily="34" charset="0"/>
                <a:cs typeface="Arial" panose="020B0604020202020204" pitchFamily="34" charset="0"/>
              </a:rPr>
              <a:t>rũ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lông</a:t>
            </a:r>
            <a:r>
              <a:rPr lang="en-US" sz="2400" dirty="0">
                <a:latin typeface="Arial" panose="020B0604020202020204" pitchFamily="34" charset="0"/>
                <a:cs typeface="Arial" panose="020B0604020202020204" pitchFamily="34" charset="0"/>
              </a:rPr>
              <a:t> da </a:t>
            </a:r>
            <a:r>
              <a:rPr lang="en-US" sz="2400" dirty="0" err="1">
                <a:latin typeface="Arial" panose="020B0604020202020204" pitchFamily="34" charset="0"/>
                <a:cs typeface="Arial" panose="020B0604020202020204" pitchFamily="34" charset="0"/>
              </a:rPr>
              <a:t>trắng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endParaRPr lang="en-US"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AD41EC6-6A7F-43A8-96BF-69ABD1C190D9}"/>
              </a:ext>
            </a:extLst>
          </p:cNvPr>
          <p:cNvSpPr txBox="1"/>
          <p:nvPr/>
        </p:nvSpPr>
        <p:spPr>
          <a:xfrm>
            <a:off x="4240317" y="1272209"/>
            <a:ext cx="408786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dirty="0" err="1">
                <a:latin typeface="Arial" panose="020B0604020202020204" pitchFamily="34" charset="0"/>
                <a:cs typeface="Arial" panose="020B0604020202020204" pitchFamily="34" charset="0"/>
              </a:rPr>
              <a:t>Lợn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gãy</a:t>
            </a:r>
            <a:r>
              <a:rPr lang="en-US" sz="2400" dirty="0">
                <a:latin typeface="Arial" panose="020B0604020202020204" pitchFamily="34" charset="0"/>
                <a:cs typeface="Arial" panose="020B0604020202020204" pitchFamily="34" charset="0"/>
              </a:rPr>
              <a:t>, tai to </a:t>
            </a:r>
            <a:r>
              <a:rPr lang="en-US" sz="2400" dirty="0" err="1">
                <a:latin typeface="Arial" panose="020B0604020202020204" pitchFamily="34" charset="0"/>
                <a:cs typeface="Arial" panose="020B0604020202020204" pitchFamily="34" charset="0"/>
              </a:rPr>
              <a:t>hướng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cứng</a:t>
            </a:r>
            <a:r>
              <a:rPr lang="en-US" sz="2400" dirty="0">
                <a:latin typeface="Arial" panose="020B0604020202020204" pitchFamily="34" charset="0"/>
                <a:cs typeface="Arial" panose="020B0604020202020204" pitchFamily="34" charset="0"/>
              </a:rPr>
              <a:t>, da </a:t>
            </a:r>
            <a:r>
              <a:rPr lang="en-US" sz="2400" dirty="0" err="1">
                <a:latin typeface="Arial" panose="020B0604020202020204" pitchFamily="34" charset="0"/>
                <a:cs typeface="Arial" panose="020B0604020202020204" pitchFamily="34" charset="0"/>
              </a:rPr>
              <a:t>trắng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endParaRPr lang="en-US" sz="2400" dirty="0">
              <a:latin typeface="Arial" panose="020B0604020202020204" pitchFamily="34" charset="0"/>
              <a:cs typeface="Arial" panose="020B0604020202020204" pitchFamily="34" charset="0"/>
            </a:endParaRPr>
          </a:p>
        </p:txBody>
      </p:sp>
      <p:pic>
        <p:nvPicPr>
          <p:cNvPr id="16" name="Picture 57">
            <a:extLst>
              <a:ext uri="{FF2B5EF4-FFF2-40B4-BE49-F238E27FC236}">
                <a16:creationId xmlns:a16="http://schemas.microsoft.com/office/drawing/2014/main" id="{F2C933DF-E5A4-4384-86C2-CC835813C6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1635" y="3313043"/>
            <a:ext cx="3750365" cy="290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A067D180-94CA-40B7-A941-62FC673445FC}"/>
              </a:ext>
            </a:extLst>
          </p:cNvPr>
          <p:cNvSpPr txBox="1"/>
          <p:nvPr/>
        </p:nvSpPr>
        <p:spPr>
          <a:xfrm>
            <a:off x="8501269" y="1258956"/>
            <a:ext cx="364434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dirty="0" err="1">
                <a:latin typeface="Arial" panose="020B0604020202020204" pitchFamily="34" charset="0"/>
                <a:cs typeface="Arial" panose="020B0604020202020204" pitchFamily="34" charset="0"/>
              </a:rPr>
              <a:t>Lợn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lang </a:t>
            </a:r>
            <a:r>
              <a:rPr lang="en-US" sz="2400" dirty="0" err="1">
                <a:latin typeface="Arial" panose="020B0604020202020204" pitchFamily="34" charset="0"/>
                <a:cs typeface="Arial" panose="020B0604020202020204" pitchFamily="34" charset="0"/>
              </a:rPr>
              <a:t>trắng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ngựa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mỡ</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4179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12192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6" name="TextBox 5">
            <a:extLst>
              <a:ext uri="{FF2B5EF4-FFF2-40B4-BE49-F238E27FC236}">
                <a16:creationId xmlns:a16="http://schemas.microsoft.com/office/drawing/2014/main" id="{091B13E2-9785-455E-8ED7-EB6BE334A030}"/>
              </a:ext>
            </a:extLst>
          </p:cNvPr>
          <p:cNvSpPr txBox="1"/>
          <p:nvPr/>
        </p:nvSpPr>
        <p:spPr>
          <a:xfrm>
            <a:off x="3471258" y="167551"/>
            <a:ext cx="4856923" cy="523220"/>
          </a:xfrm>
          <a:prstGeom prst="rect">
            <a:avLst/>
          </a:prstGeom>
          <a:noFill/>
          <a:ln w="28575">
            <a:solidFill>
              <a:srgbClr val="00B050"/>
            </a:solidFill>
          </a:ln>
        </p:spPr>
        <p:txBody>
          <a:bodyPr wrap="square" rtlCol="0">
            <a:spAutoFit/>
          </a:bodyPr>
          <a:lstStyle/>
          <a:p>
            <a:pPr algn="ctr"/>
            <a:r>
              <a:rPr lang="en-US" sz="2800" b="1" dirty="0" err="1">
                <a:solidFill>
                  <a:srgbClr val="7030A0"/>
                </a:solidFill>
              </a:rPr>
              <a:t>Một</a:t>
            </a:r>
            <a:r>
              <a:rPr lang="en-US" sz="2800" b="1" dirty="0">
                <a:solidFill>
                  <a:srgbClr val="7030A0"/>
                </a:solidFill>
              </a:rPr>
              <a:t> </a:t>
            </a:r>
            <a:r>
              <a:rPr lang="en-US" sz="2800" b="1" dirty="0" err="1">
                <a:solidFill>
                  <a:srgbClr val="7030A0"/>
                </a:solidFill>
              </a:rPr>
              <a:t>số</a:t>
            </a:r>
            <a:r>
              <a:rPr lang="en-US" sz="2800" b="1" dirty="0">
                <a:solidFill>
                  <a:srgbClr val="7030A0"/>
                </a:solidFill>
              </a:rPr>
              <a:t> </a:t>
            </a:r>
            <a:r>
              <a:rPr lang="en-US" sz="2800" b="1" dirty="0" err="1">
                <a:solidFill>
                  <a:srgbClr val="7030A0"/>
                </a:solidFill>
              </a:rPr>
              <a:t>giống</a:t>
            </a:r>
            <a:r>
              <a:rPr lang="en-US" sz="2800" b="1" dirty="0">
                <a:solidFill>
                  <a:srgbClr val="7030A0"/>
                </a:solidFill>
              </a:rPr>
              <a:t> </a:t>
            </a:r>
            <a:r>
              <a:rPr lang="en-US" sz="2800" b="1" dirty="0" err="1">
                <a:solidFill>
                  <a:srgbClr val="7030A0"/>
                </a:solidFill>
              </a:rPr>
              <a:t>bò</a:t>
            </a:r>
            <a:r>
              <a:rPr lang="en-US" sz="2800" b="1" dirty="0">
                <a:solidFill>
                  <a:srgbClr val="7030A0"/>
                </a:solidFill>
              </a:rPr>
              <a:t> ở </a:t>
            </a:r>
            <a:r>
              <a:rPr lang="en-US" sz="2800" b="1" dirty="0" err="1">
                <a:solidFill>
                  <a:srgbClr val="7030A0"/>
                </a:solidFill>
              </a:rPr>
              <a:t>Việt</a:t>
            </a:r>
            <a:r>
              <a:rPr lang="en-US" sz="2800" b="1" dirty="0">
                <a:solidFill>
                  <a:srgbClr val="7030A0"/>
                </a:solidFill>
              </a:rPr>
              <a:t> Nam</a:t>
            </a:r>
          </a:p>
        </p:txBody>
      </p:sp>
      <p:pic>
        <p:nvPicPr>
          <p:cNvPr id="7" name="Picture 6">
            <a:extLst>
              <a:ext uri="{FF2B5EF4-FFF2-40B4-BE49-F238E27FC236}">
                <a16:creationId xmlns:a16="http://schemas.microsoft.com/office/drawing/2014/main" id="{07155C9C-F437-4A5F-983F-CFB0573683FF}"/>
              </a:ext>
            </a:extLst>
          </p:cNvPr>
          <p:cNvPicPr>
            <a:picLocks noChangeAspect="1"/>
          </p:cNvPicPr>
          <p:nvPr/>
        </p:nvPicPr>
        <p:blipFill rotWithShape="1">
          <a:blip r:embed="rId3"/>
          <a:srcRect l="10759" b="26516"/>
          <a:stretch/>
        </p:blipFill>
        <p:spPr>
          <a:xfrm>
            <a:off x="120927" y="966948"/>
            <a:ext cx="3788464" cy="1576142"/>
          </a:xfrm>
          <a:prstGeom prst="rect">
            <a:avLst/>
          </a:prstGeom>
        </p:spPr>
      </p:pic>
      <p:sp>
        <p:nvSpPr>
          <p:cNvPr id="8" name="TextBox 7">
            <a:extLst>
              <a:ext uri="{FF2B5EF4-FFF2-40B4-BE49-F238E27FC236}">
                <a16:creationId xmlns:a16="http://schemas.microsoft.com/office/drawing/2014/main" id="{6EDE88BE-5CAC-42A6-80F3-77F9EFE598B2}"/>
              </a:ext>
            </a:extLst>
          </p:cNvPr>
          <p:cNvSpPr txBox="1"/>
          <p:nvPr/>
        </p:nvSpPr>
        <p:spPr>
          <a:xfrm>
            <a:off x="4314364" y="973430"/>
            <a:ext cx="4342158" cy="156966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b="0" i="0" dirty="0" err="1">
                <a:solidFill>
                  <a:srgbClr val="000000"/>
                </a:solidFill>
                <a:effectLst/>
                <a:latin typeface="arial" panose="020B0604020202020204" pitchFamily="34" charset="0"/>
              </a:rPr>
              <a:t>Bò</a:t>
            </a:r>
            <a:r>
              <a:rPr lang="en-US" sz="2400" b="0" i="0" dirty="0">
                <a:solidFill>
                  <a:srgbClr val="000000"/>
                </a:solidFill>
                <a:effectLst/>
                <a:latin typeface="arial" panose="020B0604020202020204" pitchFamily="34" charset="0"/>
              </a:rPr>
              <a:t> </a:t>
            </a:r>
            <a:r>
              <a:rPr lang="en-US" sz="2400" b="0" i="0" dirty="0" err="1">
                <a:solidFill>
                  <a:srgbClr val="000000"/>
                </a:solidFill>
                <a:effectLst/>
                <a:latin typeface="arial" panose="020B0604020202020204" pitchFamily="34" charset="0"/>
              </a:rPr>
              <a:t>Vàng</a:t>
            </a:r>
            <a:r>
              <a:rPr lang="en-US" sz="2400" dirty="0">
                <a:solidFill>
                  <a:srgbClr val="000000"/>
                </a:solidFill>
                <a:latin typeface="arial" panose="020B0604020202020204" pitchFamily="34" charset="0"/>
              </a:rPr>
              <a:t>: </a:t>
            </a:r>
            <a:r>
              <a:rPr lang="vi-VN" sz="2400" b="0" i="0" dirty="0">
                <a:solidFill>
                  <a:srgbClr val="000000"/>
                </a:solidFill>
                <a:effectLst/>
                <a:latin typeface="arial" panose="020B0604020202020204" pitchFamily="34" charset="0"/>
              </a:rPr>
              <a:t>có màu vàng, vàng nhạt, màu cánh gián</a:t>
            </a:r>
            <a:r>
              <a:rPr lang="en-US" sz="2400" b="0" i="0" dirty="0">
                <a:solidFill>
                  <a:srgbClr val="000000"/>
                </a:solidFill>
                <a:effectLst/>
                <a:latin typeface="arial" panose="020B0604020202020204" pitchFamily="34" charset="0"/>
              </a:rPr>
              <a:t>; </a:t>
            </a:r>
            <a:r>
              <a:rPr lang="vi-VN" sz="2400" b="0" i="0" dirty="0">
                <a:solidFill>
                  <a:srgbClr val="000000"/>
                </a:solidFill>
                <a:effectLst/>
                <a:latin typeface="arial" panose="020B0604020202020204" pitchFamily="34" charset="0"/>
              </a:rPr>
              <a:t>tầm vóc bé, khối lượng ở con cái 160-180 kg; con đực 230-250 kg.</a:t>
            </a:r>
            <a:endParaRPr lang="en-US" sz="2400" dirty="0"/>
          </a:p>
        </p:txBody>
      </p:sp>
      <p:pic>
        <p:nvPicPr>
          <p:cNvPr id="11" name="Picture 10">
            <a:extLst>
              <a:ext uri="{FF2B5EF4-FFF2-40B4-BE49-F238E27FC236}">
                <a16:creationId xmlns:a16="http://schemas.microsoft.com/office/drawing/2014/main" id="{1B8E41E4-ABD6-4443-8CBD-282C24C7A9B3}"/>
              </a:ext>
            </a:extLst>
          </p:cNvPr>
          <p:cNvPicPr>
            <a:picLocks noChangeAspect="1"/>
          </p:cNvPicPr>
          <p:nvPr/>
        </p:nvPicPr>
        <p:blipFill rotWithShape="1">
          <a:blip r:embed="rId4">
            <a:extLst>
              <a:ext uri="{28A0092B-C50C-407E-A947-70E740481C1C}">
                <a14:useLocalDpi xmlns:a14="http://schemas.microsoft.com/office/drawing/2010/main" val="0"/>
              </a:ext>
            </a:extLst>
          </a:blip>
          <a:srcRect l="30075" b="1840"/>
          <a:stretch/>
        </p:blipFill>
        <p:spPr>
          <a:xfrm>
            <a:off x="-1" y="3236614"/>
            <a:ext cx="4068417" cy="2943770"/>
          </a:xfrm>
          <a:prstGeom prst="rect">
            <a:avLst/>
          </a:prstGeom>
        </p:spPr>
      </p:pic>
      <p:pic>
        <p:nvPicPr>
          <p:cNvPr id="13" name="Picture 12">
            <a:extLst>
              <a:ext uri="{FF2B5EF4-FFF2-40B4-BE49-F238E27FC236}">
                <a16:creationId xmlns:a16="http://schemas.microsoft.com/office/drawing/2014/main" id="{60E3F36A-4C79-43F9-B792-AA6FC1D9E723}"/>
              </a:ext>
            </a:extLst>
          </p:cNvPr>
          <p:cNvPicPr>
            <a:picLocks noChangeAspect="1"/>
          </p:cNvPicPr>
          <p:nvPr/>
        </p:nvPicPr>
        <p:blipFill rotWithShape="1">
          <a:blip r:embed="rId5">
            <a:extLst>
              <a:ext uri="{28A0092B-C50C-407E-A947-70E740481C1C}">
                <a14:useLocalDpi xmlns:a14="http://schemas.microsoft.com/office/drawing/2010/main" val="0"/>
              </a:ext>
            </a:extLst>
          </a:blip>
          <a:srcRect l="9025" t="7084" b="9684"/>
          <a:stretch/>
        </p:blipFill>
        <p:spPr>
          <a:xfrm>
            <a:off x="4314364" y="3236614"/>
            <a:ext cx="4245192" cy="2943770"/>
          </a:xfrm>
          <a:prstGeom prst="rect">
            <a:avLst/>
          </a:prstGeom>
        </p:spPr>
      </p:pic>
      <p:pic>
        <p:nvPicPr>
          <p:cNvPr id="15" name="Picture 14">
            <a:extLst>
              <a:ext uri="{FF2B5EF4-FFF2-40B4-BE49-F238E27FC236}">
                <a16:creationId xmlns:a16="http://schemas.microsoft.com/office/drawing/2014/main" id="{28050503-3C6C-4524-8C33-A9681059B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6522" y="3236614"/>
            <a:ext cx="3535477" cy="2891726"/>
          </a:xfrm>
          <a:prstGeom prst="rect">
            <a:avLst/>
          </a:prstGeom>
        </p:spPr>
      </p:pic>
      <p:sp>
        <p:nvSpPr>
          <p:cNvPr id="16" name="TextBox 15">
            <a:extLst>
              <a:ext uri="{FF2B5EF4-FFF2-40B4-BE49-F238E27FC236}">
                <a16:creationId xmlns:a16="http://schemas.microsoft.com/office/drawing/2014/main" id="{439BF60E-26EB-43AB-9FF3-4C2A4BD1C1B6}"/>
              </a:ext>
            </a:extLst>
          </p:cNvPr>
          <p:cNvSpPr txBox="1"/>
          <p:nvPr/>
        </p:nvSpPr>
        <p:spPr>
          <a:xfrm>
            <a:off x="8805155" y="973430"/>
            <a:ext cx="3322522" cy="156966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b="0" i="0" dirty="0" err="1">
                <a:solidFill>
                  <a:srgbClr val="000000"/>
                </a:solidFill>
                <a:effectLst/>
                <a:latin typeface="arial" panose="020B0604020202020204" pitchFamily="34" charset="0"/>
              </a:rPr>
              <a:t>Bò</a:t>
            </a:r>
            <a:r>
              <a:rPr lang="en-US" sz="2400" b="0" i="0" dirty="0">
                <a:solidFill>
                  <a:srgbClr val="000000"/>
                </a:solidFill>
                <a:effectLst/>
                <a:latin typeface="arial" panose="020B0604020202020204" pitchFamily="34" charset="0"/>
              </a:rPr>
              <a:t> Lai Sin: </a:t>
            </a:r>
            <a:r>
              <a:rPr lang="en-US" sz="2400" b="0" i="0" dirty="0" err="1">
                <a:solidFill>
                  <a:srgbClr val="202122"/>
                </a:solidFill>
                <a:effectLst/>
                <a:latin typeface="Arial" panose="020B0604020202020204" pitchFamily="34" charset="0"/>
              </a:rPr>
              <a:t>có</a:t>
            </a:r>
            <a:r>
              <a:rPr lang="en-US" sz="2400" b="0" i="0" dirty="0">
                <a:solidFill>
                  <a:srgbClr val="202122"/>
                </a:solidFill>
                <a:effectLst/>
                <a:latin typeface="Arial" panose="020B0604020202020204" pitchFamily="34" charset="0"/>
              </a:rPr>
              <a:t> tam </a:t>
            </a:r>
            <a:r>
              <a:rPr lang="en-US" sz="2400" b="0" i="0" dirty="0" err="1">
                <a:solidFill>
                  <a:srgbClr val="202122"/>
                </a:solidFill>
                <a:effectLst/>
                <a:latin typeface="Arial" panose="020B0604020202020204" pitchFamily="34" charset="0"/>
              </a:rPr>
              <a:t>vóc</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trung</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bình</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khỏe</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mạnh</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màu</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lông</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vàng</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hoặc</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đỏ</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sẫm</a:t>
            </a:r>
            <a:r>
              <a:rPr lang="en-US" sz="2400" dirty="0">
                <a:solidFill>
                  <a:srgbClr val="202122"/>
                </a:solidFill>
                <a:latin typeface="Arial" panose="020B0604020202020204" pitchFamily="34" charset="0"/>
              </a:rPr>
              <a:t>, </a:t>
            </a:r>
            <a:r>
              <a:rPr lang="en-US" sz="2400" b="0" i="0" dirty="0">
                <a:solidFill>
                  <a:srgbClr val="202122"/>
                </a:solidFill>
                <a:effectLst/>
                <a:latin typeface="Arial" panose="020B0604020202020204" pitchFamily="34" charset="0"/>
              </a:rPr>
              <a:t>u </a:t>
            </a:r>
            <a:r>
              <a:rPr lang="en-US" sz="2400" b="0" i="0" dirty="0" err="1">
                <a:solidFill>
                  <a:srgbClr val="202122"/>
                </a:solidFill>
                <a:effectLst/>
                <a:latin typeface="Arial" panose="020B0604020202020204" pitchFamily="34" charset="0"/>
              </a:rPr>
              <a:t>vai</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nổi</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rõ</a:t>
            </a:r>
            <a:endParaRPr lang="en-US" sz="2400" dirty="0"/>
          </a:p>
        </p:txBody>
      </p:sp>
    </p:spTree>
    <p:extLst>
      <p:ext uri="{BB962C8B-B14F-4D97-AF65-F5344CB8AC3E}">
        <p14:creationId xmlns:p14="http://schemas.microsoft.com/office/powerpoint/2010/main" val="3934760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12192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6" name="TextBox 5">
            <a:extLst>
              <a:ext uri="{FF2B5EF4-FFF2-40B4-BE49-F238E27FC236}">
                <a16:creationId xmlns:a16="http://schemas.microsoft.com/office/drawing/2014/main" id="{2CBA9B21-758A-4139-9D97-F981936A9812}"/>
              </a:ext>
            </a:extLst>
          </p:cNvPr>
          <p:cNvSpPr txBox="1"/>
          <p:nvPr/>
        </p:nvSpPr>
        <p:spPr>
          <a:xfrm>
            <a:off x="642731" y="438187"/>
            <a:ext cx="6294782" cy="523220"/>
          </a:xfrm>
          <a:prstGeom prst="rect">
            <a:avLst/>
          </a:prstGeom>
          <a:noFill/>
        </p:spPr>
        <p:txBody>
          <a:bodyPr wrap="square">
            <a:spAutoFit/>
          </a:bodyPr>
          <a:lstStyle/>
          <a:p>
            <a:r>
              <a:rPr lang="en-US" sz="2800" dirty="0">
                <a:solidFill>
                  <a:srgbClr val="0070C0"/>
                </a:solidFill>
                <a:latin typeface="Arial" panose="020B0604020202020204" pitchFamily="34" charset="0"/>
                <a:cs typeface="Arial" panose="020B0604020202020204" pitchFamily="34" charset="0"/>
              </a:rPr>
              <a:t>2. </a:t>
            </a:r>
            <a:r>
              <a:rPr lang="en-US" sz="2800" dirty="0" err="1">
                <a:solidFill>
                  <a:srgbClr val="0070C0"/>
                </a:solidFill>
                <a:latin typeface="Arial" panose="020B0604020202020204" pitchFamily="34" charset="0"/>
                <a:cs typeface="Arial" panose="020B0604020202020204" pitchFamily="34" charset="0"/>
              </a:rPr>
              <a:t>Phân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loại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giống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vật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nuôi</a:t>
            </a:r>
            <a:endParaRPr lang="en-US" sz="2800" dirty="0"/>
          </a:p>
        </p:txBody>
      </p:sp>
      <p:sp>
        <p:nvSpPr>
          <p:cNvPr id="7" name="TextBox 6">
            <a:extLst>
              <a:ext uri="{FF2B5EF4-FFF2-40B4-BE49-F238E27FC236}">
                <a16:creationId xmlns:a16="http://schemas.microsoft.com/office/drawing/2014/main" id="{E7A35BDF-75AA-4CA6-BD3B-87A6F59C213D}"/>
              </a:ext>
            </a:extLst>
          </p:cNvPr>
          <p:cNvSpPr txBox="1"/>
          <p:nvPr/>
        </p:nvSpPr>
        <p:spPr>
          <a:xfrm>
            <a:off x="1298712" y="1205948"/>
            <a:ext cx="9823455" cy="523220"/>
          </a:xfrm>
          <a:prstGeom prst="rect">
            <a:avLst/>
          </a:prstGeom>
          <a:noFill/>
        </p:spPr>
        <p:txBody>
          <a:bodyPr wrap="square" rtlCol="0">
            <a:spAutoFit/>
          </a:bodyPr>
          <a:lstStyle/>
          <a:p>
            <a:r>
              <a:rPr lang="en-US" sz="2800" b="1" i="1" dirty="0"/>
              <a:t>- Theo </a:t>
            </a:r>
            <a:r>
              <a:rPr lang="en-US" sz="2800" b="1" i="1" dirty="0" err="1"/>
              <a:t>địa</a:t>
            </a:r>
            <a:r>
              <a:rPr lang="en-US" sz="2800" b="1" i="1" dirty="0"/>
              <a:t> </a:t>
            </a:r>
            <a:r>
              <a:rPr lang="en-US" sz="2800" b="1" i="1" dirty="0" err="1"/>
              <a:t>lý</a:t>
            </a:r>
            <a:r>
              <a:rPr lang="en-US" sz="2800" b="1" i="1" dirty="0"/>
              <a:t>: </a:t>
            </a:r>
            <a:r>
              <a:rPr lang="en-US" sz="2800" dirty="0" err="1"/>
              <a:t>lợn</a:t>
            </a:r>
            <a:r>
              <a:rPr lang="en-US" sz="2800" dirty="0"/>
              <a:t> </a:t>
            </a:r>
            <a:r>
              <a:rPr lang="en-US" sz="2800" dirty="0" err="1"/>
              <a:t>Móng</a:t>
            </a:r>
            <a:r>
              <a:rPr lang="en-US" sz="2800" dirty="0"/>
              <a:t> </a:t>
            </a:r>
            <a:r>
              <a:rPr lang="en-US" sz="2800" dirty="0" err="1"/>
              <a:t>Cái</a:t>
            </a:r>
            <a:r>
              <a:rPr lang="en-US" sz="2800" dirty="0"/>
              <a:t>, </a:t>
            </a:r>
            <a:r>
              <a:rPr lang="en-US" sz="2800" dirty="0" err="1"/>
              <a:t>bò</a:t>
            </a:r>
            <a:r>
              <a:rPr lang="en-US" sz="2800" dirty="0"/>
              <a:t> </a:t>
            </a:r>
            <a:r>
              <a:rPr lang="en-US" sz="2800" dirty="0" err="1"/>
              <a:t>vàng</a:t>
            </a:r>
            <a:r>
              <a:rPr lang="en-US" sz="2800" dirty="0"/>
              <a:t> </a:t>
            </a:r>
            <a:r>
              <a:rPr lang="en-US" sz="2800" dirty="0" err="1"/>
              <a:t>Nghệ</a:t>
            </a:r>
            <a:r>
              <a:rPr lang="en-US" sz="2800" dirty="0"/>
              <a:t> An, </a:t>
            </a:r>
            <a:r>
              <a:rPr lang="en-US" sz="2800" dirty="0" err="1"/>
              <a:t>lợn</a:t>
            </a:r>
            <a:r>
              <a:rPr lang="en-US" sz="2800" dirty="0"/>
              <a:t> </a:t>
            </a:r>
            <a:r>
              <a:rPr lang="en-US" sz="2800" dirty="0" err="1"/>
              <a:t>Thuộc</a:t>
            </a:r>
            <a:r>
              <a:rPr lang="en-US" sz="2800" dirty="0"/>
              <a:t> </a:t>
            </a:r>
            <a:r>
              <a:rPr lang="en-US" sz="2800" dirty="0" err="1"/>
              <a:t>Nhiêu</a:t>
            </a:r>
            <a:r>
              <a:rPr lang="en-US" sz="2800" dirty="0"/>
              <a:t>,…</a:t>
            </a:r>
          </a:p>
        </p:txBody>
      </p:sp>
      <p:pic>
        <p:nvPicPr>
          <p:cNvPr id="8" name="Picture 57">
            <a:extLst>
              <a:ext uri="{FF2B5EF4-FFF2-40B4-BE49-F238E27FC236}">
                <a16:creationId xmlns:a16="http://schemas.microsoft.com/office/drawing/2014/main" id="{4201BC0F-126D-4EFC-A650-3A0680D0B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67" y="2597425"/>
            <a:ext cx="3754445" cy="276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37615C6-5DAF-4EFD-B94C-742DD409B9E3}"/>
              </a:ext>
            </a:extLst>
          </p:cNvPr>
          <p:cNvPicPr>
            <a:picLocks noChangeAspect="1"/>
          </p:cNvPicPr>
          <p:nvPr/>
        </p:nvPicPr>
        <p:blipFill rotWithShape="1">
          <a:blip r:embed="rId4">
            <a:extLst>
              <a:ext uri="{28A0092B-C50C-407E-A947-70E740481C1C}">
                <a14:useLocalDpi xmlns:a14="http://schemas.microsoft.com/office/drawing/2010/main" val="0"/>
              </a:ext>
            </a:extLst>
          </a:blip>
          <a:srcRect l="9025" t="7084" b="9684"/>
          <a:stretch/>
        </p:blipFill>
        <p:spPr>
          <a:xfrm>
            <a:off x="4127409" y="2597425"/>
            <a:ext cx="3929914" cy="2804934"/>
          </a:xfrm>
          <a:prstGeom prst="rect">
            <a:avLst/>
          </a:prstGeom>
        </p:spPr>
      </p:pic>
      <p:pic>
        <p:nvPicPr>
          <p:cNvPr id="11" name="Picture 10">
            <a:extLst>
              <a:ext uri="{FF2B5EF4-FFF2-40B4-BE49-F238E27FC236}">
                <a16:creationId xmlns:a16="http://schemas.microsoft.com/office/drawing/2014/main" id="{4F3A58FB-4B8A-447F-A73A-612C3827D0DC}"/>
              </a:ext>
            </a:extLst>
          </p:cNvPr>
          <p:cNvPicPr>
            <a:picLocks noChangeAspect="1"/>
          </p:cNvPicPr>
          <p:nvPr/>
        </p:nvPicPr>
        <p:blipFill rotWithShape="1">
          <a:blip r:embed="rId5">
            <a:extLst>
              <a:ext uri="{28A0092B-C50C-407E-A947-70E740481C1C}">
                <a14:useLocalDpi xmlns:a14="http://schemas.microsoft.com/office/drawing/2010/main" val="0"/>
              </a:ext>
            </a:extLst>
          </a:blip>
          <a:srcRect l="6956" t="7446" r="22554" b="27989"/>
          <a:stretch/>
        </p:blipFill>
        <p:spPr>
          <a:xfrm>
            <a:off x="8338120" y="2597425"/>
            <a:ext cx="3761713" cy="2763391"/>
          </a:xfrm>
          <a:prstGeom prst="rect">
            <a:avLst/>
          </a:prstGeom>
        </p:spPr>
      </p:pic>
      <p:sp>
        <p:nvSpPr>
          <p:cNvPr id="12" name="TextBox 11">
            <a:extLst>
              <a:ext uri="{FF2B5EF4-FFF2-40B4-BE49-F238E27FC236}">
                <a16:creationId xmlns:a16="http://schemas.microsoft.com/office/drawing/2014/main" id="{37267017-BF91-48B1-B787-D4170539EC27}"/>
              </a:ext>
            </a:extLst>
          </p:cNvPr>
          <p:cNvSpPr txBox="1"/>
          <p:nvPr/>
        </p:nvSpPr>
        <p:spPr>
          <a:xfrm>
            <a:off x="901148" y="5402359"/>
            <a:ext cx="2199861" cy="400110"/>
          </a:xfrm>
          <a:prstGeom prst="rect">
            <a:avLst/>
          </a:prstGeom>
          <a:noFill/>
        </p:spPr>
        <p:txBody>
          <a:bodyPr wrap="square" rtlCol="0">
            <a:spAutoFit/>
          </a:bodyPr>
          <a:lstStyle/>
          <a:p>
            <a:r>
              <a:rPr lang="en-US" sz="2000" dirty="0" err="1"/>
              <a:t>Lợn</a:t>
            </a:r>
            <a:r>
              <a:rPr lang="en-US" sz="2000" dirty="0"/>
              <a:t> </a:t>
            </a:r>
            <a:r>
              <a:rPr lang="en-US" sz="2000" dirty="0" err="1"/>
              <a:t>Móng</a:t>
            </a:r>
            <a:r>
              <a:rPr lang="en-US" sz="2000" dirty="0"/>
              <a:t> </a:t>
            </a:r>
            <a:r>
              <a:rPr lang="en-US" sz="2000" dirty="0" err="1"/>
              <a:t>Cái</a:t>
            </a:r>
            <a:endParaRPr lang="en-US" sz="2000" dirty="0"/>
          </a:p>
        </p:txBody>
      </p:sp>
      <p:sp>
        <p:nvSpPr>
          <p:cNvPr id="13" name="TextBox 12">
            <a:extLst>
              <a:ext uri="{FF2B5EF4-FFF2-40B4-BE49-F238E27FC236}">
                <a16:creationId xmlns:a16="http://schemas.microsoft.com/office/drawing/2014/main" id="{329BC64C-D42E-4D8A-A660-2DBCFC0ECFA7}"/>
              </a:ext>
            </a:extLst>
          </p:cNvPr>
          <p:cNvSpPr txBox="1"/>
          <p:nvPr/>
        </p:nvSpPr>
        <p:spPr>
          <a:xfrm>
            <a:off x="5150825" y="5451997"/>
            <a:ext cx="2735470" cy="400110"/>
          </a:xfrm>
          <a:prstGeom prst="rect">
            <a:avLst/>
          </a:prstGeom>
          <a:noFill/>
        </p:spPr>
        <p:txBody>
          <a:bodyPr wrap="square" rtlCol="0">
            <a:spAutoFit/>
          </a:bodyPr>
          <a:lstStyle/>
          <a:p>
            <a:r>
              <a:rPr lang="en-US" sz="2000" dirty="0" err="1"/>
              <a:t>Bò</a:t>
            </a:r>
            <a:r>
              <a:rPr lang="en-US" sz="2000" dirty="0"/>
              <a:t> </a:t>
            </a:r>
            <a:r>
              <a:rPr lang="en-US" sz="2000" dirty="0" err="1"/>
              <a:t>Vàng</a:t>
            </a:r>
            <a:r>
              <a:rPr lang="en-US" sz="2000" dirty="0"/>
              <a:t> </a:t>
            </a:r>
            <a:r>
              <a:rPr lang="en-US" sz="2000" dirty="0" err="1"/>
              <a:t>Nghệ</a:t>
            </a:r>
            <a:r>
              <a:rPr lang="en-US" sz="2000" dirty="0"/>
              <a:t> An</a:t>
            </a:r>
          </a:p>
        </p:txBody>
      </p:sp>
      <p:sp>
        <p:nvSpPr>
          <p:cNvPr id="14" name="TextBox 13">
            <a:extLst>
              <a:ext uri="{FF2B5EF4-FFF2-40B4-BE49-F238E27FC236}">
                <a16:creationId xmlns:a16="http://schemas.microsoft.com/office/drawing/2014/main" id="{6C07C50B-E887-4304-B7B9-9DC1D5AAFBCC}"/>
              </a:ext>
            </a:extLst>
          </p:cNvPr>
          <p:cNvSpPr txBox="1"/>
          <p:nvPr/>
        </p:nvSpPr>
        <p:spPr>
          <a:xfrm>
            <a:off x="8485528" y="5451997"/>
            <a:ext cx="2014331" cy="400110"/>
          </a:xfrm>
          <a:prstGeom prst="rect">
            <a:avLst/>
          </a:prstGeom>
          <a:noFill/>
        </p:spPr>
        <p:txBody>
          <a:bodyPr wrap="square" rtlCol="0">
            <a:spAutoFit/>
          </a:bodyPr>
          <a:lstStyle/>
          <a:p>
            <a:r>
              <a:rPr lang="en-US" sz="2000" dirty="0" err="1"/>
              <a:t>Lợn</a:t>
            </a:r>
            <a:r>
              <a:rPr lang="en-US" sz="2000" dirty="0"/>
              <a:t> </a:t>
            </a:r>
            <a:r>
              <a:rPr lang="en-US" sz="2000" dirty="0" err="1"/>
              <a:t>Thuộc</a:t>
            </a:r>
            <a:r>
              <a:rPr lang="en-US" sz="2000" dirty="0"/>
              <a:t> </a:t>
            </a:r>
            <a:r>
              <a:rPr lang="en-US" sz="2000" dirty="0" err="1"/>
              <a:t>Nhiêu</a:t>
            </a:r>
            <a:endParaRPr lang="en-US" sz="2000" dirty="0"/>
          </a:p>
        </p:txBody>
      </p:sp>
    </p:spTree>
    <p:extLst>
      <p:ext uri="{BB962C8B-B14F-4D97-AF65-F5344CB8AC3E}">
        <p14:creationId xmlns:p14="http://schemas.microsoft.com/office/powerpoint/2010/main" val="103523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12192000" cy="68580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6" name="TextBox 5">
            <a:extLst>
              <a:ext uri="{FF2B5EF4-FFF2-40B4-BE49-F238E27FC236}">
                <a16:creationId xmlns:a16="http://schemas.microsoft.com/office/drawing/2014/main" id="{3DECC9F5-9F6B-47E8-88E4-03245CBC84B8}"/>
              </a:ext>
            </a:extLst>
          </p:cNvPr>
          <p:cNvSpPr txBox="1"/>
          <p:nvPr/>
        </p:nvSpPr>
        <p:spPr>
          <a:xfrm>
            <a:off x="251791" y="450575"/>
            <a:ext cx="9823455" cy="523220"/>
          </a:xfrm>
          <a:prstGeom prst="rect">
            <a:avLst/>
          </a:prstGeom>
          <a:noFill/>
        </p:spPr>
        <p:txBody>
          <a:bodyPr wrap="square" rtlCol="0">
            <a:spAutoFit/>
          </a:bodyPr>
          <a:lstStyle/>
          <a:p>
            <a:r>
              <a:rPr lang="en-US" sz="2800" b="1" i="1" dirty="0"/>
              <a:t>- Theo </a:t>
            </a:r>
            <a:r>
              <a:rPr lang="en-US" sz="2800" b="1" i="1" dirty="0" err="1"/>
              <a:t>hình</a:t>
            </a:r>
            <a:r>
              <a:rPr lang="en-US" sz="2800" b="1" i="1" dirty="0"/>
              <a:t> </a:t>
            </a:r>
            <a:r>
              <a:rPr lang="en-US" sz="2800" b="1" i="1" dirty="0" err="1"/>
              <a:t>thái</a:t>
            </a:r>
            <a:r>
              <a:rPr lang="en-US" sz="2800" b="1" i="1" dirty="0"/>
              <a:t>, </a:t>
            </a:r>
            <a:r>
              <a:rPr lang="en-US" sz="2800" b="1" i="1" dirty="0" err="1"/>
              <a:t>ngoại</a:t>
            </a:r>
            <a:r>
              <a:rPr lang="en-US" sz="2800" b="1" i="1" dirty="0"/>
              <a:t> </a:t>
            </a:r>
            <a:r>
              <a:rPr lang="en-US" sz="2800" b="1" i="1" dirty="0" err="1"/>
              <a:t>hình</a:t>
            </a:r>
            <a:r>
              <a:rPr lang="en-US" sz="2800" b="1" i="1" dirty="0"/>
              <a:t>: </a:t>
            </a:r>
            <a:r>
              <a:rPr lang="en-US" sz="2800" dirty="0" err="1"/>
              <a:t>bò</a:t>
            </a:r>
            <a:r>
              <a:rPr lang="en-US" sz="2800" dirty="0"/>
              <a:t> lang </a:t>
            </a:r>
            <a:r>
              <a:rPr lang="en-US" sz="2800" dirty="0" err="1"/>
              <a:t>trắng</a:t>
            </a:r>
            <a:r>
              <a:rPr lang="en-US" sz="2800" dirty="0"/>
              <a:t> </a:t>
            </a:r>
            <a:r>
              <a:rPr lang="en-US" sz="2800" dirty="0" err="1"/>
              <a:t>đen</a:t>
            </a:r>
            <a:r>
              <a:rPr lang="en-US" sz="2800" dirty="0"/>
              <a:t>, </a:t>
            </a:r>
            <a:r>
              <a:rPr lang="en-US" sz="2800" dirty="0" err="1"/>
              <a:t>bò</a:t>
            </a:r>
            <a:r>
              <a:rPr lang="en-US" sz="2800" dirty="0"/>
              <a:t> u</a:t>
            </a:r>
          </a:p>
        </p:txBody>
      </p:sp>
      <p:pic>
        <p:nvPicPr>
          <p:cNvPr id="7" name="Picture 6">
            <a:extLst>
              <a:ext uri="{FF2B5EF4-FFF2-40B4-BE49-F238E27FC236}">
                <a16:creationId xmlns:a16="http://schemas.microsoft.com/office/drawing/2014/main" id="{FFB241A2-3938-4F89-87BB-CA7D2FA3A2F2}"/>
              </a:ext>
            </a:extLst>
          </p:cNvPr>
          <p:cNvPicPr>
            <a:picLocks noChangeAspect="1"/>
          </p:cNvPicPr>
          <p:nvPr/>
        </p:nvPicPr>
        <p:blipFill rotWithShape="1">
          <a:blip r:embed="rId3">
            <a:extLst>
              <a:ext uri="{28A0092B-C50C-407E-A947-70E740481C1C}">
                <a14:useLocalDpi xmlns:a14="http://schemas.microsoft.com/office/drawing/2010/main" val="0"/>
              </a:ext>
            </a:extLst>
          </a:blip>
          <a:srcRect l="30075" b="1840"/>
          <a:stretch/>
        </p:blipFill>
        <p:spPr>
          <a:xfrm>
            <a:off x="251791" y="1532327"/>
            <a:ext cx="5539409" cy="3793346"/>
          </a:xfrm>
          <a:prstGeom prst="rect">
            <a:avLst/>
          </a:prstGeom>
        </p:spPr>
      </p:pic>
      <p:sp>
        <p:nvSpPr>
          <p:cNvPr id="3" name="TextBox 2">
            <a:extLst>
              <a:ext uri="{FF2B5EF4-FFF2-40B4-BE49-F238E27FC236}">
                <a16:creationId xmlns:a16="http://schemas.microsoft.com/office/drawing/2014/main" id="{346F85ED-7F0F-4137-A210-9EA37ACA56B1}"/>
              </a:ext>
            </a:extLst>
          </p:cNvPr>
          <p:cNvSpPr txBox="1"/>
          <p:nvPr/>
        </p:nvSpPr>
        <p:spPr>
          <a:xfrm>
            <a:off x="1325217" y="5420139"/>
            <a:ext cx="3909392" cy="400110"/>
          </a:xfrm>
          <a:prstGeom prst="rect">
            <a:avLst/>
          </a:prstGeom>
          <a:noFill/>
        </p:spPr>
        <p:txBody>
          <a:bodyPr wrap="square" rtlCol="0">
            <a:spAutoFit/>
          </a:bodyPr>
          <a:lstStyle/>
          <a:p>
            <a:pPr algn="ctr"/>
            <a:r>
              <a:rPr lang="en-US" sz="2000" dirty="0" err="1"/>
              <a:t>Bò</a:t>
            </a:r>
            <a:r>
              <a:rPr lang="en-US" sz="2000" dirty="0"/>
              <a:t> </a:t>
            </a:r>
            <a:r>
              <a:rPr lang="en-US" sz="2000" dirty="0" err="1"/>
              <a:t>sữa</a:t>
            </a:r>
            <a:r>
              <a:rPr lang="en-US" sz="2000" dirty="0"/>
              <a:t> </a:t>
            </a:r>
            <a:r>
              <a:rPr lang="en-US" sz="2000" dirty="0" err="1"/>
              <a:t>Hà</a:t>
            </a:r>
            <a:r>
              <a:rPr lang="en-US" sz="2000" dirty="0"/>
              <a:t> Lan</a:t>
            </a:r>
          </a:p>
        </p:txBody>
      </p:sp>
      <p:sp>
        <p:nvSpPr>
          <p:cNvPr id="9" name="TextBox 8">
            <a:extLst>
              <a:ext uri="{FF2B5EF4-FFF2-40B4-BE49-F238E27FC236}">
                <a16:creationId xmlns:a16="http://schemas.microsoft.com/office/drawing/2014/main" id="{BABA487C-0777-4B79-85A6-3B0C20558CB0}"/>
              </a:ext>
            </a:extLst>
          </p:cNvPr>
          <p:cNvSpPr txBox="1"/>
          <p:nvPr/>
        </p:nvSpPr>
        <p:spPr>
          <a:xfrm>
            <a:off x="6864626" y="5484095"/>
            <a:ext cx="3909392" cy="400110"/>
          </a:xfrm>
          <a:prstGeom prst="rect">
            <a:avLst/>
          </a:prstGeom>
          <a:noFill/>
        </p:spPr>
        <p:txBody>
          <a:bodyPr wrap="square" rtlCol="0">
            <a:spAutoFit/>
          </a:bodyPr>
          <a:lstStyle/>
          <a:p>
            <a:pPr algn="ctr"/>
            <a:r>
              <a:rPr lang="en-US" sz="2000" dirty="0" err="1"/>
              <a:t>Bò</a:t>
            </a:r>
            <a:r>
              <a:rPr lang="en-US" sz="2000" dirty="0"/>
              <a:t> Red Brahman</a:t>
            </a:r>
          </a:p>
        </p:txBody>
      </p:sp>
      <p:pic>
        <p:nvPicPr>
          <p:cNvPr id="11" name="Picture 10">
            <a:extLst>
              <a:ext uri="{FF2B5EF4-FFF2-40B4-BE49-F238E27FC236}">
                <a16:creationId xmlns:a16="http://schemas.microsoft.com/office/drawing/2014/main" id="{99C6E4A1-33A3-4615-8291-C42C5E82F5D9}"/>
              </a:ext>
            </a:extLst>
          </p:cNvPr>
          <p:cNvPicPr>
            <a:picLocks noChangeAspect="1"/>
          </p:cNvPicPr>
          <p:nvPr/>
        </p:nvPicPr>
        <p:blipFill rotWithShape="1">
          <a:blip r:embed="rId4">
            <a:extLst>
              <a:ext uri="{28A0092B-C50C-407E-A947-70E740481C1C}">
                <a14:useLocalDpi xmlns:a14="http://schemas.microsoft.com/office/drawing/2010/main" val="0"/>
              </a:ext>
            </a:extLst>
          </a:blip>
          <a:srcRect b="9178"/>
          <a:stretch/>
        </p:blipFill>
        <p:spPr>
          <a:xfrm>
            <a:off x="5957916" y="1532327"/>
            <a:ext cx="6067367" cy="3793346"/>
          </a:xfrm>
          <a:prstGeom prst="rect">
            <a:avLst/>
          </a:prstGeom>
        </p:spPr>
      </p:pic>
    </p:spTree>
    <p:extLst>
      <p:ext uri="{BB962C8B-B14F-4D97-AF65-F5344CB8AC3E}">
        <p14:creationId xmlns:p14="http://schemas.microsoft.com/office/powerpoint/2010/main" val="385111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526</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quetuyet.nguyen@gmail.com</dc:creator>
  <cp:lastModifiedBy>quetuyet.nguyen@gmail.com</cp:lastModifiedBy>
  <cp:revision>4</cp:revision>
  <dcterms:created xsi:type="dcterms:W3CDTF">2022-02-21T12:27:33Z</dcterms:created>
  <dcterms:modified xsi:type="dcterms:W3CDTF">2022-02-21T14:10:47Z</dcterms:modified>
</cp:coreProperties>
</file>