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4" r:id="rId1"/>
  </p:sldMasterIdLst>
  <p:notesMasterIdLst>
    <p:notesMasterId r:id="rId21"/>
  </p:notesMasterIdLst>
  <p:sldIdLst>
    <p:sldId id="276" r:id="rId2"/>
    <p:sldId id="273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8" r:id="rId18"/>
    <p:sldId id="269" r:id="rId19"/>
    <p:sldId id="279" r:id="rId20"/>
  </p:sldIdLst>
  <p:sldSz cx="12192000" cy="6858000"/>
  <p:notesSz cx="6858000" cy="9144000"/>
  <p:embeddedFontLs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8\English8U12_Audio\T58_Listen and read 1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799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8\English8U12_Audio\T59_Listen and read 2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191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8\English8U12_Audio\T59_Listen and read 2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79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3599F-DA16-449E-9644-C39D86BA16A9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E6D88-E8FF-407D-A9D1-1C78547D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7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61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7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31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0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4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4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2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9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8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4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wmf"/><Relationship Id="rId3" Type="http://schemas.openxmlformats.org/officeDocument/2006/relationships/audio" Target="file:///C:\Users\HK\Desktop\English8U12-PP-OK\T59_Listen%20and%20read%202.mp3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21.png"/><Relationship Id="rId2" Type="http://schemas.microsoft.com/office/2007/relationships/media" Target="file:///C:\Users\HK\Desktop\English8U12-PP-OK\T59_Listen%20and%20read%202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4" Type="http://schemas.openxmlformats.org/officeDocument/2006/relationships/control" Target="../activeX/activeX2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5.png"/><Relationship Id="rId3" Type="http://schemas.openxmlformats.org/officeDocument/2006/relationships/audio" Target="file:///C:\Users\HK\Desktop\English8U12-PP-OK\T65_Listening%203.mp3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39.png"/><Relationship Id="rId2" Type="http://schemas.microsoft.com/office/2007/relationships/media" Target="file:///C:\Users\HK\Desktop\English8U12-PP-OK\T65_Listening%203.mp3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wmf"/><Relationship Id="rId10" Type="http://schemas.openxmlformats.org/officeDocument/2006/relationships/image" Target="../media/image38.png"/><Relationship Id="rId4" Type="http://schemas.openxmlformats.org/officeDocument/2006/relationships/control" Target="../activeX/activeX3.xml"/><Relationship Id="rId9" Type="http://schemas.openxmlformats.org/officeDocument/2006/relationships/image" Target="../media/image37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audio" Target="file:///C:\Users\HK\Desktop\English8U12-PP-OK\T58_Listen%20and%20read%201.mp3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microsoft.com/office/2007/relationships/media" Target="file:///C:\Users\HK\Desktop\English8U12-PP-OK\T58_Listen%20and%20read%201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wmf"/><Relationship Id="rId10" Type="http://schemas.openxmlformats.org/officeDocument/2006/relationships/image" Target="../media/image18.png"/><Relationship Id="rId4" Type="http://schemas.openxmlformats.org/officeDocument/2006/relationships/control" Target="../activeX/activeX1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800761"/>
            <a:ext cx="10744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B5826"/>
                </a:solidFill>
              </a:rPr>
              <a:t>WELCOME TO CLASS 8A2</a:t>
            </a:r>
          </a:p>
          <a:p>
            <a:pPr algn="ctr"/>
            <a:r>
              <a:rPr lang="en-US" sz="4000" b="1" dirty="0" smtClean="0">
                <a:solidFill>
                  <a:srgbClr val="3B5826"/>
                </a:solidFill>
              </a:rPr>
              <a:t>Teacher – Vu Thu </a:t>
            </a:r>
            <a:r>
              <a:rPr lang="en-US" sz="4000" b="1" dirty="0" err="1" smtClean="0">
                <a:solidFill>
                  <a:srgbClr val="3B5826"/>
                </a:solidFill>
              </a:rPr>
              <a:t>Thuy</a:t>
            </a:r>
            <a:endParaRPr lang="en-US" sz="4000" b="1" dirty="0">
              <a:solidFill>
                <a:srgbClr val="3B58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6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4" y="266701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9362"/>
            <a:ext cx="6329364" cy="76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76201"/>
            <a:ext cx="3124199" cy="64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990600"/>
            <a:ext cx="447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4583" y="2635427"/>
            <a:ext cx="5953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9862" y="3800548"/>
            <a:ext cx="4248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1838326"/>
            <a:ext cx="4781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1137" y="4807828"/>
            <a:ext cx="4562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06415" y="134114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Kirk is the captain of the spaceship.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1137" y="21312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went to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Nibiru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planet.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9414" y="3253949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happens in 2259.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0" y="4227484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name of the spaceship that the crew travels 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5369904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wants to destroy Earth.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6172201"/>
            <a:ext cx="4400550" cy="5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2" y="271628"/>
            <a:ext cx="5562598" cy="7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76201"/>
            <a:ext cx="320039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599" y="1143000"/>
            <a:ext cx="852515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4648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funny,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asked me what I thought would happen to Earth in the future.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said I didn’t know but that Earth might be run by aliens!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6400801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9" y="5862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133855"/>
            <a:ext cx="5734049" cy="101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1" y="76201"/>
            <a:ext cx="3200399" cy="64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5000" y="1371601"/>
            <a:ext cx="8915400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aliens                 space buggy           galaxy                 planet</a:t>
            </a:r>
          </a:p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weight less        solar system            spaceship            UFO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7800" y="2819400"/>
            <a:ext cx="4267200" cy="241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9812" y="2819400"/>
            <a:ext cx="3709988" cy="24364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40588" y="53835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525333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3988" y="537099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Aliens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525333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buggy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6115377"/>
            <a:ext cx="3429000" cy="65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79088" y="6405748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730" y="6401811"/>
            <a:ext cx="2966070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ABProgram</a:t>
            </a:r>
            <a:r>
              <a:rPr lang="en-US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n-US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StartA</a:t>
            </a:r>
            <a:r>
              <a:rPr lang="en-US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AV1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35981" y="6363904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pic>
        <p:nvPicPr>
          <p:cNvPr id="2" name="T59_Listen and rea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42477" y="6115376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72" name="WindowsMediaPlayer1" r:id="rId4" imgW="3238560" imgH="428760"/>
        </mc:Choice>
        <mc:Fallback>
          <p:control name="WindowsMediaPlayer1" r:id="rId4" imgW="3238560" imgH="428760">
            <p:pic>
              <p:nvPicPr>
                <p:cNvPr id="16" name="WindowsMediaPlayer1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95750" y="2279650"/>
                  <a:ext cx="3238500" cy="4286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1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625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835572"/>
            <a:ext cx="2895600" cy="18971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27432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6300" y="833342"/>
            <a:ext cx="2857500" cy="19098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27432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1" y="838200"/>
            <a:ext cx="2811887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0200" y="3543058"/>
            <a:ext cx="2667000" cy="20044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3568940"/>
            <a:ext cx="2971800" cy="19936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43801" y="3581400"/>
            <a:ext cx="3038475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0" y="54864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556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5054" y="560951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280475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27432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27432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Weightless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0600" y="274320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8016" y="5486401"/>
            <a:ext cx="231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Spaceship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9785" y="557120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8200" y="55626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 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0200" y="6134101"/>
            <a:ext cx="3429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179088" y="6405748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1730" y="6401811"/>
            <a:ext cx="322243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ABProgram + StartA + AV1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52363" y="6417471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pic>
        <p:nvPicPr>
          <p:cNvPr id="4" name="T65_Listening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54200" y="6041968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97" name="WindowsMediaPlayer1" r:id="rId4" imgW="3238560" imgH="647640"/>
        </mc:Choice>
        <mc:Fallback>
          <p:control name="WindowsMediaPlayer1" r:id="rId4" imgW="3238560" imgH="647640">
            <p:pic>
              <p:nvPicPr>
                <p:cNvPr id="24" name="WindowsMediaPlayer1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32288" y="47625"/>
                  <a:ext cx="3238500" cy="6477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0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52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6" y="133350"/>
            <a:ext cx="621982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76201"/>
            <a:ext cx="335279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57400" y="914401"/>
            <a:ext cx="94488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aliens                 space buggy           galaxy                 planet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weight less        solar system            spaceship            UFO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267879"/>
            <a:ext cx="7772400" cy="375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33800" y="22860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31242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UFO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3886200"/>
            <a:ext cx="220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space buggy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5040124"/>
            <a:ext cx="3505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planet                 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6248401"/>
            <a:ext cx="3429000" cy="5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23422" y="6411913"/>
            <a:ext cx="109984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" y="76201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6" y="133350"/>
            <a:ext cx="6219824" cy="84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143000"/>
            <a:ext cx="9677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1" y="76201"/>
            <a:ext cx="3581399" cy="7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0" y="1180167"/>
            <a:ext cx="220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weightless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7308" y="2776771"/>
            <a:ext cx="220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solar 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2208" y="3843570"/>
            <a:ext cx="220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galaxy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2364" y="4495800"/>
            <a:ext cx="220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spaceship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6096001"/>
            <a:ext cx="4114800" cy="6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" y="14655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76201"/>
            <a:ext cx="373379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1" y="685800"/>
            <a:ext cx="5943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1" y="1524000"/>
            <a:ext cx="84581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6248401"/>
            <a:ext cx="3771900" cy="5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76201"/>
            <a:ext cx="4343400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66800" y="1828800"/>
            <a:ext cx="1028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3B5826"/>
                </a:solidFill>
                <a:latin typeface="Corbel" panose="020B0503020204020204"/>
              </a:rPr>
              <a:t>WRAP UP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3B5826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B582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-Students learn vocabulary related to life on other planets correctly.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B582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-Can read conversation well.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B5826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24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-52754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2" name="Picture 1" descr="PARK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ARK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44321"/>
            <a:ext cx="3257550" cy="181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ARK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399"/>
            <a:ext cx="3810000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657601" y="533400"/>
            <a:ext cx="3998913" cy="914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843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28800" y="1676400"/>
            <a:ext cx="8610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Speak  with your friends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Prepare for the next..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158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extLst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996355" y="5346873"/>
            <a:ext cx="7118289" cy="66228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2800" b="1" dirty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LESSON </a:t>
            </a:r>
            <a:r>
              <a:rPr lang="en-US" sz="2800" b="1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1:</a:t>
            </a:r>
            <a:r>
              <a:rPr lang="en-US" sz="4000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sz="38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GETTING STARTED</a:t>
            </a:r>
            <a:endParaRPr lang="en-US" sz="38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/>
            </a:endParaRPr>
          </a:p>
        </p:txBody>
      </p:sp>
      <p:pic>
        <p:nvPicPr>
          <p:cNvPr id="6" name="Picture 10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97" y="31999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94632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47" y="594624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313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544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97" y="342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82" y="3370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47" y="29640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59271" y="0"/>
            <a:ext cx="1171576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10354" y="1"/>
            <a:ext cx="1120321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25116"/>
            <a:ext cx="1171576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26" y="293688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94" y="28219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33" y="3799630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75" y="1182102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54" y="1182102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3" y="2128563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29" y="4620047"/>
            <a:ext cx="565760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85" y="1828800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84" y="1061615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63" y="1841898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41" y="1789745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999" y="1730610"/>
            <a:ext cx="565760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0" y="1289504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WordArt 4"/>
          <p:cNvSpPr>
            <a:spLocks noChangeArrowheads="1" noChangeShapeType="1" noTextEdit="1"/>
          </p:cNvSpPr>
          <p:nvPr/>
        </p:nvSpPr>
        <p:spPr bwMode="auto">
          <a:xfrm>
            <a:off x="2783633" y="2852936"/>
            <a:ext cx="3024336" cy="44526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ngiang" pitchFamily="2" charset="0"/>
              </a:rPr>
              <a:t>PERIOD 94</a:t>
            </a:r>
            <a:endParaRPr lang="en-US" sz="3600" kern="1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00FF00"/>
              </a:solidFill>
              <a:latin typeface="Angiang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34648" y="3501008"/>
            <a:ext cx="7110412" cy="1754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0" rtlCol="0">
            <a:spAutoFit/>
          </a:bodyPr>
          <a:lstStyle/>
          <a:p>
            <a:pPr marL="1519238" indent="-1519238" algn="ctr">
              <a:tabLst>
                <a:tab pos="1519238" algn="l"/>
              </a:tabLst>
            </a:pP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 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400" b="1" spc="-100" dirty="0" smtClean="0">
                <a:ln w="28575">
                  <a:solidFill>
                    <a:srgbClr val="FF00FF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LIFE ON OTHER PLANETS</a:t>
            </a:r>
            <a:endParaRPr lang="en-US" sz="4400" b="1" spc="-100" dirty="0">
              <a:ln w="28575">
                <a:solidFill>
                  <a:srgbClr val="FF00FF"/>
                </a:solidFill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66800" y="1828800"/>
            <a:ext cx="1028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3B5826"/>
                </a:solidFill>
              </a:rPr>
              <a:t>OBJECTIVES</a:t>
            </a:r>
          </a:p>
          <a:p>
            <a:r>
              <a:rPr lang="en-US" sz="3600" dirty="0" smtClean="0">
                <a:solidFill>
                  <a:srgbClr val="3B5826"/>
                </a:solidFill>
              </a:rPr>
              <a:t>-Students learn vocabulary related to life on other planets.</a:t>
            </a:r>
          </a:p>
          <a:p>
            <a:r>
              <a:rPr lang="en-US" sz="3600" dirty="0" smtClean="0">
                <a:solidFill>
                  <a:srgbClr val="3B5826"/>
                </a:solidFill>
              </a:rPr>
              <a:t>-Can read conversation.</a:t>
            </a:r>
            <a:endParaRPr lang="en-US" sz="3600" dirty="0">
              <a:solidFill>
                <a:srgbClr val="3B58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6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2590800" y="533401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ON OTHER PLANETS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11506200" cy="23083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Can  you tell me name of this planet where we are living?</a:t>
            </a:r>
          </a:p>
          <a:p>
            <a:pPr>
              <a:buFontTx/>
              <a:buChar char="-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How many planets in the solar system?</a:t>
            </a:r>
          </a:p>
          <a:p>
            <a:pPr>
              <a:buFontTx/>
              <a:buChar char="-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What planet in the solar system similar our Earth?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16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1" y="533400"/>
            <a:ext cx="5029198" cy="270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568636"/>
            <a:ext cx="4952186" cy="270933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652346"/>
            <a:ext cx="4800600" cy="25960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657601"/>
            <a:ext cx="5029199" cy="2632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89987" y="323499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2771" y="3197406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Earth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271848"/>
            <a:ext cx="551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Unidentified Flying Object (UFO)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627471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Aliens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3572" y="-1613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3" y="-554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97790"/>
            <a:ext cx="11734800" cy="428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1146" y="0"/>
            <a:ext cx="629225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5442545" cy="257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85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1371600" y="1069302"/>
            <a:ext cx="98679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endParaRPr lang="en-US" alt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PERIOD 1</a:t>
            </a:r>
            <a:r>
              <a:rPr lang="en-US" alt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UNIT 12: LIFE ON OTHER 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PLANETS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 1: GETTING  STARTED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492876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3825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9989" y="397762"/>
            <a:ext cx="423321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0158" y="2514600"/>
            <a:ext cx="7853042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250" y="1371600"/>
            <a:ext cx="6006480" cy="289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01" y="76201"/>
            <a:ext cx="2619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228600"/>
            <a:ext cx="3810000" cy="3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762000"/>
            <a:ext cx="25003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0200" y="6492876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79088" y="6405748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1730" y="6401811"/>
            <a:ext cx="2656859" cy="646331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ABProgram + StartA + AV1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13877" y="6395060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pic>
        <p:nvPicPr>
          <p:cNvPr id="4" name="T58_Listen and read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97009" y="6115376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48" name="WindowsMediaPlayer1" r:id="rId4" imgW="3238560" imgH="647640"/>
        </mc:Choice>
        <mc:Fallback>
          <p:control name="WindowsMediaPlayer1" r:id="rId4" imgW="3238560" imgH="647640">
            <p:pic>
              <p:nvPicPr>
                <p:cNvPr id="13" name="WindowsMediaPlayer1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86275" y="715963"/>
                  <a:ext cx="3238500" cy="6477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4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1"/>
            <a:ext cx="12192000" cy="67817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76201"/>
            <a:ext cx="320039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2" y="218572"/>
            <a:ext cx="3386138" cy="7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1" y="2057401"/>
            <a:ext cx="7023131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3786" y="1371600"/>
            <a:ext cx="112741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0" y="2057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sym typeface="Wingdings"/>
              </a:rPr>
              <a:t>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2819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sym typeface="Wingdings"/>
              </a:rPr>
              <a:t>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0" y="33528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sym typeface="Wingdings"/>
              </a:rPr>
              <a:t>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400" y="38862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sym typeface="Wingdings"/>
              </a:rPr>
              <a:t>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467302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sym typeface="Wingdings"/>
              </a:rPr>
              <a:t>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6096001"/>
            <a:ext cx="3886200" cy="6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205</TotalTime>
  <Words>342</Words>
  <Application>Microsoft Office PowerPoint</Application>
  <PresentationFormat>Widescreen</PresentationFormat>
  <Paragraphs>91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Corbel</vt:lpstr>
      <vt:lpstr>Arial</vt:lpstr>
      <vt:lpstr>Times New Roman</vt:lpstr>
      <vt:lpstr>Arial Black</vt:lpstr>
      <vt:lpstr>Angiang</vt:lpstr>
      <vt:lpstr>Wingdings</vt:lpstr>
      <vt:lpstr>Calibri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PHUONG LIEM</dc:creator>
  <cp:lastModifiedBy>Admin</cp:lastModifiedBy>
  <cp:revision>39</cp:revision>
  <dcterms:created xsi:type="dcterms:W3CDTF">2006-08-16T00:00:00Z</dcterms:created>
  <dcterms:modified xsi:type="dcterms:W3CDTF">2022-04-13T03:46:01Z</dcterms:modified>
</cp:coreProperties>
</file>