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04" r:id="rId2"/>
    <p:sldId id="348" r:id="rId3"/>
    <p:sldId id="353" r:id="rId4"/>
    <p:sldId id="342" r:id="rId5"/>
    <p:sldId id="401" r:id="rId6"/>
    <p:sldId id="403" r:id="rId7"/>
    <p:sldId id="402" r:id="rId8"/>
    <p:sldId id="274" r:id="rId9"/>
    <p:sldId id="354" r:id="rId10"/>
    <p:sldId id="355" r:id="rId11"/>
    <p:sldId id="356" r:id="rId12"/>
    <p:sldId id="357" r:id="rId13"/>
    <p:sldId id="358" r:id="rId14"/>
    <p:sldId id="359" r:id="rId15"/>
    <p:sldId id="301" r:id="rId16"/>
    <p:sldId id="352" r:id="rId17"/>
    <p:sldId id="350" r:id="rId18"/>
    <p:sldId id="405" r:id="rId19"/>
  </p:sldIdLst>
  <p:sldSz cx="12192000" cy="6858000"/>
  <p:notesSz cx="6858000" cy="9144000"/>
  <p:embeddedFontLst>
    <p:embeddedFont>
      <p:font typeface="Aachen" panose="02020500000000000000" charset="0"/>
      <p:bold r:id="rId20"/>
    </p:embeddedFont>
    <p:embeddedFont>
      <p:font typeface="Roboto" panose="020B060402020202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FE7"/>
    <a:srgbClr val="934BC9"/>
    <a:srgbClr val="EADCF4"/>
    <a:srgbClr val="FFFFCC"/>
    <a:srgbClr val="E6E6E6"/>
    <a:srgbClr val="52C4D3"/>
    <a:srgbClr val="95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DB343-BE32-4F9D-952E-8F2AB56332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E668884-168A-4884-AB60-CA61AEAFBF9F}">
      <dgm:prSet/>
      <dgm:spPr/>
      <dgm:t>
        <a:bodyPr/>
        <a:lstStyle/>
        <a:p>
          <a:r>
            <a:rPr lang="en-US" b="1"/>
            <a:t>Learn new words and practice with the learnt language of Unit 10.</a:t>
          </a:r>
          <a:endParaRPr lang="en-US"/>
        </a:p>
      </dgm:t>
    </dgm:pt>
    <dgm:pt modelId="{70B7357B-6FAB-4B57-9777-E5C064EBE126}" type="parTrans" cxnId="{7386B4EB-F333-48A3-8B97-593FAC0C0B35}">
      <dgm:prSet/>
      <dgm:spPr/>
      <dgm:t>
        <a:bodyPr/>
        <a:lstStyle/>
        <a:p>
          <a:endParaRPr lang="en-US"/>
        </a:p>
      </dgm:t>
    </dgm:pt>
    <dgm:pt modelId="{6CEBEC91-DD23-4D99-BEE1-A7A9194B1172}" type="sibTrans" cxnId="{7386B4EB-F333-48A3-8B97-593FAC0C0B35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CAADF2E2-A57A-416B-95AB-4904D053FD34}">
      <dgm:prSet/>
      <dgm:spPr/>
      <dgm:t>
        <a:bodyPr/>
        <a:lstStyle/>
        <a:p>
          <a:r>
            <a:rPr lang="en-US" b="1"/>
            <a:t>- Do the exercises on page 71 (WB).</a:t>
          </a:r>
          <a:endParaRPr lang="en-US"/>
        </a:p>
      </dgm:t>
    </dgm:pt>
    <dgm:pt modelId="{BA455049-C173-48C0-98B9-B9FBE45B4589}" type="parTrans" cxnId="{CB1DC1B6-3FB1-4093-9CD7-00BF0E2B705E}">
      <dgm:prSet/>
      <dgm:spPr/>
      <dgm:t>
        <a:bodyPr/>
        <a:lstStyle/>
        <a:p>
          <a:endParaRPr lang="en-US"/>
        </a:p>
      </dgm:t>
    </dgm:pt>
    <dgm:pt modelId="{4201D65D-429C-41EE-9C50-7768045A5A17}" type="sibTrans" cxnId="{CB1DC1B6-3FB1-4093-9CD7-00BF0E2B705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058CA466-C09C-4C4E-9A3C-EA40C9B6ACC9}">
      <dgm:prSet/>
      <dgm:spPr/>
      <dgm:t>
        <a:bodyPr/>
        <a:lstStyle/>
        <a:p>
          <a:r>
            <a:rPr lang="en-US" b="1"/>
            <a:t>- Prepare for the End of term test</a:t>
          </a:r>
          <a:endParaRPr lang="en-US"/>
        </a:p>
      </dgm:t>
    </dgm:pt>
    <dgm:pt modelId="{2E3E6A53-FAFE-4CA7-96E7-33A9ED587E2D}" type="parTrans" cxnId="{90E47C1C-6562-4C56-936C-301E2B1D2D60}">
      <dgm:prSet/>
      <dgm:spPr/>
      <dgm:t>
        <a:bodyPr/>
        <a:lstStyle/>
        <a:p>
          <a:endParaRPr lang="en-US"/>
        </a:p>
      </dgm:t>
    </dgm:pt>
    <dgm:pt modelId="{FE81FC8E-619F-4922-A3B3-1157A5BF73E9}" type="sibTrans" cxnId="{90E47C1C-6562-4C56-936C-301E2B1D2D60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20ECC53C-630B-4469-BC09-424170EB3A3D}" type="pres">
      <dgm:prSet presAssocID="{2FFDB343-BE32-4F9D-952E-8F2AB56332D4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AF302F-8EE3-413F-801C-A2E315C7E31F}" type="pres">
      <dgm:prSet presAssocID="{BE668884-168A-4884-AB60-CA61AEAFBF9F}" presName="compositeNode" presStyleCnt="0">
        <dgm:presLayoutVars>
          <dgm:bulletEnabled val="1"/>
        </dgm:presLayoutVars>
      </dgm:prSet>
      <dgm:spPr/>
    </dgm:pt>
    <dgm:pt modelId="{4DB20E3A-CFBD-455D-B4C7-76879B598935}" type="pres">
      <dgm:prSet presAssocID="{BE668884-168A-4884-AB60-CA61AEAFBF9F}" presName="bgRect" presStyleLbl="alignNode1" presStyleIdx="0" presStyleCnt="3"/>
      <dgm:spPr/>
      <dgm:t>
        <a:bodyPr/>
        <a:lstStyle/>
        <a:p>
          <a:endParaRPr lang="en-US"/>
        </a:p>
      </dgm:t>
    </dgm:pt>
    <dgm:pt modelId="{6BC71FEB-5612-4B9E-83FA-3A07ED90F5E0}" type="pres">
      <dgm:prSet presAssocID="{6CEBEC91-DD23-4D99-BEE1-A7A9194B1172}" presName="sibTransNodeRect" presStyleLbl="align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59773-7AEB-49BB-919B-2D37CFC7A2C9}" type="pres">
      <dgm:prSet presAssocID="{BE668884-168A-4884-AB60-CA61AEAFBF9F}" presName="nodeRec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D53F4-3FCA-4CF0-BB85-670FCDCF4EB8}" type="pres">
      <dgm:prSet presAssocID="{6CEBEC91-DD23-4D99-BEE1-A7A9194B1172}" presName="sibTrans" presStyleCnt="0"/>
      <dgm:spPr/>
    </dgm:pt>
    <dgm:pt modelId="{BCA8D772-B2B6-4259-B953-7DB20F81F567}" type="pres">
      <dgm:prSet presAssocID="{CAADF2E2-A57A-416B-95AB-4904D053FD34}" presName="compositeNode" presStyleCnt="0">
        <dgm:presLayoutVars>
          <dgm:bulletEnabled val="1"/>
        </dgm:presLayoutVars>
      </dgm:prSet>
      <dgm:spPr/>
    </dgm:pt>
    <dgm:pt modelId="{2CF328CC-6EDA-4BED-91D8-2FEADB04E84D}" type="pres">
      <dgm:prSet presAssocID="{CAADF2E2-A57A-416B-95AB-4904D053FD34}" presName="bgRect" presStyleLbl="alignNode1" presStyleIdx="1" presStyleCnt="3"/>
      <dgm:spPr/>
      <dgm:t>
        <a:bodyPr/>
        <a:lstStyle/>
        <a:p>
          <a:endParaRPr lang="en-US"/>
        </a:p>
      </dgm:t>
    </dgm:pt>
    <dgm:pt modelId="{654DAE3D-D330-49BC-A4F1-82BC477C3139}" type="pres">
      <dgm:prSet presAssocID="{4201D65D-429C-41EE-9C50-7768045A5A17}" presName="sibTransNodeRect" presStyleLbl="align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0E163-9A7B-4383-B4A1-4F01D8E8660B}" type="pres">
      <dgm:prSet presAssocID="{CAADF2E2-A57A-416B-95AB-4904D053FD34}" presName="nodeRec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B87B5-C235-4284-B2EF-E62B3CEFDAC6}" type="pres">
      <dgm:prSet presAssocID="{4201D65D-429C-41EE-9C50-7768045A5A17}" presName="sibTrans" presStyleCnt="0"/>
      <dgm:spPr/>
    </dgm:pt>
    <dgm:pt modelId="{282C19AE-C349-4AF4-8E5D-93BB566B2798}" type="pres">
      <dgm:prSet presAssocID="{058CA466-C09C-4C4E-9A3C-EA40C9B6ACC9}" presName="compositeNode" presStyleCnt="0">
        <dgm:presLayoutVars>
          <dgm:bulletEnabled val="1"/>
        </dgm:presLayoutVars>
      </dgm:prSet>
      <dgm:spPr/>
    </dgm:pt>
    <dgm:pt modelId="{A17E90E6-8C59-429D-A334-A2175A11415D}" type="pres">
      <dgm:prSet presAssocID="{058CA466-C09C-4C4E-9A3C-EA40C9B6ACC9}" presName="bgRect" presStyleLbl="alignNode1" presStyleIdx="2" presStyleCnt="3"/>
      <dgm:spPr/>
      <dgm:t>
        <a:bodyPr/>
        <a:lstStyle/>
        <a:p>
          <a:endParaRPr lang="en-US"/>
        </a:p>
      </dgm:t>
    </dgm:pt>
    <dgm:pt modelId="{8D46374C-428E-41D0-8E77-AEC4C230D38F}" type="pres">
      <dgm:prSet presAssocID="{FE81FC8E-619F-4922-A3B3-1157A5BF73E9}" presName="sibTransNodeRect" presStyleLbl="align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8E969A-F101-4DEF-AAF7-A16E45B96A3A}" type="pres">
      <dgm:prSet presAssocID="{058CA466-C09C-4C4E-9A3C-EA40C9B6ACC9}" presName="nodeRec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3B7949-00CE-4507-B2F2-5689418B48AC}" type="presOf" srcId="{BE668884-168A-4884-AB60-CA61AEAFBF9F}" destId="{8A559773-7AEB-49BB-919B-2D37CFC7A2C9}" srcOrd="1" destOrd="0" presId="urn:microsoft.com/office/officeart/2016/7/layout/LinearBlockProcessNumbered"/>
    <dgm:cxn modelId="{8D776930-1951-4FDE-976D-50E02A029BEF}" type="presOf" srcId="{BE668884-168A-4884-AB60-CA61AEAFBF9F}" destId="{4DB20E3A-CFBD-455D-B4C7-76879B598935}" srcOrd="0" destOrd="0" presId="urn:microsoft.com/office/officeart/2016/7/layout/LinearBlockProcessNumbered"/>
    <dgm:cxn modelId="{BE4680FD-C295-48AD-ADA1-07D22DB6A120}" type="presOf" srcId="{FE81FC8E-619F-4922-A3B3-1157A5BF73E9}" destId="{8D46374C-428E-41D0-8E77-AEC4C230D38F}" srcOrd="0" destOrd="0" presId="urn:microsoft.com/office/officeart/2016/7/layout/LinearBlockProcessNumbered"/>
    <dgm:cxn modelId="{30CE9CDF-2422-446D-90D0-5FCBEF9B658A}" type="presOf" srcId="{2FFDB343-BE32-4F9D-952E-8F2AB56332D4}" destId="{20ECC53C-630B-4469-BC09-424170EB3A3D}" srcOrd="0" destOrd="0" presId="urn:microsoft.com/office/officeart/2016/7/layout/LinearBlockProcessNumbered"/>
    <dgm:cxn modelId="{7386B4EB-F333-48A3-8B97-593FAC0C0B35}" srcId="{2FFDB343-BE32-4F9D-952E-8F2AB56332D4}" destId="{BE668884-168A-4884-AB60-CA61AEAFBF9F}" srcOrd="0" destOrd="0" parTransId="{70B7357B-6FAB-4B57-9777-E5C064EBE126}" sibTransId="{6CEBEC91-DD23-4D99-BEE1-A7A9194B1172}"/>
    <dgm:cxn modelId="{CB1DC1B6-3FB1-4093-9CD7-00BF0E2B705E}" srcId="{2FFDB343-BE32-4F9D-952E-8F2AB56332D4}" destId="{CAADF2E2-A57A-416B-95AB-4904D053FD34}" srcOrd="1" destOrd="0" parTransId="{BA455049-C173-48C0-98B9-B9FBE45B4589}" sibTransId="{4201D65D-429C-41EE-9C50-7768045A5A17}"/>
    <dgm:cxn modelId="{BC5C1E83-EFC1-4C4B-A7F8-BB4D73EC7762}" type="presOf" srcId="{CAADF2E2-A57A-416B-95AB-4904D053FD34}" destId="{2CF328CC-6EDA-4BED-91D8-2FEADB04E84D}" srcOrd="0" destOrd="0" presId="urn:microsoft.com/office/officeart/2016/7/layout/LinearBlockProcessNumbered"/>
    <dgm:cxn modelId="{90E47C1C-6562-4C56-936C-301E2B1D2D60}" srcId="{2FFDB343-BE32-4F9D-952E-8F2AB56332D4}" destId="{058CA466-C09C-4C4E-9A3C-EA40C9B6ACC9}" srcOrd="2" destOrd="0" parTransId="{2E3E6A53-FAFE-4CA7-96E7-33A9ED587E2D}" sibTransId="{FE81FC8E-619F-4922-A3B3-1157A5BF73E9}"/>
    <dgm:cxn modelId="{EBBD930E-5E31-4705-9A53-1B121655736F}" type="presOf" srcId="{058CA466-C09C-4C4E-9A3C-EA40C9B6ACC9}" destId="{3D8E969A-F101-4DEF-AAF7-A16E45B96A3A}" srcOrd="1" destOrd="0" presId="urn:microsoft.com/office/officeart/2016/7/layout/LinearBlockProcessNumbered"/>
    <dgm:cxn modelId="{66090A8D-C37A-4318-83EE-20927BB069AE}" type="presOf" srcId="{058CA466-C09C-4C4E-9A3C-EA40C9B6ACC9}" destId="{A17E90E6-8C59-429D-A334-A2175A11415D}" srcOrd="0" destOrd="0" presId="urn:microsoft.com/office/officeart/2016/7/layout/LinearBlockProcessNumbered"/>
    <dgm:cxn modelId="{DC71A175-0D17-4D23-86F1-47BA7DF545EF}" type="presOf" srcId="{6CEBEC91-DD23-4D99-BEE1-A7A9194B1172}" destId="{6BC71FEB-5612-4B9E-83FA-3A07ED90F5E0}" srcOrd="0" destOrd="0" presId="urn:microsoft.com/office/officeart/2016/7/layout/LinearBlockProcessNumbered"/>
    <dgm:cxn modelId="{7D0635D6-C5E5-4752-9F59-26851070062F}" type="presOf" srcId="{4201D65D-429C-41EE-9C50-7768045A5A17}" destId="{654DAE3D-D330-49BC-A4F1-82BC477C3139}" srcOrd="0" destOrd="0" presId="urn:microsoft.com/office/officeart/2016/7/layout/LinearBlockProcessNumbered"/>
    <dgm:cxn modelId="{665A2B6B-03B9-4E6E-A71D-05E7959C77E1}" type="presOf" srcId="{CAADF2E2-A57A-416B-95AB-4904D053FD34}" destId="{2DA0E163-9A7B-4383-B4A1-4F01D8E8660B}" srcOrd="1" destOrd="0" presId="urn:microsoft.com/office/officeart/2016/7/layout/LinearBlockProcessNumbered"/>
    <dgm:cxn modelId="{55654F21-7394-4B8C-8389-85CFFA35AAF6}" type="presParOf" srcId="{20ECC53C-630B-4469-BC09-424170EB3A3D}" destId="{B2AF302F-8EE3-413F-801C-A2E315C7E31F}" srcOrd="0" destOrd="0" presId="urn:microsoft.com/office/officeart/2016/7/layout/LinearBlockProcessNumbered"/>
    <dgm:cxn modelId="{92778911-818C-40D6-9564-5C900507774B}" type="presParOf" srcId="{B2AF302F-8EE3-413F-801C-A2E315C7E31F}" destId="{4DB20E3A-CFBD-455D-B4C7-76879B598935}" srcOrd="0" destOrd="0" presId="urn:microsoft.com/office/officeart/2016/7/layout/LinearBlockProcessNumbered"/>
    <dgm:cxn modelId="{11841B6B-DB5A-4FD7-B4F7-B0B4B2236559}" type="presParOf" srcId="{B2AF302F-8EE3-413F-801C-A2E315C7E31F}" destId="{6BC71FEB-5612-4B9E-83FA-3A07ED90F5E0}" srcOrd="1" destOrd="0" presId="urn:microsoft.com/office/officeart/2016/7/layout/LinearBlockProcessNumbered"/>
    <dgm:cxn modelId="{B40D7559-B1F1-4236-BEDF-6356B1B17574}" type="presParOf" srcId="{B2AF302F-8EE3-413F-801C-A2E315C7E31F}" destId="{8A559773-7AEB-49BB-919B-2D37CFC7A2C9}" srcOrd="2" destOrd="0" presId="urn:microsoft.com/office/officeart/2016/7/layout/LinearBlockProcessNumbered"/>
    <dgm:cxn modelId="{02282FDA-69F7-46EE-AFB8-BE75D9C72597}" type="presParOf" srcId="{20ECC53C-630B-4469-BC09-424170EB3A3D}" destId="{387D53F4-3FCA-4CF0-BB85-670FCDCF4EB8}" srcOrd="1" destOrd="0" presId="urn:microsoft.com/office/officeart/2016/7/layout/LinearBlockProcessNumbered"/>
    <dgm:cxn modelId="{D12574EB-4A4B-49DA-88FE-F750512A25B4}" type="presParOf" srcId="{20ECC53C-630B-4469-BC09-424170EB3A3D}" destId="{BCA8D772-B2B6-4259-B953-7DB20F81F567}" srcOrd="2" destOrd="0" presId="urn:microsoft.com/office/officeart/2016/7/layout/LinearBlockProcessNumbered"/>
    <dgm:cxn modelId="{58FF2B5D-687E-4B2B-AF20-E0495E106FDD}" type="presParOf" srcId="{BCA8D772-B2B6-4259-B953-7DB20F81F567}" destId="{2CF328CC-6EDA-4BED-91D8-2FEADB04E84D}" srcOrd="0" destOrd="0" presId="urn:microsoft.com/office/officeart/2016/7/layout/LinearBlockProcessNumbered"/>
    <dgm:cxn modelId="{8D9C4A90-E7B1-47B1-BE47-350AD38C0747}" type="presParOf" srcId="{BCA8D772-B2B6-4259-B953-7DB20F81F567}" destId="{654DAE3D-D330-49BC-A4F1-82BC477C3139}" srcOrd="1" destOrd="0" presId="urn:microsoft.com/office/officeart/2016/7/layout/LinearBlockProcessNumbered"/>
    <dgm:cxn modelId="{9A74B679-E6DA-4E0F-B284-9F31155A0607}" type="presParOf" srcId="{BCA8D772-B2B6-4259-B953-7DB20F81F567}" destId="{2DA0E163-9A7B-4383-B4A1-4F01D8E8660B}" srcOrd="2" destOrd="0" presId="urn:microsoft.com/office/officeart/2016/7/layout/LinearBlockProcessNumbered"/>
    <dgm:cxn modelId="{9AB24C58-DB6F-493D-A02A-14E45303913C}" type="presParOf" srcId="{20ECC53C-630B-4469-BC09-424170EB3A3D}" destId="{5D6B87B5-C235-4284-B2EF-E62B3CEFDAC6}" srcOrd="3" destOrd="0" presId="urn:microsoft.com/office/officeart/2016/7/layout/LinearBlockProcessNumbered"/>
    <dgm:cxn modelId="{AE178FB3-1815-40F4-9282-67666822D6BD}" type="presParOf" srcId="{20ECC53C-630B-4469-BC09-424170EB3A3D}" destId="{282C19AE-C349-4AF4-8E5D-93BB566B2798}" srcOrd="4" destOrd="0" presId="urn:microsoft.com/office/officeart/2016/7/layout/LinearBlockProcessNumbered"/>
    <dgm:cxn modelId="{C286FE74-6C42-40F9-AE1B-27CA4A85313E}" type="presParOf" srcId="{282C19AE-C349-4AF4-8E5D-93BB566B2798}" destId="{A17E90E6-8C59-429D-A334-A2175A11415D}" srcOrd="0" destOrd="0" presId="urn:microsoft.com/office/officeart/2016/7/layout/LinearBlockProcessNumbered"/>
    <dgm:cxn modelId="{9B819954-26FD-44CE-A66E-537C858AAF7A}" type="presParOf" srcId="{282C19AE-C349-4AF4-8E5D-93BB566B2798}" destId="{8D46374C-428E-41D0-8E77-AEC4C230D38F}" srcOrd="1" destOrd="0" presId="urn:microsoft.com/office/officeart/2016/7/layout/LinearBlockProcessNumbered"/>
    <dgm:cxn modelId="{0C160910-6ADF-4EB7-996E-A9D816180BA2}" type="presParOf" srcId="{282C19AE-C349-4AF4-8E5D-93BB566B2798}" destId="{3D8E969A-F101-4DEF-AAF7-A16E45B96A3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20E3A-CFBD-455D-B4C7-76879B598935}">
      <dsp:nvSpPr>
        <dsp:cNvPr id="0" name=""/>
        <dsp:cNvSpPr/>
      </dsp:nvSpPr>
      <dsp:spPr>
        <a:xfrm>
          <a:off x="821" y="0"/>
          <a:ext cx="3327201" cy="39488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/>
            <a:t>Learn new words and practice with the learnt language of Unit 10.</a:t>
          </a:r>
          <a:endParaRPr lang="en-US" sz="2600" kern="1200"/>
        </a:p>
      </dsp:txBody>
      <dsp:txXfrm>
        <a:off x="821" y="1579550"/>
        <a:ext cx="3327201" cy="2369325"/>
      </dsp:txXfrm>
    </dsp:sp>
    <dsp:sp modelId="{6BC71FEB-5612-4B9E-83FA-3A07ED90F5E0}">
      <dsp:nvSpPr>
        <dsp:cNvPr id="0" name=""/>
        <dsp:cNvSpPr/>
      </dsp:nvSpPr>
      <dsp:spPr>
        <a:xfrm>
          <a:off x="821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01</a:t>
          </a:r>
        </a:p>
      </dsp:txBody>
      <dsp:txXfrm>
        <a:off x="821" y="0"/>
        <a:ext cx="3327201" cy="1579550"/>
      </dsp:txXfrm>
    </dsp:sp>
    <dsp:sp modelId="{2CF328CC-6EDA-4BED-91D8-2FEADB04E84D}">
      <dsp:nvSpPr>
        <dsp:cNvPr id="0" name=""/>
        <dsp:cNvSpPr/>
      </dsp:nvSpPr>
      <dsp:spPr>
        <a:xfrm>
          <a:off x="3594199" y="0"/>
          <a:ext cx="3327201" cy="394887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/>
            <a:t>- Do the exercises on page 71 (WB).</a:t>
          </a:r>
          <a:endParaRPr lang="en-US" sz="2600" kern="1200"/>
        </a:p>
      </dsp:txBody>
      <dsp:txXfrm>
        <a:off x="3594199" y="1579550"/>
        <a:ext cx="3327201" cy="2369325"/>
      </dsp:txXfrm>
    </dsp:sp>
    <dsp:sp modelId="{654DAE3D-D330-49BC-A4F1-82BC477C3139}">
      <dsp:nvSpPr>
        <dsp:cNvPr id="0" name=""/>
        <dsp:cNvSpPr/>
      </dsp:nvSpPr>
      <dsp:spPr>
        <a:xfrm>
          <a:off x="3594199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02</a:t>
          </a:r>
        </a:p>
      </dsp:txBody>
      <dsp:txXfrm>
        <a:off x="3594199" y="0"/>
        <a:ext cx="3327201" cy="1579550"/>
      </dsp:txXfrm>
    </dsp:sp>
    <dsp:sp modelId="{A17E90E6-8C59-429D-A334-A2175A11415D}">
      <dsp:nvSpPr>
        <dsp:cNvPr id="0" name=""/>
        <dsp:cNvSpPr/>
      </dsp:nvSpPr>
      <dsp:spPr>
        <a:xfrm>
          <a:off x="7187576" y="0"/>
          <a:ext cx="3327201" cy="394887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/>
            <a:t>- Prepare for the End of term test</a:t>
          </a:r>
          <a:endParaRPr lang="en-US" sz="2600" kern="1200"/>
        </a:p>
      </dsp:txBody>
      <dsp:txXfrm>
        <a:off x="7187576" y="1579550"/>
        <a:ext cx="3327201" cy="2369325"/>
      </dsp:txXfrm>
    </dsp:sp>
    <dsp:sp modelId="{8D46374C-428E-41D0-8E77-AEC4C230D38F}">
      <dsp:nvSpPr>
        <dsp:cNvPr id="0" name=""/>
        <dsp:cNvSpPr/>
      </dsp:nvSpPr>
      <dsp:spPr>
        <a:xfrm>
          <a:off x="7187576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03</a:t>
          </a:r>
        </a:p>
      </dsp:txBody>
      <dsp:txXfrm>
        <a:off x="7187576" y="0"/>
        <a:ext cx="3327201" cy="1579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18/5/2022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File:Purple_check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File:Purple_check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landscape-photography-of-landmark-river-1717301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5697067/i-learn-smart-world-review-vocabulary-unit-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Purple_check.sv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2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1CB8D41-CDB1-4868-84E8-6AAE437688C4}"/>
              </a:ext>
            </a:extLst>
          </p:cNvPr>
          <p:cNvSpPr txBox="1"/>
          <p:nvPr/>
        </p:nvSpPr>
        <p:spPr>
          <a:xfrm>
            <a:off x="968481" y="381733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2. Which city is cheaper?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EC409-5D27-4536-8301-B28FF6CC647D}"/>
              </a:ext>
            </a:extLst>
          </p:cNvPr>
          <p:cNvSpPr txBox="1"/>
          <p:nvPr/>
        </p:nvSpPr>
        <p:spPr>
          <a:xfrm>
            <a:off x="854785" y="3481348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3. Where will Frill visit?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F73E0B-0C6C-400D-9A73-89AEE60D85CC}"/>
              </a:ext>
            </a:extLst>
          </p:cNvPr>
          <p:cNvGrpSpPr/>
          <p:nvPr/>
        </p:nvGrpSpPr>
        <p:grpSpPr>
          <a:xfrm>
            <a:off x="854785" y="1009650"/>
            <a:ext cx="8367622" cy="2286000"/>
            <a:chOff x="854785" y="1009650"/>
            <a:chExt cx="8367622" cy="228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2A404E-FF46-49AD-B08B-980B53F07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687" t="52917" r="55000" b="32361"/>
            <a:stretch/>
          </p:blipFill>
          <p:spPr>
            <a:xfrm>
              <a:off x="854785" y="1009650"/>
              <a:ext cx="8367622" cy="2286000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99B1229-3E5E-492C-A969-A00AB52CE154}"/>
                </a:ext>
              </a:extLst>
            </p:cNvPr>
            <p:cNvSpPr/>
            <p:nvPr/>
          </p:nvSpPr>
          <p:spPr>
            <a:xfrm>
              <a:off x="2878698" y="2591784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637C254-5E32-4420-9270-DD153B89AB03}"/>
                </a:ext>
              </a:extLst>
            </p:cNvPr>
            <p:cNvSpPr/>
            <p:nvPr/>
          </p:nvSpPr>
          <p:spPr>
            <a:xfrm>
              <a:off x="5693364" y="2591784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D7F728-2EC4-41C6-BCC3-7A589B79D198}"/>
                </a:ext>
              </a:extLst>
            </p:cNvPr>
            <p:cNvSpPr/>
            <p:nvPr/>
          </p:nvSpPr>
          <p:spPr>
            <a:xfrm>
              <a:off x="8508030" y="2591783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94A47F-BF5D-425D-8164-6E3026EF3796}"/>
              </a:ext>
            </a:extLst>
          </p:cNvPr>
          <p:cNvGrpSpPr/>
          <p:nvPr/>
        </p:nvGrpSpPr>
        <p:grpSpPr>
          <a:xfrm>
            <a:off x="854785" y="4190267"/>
            <a:ext cx="8490857" cy="2286000"/>
            <a:chOff x="854785" y="4190267"/>
            <a:chExt cx="8490857" cy="228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BDEFE2-E849-4BD2-854E-12B8EF6A8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406" t="52639" r="23125" b="32778"/>
            <a:stretch/>
          </p:blipFill>
          <p:spPr>
            <a:xfrm>
              <a:off x="854785" y="4190267"/>
              <a:ext cx="8490857" cy="2286000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0EDA10A-4749-4E91-816D-12CBC08A4ACA}"/>
                </a:ext>
              </a:extLst>
            </p:cNvPr>
            <p:cNvSpPr/>
            <p:nvPr/>
          </p:nvSpPr>
          <p:spPr>
            <a:xfrm>
              <a:off x="2846358" y="5848350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C68EB9-4B97-4B4A-9051-9EC244C730F5}"/>
                </a:ext>
              </a:extLst>
            </p:cNvPr>
            <p:cNvSpPr/>
            <p:nvPr/>
          </p:nvSpPr>
          <p:spPr>
            <a:xfrm>
              <a:off x="5667669" y="5844396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978F6C0-7D6A-4546-B324-D0B3934CC36E}"/>
                </a:ext>
              </a:extLst>
            </p:cNvPr>
            <p:cNvSpPr/>
            <p:nvPr/>
          </p:nvSpPr>
          <p:spPr>
            <a:xfrm>
              <a:off x="8521806" y="5844395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CD2-TRACK 72">
            <a:hlinkClick r:id="" action="ppaction://media"/>
            <a:extLst>
              <a:ext uri="{FF2B5EF4-FFF2-40B4-BE49-F238E27FC236}">
                <a16:creationId xmlns:a16="http://schemas.microsoft.com/office/drawing/2014/main" id="{E9F19671-AEA2-4F18-B544-8DC2A68D3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6250" y="217005"/>
            <a:ext cx="406400" cy="406400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D59EA2F3-5F0C-4EE7-AF15-CD02FCA5AF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5808217" y="2516533"/>
            <a:ext cx="529059" cy="529059"/>
          </a:xfrm>
          <a:prstGeom prst="rect">
            <a:avLst/>
          </a:prstGeom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9BE2BEDA-CA25-419C-8005-6894A7800A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3001024" y="5824792"/>
            <a:ext cx="529059" cy="5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2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AD5DB3-7B28-423F-B747-B8DBFECB463B}"/>
              </a:ext>
            </a:extLst>
          </p:cNvPr>
          <p:cNvSpPr txBox="1"/>
          <p:nvPr/>
        </p:nvSpPr>
        <p:spPr>
          <a:xfrm>
            <a:off x="1140535" y="255789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4. What will Emma do if she can’t get a ticket?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6E740-8242-4465-BEC5-0147864EDD10}"/>
              </a:ext>
            </a:extLst>
          </p:cNvPr>
          <p:cNvSpPr txBox="1"/>
          <p:nvPr/>
        </p:nvSpPr>
        <p:spPr>
          <a:xfrm>
            <a:off x="1043468" y="3579856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5. Which city has more big buildings?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299A57-4647-48F0-BB39-851DE1F9C958}"/>
              </a:ext>
            </a:extLst>
          </p:cNvPr>
          <p:cNvGrpSpPr/>
          <p:nvPr/>
        </p:nvGrpSpPr>
        <p:grpSpPr>
          <a:xfrm>
            <a:off x="919643" y="919607"/>
            <a:ext cx="8820882" cy="2409826"/>
            <a:chOff x="919643" y="919607"/>
            <a:chExt cx="8820882" cy="24098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12F568-05AA-4F74-8D87-B54A8ACF3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453" t="71806" r="55234" b="13471"/>
            <a:stretch/>
          </p:blipFill>
          <p:spPr>
            <a:xfrm>
              <a:off x="919643" y="919607"/>
              <a:ext cx="8820882" cy="2409826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42D542-233A-4ED9-AE21-7CA18F37DDD5}"/>
                </a:ext>
              </a:extLst>
            </p:cNvPr>
            <p:cNvSpPr/>
            <p:nvPr/>
          </p:nvSpPr>
          <p:spPr>
            <a:xfrm>
              <a:off x="3111606" y="257471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F6127D-3500-4159-8670-7C8F8C33251F}"/>
                </a:ext>
              </a:extLst>
            </p:cNvPr>
            <p:cNvSpPr/>
            <p:nvPr/>
          </p:nvSpPr>
          <p:spPr>
            <a:xfrm>
              <a:off x="6043530" y="257471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E6B5F8-98FF-4C6F-8225-938D6362D7DA}"/>
                </a:ext>
              </a:extLst>
            </p:cNvPr>
            <p:cNvSpPr/>
            <p:nvPr/>
          </p:nvSpPr>
          <p:spPr>
            <a:xfrm>
              <a:off x="8975456" y="257471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9C797D-2982-4FAF-B609-B04525B2E7A5}"/>
              </a:ext>
            </a:extLst>
          </p:cNvPr>
          <p:cNvGrpSpPr/>
          <p:nvPr/>
        </p:nvGrpSpPr>
        <p:grpSpPr>
          <a:xfrm>
            <a:off x="919643" y="4133849"/>
            <a:ext cx="8769090" cy="2409826"/>
            <a:chOff x="919643" y="4133849"/>
            <a:chExt cx="8769090" cy="2409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67111E-4A51-4F9D-B79A-3D1F4CDE2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59" t="71250" r="23437" b="13750"/>
            <a:stretch/>
          </p:blipFill>
          <p:spPr>
            <a:xfrm>
              <a:off x="919643" y="4133849"/>
              <a:ext cx="8769090" cy="2409826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242A799-CB70-49A0-91CC-4750779DA556}"/>
                </a:ext>
              </a:extLst>
            </p:cNvPr>
            <p:cNvSpPr/>
            <p:nvPr/>
          </p:nvSpPr>
          <p:spPr>
            <a:xfrm>
              <a:off x="3071971" y="587036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AB801F-EBDF-467D-BCEF-4B14B5E4285D}"/>
                </a:ext>
              </a:extLst>
            </p:cNvPr>
            <p:cNvSpPr/>
            <p:nvPr/>
          </p:nvSpPr>
          <p:spPr>
            <a:xfrm>
              <a:off x="5989368" y="587036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525955F-14E0-4306-BD17-B37F24F1438E}"/>
                </a:ext>
              </a:extLst>
            </p:cNvPr>
            <p:cNvSpPr/>
            <p:nvPr/>
          </p:nvSpPr>
          <p:spPr>
            <a:xfrm>
              <a:off x="8906765" y="587036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CD2-TRACK 72">
            <a:hlinkClick r:id="" action="ppaction://media"/>
            <a:extLst>
              <a:ext uri="{FF2B5EF4-FFF2-40B4-BE49-F238E27FC236}">
                <a16:creationId xmlns:a16="http://schemas.microsoft.com/office/drawing/2014/main" id="{9DADC377-807A-4133-87D0-885F8126C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065" y="52589"/>
            <a:ext cx="406400" cy="406400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EE27BDCE-20D3-481E-967D-5A4B678C1F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159674" y="2574719"/>
            <a:ext cx="529059" cy="529059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541A3ADB-E37F-4600-A4D4-F2374C871D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118640" y="5870369"/>
            <a:ext cx="529059" cy="5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2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6A91972-10F2-416D-B114-248FDFFD70A1}"/>
              </a:ext>
            </a:extLst>
          </p:cNvPr>
          <p:cNvGrpSpPr/>
          <p:nvPr/>
        </p:nvGrpSpPr>
        <p:grpSpPr>
          <a:xfrm>
            <a:off x="209550" y="1326043"/>
            <a:ext cx="8762110" cy="5427182"/>
            <a:chOff x="581025" y="983143"/>
            <a:chExt cx="8762110" cy="54271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D08079-B434-4235-8AB0-91AE7B1DCB59}"/>
                </a:ext>
              </a:extLst>
            </p:cNvPr>
            <p:cNvGrpSpPr/>
            <p:nvPr/>
          </p:nvGrpSpPr>
          <p:grpSpPr>
            <a:xfrm>
              <a:off x="581025" y="983143"/>
              <a:ext cx="8762110" cy="5427182"/>
              <a:chOff x="581025" y="1030768"/>
              <a:chExt cx="8762110" cy="542718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2B2D399-EF5D-41F3-8BDA-CC221E9FE882}"/>
                  </a:ext>
                </a:extLst>
              </p:cNvPr>
              <p:cNvGrpSpPr/>
              <p:nvPr/>
            </p:nvGrpSpPr>
            <p:grpSpPr>
              <a:xfrm>
                <a:off x="581025" y="1030768"/>
                <a:ext cx="8762110" cy="5427182"/>
                <a:chOff x="581025" y="1030768"/>
                <a:chExt cx="8762110" cy="5427182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CEE837A4-CD57-4C6D-A725-3D58262F7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6406" t="26110" r="29609" b="14445"/>
                <a:stretch/>
              </p:blipFill>
              <p:spPr>
                <a:xfrm>
                  <a:off x="581025" y="1030768"/>
                  <a:ext cx="8762110" cy="5427182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B032CF9-49A1-42BB-983C-EF300BB90636}"/>
                    </a:ext>
                  </a:extLst>
                </p:cNvPr>
                <p:cNvSpPr/>
                <p:nvPr/>
              </p:nvSpPr>
              <p:spPr>
                <a:xfrm>
                  <a:off x="581025" y="1619250"/>
                  <a:ext cx="8762110" cy="41052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022747-B105-4595-8CCE-30AEEE9AA311}"/>
                  </a:ext>
                </a:extLst>
              </p:cNvPr>
              <p:cNvSpPr txBox="1"/>
              <p:nvPr/>
            </p:nvSpPr>
            <p:spPr>
              <a:xfrm>
                <a:off x="581025" y="2585204"/>
                <a:ext cx="876211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/>
                  <a:t>Hi, Jess,</a:t>
                </a:r>
              </a:p>
              <a:p>
                <a:pPr algn="just"/>
                <a:r>
                  <a:rPr lang="en-US" sz="2000"/>
                  <a:t>Thanks(0)_____your email. I miss you a lot. </a:t>
                </a:r>
              </a:p>
              <a:p>
                <a:pPr algn="just"/>
                <a:r>
                  <a:rPr lang="en-US" sz="2000"/>
                  <a:t>Yesterday, my parents took me(1) ____________my sister for a drive around Carson City. It’s smaller and more peaceful (2) _________San Fancisco. It’s also hotter. And there are (3) _________of spaces for outdoor activities here. I think I will start going hiking. Tomorrow(4) __________my first day at the new school. I’m so nervous! </a:t>
                </a:r>
              </a:p>
              <a:p>
                <a:pPr algn="just"/>
                <a:r>
                  <a:rPr lang="en-US" sz="2000"/>
                  <a:t>I’ll write (5) __________you again after the first day of school.</a:t>
                </a:r>
              </a:p>
              <a:p>
                <a:pPr algn="just"/>
                <a:r>
                  <a:rPr lang="en-US" sz="2000"/>
                  <a:t>Your friend, </a:t>
                </a:r>
              </a:p>
              <a:p>
                <a:r>
                  <a:rPr lang="en-US"/>
                  <a:t>Julie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178AC0D-A10A-4D64-93D2-6B670856A473}"/>
                  </a:ext>
                </a:extLst>
              </p:cNvPr>
              <p:cNvSpPr txBox="1"/>
              <p:nvPr/>
            </p:nvSpPr>
            <p:spPr>
              <a:xfrm>
                <a:off x="681927" y="1648462"/>
                <a:ext cx="49053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To: juessie 129@frendzmail.com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FCD198-459D-4209-BA19-E50809310DD9}"/>
                  </a:ext>
                </a:extLst>
              </p:cNvPr>
              <p:cNvSpPr txBox="1"/>
              <p:nvPr/>
            </p:nvSpPr>
            <p:spPr>
              <a:xfrm>
                <a:off x="681927" y="2068956"/>
                <a:ext cx="49053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Subject: RE: How’s Carson City?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0F954F-1DCD-468A-99EB-1BDEC331E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025" y="2412486"/>
              <a:ext cx="8762110" cy="7227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10A8AC-D84F-4641-9E0B-625E27B932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025" y="1979732"/>
              <a:ext cx="8762110" cy="7227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49A413D-FF17-4ADF-A505-0B8EB74C44DD}"/>
              </a:ext>
            </a:extLst>
          </p:cNvPr>
          <p:cNvSpPr txBox="1"/>
          <p:nvPr/>
        </p:nvSpPr>
        <p:spPr>
          <a:xfrm>
            <a:off x="9458325" y="1485899"/>
            <a:ext cx="197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Example: 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F1197522-AF58-4611-89CC-A2DC5DEF6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006516"/>
              </p:ext>
            </p:extLst>
          </p:nvPr>
        </p:nvGraphicFramePr>
        <p:xfrm>
          <a:off x="9088437" y="3124837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E9002C9-8010-43C3-9295-C5B6BF9B4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547461"/>
              </p:ext>
            </p:extLst>
          </p:nvPr>
        </p:nvGraphicFramePr>
        <p:xfrm>
          <a:off x="9088437" y="3704635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7E9F14E-F478-4FB1-B3DC-8E56823FC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18748"/>
              </p:ext>
            </p:extLst>
          </p:nvPr>
        </p:nvGraphicFramePr>
        <p:xfrm>
          <a:off x="9088437" y="4284433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034A269-BE30-4A01-9157-656EDBA6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745088"/>
              </p:ext>
            </p:extLst>
          </p:nvPr>
        </p:nvGraphicFramePr>
        <p:xfrm>
          <a:off x="9088437" y="4864231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1908227-5D5E-47CA-86ED-D1CE1E358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825360"/>
              </p:ext>
            </p:extLst>
          </p:nvPr>
        </p:nvGraphicFramePr>
        <p:xfrm>
          <a:off x="9088437" y="5444030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88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227262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7" name="Table 22">
            <a:extLst>
              <a:ext uri="{FF2B5EF4-FFF2-40B4-BE49-F238E27FC236}">
                <a16:creationId xmlns:a16="http://schemas.microsoft.com/office/drawing/2014/main" id="{D0F41CED-C0D2-44C2-99A8-78C547CE4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42724"/>
              </p:ext>
            </p:extLst>
          </p:nvPr>
        </p:nvGraphicFramePr>
        <p:xfrm>
          <a:off x="9170098" y="2094032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80FF57C4-7233-4E40-A7A2-DE640018FEFB}"/>
              </a:ext>
            </a:extLst>
          </p:cNvPr>
          <p:cNvGrpSpPr/>
          <p:nvPr/>
        </p:nvGrpSpPr>
        <p:grpSpPr>
          <a:xfrm>
            <a:off x="209550" y="216216"/>
            <a:ext cx="2457453" cy="584775"/>
            <a:chOff x="4924425" y="454998"/>
            <a:chExt cx="2006314" cy="58477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DA7C664-14B4-4C5C-8A13-CF6913E92CBD}"/>
                </a:ext>
              </a:extLst>
            </p:cNvPr>
            <p:cNvSpPr/>
            <p:nvPr/>
          </p:nvSpPr>
          <p:spPr>
            <a:xfrm>
              <a:off x="4924425" y="454998"/>
              <a:ext cx="200631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C700B7-F5C6-4A20-8941-DF119050C3C2}"/>
                </a:ext>
              </a:extLst>
            </p:cNvPr>
            <p:cNvSpPr txBox="1"/>
            <p:nvPr/>
          </p:nvSpPr>
          <p:spPr>
            <a:xfrm>
              <a:off x="5042825" y="454998"/>
              <a:ext cx="18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Reading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D1739B2-2CCB-4EBD-89DC-31143B446059}"/>
              </a:ext>
            </a:extLst>
          </p:cNvPr>
          <p:cNvSpPr txBox="1"/>
          <p:nvPr/>
        </p:nvSpPr>
        <p:spPr>
          <a:xfrm>
            <a:off x="2763140" y="277772"/>
            <a:ext cx="755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/>
              <a:t>Read the email.Write one word for each blank.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47A08F-5126-4D68-AE55-51D486AFE268}"/>
              </a:ext>
            </a:extLst>
          </p:cNvPr>
          <p:cNvSpPr txBox="1"/>
          <p:nvPr/>
        </p:nvSpPr>
        <p:spPr>
          <a:xfrm>
            <a:off x="9906000" y="3101575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63BDAB-1A95-4A94-B24F-C57759DD230E}"/>
              </a:ext>
            </a:extLst>
          </p:cNvPr>
          <p:cNvSpPr txBox="1"/>
          <p:nvPr/>
        </p:nvSpPr>
        <p:spPr>
          <a:xfrm>
            <a:off x="9906000" y="366535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than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36E709-49B7-4CA9-8224-93E25115EA3A}"/>
              </a:ext>
            </a:extLst>
          </p:cNvPr>
          <p:cNvSpPr txBox="1"/>
          <p:nvPr/>
        </p:nvSpPr>
        <p:spPr>
          <a:xfrm>
            <a:off x="9990137" y="421815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lots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02D07C-CA87-49E5-B303-16B5424B6383}"/>
              </a:ext>
            </a:extLst>
          </p:cNvPr>
          <p:cNvSpPr txBox="1"/>
          <p:nvPr/>
        </p:nvSpPr>
        <p:spPr>
          <a:xfrm>
            <a:off x="10071798" y="4810240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is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11EBD3-60AE-4299-B503-49DC0A66A077}"/>
              </a:ext>
            </a:extLst>
          </p:cNvPr>
          <p:cNvSpPr txBox="1"/>
          <p:nvPr/>
        </p:nvSpPr>
        <p:spPr>
          <a:xfrm>
            <a:off x="10071798" y="540232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694307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A11D42-3BE8-43E4-8CA2-7E7F15057BB9}"/>
              </a:ext>
            </a:extLst>
          </p:cNvPr>
          <p:cNvGrpSpPr/>
          <p:nvPr/>
        </p:nvGrpSpPr>
        <p:grpSpPr>
          <a:xfrm>
            <a:off x="0" y="16162"/>
            <a:ext cx="2486025" cy="688471"/>
            <a:chOff x="4924425" y="454998"/>
            <a:chExt cx="2006314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60957A-4869-4F18-99D9-51E81B8CC0BD}"/>
                </a:ext>
              </a:extLst>
            </p:cNvPr>
            <p:cNvSpPr/>
            <p:nvPr/>
          </p:nvSpPr>
          <p:spPr>
            <a:xfrm>
              <a:off x="4924425" y="454998"/>
              <a:ext cx="200631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4CBA49-A6FD-466C-BD29-AF29D27CA175}"/>
                </a:ext>
              </a:extLst>
            </p:cNvPr>
            <p:cNvSpPr txBox="1"/>
            <p:nvPr/>
          </p:nvSpPr>
          <p:spPr>
            <a:xfrm>
              <a:off x="5042825" y="454998"/>
              <a:ext cx="18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Vocabulary</a:t>
              </a:r>
            </a:p>
          </p:txBody>
        </p:sp>
      </p:grpSp>
      <p:pic>
        <p:nvPicPr>
          <p:cNvPr id="8" name="Picture 7" descr="A body of water with boats in it and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5ACB9C1-BEF0-43A5-872E-D6CEE3B53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46531" y="926135"/>
            <a:ext cx="11083241" cy="521749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5516B2-E8F7-4C4B-813E-AE6C98810378}"/>
              </a:ext>
            </a:extLst>
          </p:cNvPr>
          <p:cNvSpPr/>
          <p:nvPr/>
        </p:nvSpPr>
        <p:spPr>
          <a:xfrm>
            <a:off x="662228" y="1067905"/>
            <a:ext cx="10653472" cy="4863960"/>
          </a:xfrm>
          <a:prstGeom prst="roundRect">
            <a:avLst>
              <a:gd name="adj" fmla="val 8334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/>
              <a:t>An ______________ is a place to watch musical performances. The one in Sydney is very famous.</a:t>
            </a:r>
          </a:p>
          <a:p>
            <a:pPr marL="342900" indent="-342900">
              <a:buAutoNum type="arabicPeriod"/>
            </a:pPr>
            <a:r>
              <a:rPr lang="en-US" sz="2400"/>
              <a:t>Kings and queens often live in a </a:t>
            </a:r>
            <a:r>
              <a:rPr lang="en-US" sz="2400" b="1"/>
              <a:t>p</a:t>
            </a:r>
            <a:r>
              <a:rPr lang="en-US" sz="2400"/>
              <a:t>_____________. Versailes in France has a very famous one. </a:t>
            </a:r>
          </a:p>
          <a:p>
            <a:pPr marL="342900" indent="-342900">
              <a:buAutoNum type="arabicPeriod"/>
            </a:pPr>
            <a:r>
              <a:rPr lang="en-US" sz="2400"/>
              <a:t>A  </a:t>
            </a:r>
            <a:r>
              <a:rPr lang="en-US" sz="2400" b="1"/>
              <a:t>b</a:t>
            </a:r>
            <a:r>
              <a:rPr lang="en-US" sz="2400"/>
              <a:t>______________helps people travel over rivers. </a:t>
            </a:r>
          </a:p>
          <a:p>
            <a:pPr marL="342900" indent="-342900">
              <a:buAutoNum type="arabicPeriod"/>
            </a:pPr>
            <a:r>
              <a:rPr lang="en-US" sz="2400"/>
              <a:t>I don’t like going on the train 7: a.m. There are too many people and it’s very </a:t>
            </a:r>
            <a:r>
              <a:rPr lang="en-US" sz="2400" b="1"/>
              <a:t>c</a:t>
            </a:r>
            <a:r>
              <a:rPr lang="en-US" sz="2400"/>
              <a:t>_______________.</a:t>
            </a:r>
          </a:p>
          <a:p>
            <a:pPr marL="342900" indent="-342900">
              <a:buAutoNum type="arabicPeriod"/>
            </a:pPr>
            <a:r>
              <a:rPr lang="en-US" sz="2400"/>
              <a:t>The park in my town is very </a:t>
            </a:r>
            <a:r>
              <a:rPr lang="en-US" sz="2400" b="1"/>
              <a:t>p</a:t>
            </a:r>
            <a:r>
              <a:rPr lang="en-US" sz="2400"/>
              <a:t>___________. There are only a few people and it’s very ____________.</a:t>
            </a:r>
          </a:p>
          <a:p>
            <a:pPr marL="342900" indent="-342900">
              <a:buAutoNum type="arabicPeriod"/>
            </a:pPr>
            <a:r>
              <a:rPr lang="en-US" sz="2400"/>
              <a:t>The average</a:t>
            </a:r>
            <a:r>
              <a:rPr lang="en-US" sz="2400" b="1"/>
              <a:t> t</a:t>
            </a:r>
            <a:r>
              <a:rPr lang="en-US" sz="2400"/>
              <a:t>_____________in Kuala Lumpur in October is 27.5 oC</a:t>
            </a:r>
          </a:p>
          <a:p>
            <a:pPr marL="342900" indent="-342900">
              <a:buAutoNum type="arabicPeriod"/>
            </a:pPr>
            <a:r>
              <a:rPr lang="en-US" sz="2400"/>
              <a:t>There’s no trash on the streets in Singapore. It’s famous for being </a:t>
            </a:r>
            <a:r>
              <a:rPr lang="en-US" sz="2400" b="1"/>
              <a:t>c</a:t>
            </a:r>
            <a:r>
              <a:rPr lang="en-US" sz="2400"/>
              <a:t>__________________.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4B089-AE39-46EF-9290-16A4B3B7AB5C}"/>
              </a:ext>
            </a:extLst>
          </p:cNvPr>
          <p:cNvSpPr txBox="1"/>
          <p:nvPr/>
        </p:nvSpPr>
        <p:spPr>
          <a:xfrm>
            <a:off x="1866900" y="130492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opera 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789E3-CA54-4788-B58F-8935777BD354}"/>
              </a:ext>
            </a:extLst>
          </p:cNvPr>
          <p:cNvSpPr txBox="1"/>
          <p:nvPr/>
        </p:nvSpPr>
        <p:spPr>
          <a:xfrm>
            <a:off x="2602473" y="118398"/>
            <a:ext cx="8313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/>
              <a:t>Fill in the blanks with words from the unit. The first letter is already there.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1A752-B5F5-400D-A625-2CBAFB23A7C6}"/>
              </a:ext>
            </a:extLst>
          </p:cNvPr>
          <p:cNvSpPr txBox="1"/>
          <p:nvPr/>
        </p:nvSpPr>
        <p:spPr>
          <a:xfrm>
            <a:off x="5715000" y="1971675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alace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C67F2-99FA-464C-8650-7B9A18B700D0}"/>
              </a:ext>
            </a:extLst>
          </p:cNvPr>
          <p:cNvSpPr txBox="1"/>
          <p:nvPr/>
        </p:nvSpPr>
        <p:spPr>
          <a:xfrm>
            <a:off x="1649973" y="26967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ridge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B0FD77-E34A-4874-8758-83B54F9A2DF5}"/>
              </a:ext>
            </a:extLst>
          </p:cNvPr>
          <p:cNvSpPr txBox="1"/>
          <p:nvPr/>
        </p:nvSpPr>
        <p:spPr>
          <a:xfrm>
            <a:off x="1964298" y="3429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rowded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63517D-AD85-465C-B6FA-32F1033ABD8D}"/>
              </a:ext>
            </a:extLst>
          </p:cNvPr>
          <p:cNvSpPr txBox="1"/>
          <p:nvPr/>
        </p:nvSpPr>
        <p:spPr>
          <a:xfrm>
            <a:off x="5143500" y="3839886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eaceful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13CEF3-EA99-4D64-9A4C-C6FB5E3B7C92}"/>
              </a:ext>
            </a:extLst>
          </p:cNvPr>
          <p:cNvSpPr txBox="1"/>
          <p:nvPr/>
        </p:nvSpPr>
        <p:spPr>
          <a:xfrm>
            <a:off x="3086100" y="4556485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emprature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8C203B-1AEA-41CE-8633-2C596FEF70B7}"/>
              </a:ext>
            </a:extLst>
          </p:cNvPr>
          <p:cNvSpPr txBox="1"/>
          <p:nvPr/>
        </p:nvSpPr>
        <p:spPr>
          <a:xfrm>
            <a:off x="1316366" y="5291465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lean</a:t>
            </a:r>
          </a:p>
        </p:txBody>
      </p:sp>
    </p:spTree>
    <p:extLst>
      <p:ext uri="{BB962C8B-B14F-4D97-AF65-F5344CB8AC3E}">
        <p14:creationId xmlns:p14="http://schemas.microsoft.com/office/powerpoint/2010/main" val="334184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A1AD5E-BF6E-42C6-8319-C728F55FEF02}"/>
              </a:ext>
            </a:extLst>
          </p:cNvPr>
          <p:cNvGrpSpPr/>
          <p:nvPr/>
        </p:nvGrpSpPr>
        <p:grpSpPr>
          <a:xfrm>
            <a:off x="-1" y="101887"/>
            <a:ext cx="2600323" cy="688471"/>
            <a:chOff x="4924425" y="454998"/>
            <a:chExt cx="2098557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A096035-F2CB-42C3-B66B-7B71213E6C39}"/>
                </a:ext>
              </a:extLst>
            </p:cNvPr>
            <p:cNvSpPr/>
            <p:nvPr/>
          </p:nvSpPr>
          <p:spPr>
            <a:xfrm>
              <a:off x="4924425" y="454998"/>
              <a:ext cx="200631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9F53C1-3819-4D38-9066-BD953F70E350}"/>
                </a:ext>
              </a:extLst>
            </p:cNvPr>
            <p:cNvSpPr txBox="1"/>
            <p:nvPr/>
          </p:nvSpPr>
          <p:spPr>
            <a:xfrm>
              <a:off x="5135070" y="516553"/>
              <a:ext cx="18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Vocabulary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CFFBCBA-7AC5-45BA-8CE3-898428312872}"/>
              </a:ext>
            </a:extLst>
          </p:cNvPr>
          <p:cNvSpPr txBox="1"/>
          <p:nvPr/>
        </p:nvSpPr>
        <p:spPr>
          <a:xfrm>
            <a:off x="2600322" y="251524"/>
            <a:ext cx="501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Unscramble the sentences.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6D3F0C-B036-411A-B7C7-D6192BB6AA26}"/>
              </a:ext>
            </a:extLst>
          </p:cNvPr>
          <p:cNvSpPr txBox="1"/>
          <p:nvPr/>
        </p:nvSpPr>
        <p:spPr>
          <a:xfrm>
            <a:off x="261006" y="937857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1. Moscow/is/than/polluted/London./more/think/I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FC03C-2551-4846-ACEC-4285DC10E094}"/>
              </a:ext>
            </a:extLst>
          </p:cNvPr>
          <p:cNvSpPr txBox="1"/>
          <p:nvPr/>
        </p:nvSpPr>
        <p:spPr>
          <a:xfrm>
            <a:off x="236265" y="1830752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2. This/most/is/expensive/article/Singapore/the/city/says/in/the/world.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B2449-E1B9-4FB2-9CF9-02AA713AE5A0}"/>
              </a:ext>
            </a:extLst>
          </p:cNvPr>
          <p:cNvSpPr txBox="1"/>
          <p:nvPr/>
        </p:nvSpPr>
        <p:spPr>
          <a:xfrm>
            <a:off x="236266" y="2576208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3.New York/than/has/more/museums/Mexico City.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4DE2A-EDAC-4E5D-9494-0866A0DB12A1}"/>
              </a:ext>
            </a:extLst>
          </p:cNvPr>
          <p:cNvSpPr txBox="1"/>
          <p:nvPr/>
        </p:nvSpPr>
        <p:spPr>
          <a:xfrm>
            <a:off x="236266" y="3349143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4. January in/than/Đà Nẵng/hotter/is/in Paris.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73649-F768-4EAF-964F-305FE0D8B44A}"/>
              </a:ext>
            </a:extLst>
          </p:cNvPr>
          <p:cNvSpPr txBox="1"/>
          <p:nvPr/>
        </p:nvSpPr>
        <p:spPr>
          <a:xfrm>
            <a:off x="261007" y="4103538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5. cleanest/USA./the/is/city/in/the/Honolulu.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D7729B-E0C0-4153-9301-160E531A6BB2}"/>
              </a:ext>
            </a:extLst>
          </p:cNvPr>
          <p:cNvSpPr txBox="1"/>
          <p:nvPr/>
        </p:nvSpPr>
        <p:spPr>
          <a:xfrm>
            <a:off x="236267" y="4840055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6. than/Hanoi/think/I/crowded/is/more/Phú Quốc.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0889F-7133-40D1-800B-9BCE8C919E0B}"/>
              </a:ext>
            </a:extLst>
          </p:cNvPr>
          <p:cNvSpPr txBox="1"/>
          <p:nvPr/>
        </p:nvSpPr>
        <p:spPr>
          <a:xfrm>
            <a:off x="274362" y="5779916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7.modern/think/Los Angeles/is/more/I/than/Berlin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E4FCEC-B89B-4F98-8992-C9654EE48956}"/>
              </a:ext>
            </a:extLst>
          </p:cNvPr>
          <p:cNvSpPr txBox="1"/>
          <p:nvPr/>
        </p:nvSpPr>
        <p:spPr>
          <a:xfrm>
            <a:off x="261009" y="2191350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BAE523-ADB8-4374-BC4A-69EB5F7E8436}"/>
              </a:ext>
            </a:extLst>
          </p:cNvPr>
          <p:cNvSpPr txBox="1"/>
          <p:nvPr/>
        </p:nvSpPr>
        <p:spPr>
          <a:xfrm>
            <a:off x="261009" y="2971896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1C68E-B0E4-4D9A-A609-715CBE0D6451}"/>
              </a:ext>
            </a:extLst>
          </p:cNvPr>
          <p:cNvSpPr txBox="1"/>
          <p:nvPr/>
        </p:nvSpPr>
        <p:spPr>
          <a:xfrm>
            <a:off x="261009" y="3717401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01D14-47D6-4C3E-805D-276BE1295514}"/>
              </a:ext>
            </a:extLst>
          </p:cNvPr>
          <p:cNvSpPr txBox="1"/>
          <p:nvPr/>
        </p:nvSpPr>
        <p:spPr>
          <a:xfrm>
            <a:off x="261008" y="4517963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71D632-0829-4B5D-A09E-1A385B567AEC}"/>
              </a:ext>
            </a:extLst>
          </p:cNvPr>
          <p:cNvSpPr txBox="1"/>
          <p:nvPr/>
        </p:nvSpPr>
        <p:spPr>
          <a:xfrm>
            <a:off x="261008" y="5273351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EAA0C-7FDA-47FF-ABB7-F4F1F475D98E}"/>
              </a:ext>
            </a:extLst>
          </p:cNvPr>
          <p:cNvSpPr txBox="1"/>
          <p:nvPr/>
        </p:nvSpPr>
        <p:spPr>
          <a:xfrm>
            <a:off x="380994" y="6150262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819FD1-56A6-41AF-88A7-C5A8B50809AE}"/>
              </a:ext>
            </a:extLst>
          </p:cNvPr>
          <p:cNvSpPr txBox="1"/>
          <p:nvPr/>
        </p:nvSpPr>
        <p:spPr>
          <a:xfrm>
            <a:off x="261007" y="1400536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E023A1-70FC-472C-9611-6F1A586BFA93}"/>
              </a:ext>
            </a:extLst>
          </p:cNvPr>
          <p:cNvSpPr txBox="1"/>
          <p:nvPr/>
        </p:nvSpPr>
        <p:spPr>
          <a:xfrm>
            <a:off x="380994" y="1342326"/>
            <a:ext cx="673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I think Moscow is more pullulated than London.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46E459-7A2D-41AD-89AE-421356ADE079}"/>
              </a:ext>
            </a:extLst>
          </p:cNvPr>
          <p:cNvSpPr txBox="1"/>
          <p:nvPr/>
        </p:nvSpPr>
        <p:spPr>
          <a:xfrm>
            <a:off x="380993" y="2152844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This article says Singapore is the most expensive city in the world.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4CF4E5-634D-441E-9D21-518A41F3BCEE}"/>
              </a:ext>
            </a:extLst>
          </p:cNvPr>
          <p:cNvSpPr txBox="1"/>
          <p:nvPr/>
        </p:nvSpPr>
        <p:spPr>
          <a:xfrm>
            <a:off x="274362" y="2944273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New York has more museums than Mexico city.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C98FB4-E952-407E-B059-A36E37013DCA}"/>
              </a:ext>
            </a:extLst>
          </p:cNvPr>
          <p:cNvSpPr txBox="1"/>
          <p:nvPr/>
        </p:nvSpPr>
        <p:spPr>
          <a:xfrm>
            <a:off x="274362" y="3670166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January in Đà Nẵng is hotter than in Paris.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6DDC1D-7331-4737-BA25-0F1587587A10}"/>
              </a:ext>
            </a:extLst>
          </p:cNvPr>
          <p:cNvSpPr txBox="1"/>
          <p:nvPr/>
        </p:nvSpPr>
        <p:spPr>
          <a:xfrm>
            <a:off x="274362" y="4498860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Honolulu is the cleanest city in the USA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1EB0D3-0612-4B54-8874-CE85A8E41E7E}"/>
              </a:ext>
            </a:extLst>
          </p:cNvPr>
          <p:cNvSpPr txBox="1"/>
          <p:nvPr/>
        </p:nvSpPr>
        <p:spPr>
          <a:xfrm>
            <a:off x="274362" y="5243161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I think Hanoi is more crowded than Phú Quốc.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450227-D5F1-45FB-970D-A0DD090F2D27}"/>
              </a:ext>
            </a:extLst>
          </p:cNvPr>
          <p:cNvSpPr txBox="1"/>
          <p:nvPr/>
        </p:nvSpPr>
        <p:spPr>
          <a:xfrm>
            <a:off x="380993" y="6100134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I think Los Angeles is more modern than Berlin</a:t>
            </a:r>
          </a:p>
        </p:txBody>
      </p:sp>
    </p:spTree>
    <p:extLst>
      <p:ext uri="{BB962C8B-B14F-4D97-AF65-F5344CB8AC3E}">
        <p14:creationId xmlns:p14="http://schemas.microsoft.com/office/powerpoint/2010/main" val="143747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AA1447-E5C6-4B6F-A493-CA760AD3B676}"/>
              </a:ext>
            </a:extLst>
          </p:cNvPr>
          <p:cNvSpPr/>
          <p:nvPr/>
        </p:nvSpPr>
        <p:spPr>
          <a:xfrm>
            <a:off x="0" y="201705"/>
            <a:ext cx="3022203" cy="660937"/>
          </a:xfrm>
          <a:prstGeom prst="roundRect">
            <a:avLst/>
          </a:prstGeom>
          <a:solidFill>
            <a:srgbClr val="934BC9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PRONUNCIATION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CC713-3296-4080-B997-D5EF750BC75D}"/>
              </a:ext>
            </a:extLst>
          </p:cNvPr>
          <p:cNvSpPr txBox="1"/>
          <p:nvPr/>
        </p:nvSpPr>
        <p:spPr>
          <a:xfrm>
            <a:off x="3136504" y="171143"/>
            <a:ext cx="79450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594156-AF57-4024-AF2E-853B577BB391}"/>
              </a:ext>
            </a:extLst>
          </p:cNvPr>
          <p:cNvSpPr txBox="1"/>
          <p:nvPr/>
        </p:nvSpPr>
        <p:spPr>
          <a:xfrm>
            <a:off x="428625" y="1095374"/>
            <a:ext cx="10534650" cy="512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</a:t>
            </a:r>
            <a:r>
              <a:rPr lang="en-US" sz="2800" u="sng"/>
              <a:t>th</a:t>
            </a:r>
            <a:r>
              <a:rPr lang="en-US" sz="2800"/>
              <a:t>ing                  B. </a:t>
            </a:r>
            <a:r>
              <a:rPr lang="en-US" sz="2800" u="sng"/>
              <a:t>th</a:t>
            </a:r>
            <a:r>
              <a:rPr lang="en-US" sz="2800"/>
              <a:t>is                 C. </a:t>
            </a:r>
            <a:r>
              <a:rPr lang="en-US" sz="2800" u="sng"/>
              <a:t>th</a:t>
            </a:r>
            <a:r>
              <a:rPr lang="en-US" sz="2800"/>
              <a:t>ank           D. </a:t>
            </a:r>
            <a:r>
              <a:rPr lang="en-US" sz="2800" u="sng"/>
              <a:t>th</a:t>
            </a:r>
            <a:r>
              <a:rPr lang="en-US" sz="2800"/>
              <a:t>ink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al</a:t>
            </a:r>
            <a:r>
              <a:rPr lang="en-US" sz="2800" u="sng"/>
              <a:t>th</a:t>
            </a:r>
            <a:r>
              <a:rPr lang="en-US" sz="2800"/>
              <a:t>ough            B. </a:t>
            </a:r>
            <a:r>
              <a:rPr lang="en-US" sz="2800" u="sng"/>
              <a:t>th</a:t>
            </a:r>
            <a:r>
              <a:rPr lang="en-US" sz="2800"/>
              <a:t>ere               C. too</a:t>
            </a:r>
            <a:r>
              <a:rPr lang="en-US" sz="2800" u="sng"/>
              <a:t>th </a:t>
            </a:r>
            <a:r>
              <a:rPr lang="en-US" sz="2800"/>
              <a:t>           D. wea</a:t>
            </a:r>
            <a:r>
              <a:rPr lang="en-US" sz="2800" u="sng"/>
              <a:t>th</a:t>
            </a:r>
            <a:r>
              <a:rPr lang="en-US" sz="2800"/>
              <a:t>er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</a:t>
            </a:r>
            <a:r>
              <a:rPr lang="en-US" sz="2800" u="sng"/>
              <a:t>th</a:t>
            </a:r>
            <a:r>
              <a:rPr lang="en-US" sz="2800"/>
              <a:t>eater               B. </a:t>
            </a:r>
            <a:r>
              <a:rPr lang="en-US" sz="2800" u="sng"/>
              <a:t>th</a:t>
            </a:r>
            <a:r>
              <a:rPr lang="en-US" sz="2800"/>
              <a:t>ird                C. mon</a:t>
            </a:r>
            <a:r>
              <a:rPr lang="en-US" sz="2800" u="sng"/>
              <a:t>th</a:t>
            </a:r>
            <a:r>
              <a:rPr lang="en-US" sz="2800"/>
              <a:t>          D. </a:t>
            </a:r>
            <a:r>
              <a:rPr lang="en-US" sz="2800" u="sng"/>
              <a:t>th</a:t>
            </a:r>
            <a:r>
              <a:rPr lang="en-US" sz="2800"/>
              <a:t>en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</a:t>
            </a:r>
            <a:r>
              <a:rPr lang="en-US" sz="2800" u="sng"/>
              <a:t>th</a:t>
            </a:r>
            <a:r>
              <a:rPr lang="en-US" sz="2800"/>
              <a:t>ose                 B. </a:t>
            </a:r>
            <a:r>
              <a:rPr lang="en-US" sz="2800" u="sng"/>
              <a:t>th</a:t>
            </a:r>
            <a:r>
              <a:rPr lang="en-US" sz="2800"/>
              <a:t>ree               C. fif</a:t>
            </a:r>
            <a:r>
              <a:rPr lang="en-US" sz="2800" u="sng"/>
              <a:t>th  </a:t>
            </a:r>
            <a:r>
              <a:rPr lang="en-US" sz="2800"/>
              <a:t>            D. bir</a:t>
            </a:r>
            <a:r>
              <a:rPr lang="en-US" sz="2800" u="sng"/>
              <a:t>th</a:t>
            </a:r>
            <a:r>
              <a:rPr lang="en-US" sz="2800"/>
              <a:t>day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bro</a:t>
            </a:r>
            <a:r>
              <a:rPr lang="en-US" sz="2800" u="sng"/>
              <a:t>th</a:t>
            </a:r>
            <a:r>
              <a:rPr lang="en-US" sz="2800"/>
              <a:t>er              B. clo</a:t>
            </a:r>
            <a:r>
              <a:rPr lang="en-US" sz="2800" u="sng"/>
              <a:t>th</a:t>
            </a:r>
            <a:r>
              <a:rPr lang="en-US" sz="2800"/>
              <a:t>es            C. bo</a:t>
            </a:r>
            <a:r>
              <a:rPr lang="en-US" sz="2800" u="sng"/>
              <a:t>th </a:t>
            </a:r>
            <a:r>
              <a:rPr lang="en-US" sz="2800"/>
              <a:t>            D. </a:t>
            </a:r>
            <a:r>
              <a:rPr lang="en-US" sz="2800" u="sng"/>
              <a:t>th</a:t>
            </a:r>
            <a:r>
              <a:rPr lang="en-US" sz="2800"/>
              <a:t>an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ba</a:t>
            </a:r>
            <a:r>
              <a:rPr lang="en-US" sz="2800" u="sng"/>
              <a:t>th   </a:t>
            </a:r>
            <a:r>
              <a:rPr lang="en-US" sz="2800"/>
              <a:t>               B. brea</a:t>
            </a:r>
            <a:r>
              <a:rPr lang="en-US" sz="2800" u="sng"/>
              <a:t>th</a:t>
            </a:r>
            <a:r>
              <a:rPr lang="en-US" sz="2800"/>
              <a:t>              C. tee</a:t>
            </a:r>
            <a:r>
              <a:rPr lang="en-US" sz="2800" u="sng"/>
              <a:t>th</a:t>
            </a:r>
            <a:r>
              <a:rPr lang="en-US" sz="2800"/>
              <a:t>            D. brea</a:t>
            </a:r>
            <a:r>
              <a:rPr lang="en-US" sz="2800" u="sng"/>
              <a:t>th</a:t>
            </a:r>
            <a:r>
              <a:rPr lang="en-US" sz="2800"/>
              <a:t>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372914-E31E-4505-AD29-296DBDBD92EC}"/>
              </a:ext>
            </a:extLst>
          </p:cNvPr>
          <p:cNvSpPr/>
          <p:nvPr/>
        </p:nvSpPr>
        <p:spPr>
          <a:xfrm>
            <a:off x="3752849" y="1279139"/>
            <a:ext cx="1285875" cy="7211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D0F94C-D92C-4901-B5FE-A628572C1ABA}"/>
              </a:ext>
            </a:extLst>
          </p:cNvPr>
          <p:cNvSpPr/>
          <p:nvPr/>
        </p:nvSpPr>
        <p:spPr>
          <a:xfrm>
            <a:off x="6466082" y="2136389"/>
            <a:ext cx="148729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68FF4D-36EC-4E77-898C-B09ED5DC3835}"/>
              </a:ext>
            </a:extLst>
          </p:cNvPr>
          <p:cNvSpPr/>
          <p:nvPr/>
        </p:nvSpPr>
        <p:spPr>
          <a:xfrm>
            <a:off x="8791466" y="2977007"/>
            <a:ext cx="148729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BFE3CD-A326-4B8E-92A4-1215782F078D}"/>
              </a:ext>
            </a:extLst>
          </p:cNvPr>
          <p:cNvSpPr/>
          <p:nvPr/>
        </p:nvSpPr>
        <p:spPr>
          <a:xfrm>
            <a:off x="6365373" y="4720082"/>
            <a:ext cx="148729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A7E0C5-A628-4633-ACD8-3AF660732F03}"/>
              </a:ext>
            </a:extLst>
          </p:cNvPr>
          <p:cNvSpPr/>
          <p:nvPr/>
        </p:nvSpPr>
        <p:spPr>
          <a:xfrm>
            <a:off x="8689473" y="5541652"/>
            <a:ext cx="239206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2BF6F4-AB74-460D-B681-5735DAF4040F}"/>
              </a:ext>
            </a:extLst>
          </p:cNvPr>
          <p:cNvSpPr/>
          <p:nvPr/>
        </p:nvSpPr>
        <p:spPr>
          <a:xfrm>
            <a:off x="767454" y="3843781"/>
            <a:ext cx="148729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2E6DD6-1C45-4C86-921A-ECC183C7D610}"/>
              </a:ext>
            </a:extLst>
          </p:cNvPr>
          <p:cNvSpPr txBox="1"/>
          <p:nvPr/>
        </p:nvSpPr>
        <p:spPr>
          <a:xfrm>
            <a:off x="1952624" y="2096749"/>
            <a:ext cx="8477251" cy="189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 </a:t>
            </a:r>
            <a:r>
              <a:rPr lang="en-US" sz="115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WRAP </a:t>
            </a:r>
            <a:r>
              <a:rPr lang="en-US" sz="11500" b="1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UP</a:t>
            </a:r>
            <a:endParaRPr lang="en-US" sz="8800" b="1" dirty="0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6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99A36-A9BF-4C69-A444-CB044C0AD95A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297F151-0E63-4D65-8B5B-31C46D3F6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411567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114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951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4317" y="283779"/>
            <a:ext cx="8050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PERIOD 102-REVIEW-PAGE 104+105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0004B-1547-4754-96C8-8645C9F63D15}"/>
              </a:ext>
            </a:extLst>
          </p:cNvPr>
          <p:cNvSpPr txBox="1"/>
          <p:nvPr/>
        </p:nvSpPr>
        <p:spPr>
          <a:xfrm>
            <a:off x="1952624" y="2096750"/>
            <a:ext cx="8543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 </a:t>
            </a:r>
            <a:r>
              <a:rPr lang="en-US" sz="11500" b="1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WARM UP</a:t>
            </a:r>
            <a:endParaRPr lang="en-US" sz="8800" b="1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94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210403" y="634074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shopping mall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4932092" y="46235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961219" y="550789"/>
            <a:ext cx="484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trung tâm thương mại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4932092" y="101706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4932092" y="157177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4932092" y="212648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4932092" y="2681196"/>
            <a:ext cx="135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adj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4932092" y="305124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210403" y="1224961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SG" sz="2800"/>
              <a:t>.</a:t>
            </a:r>
            <a:r>
              <a:rPr lang="en-US" b="1"/>
              <a:t> </a:t>
            </a:r>
            <a:r>
              <a:rPr lang="en-US" sz="2800"/>
              <a:t>amusement park</a:t>
            </a:r>
            <a:endParaRPr lang="en-U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210403" y="1796089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SG" sz="2800"/>
              <a:t>. building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D25A7C-CD00-43DB-996E-4DF22181507C}"/>
              </a:ext>
            </a:extLst>
          </p:cNvPr>
          <p:cNvSpPr txBox="1"/>
          <p:nvPr/>
        </p:nvSpPr>
        <p:spPr>
          <a:xfrm>
            <a:off x="210403" y="2355576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SG" sz="2800"/>
              <a:t>. crowded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56A18-BABF-43A8-9FAD-D870DAB59E14}"/>
              </a:ext>
            </a:extLst>
          </p:cNvPr>
          <p:cNvSpPr txBox="1"/>
          <p:nvPr/>
        </p:nvSpPr>
        <p:spPr>
          <a:xfrm>
            <a:off x="210403" y="2938345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SG" sz="2800"/>
              <a:t>. noisy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210403" y="3509473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SG" sz="2800"/>
              <a:t>.modern</a:t>
            </a:r>
            <a:endParaRPr lang="en-US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946268" y="1149149"/>
            <a:ext cx="5432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công viên giải trí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961219" y="1758476"/>
            <a:ext cx="481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tòa nhà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A1EA0B-9588-421B-AEC0-B2DCC6DD0BE9}"/>
              </a:ext>
            </a:extLst>
          </p:cNvPr>
          <p:cNvSpPr txBox="1"/>
          <p:nvPr/>
        </p:nvSpPr>
        <p:spPr>
          <a:xfrm>
            <a:off x="6946268" y="2273655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đông đúc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D4CB2-DD2B-443C-B48E-D1CC1CB05306}"/>
              </a:ext>
            </a:extLst>
          </p:cNvPr>
          <p:cNvSpPr txBox="1"/>
          <p:nvPr/>
        </p:nvSpPr>
        <p:spPr>
          <a:xfrm>
            <a:off x="6984866" y="2799987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ồn ào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984866" y="3231904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hiện đại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FBC45-A05D-40F3-BC91-6655153E6F79}"/>
              </a:ext>
            </a:extLst>
          </p:cNvPr>
          <p:cNvSpPr txBox="1"/>
          <p:nvPr/>
        </p:nvSpPr>
        <p:spPr>
          <a:xfrm>
            <a:off x="2397211" y="39506"/>
            <a:ext cx="717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VOCABULARY REVIEW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1724A5-98D7-4B11-9F27-D37EE38F0AE0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E7690A-2B0A-4349-B177-734AB6EDE989}"/>
              </a:ext>
            </a:extLst>
          </p:cNvPr>
          <p:cNvSpPr txBox="1"/>
          <p:nvPr/>
        </p:nvSpPr>
        <p:spPr>
          <a:xfrm>
            <a:off x="210403" y="4080601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7. peaceful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63E68E-C96F-4978-908A-0E81A72E67F3}"/>
              </a:ext>
            </a:extLst>
          </p:cNvPr>
          <p:cNvSpPr txBox="1"/>
          <p:nvPr/>
        </p:nvSpPr>
        <p:spPr>
          <a:xfrm>
            <a:off x="210403" y="4603821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8.opinion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0AA603-0743-4FD8-A960-2AA08FE55588}"/>
              </a:ext>
            </a:extLst>
          </p:cNvPr>
          <p:cNvSpPr txBox="1"/>
          <p:nvPr/>
        </p:nvSpPr>
        <p:spPr>
          <a:xfrm>
            <a:off x="210403" y="5222857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9. public transport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38DDF1-667A-4563-9C10-9D51A3DE9C1E}"/>
              </a:ext>
            </a:extLst>
          </p:cNvPr>
          <p:cNvSpPr txBox="1"/>
          <p:nvPr/>
        </p:nvSpPr>
        <p:spPr>
          <a:xfrm>
            <a:off x="6946268" y="3897187"/>
            <a:ext cx="484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yên bình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9FE895-365F-481E-8777-C519BA038D91}"/>
              </a:ext>
            </a:extLst>
          </p:cNvPr>
          <p:cNvSpPr txBox="1"/>
          <p:nvPr/>
        </p:nvSpPr>
        <p:spPr>
          <a:xfrm>
            <a:off x="6931308" y="4483715"/>
            <a:ext cx="543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ý kiến, quan điểm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785FF6-2856-41D8-B849-1FD03E357662}"/>
              </a:ext>
            </a:extLst>
          </p:cNvPr>
          <p:cNvSpPr txBox="1"/>
          <p:nvPr/>
        </p:nvSpPr>
        <p:spPr>
          <a:xfrm>
            <a:off x="6399179" y="5047394"/>
            <a:ext cx="597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phương tiện giao thông công cộng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9D3C30-4B8F-4ABA-AE9B-451EE4CF27EA}"/>
              </a:ext>
            </a:extLst>
          </p:cNvPr>
          <p:cNvSpPr txBox="1"/>
          <p:nvPr/>
        </p:nvSpPr>
        <p:spPr>
          <a:xfrm>
            <a:off x="4932092" y="360595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adj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656DAE-08CA-4089-A043-1FADD36172EC}"/>
              </a:ext>
            </a:extLst>
          </p:cNvPr>
          <p:cNvSpPr txBox="1"/>
          <p:nvPr/>
        </p:nvSpPr>
        <p:spPr>
          <a:xfrm>
            <a:off x="4932092" y="47153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BE24DF-4C6A-49C8-AB02-B861D9FB6335}"/>
              </a:ext>
            </a:extLst>
          </p:cNvPr>
          <p:cNvSpPr txBox="1"/>
          <p:nvPr/>
        </p:nvSpPr>
        <p:spPr>
          <a:xfrm>
            <a:off x="4932092" y="416066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DD4E63-11F0-46FA-B2D2-4FB45E0951A7}"/>
              </a:ext>
            </a:extLst>
          </p:cNvPr>
          <p:cNvSpPr txBox="1"/>
          <p:nvPr/>
        </p:nvSpPr>
        <p:spPr>
          <a:xfrm>
            <a:off x="4932092" y="527008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2FACC7-6186-4011-A0A8-EC45B79D55BE}"/>
              </a:ext>
            </a:extLst>
          </p:cNvPr>
          <p:cNvSpPr txBox="1"/>
          <p:nvPr/>
        </p:nvSpPr>
        <p:spPr>
          <a:xfrm>
            <a:off x="4932092" y="575072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adj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EEE5D1-C432-408E-BF63-9CC5ACEAE10E}"/>
              </a:ext>
            </a:extLst>
          </p:cNvPr>
          <p:cNvSpPr txBox="1"/>
          <p:nvPr/>
        </p:nvSpPr>
        <p:spPr>
          <a:xfrm>
            <a:off x="210403" y="5793985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10. cheap</a:t>
            </a:r>
            <a:endParaRPr lang="en-US" sz="2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975ED9-20B7-498C-ACFC-746EEF65669D}"/>
              </a:ext>
            </a:extLst>
          </p:cNvPr>
          <p:cNvSpPr txBox="1"/>
          <p:nvPr/>
        </p:nvSpPr>
        <p:spPr>
          <a:xfrm>
            <a:off x="210403" y="6365117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11. expensive</a:t>
            </a:r>
            <a:endParaRPr lang="en-US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337BDB-B70C-4650-8F0A-126EEDFBA34D}"/>
              </a:ext>
            </a:extLst>
          </p:cNvPr>
          <p:cNvSpPr txBox="1"/>
          <p:nvPr/>
        </p:nvSpPr>
        <p:spPr>
          <a:xfrm>
            <a:off x="6995386" y="5719965"/>
            <a:ext cx="555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EA8618-1ED5-42E0-8925-C17B2BE129E7}"/>
              </a:ext>
            </a:extLst>
          </p:cNvPr>
          <p:cNvSpPr txBox="1"/>
          <p:nvPr/>
        </p:nvSpPr>
        <p:spPr>
          <a:xfrm>
            <a:off x="6995386" y="6253838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đắt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50FF62-CB37-44FE-A8AC-09C998B7B8BB}"/>
              </a:ext>
            </a:extLst>
          </p:cNvPr>
          <p:cNvSpPr txBox="1"/>
          <p:nvPr/>
        </p:nvSpPr>
        <p:spPr>
          <a:xfrm>
            <a:off x="4926484" y="630015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adj</a:t>
            </a:r>
          </a:p>
        </p:txBody>
      </p:sp>
    </p:spTree>
    <p:extLst>
      <p:ext uri="{BB962C8B-B14F-4D97-AF65-F5344CB8AC3E}">
        <p14:creationId xmlns:p14="http://schemas.microsoft.com/office/powerpoint/2010/main" val="13717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4" grpId="0"/>
      <p:bldP spid="45" grpId="0"/>
      <p:bldP spid="23" grpId="0"/>
      <p:bldP spid="26" grpId="0"/>
      <p:bldP spid="27" grpId="0"/>
      <p:bldP spid="33" grpId="0"/>
      <p:bldP spid="39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4984219" y="27040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4984219" y="88756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4984219" y="150471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4984219" y="21218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258745" y="436554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12.clean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262980" y="325317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sạch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1724A5-98D7-4B11-9F27-D37EE38F0AE0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B40D7-25D2-4EA7-96BC-FE6013CA713B}"/>
              </a:ext>
            </a:extLst>
          </p:cNvPr>
          <p:cNvSpPr txBox="1"/>
          <p:nvPr/>
        </p:nvSpPr>
        <p:spPr>
          <a:xfrm>
            <a:off x="258745" y="1065377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13. dirty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2D259D-975F-4C2E-B865-B41133280761}"/>
              </a:ext>
            </a:extLst>
          </p:cNvPr>
          <p:cNvSpPr txBox="1"/>
          <p:nvPr/>
        </p:nvSpPr>
        <p:spPr>
          <a:xfrm>
            <a:off x="258745" y="1694200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14.polluted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3DC0FC-A398-4650-8F01-F73845425CC9}"/>
              </a:ext>
            </a:extLst>
          </p:cNvPr>
          <p:cNvSpPr txBox="1"/>
          <p:nvPr/>
        </p:nvSpPr>
        <p:spPr>
          <a:xfrm>
            <a:off x="258745" y="2323023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15. populated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0AC678-80E7-4A0E-AB6C-2380688EB7B1}"/>
              </a:ext>
            </a:extLst>
          </p:cNvPr>
          <p:cNvSpPr txBox="1"/>
          <p:nvPr/>
        </p:nvSpPr>
        <p:spPr>
          <a:xfrm>
            <a:off x="258745" y="2951846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16. temprature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96F978-9B9B-43DB-AE37-A6F9F3D8EDF3}"/>
              </a:ext>
            </a:extLst>
          </p:cNvPr>
          <p:cNvSpPr txBox="1"/>
          <p:nvPr/>
        </p:nvSpPr>
        <p:spPr>
          <a:xfrm>
            <a:off x="258745" y="3580669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17. capital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B830F7-3B9B-4453-89B4-3D92EF33334A}"/>
              </a:ext>
            </a:extLst>
          </p:cNvPr>
          <p:cNvSpPr txBox="1"/>
          <p:nvPr/>
        </p:nvSpPr>
        <p:spPr>
          <a:xfrm>
            <a:off x="258745" y="4209492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18.million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4E4ED0-386D-45F0-8001-150BC5CB96DA}"/>
              </a:ext>
            </a:extLst>
          </p:cNvPr>
          <p:cNvSpPr txBox="1"/>
          <p:nvPr/>
        </p:nvSpPr>
        <p:spPr>
          <a:xfrm>
            <a:off x="258745" y="4838315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19.price</a:t>
            </a:r>
            <a:endParaRPr lang="en-US" sz="2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8644DC-9E99-404E-8BAC-F66FB188F50E}"/>
              </a:ext>
            </a:extLst>
          </p:cNvPr>
          <p:cNvSpPr txBox="1"/>
          <p:nvPr/>
        </p:nvSpPr>
        <p:spPr>
          <a:xfrm>
            <a:off x="6262980" y="941774"/>
            <a:ext cx="484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bẩn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274D5A-985D-4DE9-924A-8B081C3700D4}"/>
              </a:ext>
            </a:extLst>
          </p:cNvPr>
          <p:cNvSpPr txBox="1"/>
          <p:nvPr/>
        </p:nvSpPr>
        <p:spPr>
          <a:xfrm>
            <a:off x="6262980" y="1619786"/>
            <a:ext cx="464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ô nhiễm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03DF7C-19EA-4EE4-8786-8F3792C66241}"/>
              </a:ext>
            </a:extLst>
          </p:cNvPr>
          <p:cNvSpPr txBox="1"/>
          <p:nvPr/>
        </p:nvSpPr>
        <p:spPr>
          <a:xfrm>
            <a:off x="6262980" y="2236243"/>
            <a:ext cx="481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đông đúc, ồn ào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30D1AA-FF3A-43C6-8011-4AC10BF7C82C}"/>
              </a:ext>
            </a:extLst>
          </p:cNvPr>
          <p:cNvSpPr txBox="1"/>
          <p:nvPr/>
        </p:nvSpPr>
        <p:spPr>
          <a:xfrm>
            <a:off x="6262980" y="2852700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nhiệt đọt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8D257B-D235-4CC8-BE9E-F271599565E0}"/>
              </a:ext>
            </a:extLst>
          </p:cNvPr>
          <p:cNvSpPr txBox="1"/>
          <p:nvPr/>
        </p:nvSpPr>
        <p:spPr>
          <a:xfrm>
            <a:off x="6262980" y="3489037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thủ đô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24859-3916-4723-88FD-DFABCDFAD422}"/>
              </a:ext>
            </a:extLst>
          </p:cNvPr>
          <p:cNvSpPr txBox="1"/>
          <p:nvPr/>
        </p:nvSpPr>
        <p:spPr>
          <a:xfrm>
            <a:off x="6262980" y="4147169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triệu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83093E-0509-49FD-A73B-85F6FD64B7FD}"/>
              </a:ext>
            </a:extLst>
          </p:cNvPr>
          <p:cNvSpPr txBox="1"/>
          <p:nvPr/>
        </p:nvSpPr>
        <p:spPr>
          <a:xfrm>
            <a:off x="6262980" y="4763626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giá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6B7314-907B-4108-8490-DDAE3CB857C1}"/>
              </a:ext>
            </a:extLst>
          </p:cNvPr>
          <p:cNvSpPr txBox="1"/>
          <p:nvPr/>
        </p:nvSpPr>
        <p:spPr>
          <a:xfrm>
            <a:off x="4984219" y="273902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9B417D-4BA4-42BF-A999-2C782B2223D4}"/>
              </a:ext>
            </a:extLst>
          </p:cNvPr>
          <p:cNvSpPr txBox="1"/>
          <p:nvPr/>
        </p:nvSpPr>
        <p:spPr>
          <a:xfrm>
            <a:off x="4984219" y="335618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A0E6FA-D772-40F8-BBBD-1D3DF698B922}"/>
              </a:ext>
            </a:extLst>
          </p:cNvPr>
          <p:cNvSpPr txBox="1"/>
          <p:nvPr/>
        </p:nvSpPr>
        <p:spPr>
          <a:xfrm>
            <a:off x="4984219" y="397333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FB3865-4570-41CE-BE3A-4CB1273DA58A}"/>
              </a:ext>
            </a:extLst>
          </p:cNvPr>
          <p:cNvSpPr txBox="1"/>
          <p:nvPr/>
        </p:nvSpPr>
        <p:spPr>
          <a:xfrm>
            <a:off x="4984219" y="459049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682191-919D-45FB-B2E7-680768EEECD6}"/>
              </a:ext>
            </a:extLst>
          </p:cNvPr>
          <p:cNvSpPr txBox="1"/>
          <p:nvPr/>
        </p:nvSpPr>
        <p:spPr>
          <a:xfrm>
            <a:off x="258745" y="5467138"/>
            <a:ext cx="318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20.university</a:t>
            </a:r>
            <a:endParaRPr lang="en-U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683311-E215-4923-B54F-EF8F06DD422C}"/>
              </a:ext>
            </a:extLst>
          </p:cNvPr>
          <p:cNvSpPr txBox="1"/>
          <p:nvPr/>
        </p:nvSpPr>
        <p:spPr>
          <a:xfrm>
            <a:off x="258745" y="6095964"/>
            <a:ext cx="318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21.restaurant</a:t>
            </a:r>
            <a:endParaRPr lang="en-US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52BAD4-6F4A-43C5-AB50-10A1E33C943A}"/>
              </a:ext>
            </a:extLst>
          </p:cNvPr>
          <p:cNvSpPr txBox="1"/>
          <p:nvPr/>
        </p:nvSpPr>
        <p:spPr>
          <a:xfrm>
            <a:off x="6262980" y="5380083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trường đại học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A5774B-4AF2-43FF-A399-D859AE8098B3}"/>
              </a:ext>
            </a:extLst>
          </p:cNvPr>
          <p:cNvSpPr txBox="1"/>
          <p:nvPr/>
        </p:nvSpPr>
        <p:spPr>
          <a:xfrm>
            <a:off x="6262980" y="5996538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nhà hàng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2DE0034-F108-4BE6-B2D6-203F3A3BE064}"/>
              </a:ext>
            </a:extLst>
          </p:cNvPr>
          <p:cNvSpPr txBox="1"/>
          <p:nvPr/>
        </p:nvSpPr>
        <p:spPr>
          <a:xfrm>
            <a:off x="4984219" y="520764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F81477-CB26-44F7-A79C-78250E535BDD}"/>
              </a:ext>
            </a:extLst>
          </p:cNvPr>
          <p:cNvSpPr txBox="1"/>
          <p:nvPr/>
        </p:nvSpPr>
        <p:spPr>
          <a:xfrm>
            <a:off x="4984219" y="582479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8452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8" grpId="0"/>
      <p:bldP spid="45" grpId="0"/>
      <p:bldP spid="23" grpId="0"/>
      <p:bldP spid="26" grpId="0"/>
      <p:bldP spid="27" grpId="0"/>
      <p:bldP spid="33" grpId="0"/>
      <p:bldP spid="39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34" grpId="0"/>
      <p:bldP spid="35" grpId="0"/>
      <p:bldP spid="40" grpId="0"/>
      <p:bldP spid="41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7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D69DE3-B0B2-46A9-B4E5-D7B758600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6" t="20689" r="26206" b="14483"/>
          <a:stretch/>
        </p:blipFill>
        <p:spPr>
          <a:xfrm>
            <a:off x="1176782" y="710898"/>
            <a:ext cx="9838435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31FF9D-D546-4454-8570-845F6E67D200}"/>
              </a:ext>
            </a:extLst>
          </p:cNvPr>
          <p:cNvSpPr txBox="1"/>
          <p:nvPr/>
        </p:nvSpPr>
        <p:spPr>
          <a:xfrm>
            <a:off x="1043756" y="-52357"/>
            <a:ext cx="7273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ONLINE GAME : CLICK 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4AB037-902D-47ED-8AB3-B41D20F7D3EB}"/>
              </a:ext>
            </a:extLst>
          </p:cNvPr>
          <p:cNvSpPr/>
          <p:nvPr/>
        </p:nvSpPr>
        <p:spPr>
          <a:xfrm>
            <a:off x="7338507" y="111745"/>
            <a:ext cx="978408" cy="34519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63C5666-E630-460A-B892-E57E128BD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220132" y="-105298"/>
            <a:ext cx="1327054" cy="9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6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13" y="24577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1B3F8-1032-4AEA-B897-4E550245C146}"/>
              </a:ext>
            </a:extLst>
          </p:cNvPr>
          <p:cNvSpPr txBox="1"/>
          <p:nvPr/>
        </p:nvSpPr>
        <p:spPr>
          <a:xfrm>
            <a:off x="1328649" y="1595855"/>
            <a:ext cx="10812239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>
                <a:solidFill>
                  <a:srgbClr val="C00000"/>
                </a:solidFill>
              </a:rPr>
              <a:t>1. THE FIRST CONDITION </a:t>
            </a:r>
            <a:r>
              <a:rPr lang="en-US" sz="2400" b="1" i="1">
                <a:solidFill>
                  <a:srgbClr val="7030A0"/>
                </a:solidFill>
              </a:rPr>
              <a:t>( Câu điều kiện loại 1)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>
                <a:solidFill>
                  <a:srgbClr val="7030A0"/>
                </a:solidFill>
              </a:rPr>
              <a:t>Usage</a:t>
            </a:r>
            <a:r>
              <a:rPr lang="en-US" sz="2400" b="1"/>
              <a:t> </a:t>
            </a:r>
            <a:r>
              <a:rPr lang="en-US" sz="2400" b="1" i="1"/>
              <a:t>(cách sử dụng): </a:t>
            </a:r>
            <a:r>
              <a:rPr lang="en-US" sz="2400" b="1"/>
              <a:t>Câu điều kiện loại 1 là câu điều kiện diễn tả những điều có thật, có thể xảy ra ở hiện tại và tương lai.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>
                <a:solidFill>
                  <a:srgbClr val="7030A0"/>
                </a:solidFill>
              </a:rPr>
              <a:t>Form </a:t>
            </a:r>
            <a:r>
              <a:rPr lang="en-US" sz="2400" b="1" i="1"/>
              <a:t>( cấu trúc) 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( Mệnh đề chính)                                    ( Mệnh đề “ If”)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  Hiện tại đơn                                               Tương lai đơn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  ( S+ V(e,es)                                                  S + will + V(o)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                    Example ( Ví dụ) 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             If it </a:t>
            </a:r>
            <a:r>
              <a:rPr lang="en-US" sz="2400" b="1" i="1" u="sng">
                <a:solidFill>
                  <a:srgbClr val="C00000"/>
                </a:solidFill>
              </a:rPr>
              <a:t>rains</a:t>
            </a:r>
            <a:r>
              <a:rPr lang="en-US" sz="2400" b="1" i="1"/>
              <a:t>, Mary </a:t>
            </a:r>
            <a:r>
              <a:rPr lang="en-US" sz="2400" b="1" i="1" u="sng">
                <a:solidFill>
                  <a:srgbClr val="C00000"/>
                </a:solidFill>
              </a:rPr>
              <a:t>will go </a:t>
            </a:r>
            <a:r>
              <a:rPr lang="en-US" sz="2400" b="1" i="1"/>
              <a:t>to the supermarket. </a:t>
            </a:r>
          </a:p>
          <a:p>
            <a:pPr>
              <a:lnSpc>
                <a:spcPct val="150000"/>
              </a:lnSpc>
            </a:pPr>
            <a:r>
              <a:rPr lang="en-US" b="1" i="1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EFFC85-1216-497D-8BC0-F8E0DE743532}"/>
              </a:ext>
            </a:extLst>
          </p:cNvPr>
          <p:cNvCxnSpPr>
            <a:cxnSpLocks/>
          </p:cNvCxnSpPr>
          <p:nvPr/>
        </p:nvCxnSpPr>
        <p:spPr>
          <a:xfrm>
            <a:off x="5811520" y="3866763"/>
            <a:ext cx="0" cy="1655064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08EAC6-DC31-4DA4-9283-50359700930D}"/>
              </a:ext>
            </a:extLst>
          </p:cNvPr>
          <p:cNvCxnSpPr>
            <a:cxnSpLocks/>
          </p:cNvCxnSpPr>
          <p:nvPr/>
        </p:nvCxnSpPr>
        <p:spPr>
          <a:xfrm flipH="1">
            <a:off x="1319505" y="4386038"/>
            <a:ext cx="832464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7A765CB-929E-4C62-BD75-4E260F3E62E7}"/>
              </a:ext>
            </a:extLst>
          </p:cNvPr>
          <p:cNvSpPr txBox="1"/>
          <p:nvPr/>
        </p:nvSpPr>
        <p:spPr>
          <a:xfrm>
            <a:off x="2608486" y="550138"/>
            <a:ext cx="717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 REVIEW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4742" y="27384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1B3F8-1032-4AEA-B897-4E550245C146}"/>
              </a:ext>
            </a:extLst>
          </p:cNvPr>
          <p:cNvSpPr txBox="1"/>
          <p:nvPr/>
        </p:nvSpPr>
        <p:spPr>
          <a:xfrm>
            <a:off x="1328649" y="1595855"/>
            <a:ext cx="108122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>
                <a:solidFill>
                  <a:srgbClr val="C00000"/>
                </a:solidFill>
              </a:rPr>
              <a:t>2. Comparative and Superlative </a:t>
            </a:r>
            <a:r>
              <a:rPr lang="en-US" sz="2400" b="1" i="1">
                <a:solidFill>
                  <a:srgbClr val="934BC9"/>
                </a:solidFill>
              </a:rPr>
              <a:t>(</a:t>
            </a:r>
            <a:r>
              <a:rPr lang="en-US" sz="2400" b="1" i="1">
                <a:solidFill>
                  <a:srgbClr val="7030A0"/>
                </a:solidFill>
              </a:rPr>
              <a:t>Câu so sánh hơn và câu so sánh nhất)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EFFC85-1216-497D-8BC0-F8E0DE743532}"/>
              </a:ext>
            </a:extLst>
          </p:cNvPr>
          <p:cNvCxnSpPr>
            <a:cxnSpLocks/>
          </p:cNvCxnSpPr>
          <p:nvPr/>
        </p:nvCxnSpPr>
        <p:spPr>
          <a:xfrm flipH="1">
            <a:off x="3550321" y="2266796"/>
            <a:ext cx="1" cy="435511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08EAC6-DC31-4DA4-9283-50359700930D}"/>
              </a:ext>
            </a:extLst>
          </p:cNvPr>
          <p:cNvCxnSpPr>
            <a:cxnSpLocks/>
          </p:cNvCxnSpPr>
          <p:nvPr/>
        </p:nvCxnSpPr>
        <p:spPr>
          <a:xfrm flipH="1" flipV="1">
            <a:off x="1371087" y="2778628"/>
            <a:ext cx="10769801" cy="730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8CCC73-8017-49E7-A151-E6DD2F977246}"/>
              </a:ext>
            </a:extLst>
          </p:cNvPr>
          <p:cNvCxnSpPr>
            <a:cxnSpLocks/>
          </p:cNvCxnSpPr>
          <p:nvPr/>
        </p:nvCxnSpPr>
        <p:spPr>
          <a:xfrm>
            <a:off x="8114089" y="2254845"/>
            <a:ext cx="25041" cy="3028289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F205A4-1EB1-4F19-9F13-5F614F123478}"/>
              </a:ext>
            </a:extLst>
          </p:cNvPr>
          <p:cNvSpPr txBox="1"/>
          <p:nvPr/>
        </p:nvSpPr>
        <p:spPr>
          <a:xfrm>
            <a:off x="1386878" y="2254845"/>
            <a:ext cx="146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Tính từ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757CC3-F008-4D96-881F-035AFB4ADC60}"/>
              </a:ext>
            </a:extLst>
          </p:cNvPr>
          <p:cNvSpPr txBox="1"/>
          <p:nvPr/>
        </p:nvSpPr>
        <p:spPr>
          <a:xfrm>
            <a:off x="4010021" y="2277125"/>
            <a:ext cx="289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So sánh hơn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71B0AD-D43E-4468-8800-390B6A8868DB}"/>
              </a:ext>
            </a:extLst>
          </p:cNvPr>
          <p:cNvSpPr txBox="1"/>
          <p:nvPr/>
        </p:nvSpPr>
        <p:spPr>
          <a:xfrm>
            <a:off x="8464891" y="2277125"/>
            <a:ext cx="2791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So sánh nhất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C948108-801E-4B58-A7D6-5A2C66D78F2C}"/>
              </a:ext>
            </a:extLst>
          </p:cNvPr>
          <p:cNvCxnSpPr>
            <a:cxnSpLocks/>
          </p:cNvCxnSpPr>
          <p:nvPr/>
        </p:nvCxnSpPr>
        <p:spPr>
          <a:xfrm flipV="1">
            <a:off x="1241941" y="4125955"/>
            <a:ext cx="10755309" cy="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48C5978-1DA3-4301-8AEF-BFF3AD6271C0}"/>
              </a:ext>
            </a:extLst>
          </p:cNvPr>
          <p:cNvSpPr txBox="1"/>
          <p:nvPr/>
        </p:nvSpPr>
        <p:spPr>
          <a:xfrm>
            <a:off x="1291248" y="2957842"/>
            <a:ext cx="2207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 âm tiết hoặc 2 âm tiết kết thúc bằng et, er, ow,y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E3773F-93BF-4C47-8A18-7A706402A0FC}"/>
              </a:ext>
            </a:extLst>
          </p:cNvPr>
          <p:cNvSpPr txBox="1"/>
          <p:nvPr/>
        </p:nvSpPr>
        <p:spPr>
          <a:xfrm>
            <a:off x="3854760" y="2954870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S1+ tobe ( am/is/are) + Tính từ+er+ than + S2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8CAF02-0008-44AC-B9A2-A1FC63E545F6}"/>
              </a:ext>
            </a:extLst>
          </p:cNvPr>
          <p:cNvSpPr txBox="1"/>
          <p:nvPr/>
        </p:nvSpPr>
        <p:spPr>
          <a:xfrm>
            <a:off x="8214430" y="2987726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S+ tobe ( am/is/are) + the tính từ+est....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33D5E0-A7C7-468C-83D2-8C06E3851799}"/>
              </a:ext>
            </a:extLst>
          </p:cNvPr>
          <p:cNvSpPr txBox="1"/>
          <p:nvPr/>
        </p:nvSpPr>
        <p:spPr>
          <a:xfrm>
            <a:off x="3897193" y="4278406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S1+ tobe ( am/is/are) + more + tính từ + than + S2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DB7881-2A6B-4A06-8187-6EB4B47EC538}"/>
              </a:ext>
            </a:extLst>
          </p:cNvPr>
          <p:cNvSpPr txBox="1"/>
          <p:nvPr/>
        </p:nvSpPr>
        <p:spPr>
          <a:xfrm>
            <a:off x="8228475" y="4259171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S+ tobe ( am/is/are) + the most + tính từ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8D7D5CA-D23B-4A31-8B9B-0DE10E221BDC}"/>
              </a:ext>
            </a:extLst>
          </p:cNvPr>
          <p:cNvSpPr txBox="1"/>
          <p:nvPr/>
        </p:nvSpPr>
        <p:spPr>
          <a:xfrm>
            <a:off x="1342827" y="4278827"/>
            <a:ext cx="2207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Có 2 âm tiết trở lên ( tính từ dài)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E483A1-47EE-410B-B1A4-1AE7D08005C3}"/>
              </a:ext>
            </a:extLst>
          </p:cNvPr>
          <p:cNvCxnSpPr>
            <a:cxnSpLocks/>
          </p:cNvCxnSpPr>
          <p:nvPr/>
        </p:nvCxnSpPr>
        <p:spPr>
          <a:xfrm flipV="1">
            <a:off x="1261122" y="5283134"/>
            <a:ext cx="10755309" cy="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8416A86-B869-4C3A-85DD-8B51D58BBDA2}"/>
              </a:ext>
            </a:extLst>
          </p:cNvPr>
          <p:cNvSpPr txBox="1"/>
          <p:nvPr/>
        </p:nvSpPr>
        <p:spPr>
          <a:xfrm>
            <a:off x="1300029" y="5574517"/>
            <a:ext cx="220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Tính từ đặc biệt.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CDDBF7-408E-4AE3-A2E5-D2992B66DCAA}"/>
              </a:ext>
            </a:extLst>
          </p:cNvPr>
          <p:cNvSpPr txBox="1"/>
          <p:nvPr/>
        </p:nvSpPr>
        <p:spPr>
          <a:xfrm>
            <a:off x="3541118" y="5351957"/>
            <a:ext cx="837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good – better – the best                little – less – the least              </a:t>
            </a:r>
          </a:p>
          <a:p>
            <a:r>
              <a:rPr lang="en-US" sz="2400"/>
              <a:t>bad – worse – the worst               </a:t>
            </a:r>
          </a:p>
          <a:p>
            <a:r>
              <a:rPr lang="en-US" sz="2400"/>
              <a:t>many/much – more – the most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4FF2F1-83EC-4A9D-B341-02180A8E245A}"/>
              </a:ext>
            </a:extLst>
          </p:cNvPr>
          <p:cNvSpPr txBox="1"/>
          <p:nvPr/>
        </p:nvSpPr>
        <p:spPr>
          <a:xfrm>
            <a:off x="8169192" y="5680808"/>
            <a:ext cx="370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far – farther/further – the farthest/the furthest</a:t>
            </a:r>
          </a:p>
        </p:txBody>
      </p:sp>
    </p:spTree>
    <p:extLst>
      <p:ext uri="{BB962C8B-B14F-4D97-AF65-F5344CB8AC3E}">
        <p14:creationId xmlns:p14="http://schemas.microsoft.com/office/powerpoint/2010/main" val="3276943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BC5E1B9-131C-4951-8ED2-3D2DBD30EA6D}"/>
              </a:ext>
            </a:extLst>
          </p:cNvPr>
          <p:cNvGrpSpPr/>
          <p:nvPr/>
        </p:nvGrpSpPr>
        <p:grpSpPr>
          <a:xfrm>
            <a:off x="0" y="60037"/>
            <a:ext cx="2457453" cy="584775"/>
            <a:chOff x="4924425" y="454998"/>
            <a:chExt cx="2006314" cy="5847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6CE76F2-1329-4F91-B1CA-BF5471B5BF52}"/>
                </a:ext>
              </a:extLst>
            </p:cNvPr>
            <p:cNvSpPr/>
            <p:nvPr/>
          </p:nvSpPr>
          <p:spPr>
            <a:xfrm>
              <a:off x="4924425" y="454998"/>
              <a:ext cx="200631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6E8866-CEBB-47AD-A3C8-A2F0883B6A37}"/>
                </a:ext>
              </a:extLst>
            </p:cNvPr>
            <p:cNvSpPr txBox="1"/>
            <p:nvPr/>
          </p:nvSpPr>
          <p:spPr>
            <a:xfrm>
              <a:off x="5042825" y="454998"/>
              <a:ext cx="18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   Listening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A0A3C80-988A-4B06-92A9-851DD3EC0B4A}"/>
              </a:ext>
            </a:extLst>
          </p:cNvPr>
          <p:cNvSpPr txBox="1"/>
          <p:nvPr/>
        </p:nvSpPr>
        <p:spPr>
          <a:xfrm>
            <a:off x="2602473" y="223745"/>
            <a:ext cx="7553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/>
              <a:t>You will hear five short conversations. You will hear each conversation twice. There is one question for each conversation. For each question, choose the correct answer ( A,B, or C) </a:t>
            </a:r>
          </a:p>
        </p:txBody>
      </p:sp>
      <p:pic>
        <p:nvPicPr>
          <p:cNvPr id="14" name="CD2-TRACK 72">
            <a:hlinkClick r:id="" action="ppaction://media"/>
            <a:extLst>
              <a:ext uri="{FF2B5EF4-FFF2-40B4-BE49-F238E27FC236}">
                <a16:creationId xmlns:a16="http://schemas.microsoft.com/office/drawing/2014/main" id="{EF31F0D3-D9E2-477E-93D1-78894058D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250" y="217005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5DC8BA-ED5E-4998-A0DE-70B4D87188B8}"/>
              </a:ext>
            </a:extLst>
          </p:cNvPr>
          <p:cNvSpPr txBox="1"/>
          <p:nvPr/>
        </p:nvSpPr>
        <p:spPr>
          <a:xfrm>
            <a:off x="844657" y="1095530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0. Which city is more crowded?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21C07-A493-4834-AD64-E13EAAF23331}"/>
              </a:ext>
            </a:extLst>
          </p:cNvPr>
          <p:cNvSpPr txBox="1"/>
          <p:nvPr/>
        </p:nvSpPr>
        <p:spPr>
          <a:xfrm>
            <a:off x="844656" y="3845334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1. What will Suzy do if it rains?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D13F07-1EB2-4F3E-983C-3795A8D17AD9}"/>
              </a:ext>
            </a:extLst>
          </p:cNvPr>
          <p:cNvGrpSpPr/>
          <p:nvPr/>
        </p:nvGrpSpPr>
        <p:grpSpPr>
          <a:xfrm>
            <a:off x="396016" y="1597793"/>
            <a:ext cx="8450603" cy="5081730"/>
            <a:chOff x="648850" y="1557195"/>
            <a:chExt cx="8450603" cy="50817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4834F4-68C9-49C9-A76D-301998E5E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32" t="32778" r="54765" b="51528"/>
            <a:stretch/>
          </p:blipFill>
          <p:spPr>
            <a:xfrm>
              <a:off x="844657" y="1557195"/>
              <a:ext cx="8058988" cy="23172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AE23E8-7DDA-4244-8D04-246D672C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938" t="32917" r="22656" b="51527"/>
            <a:stretch/>
          </p:blipFill>
          <p:spPr>
            <a:xfrm>
              <a:off x="648850" y="4284529"/>
              <a:ext cx="8450603" cy="2354396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E0906D-0ECB-4A78-9EB0-A71BA12F1549}"/>
                </a:ext>
              </a:extLst>
            </p:cNvPr>
            <p:cNvSpPr/>
            <p:nvPr/>
          </p:nvSpPr>
          <p:spPr>
            <a:xfrm>
              <a:off x="5467350" y="3209925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3A0D801-6ACA-4C46-BEB3-590FA805F1C2}"/>
                </a:ext>
              </a:extLst>
            </p:cNvPr>
            <p:cNvSpPr/>
            <p:nvPr/>
          </p:nvSpPr>
          <p:spPr>
            <a:xfrm>
              <a:off x="8182277" y="3209925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18E6DB5-850A-47D5-B5DF-8EBA15AC103C}"/>
                </a:ext>
              </a:extLst>
            </p:cNvPr>
            <p:cNvSpPr/>
            <p:nvPr/>
          </p:nvSpPr>
          <p:spPr>
            <a:xfrm>
              <a:off x="2658050" y="5990728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CE2D3F8-4B09-4BDD-808B-0723564CF1FA}"/>
                </a:ext>
              </a:extLst>
            </p:cNvPr>
            <p:cNvSpPr/>
            <p:nvPr/>
          </p:nvSpPr>
          <p:spPr>
            <a:xfrm>
              <a:off x="5381625" y="5963507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E656C3B-C1CF-4017-8054-6D1DF00082D7}"/>
                </a:ext>
              </a:extLst>
            </p:cNvPr>
            <p:cNvSpPr/>
            <p:nvPr/>
          </p:nvSpPr>
          <p:spPr>
            <a:xfrm>
              <a:off x="8160777" y="6001607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39F747B6-7412-4B24-8AA2-3BB9C7B6B3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5249237" y="6004105"/>
            <a:ext cx="529059" cy="5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8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1030</Words>
  <Application>Microsoft Office PowerPoint</Application>
  <PresentationFormat>Widescreen</PresentationFormat>
  <Paragraphs>187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Contastia</vt:lpstr>
      <vt:lpstr>HL Brush 1BK</vt:lpstr>
      <vt:lpstr>Aachen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</cp:lastModifiedBy>
  <cp:revision>35</cp:revision>
  <dcterms:created xsi:type="dcterms:W3CDTF">2021-09-05T02:15:09Z</dcterms:created>
  <dcterms:modified xsi:type="dcterms:W3CDTF">2022-05-18T13:34:32Z</dcterms:modified>
</cp:coreProperties>
</file>