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88" r:id="rId4"/>
    <p:sldId id="262" r:id="rId5"/>
    <p:sldId id="258" r:id="rId6"/>
    <p:sldId id="297" r:id="rId7"/>
    <p:sldId id="298" r:id="rId8"/>
    <p:sldId id="259" r:id="rId9"/>
    <p:sldId id="263" r:id="rId10"/>
    <p:sldId id="294" r:id="rId11"/>
    <p:sldId id="271" r:id="rId12"/>
    <p:sldId id="293" r:id="rId13"/>
    <p:sldId id="295" r:id="rId14"/>
    <p:sldId id="269" r:id="rId15"/>
    <p:sldId id="280" r:id="rId16"/>
    <p:sldId id="28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52D"/>
    <a:srgbClr val="FDBD19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680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1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4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629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5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6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2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9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8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80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80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5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1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5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7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4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3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9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3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9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1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5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9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5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6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3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9F38257-5F6E-4AF7-8DAA-9C5D11D0B54E}"/>
              </a:ext>
            </a:extLst>
          </p:cNvPr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197119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5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6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0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2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0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7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4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 txBox="1">
            <a:spLocks/>
          </p:cNvSpPr>
          <p:nvPr userDrawn="1"/>
        </p:nvSpPr>
        <p:spPr>
          <a:xfrm>
            <a:off x="3829050" y="6548742"/>
            <a:ext cx="5486400" cy="28245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1600" b="1" dirty="0">
                <a:solidFill>
                  <a:srgbClr val="C00000"/>
                </a:solidFill>
                <a:latin typeface="Times New Roman (Headings)"/>
              </a:rPr>
              <a:t>GVTH: </a:t>
            </a:r>
            <a:r>
              <a:rPr lang="en-US" altLang="zh-CN" sz="1600" b="1" dirty="0">
                <a:solidFill>
                  <a:srgbClr val="C00000"/>
                </a:solidFill>
                <a:latin typeface="Times New Roman (Headings)"/>
              </a:rPr>
              <a:t>PHẠM PHƯƠNG TRANG</a:t>
            </a:r>
            <a:endParaRPr lang="zh-CN" altLang="en-US" sz="1600" b="1" dirty="0">
              <a:solidFill>
                <a:srgbClr val="C0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359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/>
              <a:t>GVTH: MỸ LỆ (iSCHOOL - IEC QUẢNG NGÃI)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0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image" Target="../media/image10.png"/><Relationship Id="rId4" Type="http://schemas.openxmlformats.org/officeDocument/2006/relationships/image" Target="../media/image2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3.sv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46757" y="4494307"/>
              <a:ext cx="3480276" cy="1114977"/>
              <a:chOff x="4728770" y="3143826"/>
              <a:chExt cx="3231111" cy="1035152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8"/>
              <a:srcRect t="71789"/>
              <a:stretch/>
            </p:blipFill>
            <p:spPr>
              <a:xfrm>
                <a:off x="4728770" y="3143826"/>
                <a:ext cx="3231111" cy="1035152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5070187" y="3405953"/>
                <a:ext cx="2548274" cy="7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4000" spc="300">
                    <a:solidFill>
                      <a:srgbClr val="46627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rivaFourItalicPro" panose="02000000000000000000" pitchFamily="50" charset="0"/>
                  </a:defRPr>
                </a:lvl1pPr>
              </a:lstStyle>
              <a:p>
                <a:r>
                  <a:rPr lang="en-US" altLang="zh-CN" sz="3200" spc="-150" dirty="0">
                    <a:solidFill>
                      <a:schemeClr val="bg1"/>
                    </a:solidFill>
                    <a:effectLst/>
                  </a:rPr>
                  <a:t>GRADUATE</a:t>
                </a:r>
                <a:endParaRPr lang="zh-CN" altLang="en-US" sz="3200" spc="-150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297949" y="4296395"/>
            <a:ext cx="773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PHÒNG CHỐNG </a:t>
            </a:r>
          </a:p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TỆ NẠN XÃ HỘI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3490" y="868781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9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4935104" y="491005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HẬU QUẢ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1620429" y="288285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57980" y="3190047"/>
            <a:ext cx="10372208" cy="3324881"/>
            <a:chOff x="294547" y="2906944"/>
            <a:chExt cx="12269656" cy="3933120"/>
          </a:xfrm>
        </p:grpSpPr>
        <p:sp>
          <p:nvSpPr>
            <p:cNvPr id="67" name="矩形 66"/>
            <p:cNvSpPr/>
            <p:nvPr/>
          </p:nvSpPr>
          <p:spPr>
            <a:xfrm>
              <a:off x="294547" y="3949436"/>
              <a:ext cx="4028238" cy="2890627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8535965" y="3949436"/>
              <a:ext cx="4028238" cy="2890627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3"/>
            <p:cNvSpPr>
              <a:spLocks noChangeArrowheads="1"/>
            </p:cNvSpPr>
            <p:nvPr/>
          </p:nvSpPr>
          <p:spPr bwMode="auto">
            <a:xfrm>
              <a:off x="959888" y="4415116"/>
              <a:ext cx="3044141" cy="2239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Là nguyên nhân của nhiều căn bệnh nguy hiểm: HIV/AIDS; lậu; giang mai;…</a:t>
              </a: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3"/>
            <p:cNvSpPr>
              <a:spLocks noChangeArrowheads="1"/>
            </p:cNvSpPr>
            <p:nvPr/>
          </p:nvSpPr>
          <p:spPr bwMode="auto">
            <a:xfrm>
              <a:off x="8938644" y="4858572"/>
              <a:ext cx="3535196" cy="135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Gây ra nhiều vấn đề về tâm lý.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矩形 32"/>
            <p:cNvSpPr/>
            <p:nvPr/>
          </p:nvSpPr>
          <p:spPr>
            <a:xfrm flipH="1">
              <a:off x="4415256" y="2906944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32"/>
            <p:cNvSpPr/>
            <p:nvPr/>
          </p:nvSpPr>
          <p:spPr>
            <a:xfrm>
              <a:off x="3391426" y="5872704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32"/>
            <p:cNvSpPr/>
            <p:nvPr/>
          </p:nvSpPr>
          <p:spPr>
            <a:xfrm rot="16200000">
              <a:off x="8553966" y="3931436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Picture 2" descr="Kết quả hình ảnh cho hậu quả của tệ nạn xã hộ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980" y="1564203"/>
            <a:ext cx="3383789" cy="2443605"/>
          </a:xfrm>
          <a:prstGeom prst="rect">
            <a:avLst/>
          </a:prstGeom>
          <a:noFill/>
        </p:spPr>
      </p:pic>
      <p:pic>
        <p:nvPicPr>
          <p:cNvPr id="20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1438" y="4071321"/>
            <a:ext cx="3405291" cy="2487626"/>
          </a:xfrm>
          <a:prstGeom prst="rect">
            <a:avLst/>
          </a:prstGeom>
          <a:noFill/>
        </p:spPr>
      </p:pic>
      <p:pic>
        <p:nvPicPr>
          <p:cNvPr id="21" name="Picture 4" descr="Kết quả hình ảnh cho hậu quả của tệ nạn xã hộ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2405" y="1550070"/>
            <a:ext cx="3859373" cy="2457738"/>
          </a:xfrm>
          <a:prstGeom prst="rect">
            <a:avLst/>
          </a:prstGeom>
          <a:noFill/>
        </p:spPr>
      </p:pic>
      <p:sp>
        <p:nvSpPr>
          <p:cNvPr id="22" name="矩形 64"/>
          <p:cNvSpPr/>
          <p:nvPr/>
        </p:nvSpPr>
        <p:spPr>
          <a:xfrm>
            <a:off x="4541438" y="1575813"/>
            <a:ext cx="3405289" cy="2443604"/>
          </a:xfrm>
          <a:prstGeom prst="rect">
            <a:avLst/>
          </a:prstGeom>
          <a:solidFill>
            <a:srgbClr val="FDBD1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4935104" y="1914463"/>
            <a:ext cx="2817301" cy="16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Suy đồi đạo đức, phá hoại nhân cách con người.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32"/>
          <p:cNvSpPr/>
          <p:nvPr/>
        </p:nvSpPr>
        <p:spPr>
          <a:xfrm rot="10800000">
            <a:off x="4880471" y="3083368"/>
            <a:ext cx="757899" cy="817762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8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5058796" y="476309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HẬU QUẢ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1472549" y="283529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57980" y="3195060"/>
            <a:ext cx="10372208" cy="3526415"/>
            <a:chOff x="294547" y="2906944"/>
            <a:chExt cx="12269656" cy="4171522"/>
          </a:xfrm>
          <a:solidFill>
            <a:schemeClr val="bg2"/>
          </a:solidFill>
        </p:grpSpPr>
        <p:sp>
          <p:nvSpPr>
            <p:cNvPr id="67" name="矩形 66"/>
            <p:cNvSpPr/>
            <p:nvPr/>
          </p:nvSpPr>
          <p:spPr>
            <a:xfrm>
              <a:off x="294547" y="3949436"/>
              <a:ext cx="4028238" cy="2890627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9" name="矩形 68"/>
            <p:cNvSpPr/>
            <p:nvPr/>
          </p:nvSpPr>
          <p:spPr>
            <a:xfrm>
              <a:off x="8535965" y="3949436"/>
              <a:ext cx="4028238" cy="2890627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1" name="TextBox 3"/>
            <p:cNvSpPr>
              <a:spLocks noChangeArrowheads="1"/>
            </p:cNvSpPr>
            <p:nvPr/>
          </p:nvSpPr>
          <p:spPr bwMode="auto">
            <a:xfrm>
              <a:off x="959888" y="4415116"/>
              <a:ext cx="3044141" cy="26633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Phá vỡ hạnh phúc gia đình, ảnh hưởng đến thế hệ sau. 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3"/>
            <p:cNvSpPr>
              <a:spLocks noChangeArrowheads="1"/>
            </p:cNvSpPr>
            <p:nvPr/>
          </p:nvSpPr>
          <p:spPr bwMode="auto">
            <a:xfrm>
              <a:off x="9019645" y="4577021"/>
              <a:ext cx="3535196" cy="135266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Dẫn đến nhiều hành vi phạm pháp. 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矩形 32"/>
            <p:cNvSpPr/>
            <p:nvPr/>
          </p:nvSpPr>
          <p:spPr>
            <a:xfrm flipH="1">
              <a:off x="4415256" y="2906944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4" name="矩形 32"/>
            <p:cNvSpPr/>
            <p:nvPr/>
          </p:nvSpPr>
          <p:spPr>
            <a:xfrm>
              <a:off x="3391426" y="5872704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5" name="矩形 32"/>
            <p:cNvSpPr/>
            <p:nvPr/>
          </p:nvSpPr>
          <p:spPr>
            <a:xfrm rot="16200000">
              <a:off x="8553966" y="3931436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9" name="Picture 2" descr="Kết quả hình ảnh cho hậu quả của tệ nạn xã hộ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980" y="1564203"/>
            <a:ext cx="3383789" cy="2443605"/>
          </a:xfrm>
          <a:prstGeom prst="rect">
            <a:avLst/>
          </a:prstGeom>
          <a:noFill/>
        </p:spPr>
      </p:pic>
      <p:sp>
        <p:nvSpPr>
          <p:cNvPr id="22" name="矩形 64"/>
          <p:cNvSpPr/>
          <p:nvPr/>
        </p:nvSpPr>
        <p:spPr>
          <a:xfrm>
            <a:off x="4541438" y="1575813"/>
            <a:ext cx="3405289" cy="2443604"/>
          </a:xfrm>
          <a:prstGeom prst="rect">
            <a:avLst/>
          </a:prstGeom>
          <a:solidFill>
            <a:srgbClr val="FDBD1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4935104" y="1919476"/>
            <a:ext cx="2817301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Bị cộng đồng xa lánh, hắt hủi.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32"/>
          <p:cNvSpPr/>
          <p:nvPr/>
        </p:nvSpPr>
        <p:spPr>
          <a:xfrm rot="10800000">
            <a:off x="4880471" y="3083368"/>
            <a:ext cx="757899" cy="817762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980" y="1379040"/>
            <a:ext cx="3467875" cy="2522091"/>
          </a:xfrm>
          <a:prstGeom prst="rect">
            <a:avLst/>
          </a:prstGeom>
          <a:noFill/>
        </p:spPr>
      </p:pic>
      <p:pic>
        <p:nvPicPr>
          <p:cNvPr id="26" name="Picture 2" descr="Kết quả hình ảnh cho hậu quả của tệ nạn xã hộ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5104" y="4114488"/>
            <a:ext cx="2507699" cy="2400439"/>
          </a:xfrm>
          <a:prstGeom prst="rect">
            <a:avLst/>
          </a:prstGeom>
          <a:noFill/>
        </p:spPr>
      </p:pic>
      <p:pic>
        <p:nvPicPr>
          <p:cNvPr id="27" name="Picture 2" descr="Hình ảnh có li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6568" y="1627914"/>
            <a:ext cx="3353620" cy="23798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2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6A1EE9E-CD81-44ED-BD5E-CBE0C42E218A}"/>
              </a:ext>
            </a:extLst>
          </p:cNvPr>
          <p:cNvGrpSpPr/>
          <p:nvPr/>
        </p:nvGrpSpPr>
        <p:grpSpPr>
          <a:xfrm>
            <a:off x="3054967" y="1335868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142351" y="2613713"/>
            <a:ext cx="6280442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 khắc phục</a:t>
            </a:r>
            <a:endParaRPr lang="zh-CN" altLang="zh-CN" sz="6000" b="1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04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12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2971715" y="475559"/>
            <a:ext cx="790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 pháp phòng – chống TNXH.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1575124" y="191045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729"/>
          <p:cNvGrpSpPr/>
          <p:nvPr/>
        </p:nvGrpSpPr>
        <p:grpSpPr>
          <a:xfrm>
            <a:off x="1449785" y="1608901"/>
            <a:ext cx="3224033" cy="5283303"/>
            <a:chOff x="4702969" y="2292412"/>
            <a:chExt cx="2786062" cy="4565589"/>
          </a:xfrm>
        </p:grpSpPr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598298" y="1843368"/>
            <a:ext cx="6156699" cy="1133965"/>
            <a:chOff x="5598298" y="1843368"/>
            <a:chExt cx="6156699" cy="1133965"/>
          </a:xfrm>
        </p:grpSpPr>
        <p:sp>
          <p:nvSpPr>
            <p:cNvPr id="113" name="Rectangle 811"/>
            <p:cNvSpPr/>
            <p:nvPr/>
          </p:nvSpPr>
          <p:spPr>
            <a:xfrm>
              <a:off x="5598298" y="2135549"/>
              <a:ext cx="732081" cy="732081"/>
            </a:xfrm>
            <a:prstGeom prst="rect">
              <a:avLst/>
            </a:prstGeom>
            <a:solidFill>
              <a:srgbClr val="FDBD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814"/>
            <p:cNvSpPr/>
            <p:nvPr/>
          </p:nvSpPr>
          <p:spPr>
            <a:xfrm>
              <a:off x="6397235" y="1843368"/>
              <a:ext cx="5357762" cy="1133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itchFamily="18" charset="0"/>
                </a:rPr>
                <a:t>Trang bị đầy đủ các kiến thức cần thiết về TNXH.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866"/>
            <p:cNvSpPr>
              <a:spLocks noEditPoints="1"/>
            </p:cNvSpPr>
            <p:nvPr/>
          </p:nvSpPr>
          <p:spPr bwMode="auto">
            <a:xfrm>
              <a:off x="5762810" y="2297472"/>
              <a:ext cx="432310" cy="431963"/>
            </a:xfrm>
            <a:custGeom>
              <a:avLst/>
              <a:gdLst>
                <a:gd name="T0" fmla="*/ 2396 w 3738"/>
                <a:gd name="T1" fmla="*/ 982 h 3735"/>
                <a:gd name="T2" fmla="*/ 957 w 3738"/>
                <a:gd name="T3" fmla="*/ 2421 h 3735"/>
                <a:gd name="T4" fmla="*/ 864 w 3738"/>
                <a:gd name="T5" fmla="*/ 2791 h 3735"/>
                <a:gd name="T6" fmla="*/ 872 w 3738"/>
                <a:gd name="T7" fmla="*/ 2842 h 3735"/>
                <a:gd name="T8" fmla="*/ 914 w 3738"/>
                <a:gd name="T9" fmla="*/ 2874 h 3735"/>
                <a:gd name="T10" fmla="*/ 948 w 3738"/>
                <a:gd name="T11" fmla="*/ 2875 h 3735"/>
                <a:gd name="T12" fmla="*/ 1317 w 3738"/>
                <a:gd name="T13" fmla="*/ 2782 h 3735"/>
                <a:gd name="T14" fmla="*/ 1419 w 3738"/>
                <a:gd name="T15" fmla="*/ 2681 h 3735"/>
                <a:gd name="T16" fmla="*/ 1556 w 3738"/>
                <a:gd name="T17" fmla="*/ 2544 h 3735"/>
                <a:gd name="T18" fmla="*/ 2219 w 3738"/>
                <a:gd name="T19" fmla="*/ 1160 h 3735"/>
                <a:gd name="T20" fmla="*/ 2767 w 3738"/>
                <a:gd name="T21" fmla="*/ 1330 h 3735"/>
                <a:gd name="T22" fmla="*/ 2767 w 3738"/>
                <a:gd name="T23" fmla="*/ 1282 h 3735"/>
                <a:gd name="T24" fmla="*/ 2458 w 3738"/>
                <a:gd name="T25" fmla="*/ 973 h 3735"/>
                <a:gd name="T26" fmla="*/ 1868 w 3738"/>
                <a:gd name="T27" fmla="*/ 0 h 3735"/>
                <a:gd name="T28" fmla="*/ 2205 w 3738"/>
                <a:gd name="T29" fmla="*/ 31 h 3735"/>
                <a:gd name="T30" fmla="*/ 2521 w 3738"/>
                <a:gd name="T31" fmla="*/ 117 h 3735"/>
                <a:gd name="T32" fmla="*/ 2813 w 3738"/>
                <a:gd name="T33" fmla="*/ 255 h 3735"/>
                <a:gd name="T34" fmla="*/ 3073 w 3738"/>
                <a:gd name="T35" fmla="*/ 439 h 3735"/>
                <a:gd name="T36" fmla="*/ 3299 w 3738"/>
                <a:gd name="T37" fmla="*/ 664 h 3735"/>
                <a:gd name="T38" fmla="*/ 3483 w 3738"/>
                <a:gd name="T39" fmla="*/ 925 h 3735"/>
                <a:gd name="T40" fmla="*/ 3621 w 3738"/>
                <a:gd name="T41" fmla="*/ 1216 h 3735"/>
                <a:gd name="T42" fmla="*/ 3707 w 3738"/>
                <a:gd name="T43" fmla="*/ 1531 h 3735"/>
                <a:gd name="T44" fmla="*/ 3738 w 3738"/>
                <a:gd name="T45" fmla="*/ 1866 h 3735"/>
                <a:gd name="T46" fmla="*/ 3707 w 3738"/>
                <a:gd name="T47" fmla="*/ 2204 h 3735"/>
                <a:gd name="T48" fmla="*/ 3621 w 3738"/>
                <a:gd name="T49" fmla="*/ 2519 h 3735"/>
                <a:gd name="T50" fmla="*/ 3483 w 3738"/>
                <a:gd name="T51" fmla="*/ 2810 h 3735"/>
                <a:gd name="T52" fmla="*/ 3299 w 3738"/>
                <a:gd name="T53" fmla="*/ 3071 h 3735"/>
                <a:gd name="T54" fmla="*/ 3073 w 3738"/>
                <a:gd name="T55" fmla="*/ 3296 h 3735"/>
                <a:gd name="T56" fmla="*/ 2813 w 3738"/>
                <a:gd name="T57" fmla="*/ 3480 h 3735"/>
                <a:gd name="T58" fmla="*/ 2521 w 3738"/>
                <a:gd name="T59" fmla="*/ 3618 h 3735"/>
                <a:gd name="T60" fmla="*/ 2205 w 3738"/>
                <a:gd name="T61" fmla="*/ 3704 h 3735"/>
                <a:gd name="T62" fmla="*/ 1868 w 3738"/>
                <a:gd name="T63" fmla="*/ 3735 h 3735"/>
                <a:gd name="T64" fmla="*/ 1533 w 3738"/>
                <a:gd name="T65" fmla="*/ 3704 h 3735"/>
                <a:gd name="T66" fmla="*/ 1217 w 3738"/>
                <a:gd name="T67" fmla="*/ 3618 h 3735"/>
                <a:gd name="T68" fmla="*/ 925 w 3738"/>
                <a:gd name="T69" fmla="*/ 3480 h 3735"/>
                <a:gd name="T70" fmla="*/ 665 w 3738"/>
                <a:gd name="T71" fmla="*/ 3296 h 3735"/>
                <a:gd name="T72" fmla="*/ 439 w 3738"/>
                <a:gd name="T73" fmla="*/ 3071 h 3735"/>
                <a:gd name="T74" fmla="*/ 255 w 3738"/>
                <a:gd name="T75" fmla="*/ 2810 h 3735"/>
                <a:gd name="T76" fmla="*/ 117 w 3738"/>
                <a:gd name="T77" fmla="*/ 2519 h 3735"/>
                <a:gd name="T78" fmla="*/ 31 w 3738"/>
                <a:gd name="T79" fmla="*/ 2204 h 3735"/>
                <a:gd name="T80" fmla="*/ 0 w 3738"/>
                <a:gd name="T81" fmla="*/ 1866 h 3735"/>
                <a:gd name="T82" fmla="*/ 31 w 3738"/>
                <a:gd name="T83" fmla="*/ 1531 h 3735"/>
                <a:gd name="T84" fmla="*/ 117 w 3738"/>
                <a:gd name="T85" fmla="*/ 1216 h 3735"/>
                <a:gd name="T86" fmla="*/ 255 w 3738"/>
                <a:gd name="T87" fmla="*/ 925 h 3735"/>
                <a:gd name="T88" fmla="*/ 439 w 3738"/>
                <a:gd name="T89" fmla="*/ 664 h 3735"/>
                <a:gd name="T90" fmla="*/ 665 w 3738"/>
                <a:gd name="T91" fmla="*/ 439 h 3735"/>
                <a:gd name="T92" fmla="*/ 925 w 3738"/>
                <a:gd name="T93" fmla="*/ 255 h 3735"/>
                <a:gd name="T94" fmla="*/ 1217 w 3738"/>
                <a:gd name="T95" fmla="*/ 117 h 3735"/>
                <a:gd name="T96" fmla="*/ 1533 w 3738"/>
                <a:gd name="T97" fmla="*/ 31 h 3735"/>
                <a:gd name="T98" fmla="*/ 1868 w 3738"/>
                <a:gd name="T99" fmla="*/ 0 h 3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8" h="3735">
                  <a:moveTo>
                    <a:pt x="2425" y="968"/>
                  </a:moveTo>
                  <a:lnTo>
                    <a:pt x="2410" y="972"/>
                  </a:lnTo>
                  <a:lnTo>
                    <a:pt x="2396" y="982"/>
                  </a:lnTo>
                  <a:lnTo>
                    <a:pt x="970" y="2409"/>
                  </a:lnTo>
                  <a:lnTo>
                    <a:pt x="972" y="2410"/>
                  </a:lnTo>
                  <a:lnTo>
                    <a:pt x="957" y="2421"/>
                  </a:lnTo>
                  <a:lnTo>
                    <a:pt x="946" y="2437"/>
                  </a:lnTo>
                  <a:lnTo>
                    <a:pt x="939" y="2454"/>
                  </a:lnTo>
                  <a:lnTo>
                    <a:pt x="864" y="2791"/>
                  </a:lnTo>
                  <a:lnTo>
                    <a:pt x="862" y="2808"/>
                  </a:lnTo>
                  <a:lnTo>
                    <a:pt x="865" y="2826"/>
                  </a:lnTo>
                  <a:lnTo>
                    <a:pt x="872" y="2842"/>
                  </a:lnTo>
                  <a:lnTo>
                    <a:pt x="884" y="2856"/>
                  </a:lnTo>
                  <a:lnTo>
                    <a:pt x="898" y="2867"/>
                  </a:lnTo>
                  <a:lnTo>
                    <a:pt x="914" y="2874"/>
                  </a:lnTo>
                  <a:lnTo>
                    <a:pt x="932" y="2876"/>
                  </a:lnTo>
                  <a:lnTo>
                    <a:pt x="940" y="2876"/>
                  </a:lnTo>
                  <a:lnTo>
                    <a:pt x="948" y="2875"/>
                  </a:lnTo>
                  <a:lnTo>
                    <a:pt x="1285" y="2799"/>
                  </a:lnTo>
                  <a:lnTo>
                    <a:pt x="1303" y="2793"/>
                  </a:lnTo>
                  <a:lnTo>
                    <a:pt x="1317" y="2782"/>
                  </a:lnTo>
                  <a:lnTo>
                    <a:pt x="1330" y="2767"/>
                  </a:lnTo>
                  <a:lnTo>
                    <a:pt x="1331" y="2770"/>
                  </a:lnTo>
                  <a:lnTo>
                    <a:pt x="1419" y="2681"/>
                  </a:lnTo>
                  <a:lnTo>
                    <a:pt x="1058" y="2320"/>
                  </a:lnTo>
                  <a:lnTo>
                    <a:pt x="1195" y="2183"/>
                  </a:lnTo>
                  <a:lnTo>
                    <a:pt x="1556" y="2544"/>
                  </a:lnTo>
                  <a:lnTo>
                    <a:pt x="2443" y="1658"/>
                  </a:lnTo>
                  <a:lnTo>
                    <a:pt x="2082" y="1297"/>
                  </a:lnTo>
                  <a:lnTo>
                    <a:pt x="2219" y="1160"/>
                  </a:lnTo>
                  <a:lnTo>
                    <a:pt x="2580" y="1521"/>
                  </a:lnTo>
                  <a:lnTo>
                    <a:pt x="2757" y="1343"/>
                  </a:lnTo>
                  <a:lnTo>
                    <a:pt x="2767" y="1330"/>
                  </a:lnTo>
                  <a:lnTo>
                    <a:pt x="2773" y="1314"/>
                  </a:lnTo>
                  <a:lnTo>
                    <a:pt x="2773" y="1298"/>
                  </a:lnTo>
                  <a:lnTo>
                    <a:pt x="2767" y="1282"/>
                  </a:lnTo>
                  <a:lnTo>
                    <a:pt x="2757" y="1269"/>
                  </a:lnTo>
                  <a:lnTo>
                    <a:pt x="2472" y="982"/>
                  </a:lnTo>
                  <a:lnTo>
                    <a:pt x="2458" y="973"/>
                  </a:lnTo>
                  <a:lnTo>
                    <a:pt x="2442" y="968"/>
                  </a:lnTo>
                  <a:lnTo>
                    <a:pt x="2425" y="968"/>
                  </a:lnTo>
                  <a:close/>
                  <a:moveTo>
                    <a:pt x="1868" y="0"/>
                  </a:moveTo>
                  <a:lnTo>
                    <a:pt x="1982" y="3"/>
                  </a:lnTo>
                  <a:lnTo>
                    <a:pt x="2094" y="14"/>
                  </a:lnTo>
                  <a:lnTo>
                    <a:pt x="2205" y="31"/>
                  </a:lnTo>
                  <a:lnTo>
                    <a:pt x="2313" y="53"/>
                  </a:lnTo>
                  <a:lnTo>
                    <a:pt x="2418" y="81"/>
                  </a:lnTo>
                  <a:lnTo>
                    <a:pt x="2521" y="117"/>
                  </a:lnTo>
                  <a:lnTo>
                    <a:pt x="2621" y="157"/>
                  </a:lnTo>
                  <a:lnTo>
                    <a:pt x="2719" y="204"/>
                  </a:lnTo>
                  <a:lnTo>
                    <a:pt x="2813" y="255"/>
                  </a:lnTo>
                  <a:lnTo>
                    <a:pt x="2903" y="311"/>
                  </a:lnTo>
                  <a:lnTo>
                    <a:pt x="2990" y="374"/>
                  </a:lnTo>
                  <a:lnTo>
                    <a:pt x="3073" y="439"/>
                  </a:lnTo>
                  <a:lnTo>
                    <a:pt x="3152" y="510"/>
                  </a:lnTo>
                  <a:lnTo>
                    <a:pt x="3227" y="585"/>
                  </a:lnTo>
                  <a:lnTo>
                    <a:pt x="3299" y="664"/>
                  </a:lnTo>
                  <a:lnTo>
                    <a:pt x="3364" y="747"/>
                  </a:lnTo>
                  <a:lnTo>
                    <a:pt x="3427" y="834"/>
                  </a:lnTo>
                  <a:lnTo>
                    <a:pt x="3483" y="925"/>
                  </a:lnTo>
                  <a:lnTo>
                    <a:pt x="3534" y="1019"/>
                  </a:lnTo>
                  <a:lnTo>
                    <a:pt x="3581" y="1116"/>
                  </a:lnTo>
                  <a:lnTo>
                    <a:pt x="3621" y="1216"/>
                  </a:lnTo>
                  <a:lnTo>
                    <a:pt x="3656" y="1319"/>
                  </a:lnTo>
                  <a:lnTo>
                    <a:pt x="3685" y="1424"/>
                  </a:lnTo>
                  <a:lnTo>
                    <a:pt x="3707" y="1531"/>
                  </a:lnTo>
                  <a:lnTo>
                    <a:pt x="3724" y="1642"/>
                  </a:lnTo>
                  <a:lnTo>
                    <a:pt x="3735" y="1753"/>
                  </a:lnTo>
                  <a:lnTo>
                    <a:pt x="3738" y="1866"/>
                  </a:lnTo>
                  <a:lnTo>
                    <a:pt x="3735" y="1981"/>
                  </a:lnTo>
                  <a:lnTo>
                    <a:pt x="3724" y="2093"/>
                  </a:lnTo>
                  <a:lnTo>
                    <a:pt x="3707" y="2204"/>
                  </a:lnTo>
                  <a:lnTo>
                    <a:pt x="3685" y="2311"/>
                  </a:lnTo>
                  <a:lnTo>
                    <a:pt x="3656" y="2416"/>
                  </a:lnTo>
                  <a:lnTo>
                    <a:pt x="3621" y="2519"/>
                  </a:lnTo>
                  <a:lnTo>
                    <a:pt x="3581" y="2619"/>
                  </a:lnTo>
                  <a:lnTo>
                    <a:pt x="3534" y="2716"/>
                  </a:lnTo>
                  <a:lnTo>
                    <a:pt x="3483" y="2810"/>
                  </a:lnTo>
                  <a:lnTo>
                    <a:pt x="3427" y="2901"/>
                  </a:lnTo>
                  <a:lnTo>
                    <a:pt x="3364" y="2988"/>
                  </a:lnTo>
                  <a:lnTo>
                    <a:pt x="3299" y="3071"/>
                  </a:lnTo>
                  <a:lnTo>
                    <a:pt x="3227" y="3150"/>
                  </a:lnTo>
                  <a:lnTo>
                    <a:pt x="3152" y="3225"/>
                  </a:lnTo>
                  <a:lnTo>
                    <a:pt x="3073" y="3296"/>
                  </a:lnTo>
                  <a:lnTo>
                    <a:pt x="2990" y="3362"/>
                  </a:lnTo>
                  <a:lnTo>
                    <a:pt x="2903" y="3424"/>
                  </a:lnTo>
                  <a:lnTo>
                    <a:pt x="2813" y="3480"/>
                  </a:lnTo>
                  <a:lnTo>
                    <a:pt x="2719" y="3531"/>
                  </a:lnTo>
                  <a:lnTo>
                    <a:pt x="2621" y="3578"/>
                  </a:lnTo>
                  <a:lnTo>
                    <a:pt x="2521" y="3618"/>
                  </a:lnTo>
                  <a:lnTo>
                    <a:pt x="2418" y="3654"/>
                  </a:lnTo>
                  <a:lnTo>
                    <a:pt x="2313" y="3682"/>
                  </a:lnTo>
                  <a:lnTo>
                    <a:pt x="2205" y="3704"/>
                  </a:lnTo>
                  <a:lnTo>
                    <a:pt x="2094" y="3721"/>
                  </a:lnTo>
                  <a:lnTo>
                    <a:pt x="1982" y="3732"/>
                  </a:lnTo>
                  <a:lnTo>
                    <a:pt x="1868" y="3735"/>
                  </a:lnTo>
                  <a:lnTo>
                    <a:pt x="1755" y="3732"/>
                  </a:lnTo>
                  <a:lnTo>
                    <a:pt x="1644" y="3721"/>
                  </a:lnTo>
                  <a:lnTo>
                    <a:pt x="1533" y="3704"/>
                  </a:lnTo>
                  <a:lnTo>
                    <a:pt x="1425" y="3682"/>
                  </a:lnTo>
                  <a:lnTo>
                    <a:pt x="1320" y="3654"/>
                  </a:lnTo>
                  <a:lnTo>
                    <a:pt x="1217" y="3618"/>
                  </a:lnTo>
                  <a:lnTo>
                    <a:pt x="1117" y="3578"/>
                  </a:lnTo>
                  <a:lnTo>
                    <a:pt x="1019" y="3531"/>
                  </a:lnTo>
                  <a:lnTo>
                    <a:pt x="925" y="3480"/>
                  </a:lnTo>
                  <a:lnTo>
                    <a:pt x="835" y="3424"/>
                  </a:lnTo>
                  <a:lnTo>
                    <a:pt x="748" y="3362"/>
                  </a:lnTo>
                  <a:lnTo>
                    <a:pt x="665" y="3296"/>
                  </a:lnTo>
                  <a:lnTo>
                    <a:pt x="586" y="3225"/>
                  </a:lnTo>
                  <a:lnTo>
                    <a:pt x="511" y="3150"/>
                  </a:lnTo>
                  <a:lnTo>
                    <a:pt x="439" y="3071"/>
                  </a:lnTo>
                  <a:lnTo>
                    <a:pt x="374" y="2988"/>
                  </a:lnTo>
                  <a:lnTo>
                    <a:pt x="312" y="2901"/>
                  </a:lnTo>
                  <a:lnTo>
                    <a:pt x="255" y="2810"/>
                  </a:lnTo>
                  <a:lnTo>
                    <a:pt x="204" y="2716"/>
                  </a:lnTo>
                  <a:lnTo>
                    <a:pt x="157" y="2619"/>
                  </a:lnTo>
                  <a:lnTo>
                    <a:pt x="117" y="2519"/>
                  </a:lnTo>
                  <a:lnTo>
                    <a:pt x="82" y="2416"/>
                  </a:lnTo>
                  <a:lnTo>
                    <a:pt x="53" y="2311"/>
                  </a:lnTo>
                  <a:lnTo>
                    <a:pt x="31" y="2204"/>
                  </a:lnTo>
                  <a:lnTo>
                    <a:pt x="14" y="2093"/>
                  </a:lnTo>
                  <a:lnTo>
                    <a:pt x="3" y="1981"/>
                  </a:lnTo>
                  <a:lnTo>
                    <a:pt x="0" y="1866"/>
                  </a:lnTo>
                  <a:lnTo>
                    <a:pt x="3" y="1753"/>
                  </a:lnTo>
                  <a:lnTo>
                    <a:pt x="14" y="1642"/>
                  </a:lnTo>
                  <a:lnTo>
                    <a:pt x="31" y="1531"/>
                  </a:lnTo>
                  <a:lnTo>
                    <a:pt x="53" y="1424"/>
                  </a:lnTo>
                  <a:lnTo>
                    <a:pt x="82" y="1319"/>
                  </a:lnTo>
                  <a:lnTo>
                    <a:pt x="117" y="1216"/>
                  </a:lnTo>
                  <a:lnTo>
                    <a:pt x="157" y="1116"/>
                  </a:lnTo>
                  <a:lnTo>
                    <a:pt x="204" y="1019"/>
                  </a:lnTo>
                  <a:lnTo>
                    <a:pt x="255" y="925"/>
                  </a:lnTo>
                  <a:lnTo>
                    <a:pt x="312" y="834"/>
                  </a:lnTo>
                  <a:lnTo>
                    <a:pt x="374" y="747"/>
                  </a:lnTo>
                  <a:lnTo>
                    <a:pt x="439" y="664"/>
                  </a:lnTo>
                  <a:lnTo>
                    <a:pt x="511" y="585"/>
                  </a:lnTo>
                  <a:lnTo>
                    <a:pt x="586" y="510"/>
                  </a:lnTo>
                  <a:lnTo>
                    <a:pt x="665" y="439"/>
                  </a:lnTo>
                  <a:lnTo>
                    <a:pt x="748" y="374"/>
                  </a:lnTo>
                  <a:lnTo>
                    <a:pt x="835" y="311"/>
                  </a:lnTo>
                  <a:lnTo>
                    <a:pt x="925" y="255"/>
                  </a:lnTo>
                  <a:lnTo>
                    <a:pt x="1019" y="204"/>
                  </a:lnTo>
                  <a:lnTo>
                    <a:pt x="1117" y="157"/>
                  </a:lnTo>
                  <a:lnTo>
                    <a:pt x="1217" y="117"/>
                  </a:lnTo>
                  <a:lnTo>
                    <a:pt x="1320" y="81"/>
                  </a:lnTo>
                  <a:lnTo>
                    <a:pt x="1425" y="53"/>
                  </a:lnTo>
                  <a:lnTo>
                    <a:pt x="1533" y="31"/>
                  </a:lnTo>
                  <a:lnTo>
                    <a:pt x="1644" y="14"/>
                  </a:lnTo>
                  <a:lnTo>
                    <a:pt x="1755" y="3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21"/>
            <p:cNvSpPr txBox="1"/>
            <p:nvPr/>
          </p:nvSpPr>
          <p:spPr>
            <a:xfrm>
              <a:off x="10262519" y="2113322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598298" y="3114972"/>
            <a:ext cx="6278741" cy="1133965"/>
            <a:chOff x="5598298" y="3114972"/>
            <a:chExt cx="6278741" cy="1133965"/>
          </a:xfrm>
        </p:grpSpPr>
        <p:sp>
          <p:nvSpPr>
            <p:cNvPr id="118" name="Rectangle 812"/>
            <p:cNvSpPr/>
            <p:nvPr/>
          </p:nvSpPr>
          <p:spPr>
            <a:xfrm>
              <a:off x="5598298" y="3328379"/>
              <a:ext cx="732081" cy="7320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815"/>
            <p:cNvSpPr/>
            <p:nvPr/>
          </p:nvSpPr>
          <p:spPr>
            <a:xfrm>
              <a:off x="6428962" y="3114972"/>
              <a:ext cx="5448077" cy="1133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itchFamily="18" charset="0"/>
                </a:rPr>
                <a:t>Tham gia các hoạt động tuyên truyền về phòng, chống TNXH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20" name="Group 499"/>
            <p:cNvGrpSpPr>
              <a:grpSpLocks noChangeAspect="1"/>
            </p:cNvGrpSpPr>
            <p:nvPr/>
          </p:nvGrpSpPr>
          <p:grpSpPr bwMode="auto">
            <a:xfrm>
              <a:off x="5754637" y="3510864"/>
              <a:ext cx="420246" cy="394579"/>
              <a:chOff x="991" y="2209"/>
              <a:chExt cx="2063" cy="1937"/>
            </a:xfrm>
            <a:solidFill>
              <a:schemeClr val="bg1"/>
            </a:solidFill>
          </p:grpSpPr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2582" y="3433"/>
                <a:ext cx="472" cy="507"/>
              </a:xfrm>
              <a:custGeom>
                <a:avLst/>
                <a:gdLst>
                  <a:gd name="T0" fmla="*/ 439 w 945"/>
                  <a:gd name="T1" fmla="*/ 0 h 1014"/>
                  <a:gd name="T2" fmla="*/ 463 w 945"/>
                  <a:gd name="T3" fmla="*/ 2 h 1014"/>
                  <a:gd name="T4" fmla="*/ 485 w 945"/>
                  <a:gd name="T5" fmla="*/ 9 h 1014"/>
                  <a:gd name="T6" fmla="*/ 507 w 945"/>
                  <a:gd name="T7" fmla="*/ 20 h 1014"/>
                  <a:gd name="T8" fmla="*/ 526 w 945"/>
                  <a:gd name="T9" fmla="*/ 35 h 1014"/>
                  <a:gd name="T10" fmla="*/ 910 w 945"/>
                  <a:gd name="T11" fmla="*/ 419 h 1014"/>
                  <a:gd name="T12" fmla="*/ 927 w 945"/>
                  <a:gd name="T13" fmla="*/ 442 h 1014"/>
                  <a:gd name="T14" fmla="*/ 940 w 945"/>
                  <a:gd name="T15" fmla="*/ 467 h 1014"/>
                  <a:gd name="T16" fmla="*/ 945 w 945"/>
                  <a:gd name="T17" fmla="*/ 493 h 1014"/>
                  <a:gd name="T18" fmla="*/ 945 w 945"/>
                  <a:gd name="T19" fmla="*/ 521 h 1014"/>
                  <a:gd name="T20" fmla="*/ 940 w 945"/>
                  <a:gd name="T21" fmla="*/ 547 h 1014"/>
                  <a:gd name="T22" fmla="*/ 927 w 945"/>
                  <a:gd name="T23" fmla="*/ 571 h 1014"/>
                  <a:gd name="T24" fmla="*/ 910 w 945"/>
                  <a:gd name="T25" fmla="*/ 593 h 1014"/>
                  <a:gd name="T26" fmla="*/ 526 w 945"/>
                  <a:gd name="T27" fmla="*/ 978 h 1014"/>
                  <a:gd name="T28" fmla="*/ 507 w 945"/>
                  <a:gd name="T29" fmla="*/ 994 h 1014"/>
                  <a:gd name="T30" fmla="*/ 485 w 945"/>
                  <a:gd name="T31" fmla="*/ 1005 h 1014"/>
                  <a:gd name="T32" fmla="*/ 463 w 945"/>
                  <a:gd name="T33" fmla="*/ 1011 h 1014"/>
                  <a:gd name="T34" fmla="*/ 439 w 945"/>
                  <a:gd name="T35" fmla="*/ 1014 h 1014"/>
                  <a:gd name="T36" fmla="*/ 415 w 945"/>
                  <a:gd name="T37" fmla="*/ 1011 h 1014"/>
                  <a:gd name="T38" fmla="*/ 392 w 945"/>
                  <a:gd name="T39" fmla="*/ 1005 h 1014"/>
                  <a:gd name="T40" fmla="*/ 370 w 945"/>
                  <a:gd name="T41" fmla="*/ 993 h 1014"/>
                  <a:gd name="T42" fmla="*/ 351 w 945"/>
                  <a:gd name="T43" fmla="*/ 978 h 1014"/>
                  <a:gd name="T44" fmla="*/ 336 w 945"/>
                  <a:gd name="T45" fmla="*/ 960 h 1014"/>
                  <a:gd name="T46" fmla="*/ 325 w 945"/>
                  <a:gd name="T47" fmla="*/ 939 h 1014"/>
                  <a:gd name="T48" fmla="*/ 318 w 945"/>
                  <a:gd name="T49" fmla="*/ 915 h 1014"/>
                  <a:gd name="T50" fmla="*/ 315 w 945"/>
                  <a:gd name="T51" fmla="*/ 891 h 1014"/>
                  <a:gd name="T52" fmla="*/ 315 w 945"/>
                  <a:gd name="T53" fmla="*/ 645 h 1014"/>
                  <a:gd name="T54" fmla="*/ 0 w 945"/>
                  <a:gd name="T55" fmla="*/ 645 h 1014"/>
                  <a:gd name="T56" fmla="*/ 0 w 945"/>
                  <a:gd name="T57" fmla="*/ 369 h 1014"/>
                  <a:gd name="T58" fmla="*/ 315 w 945"/>
                  <a:gd name="T59" fmla="*/ 369 h 1014"/>
                  <a:gd name="T60" fmla="*/ 315 w 945"/>
                  <a:gd name="T61" fmla="*/ 123 h 1014"/>
                  <a:gd name="T62" fmla="*/ 318 w 945"/>
                  <a:gd name="T63" fmla="*/ 98 h 1014"/>
                  <a:gd name="T64" fmla="*/ 325 w 945"/>
                  <a:gd name="T65" fmla="*/ 75 h 1014"/>
                  <a:gd name="T66" fmla="*/ 336 w 945"/>
                  <a:gd name="T67" fmla="*/ 54 h 1014"/>
                  <a:gd name="T68" fmla="*/ 351 w 945"/>
                  <a:gd name="T69" fmla="*/ 36 h 1014"/>
                  <a:gd name="T70" fmla="*/ 370 w 945"/>
                  <a:gd name="T71" fmla="*/ 20 h 1014"/>
                  <a:gd name="T72" fmla="*/ 392 w 945"/>
                  <a:gd name="T73" fmla="*/ 9 h 1014"/>
                  <a:gd name="T74" fmla="*/ 415 w 945"/>
                  <a:gd name="T75" fmla="*/ 2 h 1014"/>
                  <a:gd name="T76" fmla="*/ 439 w 945"/>
                  <a:gd name="T77" fmla="*/ 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5" h="1014">
                    <a:moveTo>
                      <a:pt x="439" y="0"/>
                    </a:moveTo>
                    <a:lnTo>
                      <a:pt x="463" y="2"/>
                    </a:lnTo>
                    <a:lnTo>
                      <a:pt x="485" y="9"/>
                    </a:lnTo>
                    <a:lnTo>
                      <a:pt x="507" y="20"/>
                    </a:lnTo>
                    <a:lnTo>
                      <a:pt x="526" y="35"/>
                    </a:lnTo>
                    <a:lnTo>
                      <a:pt x="910" y="419"/>
                    </a:lnTo>
                    <a:lnTo>
                      <a:pt x="927" y="442"/>
                    </a:lnTo>
                    <a:lnTo>
                      <a:pt x="940" y="467"/>
                    </a:lnTo>
                    <a:lnTo>
                      <a:pt x="945" y="493"/>
                    </a:lnTo>
                    <a:lnTo>
                      <a:pt x="945" y="521"/>
                    </a:lnTo>
                    <a:lnTo>
                      <a:pt x="940" y="547"/>
                    </a:lnTo>
                    <a:lnTo>
                      <a:pt x="927" y="571"/>
                    </a:lnTo>
                    <a:lnTo>
                      <a:pt x="910" y="593"/>
                    </a:lnTo>
                    <a:lnTo>
                      <a:pt x="526" y="978"/>
                    </a:lnTo>
                    <a:lnTo>
                      <a:pt x="507" y="994"/>
                    </a:lnTo>
                    <a:lnTo>
                      <a:pt x="485" y="1005"/>
                    </a:lnTo>
                    <a:lnTo>
                      <a:pt x="463" y="1011"/>
                    </a:lnTo>
                    <a:lnTo>
                      <a:pt x="439" y="1014"/>
                    </a:lnTo>
                    <a:lnTo>
                      <a:pt x="415" y="1011"/>
                    </a:lnTo>
                    <a:lnTo>
                      <a:pt x="392" y="1005"/>
                    </a:lnTo>
                    <a:lnTo>
                      <a:pt x="370" y="993"/>
                    </a:lnTo>
                    <a:lnTo>
                      <a:pt x="351" y="978"/>
                    </a:lnTo>
                    <a:lnTo>
                      <a:pt x="336" y="960"/>
                    </a:lnTo>
                    <a:lnTo>
                      <a:pt x="325" y="939"/>
                    </a:lnTo>
                    <a:lnTo>
                      <a:pt x="318" y="915"/>
                    </a:lnTo>
                    <a:lnTo>
                      <a:pt x="315" y="891"/>
                    </a:lnTo>
                    <a:lnTo>
                      <a:pt x="315" y="645"/>
                    </a:lnTo>
                    <a:lnTo>
                      <a:pt x="0" y="645"/>
                    </a:lnTo>
                    <a:lnTo>
                      <a:pt x="0" y="369"/>
                    </a:lnTo>
                    <a:lnTo>
                      <a:pt x="315" y="369"/>
                    </a:lnTo>
                    <a:lnTo>
                      <a:pt x="315" y="123"/>
                    </a:lnTo>
                    <a:lnTo>
                      <a:pt x="318" y="98"/>
                    </a:lnTo>
                    <a:lnTo>
                      <a:pt x="325" y="75"/>
                    </a:lnTo>
                    <a:lnTo>
                      <a:pt x="336" y="54"/>
                    </a:lnTo>
                    <a:lnTo>
                      <a:pt x="351" y="36"/>
                    </a:lnTo>
                    <a:lnTo>
                      <a:pt x="370" y="20"/>
                    </a:lnTo>
                    <a:lnTo>
                      <a:pt x="392" y="9"/>
                    </a:lnTo>
                    <a:lnTo>
                      <a:pt x="415" y="2"/>
                    </a:lnTo>
                    <a:lnTo>
                      <a:pt x="4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992" y="2320"/>
                <a:ext cx="480" cy="508"/>
              </a:xfrm>
              <a:custGeom>
                <a:avLst/>
                <a:gdLst>
                  <a:gd name="T0" fmla="*/ 506 w 961"/>
                  <a:gd name="T1" fmla="*/ 0 h 1015"/>
                  <a:gd name="T2" fmla="*/ 530 w 961"/>
                  <a:gd name="T3" fmla="*/ 2 h 1015"/>
                  <a:gd name="T4" fmla="*/ 554 w 961"/>
                  <a:gd name="T5" fmla="*/ 10 h 1015"/>
                  <a:gd name="T6" fmla="*/ 575 w 961"/>
                  <a:gd name="T7" fmla="*/ 21 h 1015"/>
                  <a:gd name="T8" fmla="*/ 594 w 961"/>
                  <a:gd name="T9" fmla="*/ 36 h 1015"/>
                  <a:gd name="T10" fmla="*/ 609 w 961"/>
                  <a:gd name="T11" fmla="*/ 55 h 1015"/>
                  <a:gd name="T12" fmla="*/ 620 w 961"/>
                  <a:gd name="T13" fmla="*/ 76 h 1015"/>
                  <a:gd name="T14" fmla="*/ 626 w 961"/>
                  <a:gd name="T15" fmla="*/ 99 h 1015"/>
                  <a:gd name="T16" fmla="*/ 629 w 961"/>
                  <a:gd name="T17" fmla="*/ 124 h 1015"/>
                  <a:gd name="T18" fmla="*/ 629 w 961"/>
                  <a:gd name="T19" fmla="*/ 370 h 1015"/>
                  <a:gd name="T20" fmla="*/ 961 w 961"/>
                  <a:gd name="T21" fmla="*/ 370 h 1015"/>
                  <a:gd name="T22" fmla="*/ 961 w 961"/>
                  <a:gd name="T23" fmla="*/ 646 h 1015"/>
                  <a:gd name="T24" fmla="*/ 629 w 961"/>
                  <a:gd name="T25" fmla="*/ 646 h 1015"/>
                  <a:gd name="T26" fmla="*/ 629 w 961"/>
                  <a:gd name="T27" fmla="*/ 892 h 1015"/>
                  <a:gd name="T28" fmla="*/ 626 w 961"/>
                  <a:gd name="T29" fmla="*/ 921 h 1015"/>
                  <a:gd name="T30" fmla="*/ 616 w 961"/>
                  <a:gd name="T31" fmla="*/ 949 h 1015"/>
                  <a:gd name="T32" fmla="*/ 600 w 961"/>
                  <a:gd name="T33" fmla="*/ 973 h 1015"/>
                  <a:gd name="T34" fmla="*/ 579 w 961"/>
                  <a:gd name="T35" fmla="*/ 991 h 1015"/>
                  <a:gd name="T36" fmla="*/ 554 w 961"/>
                  <a:gd name="T37" fmla="*/ 1006 h 1015"/>
                  <a:gd name="T38" fmla="*/ 530 w 961"/>
                  <a:gd name="T39" fmla="*/ 1013 h 1015"/>
                  <a:gd name="T40" fmla="*/ 506 w 961"/>
                  <a:gd name="T41" fmla="*/ 1015 h 1015"/>
                  <a:gd name="T42" fmla="*/ 482 w 961"/>
                  <a:gd name="T43" fmla="*/ 1013 h 1015"/>
                  <a:gd name="T44" fmla="*/ 460 w 961"/>
                  <a:gd name="T45" fmla="*/ 1006 h 1015"/>
                  <a:gd name="T46" fmla="*/ 438 w 961"/>
                  <a:gd name="T47" fmla="*/ 995 h 1015"/>
                  <a:gd name="T48" fmla="*/ 420 w 961"/>
                  <a:gd name="T49" fmla="*/ 979 h 1015"/>
                  <a:gd name="T50" fmla="*/ 35 w 961"/>
                  <a:gd name="T51" fmla="*/ 594 h 1015"/>
                  <a:gd name="T52" fmla="*/ 18 w 961"/>
                  <a:gd name="T53" fmla="*/ 572 h 1015"/>
                  <a:gd name="T54" fmla="*/ 5 w 961"/>
                  <a:gd name="T55" fmla="*/ 548 h 1015"/>
                  <a:gd name="T56" fmla="*/ 0 w 961"/>
                  <a:gd name="T57" fmla="*/ 521 h 1015"/>
                  <a:gd name="T58" fmla="*/ 0 w 961"/>
                  <a:gd name="T59" fmla="*/ 494 h 1015"/>
                  <a:gd name="T60" fmla="*/ 5 w 961"/>
                  <a:gd name="T61" fmla="*/ 468 h 1015"/>
                  <a:gd name="T62" fmla="*/ 18 w 961"/>
                  <a:gd name="T63" fmla="*/ 443 h 1015"/>
                  <a:gd name="T64" fmla="*/ 35 w 961"/>
                  <a:gd name="T65" fmla="*/ 420 h 1015"/>
                  <a:gd name="T66" fmla="*/ 420 w 961"/>
                  <a:gd name="T67" fmla="*/ 36 h 1015"/>
                  <a:gd name="T68" fmla="*/ 438 w 961"/>
                  <a:gd name="T69" fmla="*/ 21 h 1015"/>
                  <a:gd name="T70" fmla="*/ 460 w 961"/>
                  <a:gd name="T71" fmla="*/ 10 h 1015"/>
                  <a:gd name="T72" fmla="*/ 482 w 961"/>
                  <a:gd name="T73" fmla="*/ 2 h 1015"/>
                  <a:gd name="T74" fmla="*/ 506 w 961"/>
                  <a:gd name="T75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61" h="1015">
                    <a:moveTo>
                      <a:pt x="506" y="0"/>
                    </a:moveTo>
                    <a:lnTo>
                      <a:pt x="530" y="2"/>
                    </a:lnTo>
                    <a:lnTo>
                      <a:pt x="554" y="10"/>
                    </a:lnTo>
                    <a:lnTo>
                      <a:pt x="575" y="21"/>
                    </a:lnTo>
                    <a:lnTo>
                      <a:pt x="594" y="36"/>
                    </a:lnTo>
                    <a:lnTo>
                      <a:pt x="609" y="55"/>
                    </a:lnTo>
                    <a:lnTo>
                      <a:pt x="620" y="76"/>
                    </a:lnTo>
                    <a:lnTo>
                      <a:pt x="626" y="99"/>
                    </a:lnTo>
                    <a:lnTo>
                      <a:pt x="629" y="124"/>
                    </a:lnTo>
                    <a:lnTo>
                      <a:pt x="629" y="370"/>
                    </a:lnTo>
                    <a:lnTo>
                      <a:pt x="961" y="370"/>
                    </a:lnTo>
                    <a:lnTo>
                      <a:pt x="961" y="646"/>
                    </a:lnTo>
                    <a:lnTo>
                      <a:pt x="629" y="646"/>
                    </a:lnTo>
                    <a:lnTo>
                      <a:pt x="629" y="892"/>
                    </a:lnTo>
                    <a:lnTo>
                      <a:pt x="626" y="921"/>
                    </a:lnTo>
                    <a:lnTo>
                      <a:pt x="616" y="949"/>
                    </a:lnTo>
                    <a:lnTo>
                      <a:pt x="600" y="973"/>
                    </a:lnTo>
                    <a:lnTo>
                      <a:pt x="579" y="991"/>
                    </a:lnTo>
                    <a:lnTo>
                      <a:pt x="554" y="1006"/>
                    </a:lnTo>
                    <a:lnTo>
                      <a:pt x="530" y="1013"/>
                    </a:lnTo>
                    <a:lnTo>
                      <a:pt x="506" y="1015"/>
                    </a:lnTo>
                    <a:lnTo>
                      <a:pt x="482" y="1013"/>
                    </a:lnTo>
                    <a:lnTo>
                      <a:pt x="460" y="1006"/>
                    </a:lnTo>
                    <a:lnTo>
                      <a:pt x="438" y="995"/>
                    </a:lnTo>
                    <a:lnTo>
                      <a:pt x="420" y="979"/>
                    </a:lnTo>
                    <a:lnTo>
                      <a:pt x="35" y="594"/>
                    </a:lnTo>
                    <a:lnTo>
                      <a:pt x="18" y="572"/>
                    </a:lnTo>
                    <a:lnTo>
                      <a:pt x="5" y="548"/>
                    </a:lnTo>
                    <a:lnTo>
                      <a:pt x="0" y="521"/>
                    </a:lnTo>
                    <a:lnTo>
                      <a:pt x="0" y="494"/>
                    </a:lnTo>
                    <a:lnTo>
                      <a:pt x="5" y="468"/>
                    </a:lnTo>
                    <a:lnTo>
                      <a:pt x="18" y="443"/>
                    </a:lnTo>
                    <a:lnTo>
                      <a:pt x="35" y="420"/>
                    </a:lnTo>
                    <a:lnTo>
                      <a:pt x="420" y="36"/>
                    </a:lnTo>
                    <a:lnTo>
                      <a:pt x="438" y="21"/>
                    </a:lnTo>
                    <a:lnTo>
                      <a:pt x="460" y="10"/>
                    </a:lnTo>
                    <a:lnTo>
                      <a:pt x="482" y="2"/>
                    </a:lnTo>
                    <a:lnTo>
                      <a:pt x="5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1610" y="2209"/>
                <a:ext cx="1237" cy="961"/>
              </a:xfrm>
              <a:custGeom>
                <a:avLst/>
                <a:gdLst>
                  <a:gd name="T0" fmla="*/ 163 w 2476"/>
                  <a:gd name="T1" fmla="*/ 0 h 1923"/>
                  <a:gd name="T2" fmla="*/ 849 w 2476"/>
                  <a:gd name="T3" fmla="*/ 0 h 1923"/>
                  <a:gd name="T4" fmla="*/ 882 w 2476"/>
                  <a:gd name="T5" fmla="*/ 3 h 1923"/>
                  <a:gd name="T6" fmla="*/ 912 w 2476"/>
                  <a:gd name="T7" fmla="*/ 13 h 1923"/>
                  <a:gd name="T8" fmla="*/ 939 w 2476"/>
                  <a:gd name="T9" fmla="*/ 28 h 1923"/>
                  <a:gd name="T10" fmla="*/ 964 w 2476"/>
                  <a:gd name="T11" fmla="*/ 48 h 1923"/>
                  <a:gd name="T12" fmla="*/ 984 w 2476"/>
                  <a:gd name="T13" fmla="*/ 71 h 1923"/>
                  <a:gd name="T14" fmla="*/ 998 w 2476"/>
                  <a:gd name="T15" fmla="*/ 99 h 1923"/>
                  <a:gd name="T16" fmla="*/ 1008 w 2476"/>
                  <a:gd name="T17" fmla="*/ 129 h 1923"/>
                  <a:gd name="T18" fmla="*/ 1012 w 2476"/>
                  <a:gd name="T19" fmla="*/ 161 h 1923"/>
                  <a:gd name="T20" fmla="*/ 1012 w 2476"/>
                  <a:gd name="T21" fmla="*/ 363 h 1923"/>
                  <a:gd name="T22" fmla="*/ 1014 w 2476"/>
                  <a:gd name="T23" fmla="*/ 376 h 1923"/>
                  <a:gd name="T24" fmla="*/ 1023 w 2476"/>
                  <a:gd name="T25" fmla="*/ 383 h 1923"/>
                  <a:gd name="T26" fmla="*/ 1034 w 2476"/>
                  <a:gd name="T27" fmla="*/ 387 h 1923"/>
                  <a:gd name="T28" fmla="*/ 2314 w 2476"/>
                  <a:gd name="T29" fmla="*/ 387 h 1923"/>
                  <a:gd name="T30" fmla="*/ 2347 w 2476"/>
                  <a:gd name="T31" fmla="*/ 389 h 1923"/>
                  <a:gd name="T32" fmla="*/ 2377 w 2476"/>
                  <a:gd name="T33" fmla="*/ 399 h 1923"/>
                  <a:gd name="T34" fmla="*/ 2404 w 2476"/>
                  <a:gd name="T35" fmla="*/ 414 h 1923"/>
                  <a:gd name="T36" fmla="*/ 2428 w 2476"/>
                  <a:gd name="T37" fmla="*/ 434 h 1923"/>
                  <a:gd name="T38" fmla="*/ 2448 w 2476"/>
                  <a:gd name="T39" fmla="*/ 458 h 1923"/>
                  <a:gd name="T40" fmla="*/ 2463 w 2476"/>
                  <a:gd name="T41" fmla="*/ 486 h 1923"/>
                  <a:gd name="T42" fmla="*/ 2473 w 2476"/>
                  <a:gd name="T43" fmla="*/ 516 h 1923"/>
                  <a:gd name="T44" fmla="*/ 2476 w 2476"/>
                  <a:gd name="T45" fmla="*/ 548 h 1923"/>
                  <a:gd name="T46" fmla="*/ 2476 w 2476"/>
                  <a:gd name="T47" fmla="*/ 1760 h 1923"/>
                  <a:gd name="T48" fmla="*/ 2473 w 2476"/>
                  <a:gd name="T49" fmla="*/ 1793 h 1923"/>
                  <a:gd name="T50" fmla="*/ 2463 w 2476"/>
                  <a:gd name="T51" fmla="*/ 1824 h 1923"/>
                  <a:gd name="T52" fmla="*/ 2448 w 2476"/>
                  <a:gd name="T53" fmla="*/ 1851 h 1923"/>
                  <a:gd name="T54" fmla="*/ 2428 w 2476"/>
                  <a:gd name="T55" fmla="*/ 1875 h 1923"/>
                  <a:gd name="T56" fmla="*/ 2404 w 2476"/>
                  <a:gd name="T57" fmla="*/ 1895 h 1923"/>
                  <a:gd name="T58" fmla="*/ 2377 w 2476"/>
                  <a:gd name="T59" fmla="*/ 1910 h 1923"/>
                  <a:gd name="T60" fmla="*/ 2347 w 2476"/>
                  <a:gd name="T61" fmla="*/ 1919 h 1923"/>
                  <a:gd name="T62" fmla="*/ 2314 w 2476"/>
                  <a:gd name="T63" fmla="*/ 1923 h 1923"/>
                  <a:gd name="T64" fmla="*/ 1794 w 2476"/>
                  <a:gd name="T65" fmla="*/ 1923 h 1923"/>
                  <a:gd name="T66" fmla="*/ 1757 w 2476"/>
                  <a:gd name="T67" fmla="*/ 1892 h 1923"/>
                  <a:gd name="T68" fmla="*/ 1717 w 2476"/>
                  <a:gd name="T69" fmla="*/ 1864 h 1923"/>
                  <a:gd name="T70" fmla="*/ 1673 w 2476"/>
                  <a:gd name="T71" fmla="*/ 1840 h 1923"/>
                  <a:gd name="T72" fmla="*/ 1628 w 2476"/>
                  <a:gd name="T73" fmla="*/ 1821 h 1923"/>
                  <a:gd name="T74" fmla="*/ 1579 w 2476"/>
                  <a:gd name="T75" fmla="*/ 1808 h 1923"/>
                  <a:gd name="T76" fmla="*/ 1529 w 2476"/>
                  <a:gd name="T77" fmla="*/ 1800 h 1923"/>
                  <a:gd name="T78" fmla="*/ 1478 w 2476"/>
                  <a:gd name="T79" fmla="*/ 1796 h 1923"/>
                  <a:gd name="T80" fmla="*/ 225 w 2476"/>
                  <a:gd name="T81" fmla="*/ 1796 h 1923"/>
                  <a:gd name="T82" fmla="*/ 220 w 2476"/>
                  <a:gd name="T83" fmla="*/ 1744 h 1923"/>
                  <a:gd name="T84" fmla="*/ 210 w 2476"/>
                  <a:gd name="T85" fmla="*/ 1691 h 1923"/>
                  <a:gd name="T86" fmla="*/ 194 w 2476"/>
                  <a:gd name="T87" fmla="*/ 1642 h 1923"/>
                  <a:gd name="T88" fmla="*/ 173 w 2476"/>
                  <a:gd name="T89" fmla="*/ 1596 h 1923"/>
                  <a:gd name="T90" fmla="*/ 147 w 2476"/>
                  <a:gd name="T91" fmla="*/ 1552 h 1923"/>
                  <a:gd name="T92" fmla="*/ 117 w 2476"/>
                  <a:gd name="T93" fmla="*/ 1511 h 1923"/>
                  <a:gd name="T94" fmla="*/ 81 w 2476"/>
                  <a:gd name="T95" fmla="*/ 1475 h 1923"/>
                  <a:gd name="T96" fmla="*/ 43 w 2476"/>
                  <a:gd name="T97" fmla="*/ 1441 h 1923"/>
                  <a:gd name="T98" fmla="*/ 0 w 2476"/>
                  <a:gd name="T99" fmla="*/ 1412 h 1923"/>
                  <a:gd name="T100" fmla="*/ 0 w 2476"/>
                  <a:gd name="T101" fmla="*/ 161 h 1923"/>
                  <a:gd name="T102" fmla="*/ 4 w 2476"/>
                  <a:gd name="T103" fmla="*/ 129 h 1923"/>
                  <a:gd name="T104" fmla="*/ 14 w 2476"/>
                  <a:gd name="T105" fmla="*/ 99 h 1923"/>
                  <a:gd name="T106" fmla="*/ 29 w 2476"/>
                  <a:gd name="T107" fmla="*/ 71 h 1923"/>
                  <a:gd name="T108" fmla="*/ 48 w 2476"/>
                  <a:gd name="T109" fmla="*/ 48 h 1923"/>
                  <a:gd name="T110" fmla="*/ 73 w 2476"/>
                  <a:gd name="T111" fmla="*/ 28 h 1923"/>
                  <a:gd name="T112" fmla="*/ 100 w 2476"/>
                  <a:gd name="T113" fmla="*/ 13 h 1923"/>
                  <a:gd name="T114" fmla="*/ 130 w 2476"/>
                  <a:gd name="T115" fmla="*/ 3 h 1923"/>
                  <a:gd name="T116" fmla="*/ 163 w 2476"/>
                  <a:gd name="T117" fmla="*/ 0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76" h="1923">
                    <a:moveTo>
                      <a:pt x="163" y="0"/>
                    </a:moveTo>
                    <a:lnTo>
                      <a:pt x="849" y="0"/>
                    </a:lnTo>
                    <a:lnTo>
                      <a:pt x="882" y="3"/>
                    </a:lnTo>
                    <a:lnTo>
                      <a:pt x="912" y="13"/>
                    </a:lnTo>
                    <a:lnTo>
                      <a:pt x="939" y="28"/>
                    </a:lnTo>
                    <a:lnTo>
                      <a:pt x="964" y="48"/>
                    </a:lnTo>
                    <a:lnTo>
                      <a:pt x="984" y="71"/>
                    </a:lnTo>
                    <a:lnTo>
                      <a:pt x="998" y="99"/>
                    </a:lnTo>
                    <a:lnTo>
                      <a:pt x="1008" y="129"/>
                    </a:lnTo>
                    <a:lnTo>
                      <a:pt x="1012" y="161"/>
                    </a:lnTo>
                    <a:lnTo>
                      <a:pt x="1012" y="363"/>
                    </a:lnTo>
                    <a:lnTo>
                      <a:pt x="1014" y="376"/>
                    </a:lnTo>
                    <a:lnTo>
                      <a:pt x="1023" y="383"/>
                    </a:lnTo>
                    <a:lnTo>
                      <a:pt x="1034" y="387"/>
                    </a:lnTo>
                    <a:lnTo>
                      <a:pt x="2314" y="387"/>
                    </a:lnTo>
                    <a:lnTo>
                      <a:pt x="2347" y="389"/>
                    </a:lnTo>
                    <a:lnTo>
                      <a:pt x="2377" y="399"/>
                    </a:lnTo>
                    <a:lnTo>
                      <a:pt x="2404" y="414"/>
                    </a:lnTo>
                    <a:lnTo>
                      <a:pt x="2428" y="434"/>
                    </a:lnTo>
                    <a:lnTo>
                      <a:pt x="2448" y="458"/>
                    </a:lnTo>
                    <a:lnTo>
                      <a:pt x="2463" y="486"/>
                    </a:lnTo>
                    <a:lnTo>
                      <a:pt x="2473" y="516"/>
                    </a:lnTo>
                    <a:lnTo>
                      <a:pt x="2476" y="548"/>
                    </a:lnTo>
                    <a:lnTo>
                      <a:pt x="2476" y="1760"/>
                    </a:lnTo>
                    <a:lnTo>
                      <a:pt x="2473" y="1793"/>
                    </a:lnTo>
                    <a:lnTo>
                      <a:pt x="2463" y="1824"/>
                    </a:lnTo>
                    <a:lnTo>
                      <a:pt x="2448" y="1851"/>
                    </a:lnTo>
                    <a:lnTo>
                      <a:pt x="2428" y="1875"/>
                    </a:lnTo>
                    <a:lnTo>
                      <a:pt x="2404" y="1895"/>
                    </a:lnTo>
                    <a:lnTo>
                      <a:pt x="2377" y="1910"/>
                    </a:lnTo>
                    <a:lnTo>
                      <a:pt x="2347" y="1919"/>
                    </a:lnTo>
                    <a:lnTo>
                      <a:pt x="2314" y="1923"/>
                    </a:lnTo>
                    <a:lnTo>
                      <a:pt x="1794" y="1923"/>
                    </a:lnTo>
                    <a:lnTo>
                      <a:pt x="1757" y="1892"/>
                    </a:lnTo>
                    <a:lnTo>
                      <a:pt x="1717" y="1864"/>
                    </a:lnTo>
                    <a:lnTo>
                      <a:pt x="1673" y="1840"/>
                    </a:lnTo>
                    <a:lnTo>
                      <a:pt x="1628" y="1821"/>
                    </a:lnTo>
                    <a:lnTo>
                      <a:pt x="1579" y="1808"/>
                    </a:lnTo>
                    <a:lnTo>
                      <a:pt x="1529" y="1800"/>
                    </a:lnTo>
                    <a:lnTo>
                      <a:pt x="1478" y="1796"/>
                    </a:lnTo>
                    <a:lnTo>
                      <a:pt x="225" y="1796"/>
                    </a:lnTo>
                    <a:lnTo>
                      <a:pt x="220" y="1744"/>
                    </a:lnTo>
                    <a:lnTo>
                      <a:pt x="210" y="1691"/>
                    </a:lnTo>
                    <a:lnTo>
                      <a:pt x="194" y="1642"/>
                    </a:lnTo>
                    <a:lnTo>
                      <a:pt x="173" y="1596"/>
                    </a:lnTo>
                    <a:lnTo>
                      <a:pt x="147" y="1552"/>
                    </a:lnTo>
                    <a:lnTo>
                      <a:pt x="117" y="1511"/>
                    </a:lnTo>
                    <a:lnTo>
                      <a:pt x="81" y="1475"/>
                    </a:lnTo>
                    <a:lnTo>
                      <a:pt x="43" y="1441"/>
                    </a:lnTo>
                    <a:lnTo>
                      <a:pt x="0" y="1412"/>
                    </a:lnTo>
                    <a:lnTo>
                      <a:pt x="0" y="161"/>
                    </a:lnTo>
                    <a:lnTo>
                      <a:pt x="4" y="129"/>
                    </a:lnTo>
                    <a:lnTo>
                      <a:pt x="14" y="99"/>
                    </a:lnTo>
                    <a:lnTo>
                      <a:pt x="29" y="71"/>
                    </a:lnTo>
                    <a:lnTo>
                      <a:pt x="48" y="48"/>
                    </a:lnTo>
                    <a:lnTo>
                      <a:pt x="73" y="28"/>
                    </a:lnTo>
                    <a:lnTo>
                      <a:pt x="100" y="13"/>
                    </a:lnTo>
                    <a:lnTo>
                      <a:pt x="130" y="3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991" y="3018"/>
                <a:ext cx="1452" cy="1128"/>
              </a:xfrm>
              <a:custGeom>
                <a:avLst/>
                <a:gdLst>
                  <a:gd name="T0" fmla="*/ 190 w 2905"/>
                  <a:gd name="T1" fmla="*/ 0 h 2257"/>
                  <a:gd name="T2" fmla="*/ 995 w 2905"/>
                  <a:gd name="T3" fmla="*/ 0 h 2257"/>
                  <a:gd name="T4" fmla="*/ 1034 w 2905"/>
                  <a:gd name="T5" fmla="*/ 3 h 2257"/>
                  <a:gd name="T6" fmla="*/ 1069 w 2905"/>
                  <a:gd name="T7" fmla="*/ 15 h 2257"/>
                  <a:gd name="T8" fmla="*/ 1102 w 2905"/>
                  <a:gd name="T9" fmla="*/ 32 h 2257"/>
                  <a:gd name="T10" fmla="*/ 1131 w 2905"/>
                  <a:gd name="T11" fmla="*/ 56 h 2257"/>
                  <a:gd name="T12" fmla="*/ 1153 w 2905"/>
                  <a:gd name="T13" fmla="*/ 84 h 2257"/>
                  <a:gd name="T14" fmla="*/ 1171 w 2905"/>
                  <a:gd name="T15" fmla="*/ 116 h 2257"/>
                  <a:gd name="T16" fmla="*/ 1182 w 2905"/>
                  <a:gd name="T17" fmla="*/ 152 h 2257"/>
                  <a:gd name="T18" fmla="*/ 1186 w 2905"/>
                  <a:gd name="T19" fmla="*/ 190 h 2257"/>
                  <a:gd name="T20" fmla="*/ 1186 w 2905"/>
                  <a:gd name="T21" fmla="*/ 427 h 2257"/>
                  <a:gd name="T22" fmla="*/ 1190 w 2905"/>
                  <a:gd name="T23" fmla="*/ 440 h 2257"/>
                  <a:gd name="T24" fmla="*/ 1200 w 2905"/>
                  <a:gd name="T25" fmla="*/ 450 h 2257"/>
                  <a:gd name="T26" fmla="*/ 1213 w 2905"/>
                  <a:gd name="T27" fmla="*/ 454 h 2257"/>
                  <a:gd name="T28" fmla="*/ 2715 w 2905"/>
                  <a:gd name="T29" fmla="*/ 454 h 2257"/>
                  <a:gd name="T30" fmla="*/ 2753 w 2905"/>
                  <a:gd name="T31" fmla="*/ 458 h 2257"/>
                  <a:gd name="T32" fmla="*/ 2788 w 2905"/>
                  <a:gd name="T33" fmla="*/ 469 h 2257"/>
                  <a:gd name="T34" fmla="*/ 2821 w 2905"/>
                  <a:gd name="T35" fmla="*/ 487 h 2257"/>
                  <a:gd name="T36" fmla="*/ 2850 w 2905"/>
                  <a:gd name="T37" fmla="*/ 509 h 2257"/>
                  <a:gd name="T38" fmla="*/ 2872 w 2905"/>
                  <a:gd name="T39" fmla="*/ 538 h 2257"/>
                  <a:gd name="T40" fmla="*/ 2890 w 2905"/>
                  <a:gd name="T41" fmla="*/ 570 h 2257"/>
                  <a:gd name="T42" fmla="*/ 2901 w 2905"/>
                  <a:gd name="T43" fmla="*/ 606 h 2257"/>
                  <a:gd name="T44" fmla="*/ 2905 w 2905"/>
                  <a:gd name="T45" fmla="*/ 644 h 2257"/>
                  <a:gd name="T46" fmla="*/ 2905 w 2905"/>
                  <a:gd name="T47" fmla="*/ 2066 h 2257"/>
                  <a:gd name="T48" fmla="*/ 2901 w 2905"/>
                  <a:gd name="T49" fmla="*/ 2105 h 2257"/>
                  <a:gd name="T50" fmla="*/ 2890 w 2905"/>
                  <a:gd name="T51" fmla="*/ 2140 h 2257"/>
                  <a:gd name="T52" fmla="*/ 2872 w 2905"/>
                  <a:gd name="T53" fmla="*/ 2173 h 2257"/>
                  <a:gd name="T54" fmla="*/ 2850 w 2905"/>
                  <a:gd name="T55" fmla="*/ 2202 h 2257"/>
                  <a:gd name="T56" fmla="*/ 2821 w 2905"/>
                  <a:gd name="T57" fmla="*/ 2224 h 2257"/>
                  <a:gd name="T58" fmla="*/ 2788 w 2905"/>
                  <a:gd name="T59" fmla="*/ 2242 h 2257"/>
                  <a:gd name="T60" fmla="*/ 2753 w 2905"/>
                  <a:gd name="T61" fmla="*/ 2253 h 2257"/>
                  <a:gd name="T62" fmla="*/ 2715 w 2905"/>
                  <a:gd name="T63" fmla="*/ 2257 h 2257"/>
                  <a:gd name="T64" fmla="*/ 190 w 2905"/>
                  <a:gd name="T65" fmla="*/ 2257 h 2257"/>
                  <a:gd name="T66" fmla="*/ 153 w 2905"/>
                  <a:gd name="T67" fmla="*/ 2253 h 2257"/>
                  <a:gd name="T68" fmla="*/ 116 w 2905"/>
                  <a:gd name="T69" fmla="*/ 2242 h 2257"/>
                  <a:gd name="T70" fmla="*/ 84 w 2905"/>
                  <a:gd name="T71" fmla="*/ 2224 h 2257"/>
                  <a:gd name="T72" fmla="*/ 56 w 2905"/>
                  <a:gd name="T73" fmla="*/ 2202 h 2257"/>
                  <a:gd name="T74" fmla="*/ 33 w 2905"/>
                  <a:gd name="T75" fmla="*/ 2173 h 2257"/>
                  <a:gd name="T76" fmla="*/ 15 w 2905"/>
                  <a:gd name="T77" fmla="*/ 2140 h 2257"/>
                  <a:gd name="T78" fmla="*/ 4 w 2905"/>
                  <a:gd name="T79" fmla="*/ 2105 h 2257"/>
                  <a:gd name="T80" fmla="*/ 0 w 2905"/>
                  <a:gd name="T81" fmla="*/ 2066 h 2257"/>
                  <a:gd name="T82" fmla="*/ 0 w 2905"/>
                  <a:gd name="T83" fmla="*/ 190 h 2257"/>
                  <a:gd name="T84" fmla="*/ 4 w 2905"/>
                  <a:gd name="T85" fmla="*/ 152 h 2257"/>
                  <a:gd name="T86" fmla="*/ 15 w 2905"/>
                  <a:gd name="T87" fmla="*/ 116 h 2257"/>
                  <a:gd name="T88" fmla="*/ 33 w 2905"/>
                  <a:gd name="T89" fmla="*/ 84 h 2257"/>
                  <a:gd name="T90" fmla="*/ 56 w 2905"/>
                  <a:gd name="T91" fmla="*/ 56 h 2257"/>
                  <a:gd name="T92" fmla="*/ 84 w 2905"/>
                  <a:gd name="T93" fmla="*/ 32 h 2257"/>
                  <a:gd name="T94" fmla="*/ 116 w 2905"/>
                  <a:gd name="T95" fmla="*/ 15 h 2257"/>
                  <a:gd name="T96" fmla="*/ 153 w 2905"/>
                  <a:gd name="T97" fmla="*/ 3 h 2257"/>
                  <a:gd name="T98" fmla="*/ 190 w 2905"/>
                  <a:gd name="T99" fmla="*/ 0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05" h="2257">
                    <a:moveTo>
                      <a:pt x="190" y="0"/>
                    </a:moveTo>
                    <a:lnTo>
                      <a:pt x="995" y="0"/>
                    </a:lnTo>
                    <a:lnTo>
                      <a:pt x="1034" y="3"/>
                    </a:lnTo>
                    <a:lnTo>
                      <a:pt x="1069" y="15"/>
                    </a:lnTo>
                    <a:lnTo>
                      <a:pt x="1102" y="32"/>
                    </a:lnTo>
                    <a:lnTo>
                      <a:pt x="1131" y="56"/>
                    </a:lnTo>
                    <a:lnTo>
                      <a:pt x="1153" y="84"/>
                    </a:lnTo>
                    <a:lnTo>
                      <a:pt x="1171" y="116"/>
                    </a:lnTo>
                    <a:lnTo>
                      <a:pt x="1182" y="152"/>
                    </a:lnTo>
                    <a:lnTo>
                      <a:pt x="1186" y="190"/>
                    </a:lnTo>
                    <a:lnTo>
                      <a:pt x="1186" y="427"/>
                    </a:lnTo>
                    <a:lnTo>
                      <a:pt x="1190" y="440"/>
                    </a:lnTo>
                    <a:lnTo>
                      <a:pt x="1200" y="450"/>
                    </a:lnTo>
                    <a:lnTo>
                      <a:pt x="1213" y="454"/>
                    </a:lnTo>
                    <a:lnTo>
                      <a:pt x="2715" y="454"/>
                    </a:lnTo>
                    <a:lnTo>
                      <a:pt x="2753" y="458"/>
                    </a:lnTo>
                    <a:lnTo>
                      <a:pt x="2788" y="469"/>
                    </a:lnTo>
                    <a:lnTo>
                      <a:pt x="2821" y="487"/>
                    </a:lnTo>
                    <a:lnTo>
                      <a:pt x="2850" y="509"/>
                    </a:lnTo>
                    <a:lnTo>
                      <a:pt x="2872" y="538"/>
                    </a:lnTo>
                    <a:lnTo>
                      <a:pt x="2890" y="570"/>
                    </a:lnTo>
                    <a:lnTo>
                      <a:pt x="2901" y="606"/>
                    </a:lnTo>
                    <a:lnTo>
                      <a:pt x="2905" y="644"/>
                    </a:lnTo>
                    <a:lnTo>
                      <a:pt x="2905" y="2066"/>
                    </a:lnTo>
                    <a:lnTo>
                      <a:pt x="2901" y="2105"/>
                    </a:lnTo>
                    <a:lnTo>
                      <a:pt x="2890" y="2140"/>
                    </a:lnTo>
                    <a:lnTo>
                      <a:pt x="2872" y="2173"/>
                    </a:lnTo>
                    <a:lnTo>
                      <a:pt x="2850" y="2202"/>
                    </a:lnTo>
                    <a:lnTo>
                      <a:pt x="2821" y="2224"/>
                    </a:lnTo>
                    <a:lnTo>
                      <a:pt x="2788" y="2242"/>
                    </a:lnTo>
                    <a:lnTo>
                      <a:pt x="2753" y="2253"/>
                    </a:lnTo>
                    <a:lnTo>
                      <a:pt x="2715" y="2257"/>
                    </a:lnTo>
                    <a:lnTo>
                      <a:pt x="190" y="2257"/>
                    </a:lnTo>
                    <a:lnTo>
                      <a:pt x="153" y="2253"/>
                    </a:lnTo>
                    <a:lnTo>
                      <a:pt x="116" y="2242"/>
                    </a:lnTo>
                    <a:lnTo>
                      <a:pt x="84" y="2224"/>
                    </a:lnTo>
                    <a:lnTo>
                      <a:pt x="56" y="2202"/>
                    </a:lnTo>
                    <a:lnTo>
                      <a:pt x="33" y="2173"/>
                    </a:lnTo>
                    <a:lnTo>
                      <a:pt x="15" y="2140"/>
                    </a:lnTo>
                    <a:lnTo>
                      <a:pt x="4" y="2105"/>
                    </a:lnTo>
                    <a:lnTo>
                      <a:pt x="0" y="2066"/>
                    </a:lnTo>
                    <a:lnTo>
                      <a:pt x="0" y="190"/>
                    </a:lnTo>
                    <a:lnTo>
                      <a:pt x="4" y="152"/>
                    </a:lnTo>
                    <a:lnTo>
                      <a:pt x="15" y="116"/>
                    </a:lnTo>
                    <a:lnTo>
                      <a:pt x="33" y="84"/>
                    </a:lnTo>
                    <a:lnTo>
                      <a:pt x="56" y="56"/>
                    </a:lnTo>
                    <a:lnTo>
                      <a:pt x="84" y="32"/>
                    </a:lnTo>
                    <a:lnTo>
                      <a:pt x="116" y="15"/>
                    </a:lnTo>
                    <a:lnTo>
                      <a:pt x="153" y="3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1" name="TextBox 122"/>
            <p:cNvSpPr txBox="1"/>
            <p:nvPr/>
          </p:nvSpPr>
          <p:spPr>
            <a:xfrm>
              <a:off x="10262518" y="3359922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598297" y="4311800"/>
            <a:ext cx="6278741" cy="1133965"/>
            <a:chOff x="5598298" y="4311800"/>
            <a:chExt cx="5823156" cy="1133965"/>
          </a:xfrm>
        </p:grpSpPr>
        <p:sp>
          <p:nvSpPr>
            <p:cNvPr id="127" name="Rectangle 813"/>
            <p:cNvSpPr/>
            <p:nvPr/>
          </p:nvSpPr>
          <p:spPr>
            <a:xfrm>
              <a:off x="5598298" y="4519065"/>
              <a:ext cx="732081" cy="732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816"/>
            <p:cNvSpPr/>
            <p:nvPr/>
          </p:nvSpPr>
          <p:spPr>
            <a:xfrm>
              <a:off x="6449283" y="4311800"/>
              <a:ext cx="4972171" cy="1133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itchFamily="18" charset="0"/>
                </a:rPr>
                <a:t>Giúp đỡ các cơ quan trong việc bài trừ các TNXH.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29" name="Group 547"/>
            <p:cNvGrpSpPr>
              <a:grpSpLocks noChangeAspect="1"/>
            </p:cNvGrpSpPr>
            <p:nvPr/>
          </p:nvGrpSpPr>
          <p:grpSpPr bwMode="auto">
            <a:xfrm>
              <a:off x="5738411" y="4633536"/>
              <a:ext cx="475243" cy="474779"/>
              <a:chOff x="647" y="1848"/>
              <a:chExt cx="2051" cy="2049"/>
            </a:xfrm>
            <a:solidFill>
              <a:schemeClr val="bg1"/>
            </a:solidFill>
          </p:grpSpPr>
          <p:sp>
            <p:nvSpPr>
              <p:cNvPr id="131" name="Freeform 549"/>
              <p:cNvSpPr>
                <a:spLocks/>
              </p:cNvSpPr>
              <p:nvPr/>
            </p:nvSpPr>
            <p:spPr bwMode="auto">
              <a:xfrm>
                <a:off x="647" y="1982"/>
                <a:ext cx="1466" cy="1496"/>
              </a:xfrm>
              <a:custGeom>
                <a:avLst/>
                <a:gdLst>
                  <a:gd name="T0" fmla="*/ 1428 w 2931"/>
                  <a:gd name="T1" fmla="*/ 0 h 2992"/>
                  <a:gd name="T2" fmla="*/ 1479 w 2931"/>
                  <a:gd name="T3" fmla="*/ 18 h 2992"/>
                  <a:gd name="T4" fmla="*/ 1519 w 2931"/>
                  <a:gd name="T5" fmla="*/ 54 h 2992"/>
                  <a:gd name="T6" fmla="*/ 1542 w 2931"/>
                  <a:gd name="T7" fmla="*/ 104 h 2992"/>
                  <a:gd name="T8" fmla="*/ 1544 w 2931"/>
                  <a:gd name="T9" fmla="*/ 1407 h 2992"/>
                  <a:gd name="T10" fmla="*/ 1557 w 2931"/>
                  <a:gd name="T11" fmla="*/ 1464 h 2992"/>
                  <a:gd name="T12" fmla="*/ 1593 w 2931"/>
                  <a:gd name="T13" fmla="*/ 1508 h 2992"/>
                  <a:gd name="T14" fmla="*/ 1645 w 2931"/>
                  <a:gd name="T15" fmla="*/ 1534 h 2992"/>
                  <a:gd name="T16" fmla="*/ 2931 w 2931"/>
                  <a:gd name="T17" fmla="*/ 1536 h 2992"/>
                  <a:gd name="T18" fmla="*/ 2860 w 2931"/>
                  <a:gd name="T19" fmla="*/ 1596 h 2992"/>
                  <a:gd name="T20" fmla="*/ 2807 w 2931"/>
                  <a:gd name="T21" fmla="*/ 1673 h 2992"/>
                  <a:gd name="T22" fmla="*/ 2778 w 2931"/>
                  <a:gd name="T23" fmla="*/ 1766 h 2992"/>
                  <a:gd name="T24" fmla="*/ 2701 w 2931"/>
                  <a:gd name="T25" fmla="*/ 1746 h 2992"/>
                  <a:gd name="T26" fmla="*/ 2619 w 2931"/>
                  <a:gd name="T27" fmla="*/ 1746 h 2992"/>
                  <a:gd name="T28" fmla="*/ 2536 w 2931"/>
                  <a:gd name="T29" fmla="*/ 1768 h 2992"/>
                  <a:gd name="T30" fmla="*/ 2463 w 2931"/>
                  <a:gd name="T31" fmla="*/ 1811 h 2992"/>
                  <a:gd name="T32" fmla="*/ 2402 w 2931"/>
                  <a:gd name="T33" fmla="*/ 1870 h 2992"/>
                  <a:gd name="T34" fmla="*/ 2232 w 2931"/>
                  <a:gd name="T35" fmla="*/ 2159 h 2992"/>
                  <a:gd name="T36" fmla="*/ 2201 w 2931"/>
                  <a:gd name="T37" fmla="*/ 2235 h 2992"/>
                  <a:gd name="T38" fmla="*/ 2155 w 2931"/>
                  <a:gd name="T39" fmla="*/ 2254 h 2992"/>
                  <a:gd name="T40" fmla="*/ 2071 w 2931"/>
                  <a:gd name="T41" fmla="*/ 2228 h 2992"/>
                  <a:gd name="T42" fmla="*/ 1793 w 2931"/>
                  <a:gd name="T43" fmla="*/ 2224 h 2992"/>
                  <a:gd name="T44" fmla="*/ 1707 w 2931"/>
                  <a:gd name="T45" fmla="*/ 2237 h 2992"/>
                  <a:gd name="T46" fmla="*/ 1631 w 2931"/>
                  <a:gd name="T47" fmla="*/ 2271 h 2992"/>
                  <a:gd name="T48" fmla="*/ 1569 w 2931"/>
                  <a:gd name="T49" fmla="*/ 2325 h 2992"/>
                  <a:gd name="T50" fmla="*/ 1522 w 2931"/>
                  <a:gd name="T51" fmla="*/ 2394 h 2992"/>
                  <a:gd name="T52" fmla="*/ 1476 w 2931"/>
                  <a:gd name="T53" fmla="*/ 2427 h 2992"/>
                  <a:gd name="T54" fmla="*/ 1404 w 2931"/>
                  <a:gd name="T55" fmla="*/ 2428 h 2992"/>
                  <a:gd name="T56" fmla="*/ 1328 w 2931"/>
                  <a:gd name="T57" fmla="*/ 2448 h 2992"/>
                  <a:gd name="T58" fmla="*/ 1260 w 2931"/>
                  <a:gd name="T59" fmla="*/ 2488 h 2992"/>
                  <a:gd name="T60" fmla="*/ 1205 w 2931"/>
                  <a:gd name="T61" fmla="*/ 2543 h 2992"/>
                  <a:gd name="T62" fmla="*/ 1067 w 2931"/>
                  <a:gd name="T63" fmla="*/ 2777 h 2992"/>
                  <a:gd name="T64" fmla="*/ 1034 w 2931"/>
                  <a:gd name="T65" fmla="*/ 2862 h 2992"/>
                  <a:gd name="T66" fmla="*/ 1028 w 2931"/>
                  <a:gd name="T67" fmla="*/ 2949 h 2992"/>
                  <a:gd name="T68" fmla="*/ 935 w 2931"/>
                  <a:gd name="T69" fmla="*/ 2954 h 2992"/>
                  <a:gd name="T70" fmla="*/ 748 w 2931"/>
                  <a:gd name="T71" fmla="*/ 2858 h 2992"/>
                  <a:gd name="T72" fmla="*/ 577 w 2931"/>
                  <a:gd name="T73" fmla="*/ 2739 h 2992"/>
                  <a:gd name="T74" fmla="*/ 424 w 2931"/>
                  <a:gd name="T75" fmla="*/ 2598 h 2992"/>
                  <a:gd name="T76" fmla="*/ 291 w 2931"/>
                  <a:gd name="T77" fmla="*/ 2438 h 2992"/>
                  <a:gd name="T78" fmla="*/ 180 w 2931"/>
                  <a:gd name="T79" fmla="*/ 2262 h 2992"/>
                  <a:gd name="T80" fmla="*/ 94 w 2931"/>
                  <a:gd name="T81" fmla="*/ 2068 h 2992"/>
                  <a:gd name="T82" fmla="*/ 35 w 2931"/>
                  <a:gd name="T83" fmla="*/ 1864 h 2992"/>
                  <a:gd name="T84" fmla="*/ 3 w 2931"/>
                  <a:gd name="T85" fmla="*/ 1649 h 2992"/>
                  <a:gd name="T86" fmla="*/ 3 w 2931"/>
                  <a:gd name="T87" fmla="*/ 1428 h 2992"/>
                  <a:gd name="T88" fmla="*/ 33 w 2931"/>
                  <a:gd name="T89" fmla="*/ 1218 h 2992"/>
                  <a:gd name="T90" fmla="*/ 89 w 2931"/>
                  <a:gd name="T91" fmla="*/ 1016 h 2992"/>
                  <a:gd name="T92" fmla="*/ 173 w 2931"/>
                  <a:gd name="T93" fmla="*/ 828 h 2992"/>
                  <a:gd name="T94" fmla="*/ 279 w 2931"/>
                  <a:gd name="T95" fmla="*/ 653 h 2992"/>
                  <a:gd name="T96" fmla="*/ 406 w 2931"/>
                  <a:gd name="T97" fmla="*/ 494 h 2992"/>
                  <a:gd name="T98" fmla="*/ 553 w 2931"/>
                  <a:gd name="T99" fmla="*/ 354 h 2992"/>
                  <a:gd name="T100" fmla="*/ 716 w 2931"/>
                  <a:gd name="T101" fmla="*/ 233 h 2992"/>
                  <a:gd name="T102" fmla="*/ 897 w 2931"/>
                  <a:gd name="T103" fmla="*/ 135 h 2992"/>
                  <a:gd name="T104" fmla="*/ 1090 w 2931"/>
                  <a:gd name="T105" fmla="*/ 61 h 2992"/>
                  <a:gd name="T106" fmla="*/ 1295 w 2931"/>
                  <a:gd name="T107" fmla="*/ 14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31" h="2992">
                    <a:moveTo>
                      <a:pt x="1401" y="0"/>
                    </a:moveTo>
                    <a:lnTo>
                      <a:pt x="1428" y="0"/>
                    </a:lnTo>
                    <a:lnTo>
                      <a:pt x="1454" y="7"/>
                    </a:lnTo>
                    <a:lnTo>
                      <a:pt x="1479" y="18"/>
                    </a:lnTo>
                    <a:lnTo>
                      <a:pt x="1502" y="34"/>
                    </a:lnTo>
                    <a:lnTo>
                      <a:pt x="1519" y="54"/>
                    </a:lnTo>
                    <a:lnTo>
                      <a:pt x="1533" y="78"/>
                    </a:lnTo>
                    <a:lnTo>
                      <a:pt x="1542" y="104"/>
                    </a:lnTo>
                    <a:lnTo>
                      <a:pt x="1544" y="130"/>
                    </a:lnTo>
                    <a:lnTo>
                      <a:pt x="1544" y="1407"/>
                    </a:lnTo>
                    <a:lnTo>
                      <a:pt x="1548" y="1437"/>
                    </a:lnTo>
                    <a:lnTo>
                      <a:pt x="1557" y="1464"/>
                    </a:lnTo>
                    <a:lnTo>
                      <a:pt x="1573" y="1488"/>
                    </a:lnTo>
                    <a:lnTo>
                      <a:pt x="1593" y="1508"/>
                    </a:lnTo>
                    <a:lnTo>
                      <a:pt x="1618" y="1524"/>
                    </a:lnTo>
                    <a:lnTo>
                      <a:pt x="1645" y="1534"/>
                    </a:lnTo>
                    <a:lnTo>
                      <a:pt x="1675" y="1536"/>
                    </a:lnTo>
                    <a:lnTo>
                      <a:pt x="2931" y="1536"/>
                    </a:lnTo>
                    <a:lnTo>
                      <a:pt x="2894" y="1564"/>
                    </a:lnTo>
                    <a:lnTo>
                      <a:pt x="2860" y="1596"/>
                    </a:lnTo>
                    <a:lnTo>
                      <a:pt x="2830" y="1634"/>
                    </a:lnTo>
                    <a:lnTo>
                      <a:pt x="2807" y="1673"/>
                    </a:lnTo>
                    <a:lnTo>
                      <a:pt x="2789" y="1718"/>
                    </a:lnTo>
                    <a:lnTo>
                      <a:pt x="2778" y="1766"/>
                    </a:lnTo>
                    <a:lnTo>
                      <a:pt x="2741" y="1753"/>
                    </a:lnTo>
                    <a:lnTo>
                      <a:pt x="2701" y="1746"/>
                    </a:lnTo>
                    <a:lnTo>
                      <a:pt x="2661" y="1743"/>
                    </a:lnTo>
                    <a:lnTo>
                      <a:pt x="2619" y="1746"/>
                    </a:lnTo>
                    <a:lnTo>
                      <a:pt x="2576" y="1754"/>
                    </a:lnTo>
                    <a:lnTo>
                      <a:pt x="2536" y="1768"/>
                    </a:lnTo>
                    <a:lnTo>
                      <a:pt x="2498" y="1787"/>
                    </a:lnTo>
                    <a:lnTo>
                      <a:pt x="2463" y="1811"/>
                    </a:lnTo>
                    <a:lnTo>
                      <a:pt x="2430" y="1839"/>
                    </a:lnTo>
                    <a:lnTo>
                      <a:pt x="2402" y="1870"/>
                    </a:lnTo>
                    <a:lnTo>
                      <a:pt x="2378" y="1906"/>
                    </a:lnTo>
                    <a:lnTo>
                      <a:pt x="2232" y="2159"/>
                    </a:lnTo>
                    <a:lnTo>
                      <a:pt x="2213" y="2197"/>
                    </a:lnTo>
                    <a:lnTo>
                      <a:pt x="2201" y="2235"/>
                    </a:lnTo>
                    <a:lnTo>
                      <a:pt x="2192" y="2275"/>
                    </a:lnTo>
                    <a:lnTo>
                      <a:pt x="2155" y="2254"/>
                    </a:lnTo>
                    <a:lnTo>
                      <a:pt x="2114" y="2238"/>
                    </a:lnTo>
                    <a:lnTo>
                      <a:pt x="2071" y="2228"/>
                    </a:lnTo>
                    <a:lnTo>
                      <a:pt x="2025" y="2224"/>
                    </a:lnTo>
                    <a:lnTo>
                      <a:pt x="1793" y="2224"/>
                    </a:lnTo>
                    <a:lnTo>
                      <a:pt x="1750" y="2228"/>
                    </a:lnTo>
                    <a:lnTo>
                      <a:pt x="1707" y="2237"/>
                    </a:lnTo>
                    <a:lnTo>
                      <a:pt x="1669" y="2252"/>
                    </a:lnTo>
                    <a:lnTo>
                      <a:pt x="1631" y="2271"/>
                    </a:lnTo>
                    <a:lnTo>
                      <a:pt x="1598" y="2296"/>
                    </a:lnTo>
                    <a:lnTo>
                      <a:pt x="1569" y="2325"/>
                    </a:lnTo>
                    <a:lnTo>
                      <a:pt x="1543" y="2357"/>
                    </a:lnTo>
                    <a:lnTo>
                      <a:pt x="1522" y="2394"/>
                    </a:lnTo>
                    <a:lnTo>
                      <a:pt x="1507" y="2432"/>
                    </a:lnTo>
                    <a:lnTo>
                      <a:pt x="1476" y="2427"/>
                    </a:lnTo>
                    <a:lnTo>
                      <a:pt x="1444" y="2426"/>
                    </a:lnTo>
                    <a:lnTo>
                      <a:pt x="1404" y="2428"/>
                    </a:lnTo>
                    <a:lnTo>
                      <a:pt x="1366" y="2436"/>
                    </a:lnTo>
                    <a:lnTo>
                      <a:pt x="1328" y="2448"/>
                    </a:lnTo>
                    <a:lnTo>
                      <a:pt x="1294" y="2466"/>
                    </a:lnTo>
                    <a:lnTo>
                      <a:pt x="1260" y="2488"/>
                    </a:lnTo>
                    <a:lnTo>
                      <a:pt x="1231" y="2513"/>
                    </a:lnTo>
                    <a:lnTo>
                      <a:pt x="1205" y="2543"/>
                    </a:lnTo>
                    <a:lnTo>
                      <a:pt x="1183" y="2577"/>
                    </a:lnTo>
                    <a:lnTo>
                      <a:pt x="1067" y="2777"/>
                    </a:lnTo>
                    <a:lnTo>
                      <a:pt x="1047" y="2818"/>
                    </a:lnTo>
                    <a:lnTo>
                      <a:pt x="1034" y="2862"/>
                    </a:lnTo>
                    <a:lnTo>
                      <a:pt x="1027" y="2906"/>
                    </a:lnTo>
                    <a:lnTo>
                      <a:pt x="1028" y="2949"/>
                    </a:lnTo>
                    <a:lnTo>
                      <a:pt x="1034" y="2992"/>
                    </a:lnTo>
                    <a:lnTo>
                      <a:pt x="935" y="2954"/>
                    </a:lnTo>
                    <a:lnTo>
                      <a:pt x="840" y="2909"/>
                    </a:lnTo>
                    <a:lnTo>
                      <a:pt x="748" y="2858"/>
                    </a:lnTo>
                    <a:lnTo>
                      <a:pt x="660" y="2801"/>
                    </a:lnTo>
                    <a:lnTo>
                      <a:pt x="577" y="2739"/>
                    </a:lnTo>
                    <a:lnTo>
                      <a:pt x="498" y="2671"/>
                    </a:lnTo>
                    <a:lnTo>
                      <a:pt x="424" y="2598"/>
                    </a:lnTo>
                    <a:lnTo>
                      <a:pt x="355" y="2521"/>
                    </a:lnTo>
                    <a:lnTo>
                      <a:pt x="291" y="2438"/>
                    </a:lnTo>
                    <a:lnTo>
                      <a:pt x="233" y="2351"/>
                    </a:lnTo>
                    <a:lnTo>
                      <a:pt x="180" y="2262"/>
                    </a:lnTo>
                    <a:lnTo>
                      <a:pt x="134" y="2167"/>
                    </a:lnTo>
                    <a:lnTo>
                      <a:pt x="94" y="2068"/>
                    </a:lnTo>
                    <a:lnTo>
                      <a:pt x="61" y="1968"/>
                    </a:lnTo>
                    <a:lnTo>
                      <a:pt x="35" y="1864"/>
                    </a:lnTo>
                    <a:lnTo>
                      <a:pt x="16" y="1757"/>
                    </a:lnTo>
                    <a:lnTo>
                      <a:pt x="3" y="1649"/>
                    </a:lnTo>
                    <a:lnTo>
                      <a:pt x="0" y="1536"/>
                    </a:lnTo>
                    <a:lnTo>
                      <a:pt x="3" y="1428"/>
                    </a:lnTo>
                    <a:lnTo>
                      <a:pt x="15" y="1322"/>
                    </a:lnTo>
                    <a:lnTo>
                      <a:pt x="33" y="1218"/>
                    </a:lnTo>
                    <a:lnTo>
                      <a:pt x="58" y="1115"/>
                    </a:lnTo>
                    <a:lnTo>
                      <a:pt x="89" y="1016"/>
                    </a:lnTo>
                    <a:lnTo>
                      <a:pt x="128" y="920"/>
                    </a:lnTo>
                    <a:lnTo>
                      <a:pt x="173" y="828"/>
                    </a:lnTo>
                    <a:lnTo>
                      <a:pt x="223" y="738"/>
                    </a:lnTo>
                    <a:lnTo>
                      <a:pt x="279" y="653"/>
                    </a:lnTo>
                    <a:lnTo>
                      <a:pt x="340" y="571"/>
                    </a:lnTo>
                    <a:lnTo>
                      <a:pt x="406" y="494"/>
                    </a:lnTo>
                    <a:lnTo>
                      <a:pt x="477" y="421"/>
                    </a:lnTo>
                    <a:lnTo>
                      <a:pt x="553" y="354"/>
                    </a:lnTo>
                    <a:lnTo>
                      <a:pt x="633" y="291"/>
                    </a:lnTo>
                    <a:lnTo>
                      <a:pt x="716" y="233"/>
                    </a:lnTo>
                    <a:lnTo>
                      <a:pt x="805" y="182"/>
                    </a:lnTo>
                    <a:lnTo>
                      <a:pt x="897" y="135"/>
                    </a:lnTo>
                    <a:lnTo>
                      <a:pt x="992" y="95"/>
                    </a:lnTo>
                    <a:lnTo>
                      <a:pt x="1090" y="61"/>
                    </a:lnTo>
                    <a:lnTo>
                      <a:pt x="1191" y="34"/>
                    </a:lnTo>
                    <a:lnTo>
                      <a:pt x="1295" y="14"/>
                    </a:lnTo>
                    <a:lnTo>
                      <a:pt x="14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550"/>
              <p:cNvSpPr>
                <a:spLocks/>
              </p:cNvSpPr>
              <p:nvPr/>
            </p:nvSpPr>
            <p:spPr bwMode="auto">
              <a:xfrm>
                <a:off x="1554" y="1848"/>
                <a:ext cx="769" cy="768"/>
              </a:xfrm>
              <a:custGeom>
                <a:avLst/>
                <a:gdLst>
                  <a:gd name="T0" fmla="*/ 143 w 1538"/>
                  <a:gd name="T1" fmla="*/ 0 h 1537"/>
                  <a:gd name="T2" fmla="*/ 248 w 1538"/>
                  <a:gd name="T3" fmla="*/ 13 h 1537"/>
                  <a:gd name="T4" fmla="*/ 350 w 1538"/>
                  <a:gd name="T5" fmla="*/ 33 h 1537"/>
                  <a:gd name="T6" fmla="*/ 449 w 1538"/>
                  <a:gd name="T7" fmla="*/ 60 h 1537"/>
                  <a:gd name="T8" fmla="*/ 546 w 1538"/>
                  <a:gd name="T9" fmla="*/ 93 h 1537"/>
                  <a:gd name="T10" fmla="*/ 641 w 1538"/>
                  <a:gd name="T11" fmla="*/ 131 h 1537"/>
                  <a:gd name="T12" fmla="*/ 730 w 1538"/>
                  <a:gd name="T13" fmla="*/ 177 h 1537"/>
                  <a:gd name="T14" fmla="*/ 818 w 1538"/>
                  <a:gd name="T15" fmla="*/ 227 h 1537"/>
                  <a:gd name="T16" fmla="*/ 901 w 1538"/>
                  <a:gd name="T17" fmla="*/ 283 h 1537"/>
                  <a:gd name="T18" fmla="*/ 981 w 1538"/>
                  <a:gd name="T19" fmla="*/ 344 h 1537"/>
                  <a:gd name="T20" fmla="*/ 1056 w 1538"/>
                  <a:gd name="T21" fmla="*/ 410 h 1537"/>
                  <a:gd name="T22" fmla="*/ 1127 w 1538"/>
                  <a:gd name="T23" fmla="*/ 481 h 1537"/>
                  <a:gd name="T24" fmla="*/ 1193 w 1538"/>
                  <a:gd name="T25" fmla="*/ 556 h 1537"/>
                  <a:gd name="T26" fmla="*/ 1254 w 1538"/>
                  <a:gd name="T27" fmla="*/ 636 h 1537"/>
                  <a:gd name="T28" fmla="*/ 1310 w 1538"/>
                  <a:gd name="T29" fmla="*/ 719 h 1537"/>
                  <a:gd name="T30" fmla="*/ 1361 w 1538"/>
                  <a:gd name="T31" fmla="*/ 807 h 1537"/>
                  <a:gd name="T32" fmla="*/ 1406 w 1538"/>
                  <a:gd name="T33" fmla="*/ 897 h 1537"/>
                  <a:gd name="T34" fmla="*/ 1445 w 1538"/>
                  <a:gd name="T35" fmla="*/ 991 h 1537"/>
                  <a:gd name="T36" fmla="*/ 1478 w 1538"/>
                  <a:gd name="T37" fmla="*/ 1088 h 1537"/>
                  <a:gd name="T38" fmla="*/ 1505 w 1538"/>
                  <a:gd name="T39" fmla="*/ 1188 h 1537"/>
                  <a:gd name="T40" fmla="*/ 1524 w 1538"/>
                  <a:gd name="T41" fmla="*/ 1289 h 1537"/>
                  <a:gd name="T42" fmla="*/ 1538 w 1538"/>
                  <a:gd name="T43" fmla="*/ 1393 h 1537"/>
                  <a:gd name="T44" fmla="*/ 1537 w 1538"/>
                  <a:gd name="T45" fmla="*/ 1421 h 1537"/>
                  <a:gd name="T46" fmla="*/ 1532 w 1538"/>
                  <a:gd name="T47" fmla="*/ 1447 h 1537"/>
                  <a:gd name="T48" fmla="*/ 1521 w 1538"/>
                  <a:gd name="T49" fmla="*/ 1472 h 1537"/>
                  <a:gd name="T50" fmla="*/ 1505 w 1538"/>
                  <a:gd name="T51" fmla="*/ 1494 h 1537"/>
                  <a:gd name="T52" fmla="*/ 1483 w 1538"/>
                  <a:gd name="T53" fmla="*/ 1512 h 1537"/>
                  <a:gd name="T54" fmla="*/ 1461 w 1538"/>
                  <a:gd name="T55" fmla="*/ 1525 h 1537"/>
                  <a:gd name="T56" fmla="*/ 1435 w 1538"/>
                  <a:gd name="T57" fmla="*/ 1534 h 1537"/>
                  <a:gd name="T58" fmla="*/ 1407 w 1538"/>
                  <a:gd name="T59" fmla="*/ 1537 h 1537"/>
                  <a:gd name="T60" fmla="*/ 131 w 1538"/>
                  <a:gd name="T61" fmla="*/ 1537 h 1537"/>
                  <a:gd name="T62" fmla="*/ 101 w 1538"/>
                  <a:gd name="T63" fmla="*/ 1533 h 1537"/>
                  <a:gd name="T64" fmla="*/ 74 w 1538"/>
                  <a:gd name="T65" fmla="*/ 1523 h 1537"/>
                  <a:gd name="T66" fmla="*/ 50 w 1538"/>
                  <a:gd name="T67" fmla="*/ 1508 h 1537"/>
                  <a:gd name="T68" fmla="*/ 29 w 1538"/>
                  <a:gd name="T69" fmla="*/ 1488 h 1537"/>
                  <a:gd name="T70" fmla="*/ 14 w 1538"/>
                  <a:gd name="T71" fmla="*/ 1463 h 1537"/>
                  <a:gd name="T72" fmla="*/ 4 w 1538"/>
                  <a:gd name="T73" fmla="*/ 1436 h 1537"/>
                  <a:gd name="T74" fmla="*/ 0 w 1538"/>
                  <a:gd name="T75" fmla="*/ 1406 h 1537"/>
                  <a:gd name="T76" fmla="*/ 0 w 1538"/>
                  <a:gd name="T77" fmla="*/ 130 h 1537"/>
                  <a:gd name="T78" fmla="*/ 4 w 1538"/>
                  <a:gd name="T79" fmla="*/ 103 h 1537"/>
                  <a:gd name="T80" fmla="*/ 11 w 1538"/>
                  <a:gd name="T81" fmla="*/ 78 h 1537"/>
                  <a:gd name="T82" fmla="*/ 25 w 1538"/>
                  <a:gd name="T83" fmla="*/ 54 h 1537"/>
                  <a:gd name="T84" fmla="*/ 44 w 1538"/>
                  <a:gd name="T85" fmla="*/ 34 h 1537"/>
                  <a:gd name="T86" fmla="*/ 65 w 1538"/>
                  <a:gd name="T87" fmla="*/ 18 h 1537"/>
                  <a:gd name="T88" fmla="*/ 90 w 1538"/>
                  <a:gd name="T89" fmla="*/ 7 h 1537"/>
                  <a:gd name="T90" fmla="*/ 116 w 1538"/>
                  <a:gd name="T91" fmla="*/ 0 h 1537"/>
                  <a:gd name="T92" fmla="*/ 143 w 1538"/>
                  <a:gd name="T93" fmla="*/ 0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8" h="1537">
                    <a:moveTo>
                      <a:pt x="143" y="0"/>
                    </a:moveTo>
                    <a:lnTo>
                      <a:pt x="248" y="13"/>
                    </a:lnTo>
                    <a:lnTo>
                      <a:pt x="350" y="33"/>
                    </a:lnTo>
                    <a:lnTo>
                      <a:pt x="449" y="60"/>
                    </a:lnTo>
                    <a:lnTo>
                      <a:pt x="546" y="93"/>
                    </a:lnTo>
                    <a:lnTo>
                      <a:pt x="641" y="131"/>
                    </a:lnTo>
                    <a:lnTo>
                      <a:pt x="730" y="177"/>
                    </a:lnTo>
                    <a:lnTo>
                      <a:pt x="818" y="227"/>
                    </a:lnTo>
                    <a:lnTo>
                      <a:pt x="901" y="283"/>
                    </a:lnTo>
                    <a:lnTo>
                      <a:pt x="981" y="344"/>
                    </a:lnTo>
                    <a:lnTo>
                      <a:pt x="1056" y="410"/>
                    </a:lnTo>
                    <a:lnTo>
                      <a:pt x="1127" y="481"/>
                    </a:lnTo>
                    <a:lnTo>
                      <a:pt x="1193" y="556"/>
                    </a:lnTo>
                    <a:lnTo>
                      <a:pt x="1254" y="636"/>
                    </a:lnTo>
                    <a:lnTo>
                      <a:pt x="1310" y="719"/>
                    </a:lnTo>
                    <a:lnTo>
                      <a:pt x="1361" y="807"/>
                    </a:lnTo>
                    <a:lnTo>
                      <a:pt x="1406" y="897"/>
                    </a:lnTo>
                    <a:lnTo>
                      <a:pt x="1445" y="991"/>
                    </a:lnTo>
                    <a:lnTo>
                      <a:pt x="1478" y="1088"/>
                    </a:lnTo>
                    <a:lnTo>
                      <a:pt x="1505" y="1188"/>
                    </a:lnTo>
                    <a:lnTo>
                      <a:pt x="1524" y="1289"/>
                    </a:lnTo>
                    <a:lnTo>
                      <a:pt x="1538" y="1393"/>
                    </a:lnTo>
                    <a:lnTo>
                      <a:pt x="1537" y="1421"/>
                    </a:lnTo>
                    <a:lnTo>
                      <a:pt x="1532" y="1447"/>
                    </a:lnTo>
                    <a:lnTo>
                      <a:pt x="1521" y="1472"/>
                    </a:lnTo>
                    <a:lnTo>
                      <a:pt x="1505" y="1494"/>
                    </a:lnTo>
                    <a:lnTo>
                      <a:pt x="1483" y="1512"/>
                    </a:lnTo>
                    <a:lnTo>
                      <a:pt x="1461" y="1525"/>
                    </a:lnTo>
                    <a:lnTo>
                      <a:pt x="1435" y="1534"/>
                    </a:lnTo>
                    <a:lnTo>
                      <a:pt x="1407" y="1537"/>
                    </a:lnTo>
                    <a:lnTo>
                      <a:pt x="131" y="1537"/>
                    </a:lnTo>
                    <a:lnTo>
                      <a:pt x="101" y="1533"/>
                    </a:lnTo>
                    <a:lnTo>
                      <a:pt x="74" y="1523"/>
                    </a:lnTo>
                    <a:lnTo>
                      <a:pt x="50" y="1508"/>
                    </a:lnTo>
                    <a:lnTo>
                      <a:pt x="29" y="1488"/>
                    </a:lnTo>
                    <a:lnTo>
                      <a:pt x="14" y="1463"/>
                    </a:lnTo>
                    <a:lnTo>
                      <a:pt x="4" y="1436"/>
                    </a:lnTo>
                    <a:lnTo>
                      <a:pt x="0" y="1406"/>
                    </a:lnTo>
                    <a:lnTo>
                      <a:pt x="0" y="130"/>
                    </a:lnTo>
                    <a:lnTo>
                      <a:pt x="4" y="103"/>
                    </a:lnTo>
                    <a:lnTo>
                      <a:pt x="11" y="78"/>
                    </a:lnTo>
                    <a:lnTo>
                      <a:pt x="25" y="54"/>
                    </a:lnTo>
                    <a:lnTo>
                      <a:pt x="44" y="34"/>
                    </a:lnTo>
                    <a:lnTo>
                      <a:pt x="65" y="18"/>
                    </a:lnTo>
                    <a:lnTo>
                      <a:pt x="90" y="7"/>
                    </a:lnTo>
                    <a:lnTo>
                      <a:pt x="116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551"/>
              <p:cNvSpPr>
                <a:spLocks/>
              </p:cNvSpPr>
              <p:nvPr/>
            </p:nvSpPr>
            <p:spPr bwMode="auto">
              <a:xfrm>
                <a:off x="2118" y="3117"/>
                <a:ext cx="307" cy="307"/>
              </a:xfrm>
              <a:custGeom>
                <a:avLst/>
                <a:gdLst>
                  <a:gd name="T0" fmla="*/ 307 w 614"/>
                  <a:gd name="T1" fmla="*/ 0 h 613"/>
                  <a:gd name="T2" fmla="*/ 352 w 614"/>
                  <a:gd name="T3" fmla="*/ 4 h 613"/>
                  <a:gd name="T4" fmla="*/ 395 w 614"/>
                  <a:gd name="T5" fmla="*/ 14 h 613"/>
                  <a:gd name="T6" fmla="*/ 435 w 614"/>
                  <a:gd name="T7" fmla="*/ 29 h 613"/>
                  <a:gd name="T8" fmla="*/ 473 w 614"/>
                  <a:gd name="T9" fmla="*/ 50 h 613"/>
                  <a:gd name="T10" fmla="*/ 508 w 614"/>
                  <a:gd name="T11" fmla="*/ 76 h 613"/>
                  <a:gd name="T12" fmla="*/ 538 w 614"/>
                  <a:gd name="T13" fmla="*/ 106 h 613"/>
                  <a:gd name="T14" fmla="*/ 564 w 614"/>
                  <a:gd name="T15" fmla="*/ 141 h 613"/>
                  <a:gd name="T16" fmla="*/ 585 w 614"/>
                  <a:gd name="T17" fmla="*/ 178 h 613"/>
                  <a:gd name="T18" fmla="*/ 600 w 614"/>
                  <a:gd name="T19" fmla="*/ 218 h 613"/>
                  <a:gd name="T20" fmla="*/ 610 w 614"/>
                  <a:gd name="T21" fmla="*/ 262 h 613"/>
                  <a:gd name="T22" fmla="*/ 614 w 614"/>
                  <a:gd name="T23" fmla="*/ 307 h 613"/>
                  <a:gd name="T24" fmla="*/ 610 w 614"/>
                  <a:gd name="T25" fmla="*/ 353 h 613"/>
                  <a:gd name="T26" fmla="*/ 600 w 614"/>
                  <a:gd name="T27" fmla="*/ 395 h 613"/>
                  <a:gd name="T28" fmla="*/ 585 w 614"/>
                  <a:gd name="T29" fmla="*/ 436 h 613"/>
                  <a:gd name="T30" fmla="*/ 564 w 614"/>
                  <a:gd name="T31" fmla="*/ 474 h 613"/>
                  <a:gd name="T32" fmla="*/ 538 w 614"/>
                  <a:gd name="T33" fmla="*/ 509 h 613"/>
                  <a:gd name="T34" fmla="*/ 508 w 614"/>
                  <a:gd name="T35" fmla="*/ 538 h 613"/>
                  <a:gd name="T36" fmla="*/ 473 w 614"/>
                  <a:gd name="T37" fmla="*/ 565 h 613"/>
                  <a:gd name="T38" fmla="*/ 435 w 614"/>
                  <a:gd name="T39" fmla="*/ 585 h 613"/>
                  <a:gd name="T40" fmla="*/ 395 w 614"/>
                  <a:gd name="T41" fmla="*/ 601 h 613"/>
                  <a:gd name="T42" fmla="*/ 352 w 614"/>
                  <a:gd name="T43" fmla="*/ 611 h 613"/>
                  <a:gd name="T44" fmla="*/ 307 w 614"/>
                  <a:gd name="T45" fmla="*/ 613 h 613"/>
                  <a:gd name="T46" fmla="*/ 261 w 614"/>
                  <a:gd name="T47" fmla="*/ 611 h 613"/>
                  <a:gd name="T48" fmla="*/ 218 w 614"/>
                  <a:gd name="T49" fmla="*/ 601 h 613"/>
                  <a:gd name="T50" fmla="*/ 177 w 614"/>
                  <a:gd name="T51" fmla="*/ 585 h 613"/>
                  <a:gd name="T52" fmla="*/ 140 w 614"/>
                  <a:gd name="T53" fmla="*/ 565 h 613"/>
                  <a:gd name="T54" fmla="*/ 105 w 614"/>
                  <a:gd name="T55" fmla="*/ 538 h 613"/>
                  <a:gd name="T56" fmla="*/ 75 w 614"/>
                  <a:gd name="T57" fmla="*/ 509 h 613"/>
                  <a:gd name="T58" fmla="*/ 49 w 614"/>
                  <a:gd name="T59" fmla="*/ 474 h 613"/>
                  <a:gd name="T60" fmla="*/ 28 w 614"/>
                  <a:gd name="T61" fmla="*/ 436 h 613"/>
                  <a:gd name="T62" fmla="*/ 13 w 614"/>
                  <a:gd name="T63" fmla="*/ 395 h 613"/>
                  <a:gd name="T64" fmla="*/ 3 w 614"/>
                  <a:gd name="T65" fmla="*/ 353 h 613"/>
                  <a:gd name="T66" fmla="*/ 0 w 614"/>
                  <a:gd name="T67" fmla="*/ 307 h 613"/>
                  <a:gd name="T68" fmla="*/ 3 w 614"/>
                  <a:gd name="T69" fmla="*/ 262 h 613"/>
                  <a:gd name="T70" fmla="*/ 13 w 614"/>
                  <a:gd name="T71" fmla="*/ 218 h 613"/>
                  <a:gd name="T72" fmla="*/ 28 w 614"/>
                  <a:gd name="T73" fmla="*/ 178 h 613"/>
                  <a:gd name="T74" fmla="*/ 49 w 614"/>
                  <a:gd name="T75" fmla="*/ 141 h 613"/>
                  <a:gd name="T76" fmla="*/ 75 w 614"/>
                  <a:gd name="T77" fmla="*/ 106 h 613"/>
                  <a:gd name="T78" fmla="*/ 105 w 614"/>
                  <a:gd name="T79" fmla="*/ 76 h 613"/>
                  <a:gd name="T80" fmla="*/ 140 w 614"/>
                  <a:gd name="T81" fmla="*/ 50 h 613"/>
                  <a:gd name="T82" fmla="*/ 177 w 614"/>
                  <a:gd name="T83" fmla="*/ 29 h 613"/>
                  <a:gd name="T84" fmla="*/ 218 w 614"/>
                  <a:gd name="T85" fmla="*/ 14 h 613"/>
                  <a:gd name="T86" fmla="*/ 261 w 614"/>
                  <a:gd name="T87" fmla="*/ 4 h 613"/>
                  <a:gd name="T88" fmla="*/ 307 w 614"/>
                  <a:gd name="T89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4" h="613">
                    <a:moveTo>
                      <a:pt x="307" y="0"/>
                    </a:moveTo>
                    <a:lnTo>
                      <a:pt x="352" y="4"/>
                    </a:lnTo>
                    <a:lnTo>
                      <a:pt x="395" y="14"/>
                    </a:lnTo>
                    <a:lnTo>
                      <a:pt x="435" y="29"/>
                    </a:lnTo>
                    <a:lnTo>
                      <a:pt x="473" y="50"/>
                    </a:lnTo>
                    <a:lnTo>
                      <a:pt x="508" y="76"/>
                    </a:lnTo>
                    <a:lnTo>
                      <a:pt x="538" y="106"/>
                    </a:lnTo>
                    <a:lnTo>
                      <a:pt x="564" y="141"/>
                    </a:lnTo>
                    <a:lnTo>
                      <a:pt x="585" y="178"/>
                    </a:lnTo>
                    <a:lnTo>
                      <a:pt x="600" y="218"/>
                    </a:lnTo>
                    <a:lnTo>
                      <a:pt x="610" y="262"/>
                    </a:lnTo>
                    <a:lnTo>
                      <a:pt x="614" y="307"/>
                    </a:lnTo>
                    <a:lnTo>
                      <a:pt x="610" y="353"/>
                    </a:lnTo>
                    <a:lnTo>
                      <a:pt x="600" y="395"/>
                    </a:lnTo>
                    <a:lnTo>
                      <a:pt x="585" y="436"/>
                    </a:lnTo>
                    <a:lnTo>
                      <a:pt x="564" y="474"/>
                    </a:lnTo>
                    <a:lnTo>
                      <a:pt x="538" y="509"/>
                    </a:lnTo>
                    <a:lnTo>
                      <a:pt x="508" y="538"/>
                    </a:lnTo>
                    <a:lnTo>
                      <a:pt x="473" y="565"/>
                    </a:lnTo>
                    <a:lnTo>
                      <a:pt x="435" y="585"/>
                    </a:lnTo>
                    <a:lnTo>
                      <a:pt x="395" y="601"/>
                    </a:lnTo>
                    <a:lnTo>
                      <a:pt x="352" y="611"/>
                    </a:lnTo>
                    <a:lnTo>
                      <a:pt x="307" y="613"/>
                    </a:lnTo>
                    <a:lnTo>
                      <a:pt x="261" y="611"/>
                    </a:lnTo>
                    <a:lnTo>
                      <a:pt x="218" y="601"/>
                    </a:lnTo>
                    <a:lnTo>
                      <a:pt x="177" y="585"/>
                    </a:lnTo>
                    <a:lnTo>
                      <a:pt x="140" y="565"/>
                    </a:lnTo>
                    <a:lnTo>
                      <a:pt x="105" y="538"/>
                    </a:lnTo>
                    <a:lnTo>
                      <a:pt x="75" y="509"/>
                    </a:lnTo>
                    <a:lnTo>
                      <a:pt x="49" y="474"/>
                    </a:lnTo>
                    <a:lnTo>
                      <a:pt x="28" y="436"/>
                    </a:lnTo>
                    <a:lnTo>
                      <a:pt x="13" y="395"/>
                    </a:lnTo>
                    <a:lnTo>
                      <a:pt x="3" y="353"/>
                    </a:lnTo>
                    <a:lnTo>
                      <a:pt x="0" y="307"/>
                    </a:lnTo>
                    <a:lnTo>
                      <a:pt x="3" y="262"/>
                    </a:lnTo>
                    <a:lnTo>
                      <a:pt x="13" y="218"/>
                    </a:lnTo>
                    <a:lnTo>
                      <a:pt x="28" y="178"/>
                    </a:lnTo>
                    <a:lnTo>
                      <a:pt x="49" y="141"/>
                    </a:lnTo>
                    <a:lnTo>
                      <a:pt x="75" y="106"/>
                    </a:lnTo>
                    <a:lnTo>
                      <a:pt x="105" y="76"/>
                    </a:lnTo>
                    <a:lnTo>
                      <a:pt x="140" y="50"/>
                    </a:lnTo>
                    <a:lnTo>
                      <a:pt x="177" y="29"/>
                    </a:lnTo>
                    <a:lnTo>
                      <a:pt x="218" y="14"/>
                    </a:lnTo>
                    <a:lnTo>
                      <a:pt x="261" y="4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Freeform 552"/>
              <p:cNvSpPr>
                <a:spLocks noEditPoints="1"/>
              </p:cNvSpPr>
              <p:nvPr/>
            </p:nvSpPr>
            <p:spPr bwMode="auto">
              <a:xfrm>
                <a:off x="1845" y="2830"/>
                <a:ext cx="853" cy="881"/>
              </a:xfrm>
              <a:custGeom>
                <a:avLst/>
                <a:gdLst>
                  <a:gd name="T0" fmla="*/ 743 w 1706"/>
                  <a:gd name="T1" fmla="*/ 451 h 1763"/>
                  <a:gd name="T2" fmla="*/ 599 w 1706"/>
                  <a:gd name="T3" fmla="*/ 517 h 1763"/>
                  <a:gd name="T4" fmla="*/ 488 w 1706"/>
                  <a:gd name="T5" fmla="*/ 628 h 1763"/>
                  <a:gd name="T6" fmla="*/ 422 w 1706"/>
                  <a:gd name="T7" fmla="*/ 772 h 1763"/>
                  <a:gd name="T8" fmla="*/ 412 w 1706"/>
                  <a:gd name="T9" fmla="*/ 937 h 1763"/>
                  <a:gd name="T10" fmla="*/ 460 w 1706"/>
                  <a:gd name="T11" fmla="*/ 1090 h 1763"/>
                  <a:gd name="T12" fmla="*/ 558 w 1706"/>
                  <a:gd name="T13" fmla="*/ 1213 h 1763"/>
                  <a:gd name="T14" fmla="*/ 692 w 1706"/>
                  <a:gd name="T15" fmla="*/ 1296 h 1763"/>
                  <a:gd name="T16" fmla="*/ 853 w 1706"/>
                  <a:gd name="T17" fmla="*/ 1325 h 1763"/>
                  <a:gd name="T18" fmla="*/ 1012 w 1706"/>
                  <a:gd name="T19" fmla="*/ 1296 h 1763"/>
                  <a:gd name="T20" fmla="*/ 1147 w 1706"/>
                  <a:gd name="T21" fmla="*/ 1213 h 1763"/>
                  <a:gd name="T22" fmla="*/ 1244 w 1706"/>
                  <a:gd name="T23" fmla="*/ 1090 h 1763"/>
                  <a:gd name="T24" fmla="*/ 1293 w 1706"/>
                  <a:gd name="T25" fmla="*/ 937 h 1763"/>
                  <a:gd name="T26" fmla="*/ 1283 w 1706"/>
                  <a:gd name="T27" fmla="*/ 772 h 1763"/>
                  <a:gd name="T28" fmla="*/ 1217 w 1706"/>
                  <a:gd name="T29" fmla="*/ 628 h 1763"/>
                  <a:gd name="T30" fmla="*/ 1106 w 1706"/>
                  <a:gd name="T31" fmla="*/ 517 h 1763"/>
                  <a:gd name="T32" fmla="*/ 961 w 1706"/>
                  <a:gd name="T33" fmla="*/ 451 h 1763"/>
                  <a:gd name="T34" fmla="*/ 706 w 1706"/>
                  <a:gd name="T35" fmla="*/ 0 h 1763"/>
                  <a:gd name="T36" fmla="*/ 1051 w 1706"/>
                  <a:gd name="T37" fmla="*/ 12 h 1763"/>
                  <a:gd name="T38" fmla="*/ 1107 w 1706"/>
                  <a:gd name="T39" fmla="*/ 67 h 1763"/>
                  <a:gd name="T40" fmla="*/ 1120 w 1706"/>
                  <a:gd name="T41" fmla="*/ 244 h 1763"/>
                  <a:gd name="T42" fmla="*/ 1268 w 1706"/>
                  <a:gd name="T43" fmla="*/ 334 h 1763"/>
                  <a:gd name="T44" fmla="*/ 1418 w 1706"/>
                  <a:gd name="T45" fmla="*/ 255 h 1763"/>
                  <a:gd name="T46" fmla="*/ 1486 w 1706"/>
                  <a:gd name="T47" fmla="*/ 264 h 1763"/>
                  <a:gd name="T48" fmla="*/ 1542 w 1706"/>
                  <a:gd name="T49" fmla="*/ 314 h 1763"/>
                  <a:gd name="T50" fmla="*/ 1704 w 1706"/>
                  <a:gd name="T51" fmla="*/ 612 h 1763"/>
                  <a:gd name="T52" fmla="*/ 1693 w 1706"/>
                  <a:gd name="T53" fmla="*/ 680 h 1763"/>
                  <a:gd name="T54" fmla="*/ 1644 w 1706"/>
                  <a:gd name="T55" fmla="*/ 731 h 1763"/>
                  <a:gd name="T56" fmla="*/ 1543 w 1706"/>
                  <a:gd name="T57" fmla="*/ 881 h 1763"/>
                  <a:gd name="T58" fmla="*/ 1644 w 1706"/>
                  <a:gd name="T59" fmla="*/ 1030 h 1763"/>
                  <a:gd name="T60" fmla="*/ 1697 w 1706"/>
                  <a:gd name="T61" fmla="*/ 1091 h 1763"/>
                  <a:gd name="T62" fmla="*/ 1701 w 1706"/>
                  <a:gd name="T63" fmla="*/ 1170 h 1763"/>
                  <a:gd name="T64" fmla="*/ 1529 w 1706"/>
                  <a:gd name="T65" fmla="*/ 1468 h 1763"/>
                  <a:gd name="T66" fmla="*/ 1470 w 1706"/>
                  <a:gd name="T67" fmla="*/ 1505 h 1763"/>
                  <a:gd name="T68" fmla="*/ 1398 w 1706"/>
                  <a:gd name="T69" fmla="*/ 1501 h 1763"/>
                  <a:gd name="T70" fmla="*/ 1222 w 1706"/>
                  <a:gd name="T71" fmla="*/ 1463 h 1763"/>
                  <a:gd name="T72" fmla="*/ 1120 w 1706"/>
                  <a:gd name="T73" fmla="*/ 1642 h 1763"/>
                  <a:gd name="T74" fmla="*/ 1092 w 1706"/>
                  <a:gd name="T75" fmla="*/ 1718 h 1763"/>
                  <a:gd name="T76" fmla="*/ 1026 w 1706"/>
                  <a:gd name="T77" fmla="*/ 1759 h 1763"/>
                  <a:gd name="T78" fmla="*/ 678 w 1706"/>
                  <a:gd name="T79" fmla="*/ 1759 h 1763"/>
                  <a:gd name="T80" fmla="*/ 612 w 1706"/>
                  <a:gd name="T81" fmla="*/ 1718 h 1763"/>
                  <a:gd name="T82" fmla="*/ 586 w 1706"/>
                  <a:gd name="T83" fmla="*/ 1642 h 1763"/>
                  <a:gd name="T84" fmla="*/ 484 w 1706"/>
                  <a:gd name="T85" fmla="*/ 1463 h 1763"/>
                  <a:gd name="T86" fmla="*/ 338 w 1706"/>
                  <a:gd name="T87" fmla="*/ 1455 h 1763"/>
                  <a:gd name="T88" fmla="*/ 361 w 1706"/>
                  <a:gd name="T89" fmla="*/ 1377 h 1763"/>
                  <a:gd name="T90" fmla="*/ 396 w 1706"/>
                  <a:gd name="T91" fmla="*/ 1263 h 1763"/>
                  <a:gd name="T92" fmla="*/ 378 w 1706"/>
                  <a:gd name="T93" fmla="*/ 1125 h 1763"/>
                  <a:gd name="T94" fmla="*/ 221 w 1706"/>
                  <a:gd name="T95" fmla="*/ 851 h 1763"/>
                  <a:gd name="T96" fmla="*/ 170 w 1706"/>
                  <a:gd name="T97" fmla="*/ 795 h 1763"/>
                  <a:gd name="T98" fmla="*/ 60 w 1706"/>
                  <a:gd name="T99" fmla="*/ 731 h 1763"/>
                  <a:gd name="T100" fmla="*/ 8 w 1706"/>
                  <a:gd name="T101" fmla="*/ 671 h 1763"/>
                  <a:gd name="T102" fmla="*/ 4 w 1706"/>
                  <a:gd name="T103" fmla="*/ 593 h 1763"/>
                  <a:gd name="T104" fmla="*/ 176 w 1706"/>
                  <a:gd name="T105" fmla="*/ 295 h 1763"/>
                  <a:gd name="T106" fmla="*/ 235 w 1706"/>
                  <a:gd name="T107" fmla="*/ 258 h 1763"/>
                  <a:gd name="T108" fmla="*/ 307 w 1706"/>
                  <a:gd name="T109" fmla="*/ 262 h 1763"/>
                  <a:gd name="T110" fmla="*/ 484 w 1706"/>
                  <a:gd name="T111" fmla="*/ 300 h 1763"/>
                  <a:gd name="T112" fmla="*/ 586 w 1706"/>
                  <a:gd name="T113" fmla="*/ 121 h 1763"/>
                  <a:gd name="T114" fmla="*/ 612 w 1706"/>
                  <a:gd name="T115" fmla="*/ 45 h 1763"/>
                  <a:gd name="T116" fmla="*/ 678 w 1706"/>
                  <a:gd name="T117" fmla="*/ 4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6" h="1763">
                    <a:moveTo>
                      <a:pt x="853" y="437"/>
                    </a:moveTo>
                    <a:lnTo>
                      <a:pt x="797" y="441"/>
                    </a:lnTo>
                    <a:lnTo>
                      <a:pt x="743" y="451"/>
                    </a:lnTo>
                    <a:lnTo>
                      <a:pt x="692" y="467"/>
                    </a:lnTo>
                    <a:lnTo>
                      <a:pt x="644" y="490"/>
                    </a:lnTo>
                    <a:lnTo>
                      <a:pt x="599" y="517"/>
                    </a:lnTo>
                    <a:lnTo>
                      <a:pt x="558" y="549"/>
                    </a:lnTo>
                    <a:lnTo>
                      <a:pt x="520" y="587"/>
                    </a:lnTo>
                    <a:lnTo>
                      <a:pt x="488" y="628"/>
                    </a:lnTo>
                    <a:lnTo>
                      <a:pt x="460" y="673"/>
                    </a:lnTo>
                    <a:lnTo>
                      <a:pt x="438" y="721"/>
                    </a:lnTo>
                    <a:lnTo>
                      <a:pt x="422" y="772"/>
                    </a:lnTo>
                    <a:lnTo>
                      <a:pt x="412" y="826"/>
                    </a:lnTo>
                    <a:lnTo>
                      <a:pt x="408" y="881"/>
                    </a:lnTo>
                    <a:lnTo>
                      <a:pt x="412" y="937"/>
                    </a:lnTo>
                    <a:lnTo>
                      <a:pt x="422" y="990"/>
                    </a:lnTo>
                    <a:lnTo>
                      <a:pt x="438" y="1041"/>
                    </a:lnTo>
                    <a:lnTo>
                      <a:pt x="460" y="1090"/>
                    </a:lnTo>
                    <a:lnTo>
                      <a:pt x="488" y="1135"/>
                    </a:lnTo>
                    <a:lnTo>
                      <a:pt x="520" y="1176"/>
                    </a:lnTo>
                    <a:lnTo>
                      <a:pt x="558" y="1213"/>
                    </a:lnTo>
                    <a:lnTo>
                      <a:pt x="599" y="1246"/>
                    </a:lnTo>
                    <a:lnTo>
                      <a:pt x="644" y="1273"/>
                    </a:lnTo>
                    <a:lnTo>
                      <a:pt x="692" y="1296"/>
                    </a:lnTo>
                    <a:lnTo>
                      <a:pt x="743" y="1312"/>
                    </a:lnTo>
                    <a:lnTo>
                      <a:pt x="797" y="1322"/>
                    </a:lnTo>
                    <a:lnTo>
                      <a:pt x="853" y="1325"/>
                    </a:lnTo>
                    <a:lnTo>
                      <a:pt x="908" y="1322"/>
                    </a:lnTo>
                    <a:lnTo>
                      <a:pt x="961" y="1312"/>
                    </a:lnTo>
                    <a:lnTo>
                      <a:pt x="1012" y="1296"/>
                    </a:lnTo>
                    <a:lnTo>
                      <a:pt x="1061" y="1273"/>
                    </a:lnTo>
                    <a:lnTo>
                      <a:pt x="1106" y="1246"/>
                    </a:lnTo>
                    <a:lnTo>
                      <a:pt x="1147" y="1213"/>
                    </a:lnTo>
                    <a:lnTo>
                      <a:pt x="1184" y="1176"/>
                    </a:lnTo>
                    <a:lnTo>
                      <a:pt x="1217" y="1135"/>
                    </a:lnTo>
                    <a:lnTo>
                      <a:pt x="1244" y="1090"/>
                    </a:lnTo>
                    <a:lnTo>
                      <a:pt x="1267" y="1041"/>
                    </a:lnTo>
                    <a:lnTo>
                      <a:pt x="1283" y="990"/>
                    </a:lnTo>
                    <a:lnTo>
                      <a:pt x="1293" y="937"/>
                    </a:lnTo>
                    <a:lnTo>
                      <a:pt x="1297" y="881"/>
                    </a:lnTo>
                    <a:lnTo>
                      <a:pt x="1293" y="826"/>
                    </a:lnTo>
                    <a:lnTo>
                      <a:pt x="1283" y="772"/>
                    </a:lnTo>
                    <a:lnTo>
                      <a:pt x="1267" y="721"/>
                    </a:lnTo>
                    <a:lnTo>
                      <a:pt x="1244" y="673"/>
                    </a:lnTo>
                    <a:lnTo>
                      <a:pt x="1217" y="628"/>
                    </a:lnTo>
                    <a:lnTo>
                      <a:pt x="1184" y="587"/>
                    </a:lnTo>
                    <a:lnTo>
                      <a:pt x="1147" y="549"/>
                    </a:lnTo>
                    <a:lnTo>
                      <a:pt x="1106" y="517"/>
                    </a:lnTo>
                    <a:lnTo>
                      <a:pt x="1061" y="490"/>
                    </a:lnTo>
                    <a:lnTo>
                      <a:pt x="1012" y="467"/>
                    </a:lnTo>
                    <a:lnTo>
                      <a:pt x="961" y="451"/>
                    </a:lnTo>
                    <a:lnTo>
                      <a:pt x="908" y="441"/>
                    </a:lnTo>
                    <a:lnTo>
                      <a:pt x="853" y="437"/>
                    </a:lnTo>
                    <a:close/>
                    <a:moveTo>
                      <a:pt x="706" y="0"/>
                    </a:moveTo>
                    <a:lnTo>
                      <a:pt x="999" y="0"/>
                    </a:lnTo>
                    <a:lnTo>
                      <a:pt x="1026" y="4"/>
                    </a:lnTo>
                    <a:lnTo>
                      <a:pt x="1051" y="12"/>
                    </a:lnTo>
                    <a:lnTo>
                      <a:pt x="1074" y="26"/>
                    </a:lnTo>
                    <a:lnTo>
                      <a:pt x="1092" y="45"/>
                    </a:lnTo>
                    <a:lnTo>
                      <a:pt x="1107" y="67"/>
                    </a:lnTo>
                    <a:lnTo>
                      <a:pt x="1116" y="92"/>
                    </a:lnTo>
                    <a:lnTo>
                      <a:pt x="1120" y="121"/>
                    </a:lnTo>
                    <a:lnTo>
                      <a:pt x="1120" y="244"/>
                    </a:lnTo>
                    <a:lnTo>
                      <a:pt x="1172" y="269"/>
                    </a:lnTo>
                    <a:lnTo>
                      <a:pt x="1221" y="300"/>
                    </a:lnTo>
                    <a:lnTo>
                      <a:pt x="1268" y="334"/>
                    </a:lnTo>
                    <a:lnTo>
                      <a:pt x="1379" y="270"/>
                    </a:lnTo>
                    <a:lnTo>
                      <a:pt x="1398" y="260"/>
                    </a:lnTo>
                    <a:lnTo>
                      <a:pt x="1418" y="255"/>
                    </a:lnTo>
                    <a:lnTo>
                      <a:pt x="1439" y="254"/>
                    </a:lnTo>
                    <a:lnTo>
                      <a:pt x="1464" y="257"/>
                    </a:lnTo>
                    <a:lnTo>
                      <a:pt x="1486" y="264"/>
                    </a:lnTo>
                    <a:lnTo>
                      <a:pt x="1509" y="276"/>
                    </a:lnTo>
                    <a:lnTo>
                      <a:pt x="1527" y="293"/>
                    </a:lnTo>
                    <a:lnTo>
                      <a:pt x="1542" y="314"/>
                    </a:lnTo>
                    <a:lnTo>
                      <a:pt x="1689" y="567"/>
                    </a:lnTo>
                    <a:lnTo>
                      <a:pt x="1699" y="589"/>
                    </a:lnTo>
                    <a:lnTo>
                      <a:pt x="1704" y="612"/>
                    </a:lnTo>
                    <a:lnTo>
                      <a:pt x="1706" y="635"/>
                    </a:lnTo>
                    <a:lnTo>
                      <a:pt x="1701" y="659"/>
                    </a:lnTo>
                    <a:lnTo>
                      <a:pt x="1693" y="680"/>
                    </a:lnTo>
                    <a:lnTo>
                      <a:pt x="1681" y="700"/>
                    </a:lnTo>
                    <a:lnTo>
                      <a:pt x="1664" y="718"/>
                    </a:lnTo>
                    <a:lnTo>
                      <a:pt x="1644" y="731"/>
                    </a:lnTo>
                    <a:lnTo>
                      <a:pt x="1535" y="795"/>
                    </a:lnTo>
                    <a:lnTo>
                      <a:pt x="1540" y="838"/>
                    </a:lnTo>
                    <a:lnTo>
                      <a:pt x="1543" y="881"/>
                    </a:lnTo>
                    <a:lnTo>
                      <a:pt x="1540" y="924"/>
                    </a:lnTo>
                    <a:lnTo>
                      <a:pt x="1535" y="967"/>
                    </a:lnTo>
                    <a:lnTo>
                      <a:pt x="1644" y="1030"/>
                    </a:lnTo>
                    <a:lnTo>
                      <a:pt x="1667" y="1048"/>
                    </a:lnTo>
                    <a:lnTo>
                      <a:pt x="1684" y="1068"/>
                    </a:lnTo>
                    <a:lnTo>
                      <a:pt x="1697" y="1091"/>
                    </a:lnTo>
                    <a:lnTo>
                      <a:pt x="1704" y="1117"/>
                    </a:lnTo>
                    <a:lnTo>
                      <a:pt x="1706" y="1144"/>
                    </a:lnTo>
                    <a:lnTo>
                      <a:pt x="1701" y="1170"/>
                    </a:lnTo>
                    <a:lnTo>
                      <a:pt x="1689" y="1195"/>
                    </a:lnTo>
                    <a:lnTo>
                      <a:pt x="1542" y="1449"/>
                    </a:lnTo>
                    <a:lnTo>
                      <a:pt x="1529" y="1468"/>
                    </a:lnTo>
                    <a:lnTo>
                      <a:pt x="1512" y="1484"/>
                    </a:lnTo>
                    <a:lnTo>
                      <a:pt x="1492" y="1496"/>
                    </a:lnTo>
                    <a:lnTo>
                      <a:pt x="1470" y="1505"/>
                    </a:lnTo>
                    <a:lnTo>
                      <a:pt x="1439" y="1509"/>
                    </a:lnTo>
                    <a:lnTo>
                      <a:pt x="1418" y="1507"/>
                    </a:lnTo>
                    <a:lnTo>
                      <a:pt x="1398" y="1501"/>
                    </a:lnTo>
                    <a:lnTo>
                      <a:pt x="1379" y="1492"/>
                    </a:lnTo>
                    <a:lnTo>
                      <a:pt x="1268" y="1429"/>
                    </a:lnTo>
                    <a:lnTo>
                      <a:pt x="1222" y="1463"/>
                    </a:lnTo>
                    <a:lnTo>
                      <a:pt x="1172" y="1492"/>
                    </a:lnTo>
                    <a:lnTo>
                      <a:pt x="1120" y="1519"/>
                    </a:lnTo>
                    <a:lnTo>
                      <a:pt x="1120" y="1642"/>
                    </a:lnTo>
                    <a:lnTo>
                      <a:pt x="1116" y="1669"/>
                    </a:lnTo>
                    <a:lnTo>
                      <a:pt x="1107" y="1696"/>
                    </a:lnTo>
                    <a:lnTo>
                      <a:pt x="1092" y="1718"/>
                    </a:lnTo>
                    <a:lnTo>
                      <a:pt x="1074" y="1737"/>
                    </a:lnTo>
                    <a:lnTo>
                      <a:pt x="1051" y="1750"/>
                    </a:lnTo>
                    <a:lnTo>
                      <a:pt x="1026" y="1759"/>
                    </a:lnTo>
                    <a:lnTo>
                      <a:pt x="999" y="1763"/>
                    </a:lnTo>
                    <a:lnTo>
                      <a:pt x="706" y="1763"/>
                    </a:lnTo>
                    <a:lnTo>
                      <a:pt x="678" y="1759"/>
                    </a:lnTo>
                    <a:lnTo>
                      <a:pt x="654" y="1750"/>
                    </a:lnTo>
                    <a:lnTo>
                      <a:pt x="631" y="1737"/>
                    </a:lnTo>
                    <a:lnTo>
                      <a:pt x="612" y="1718"/>
                    </a:lnTo>
                    <a:lnTo>
                      <a:pt x="597" y="1696"/>
                    </a:lnTo>
                    <a:lnTo>
                      <a:pt x="589" y="1669"/>
                    </a:lnTo>
                    <a:lnTo>
                      <a:pt x="586" y="1642"/>
                    </a:lnTo>
                    <a:lnTo>
                      <a:pt x="586" y="1519"/>
                    </a:lnTo>
                    <a:lnTo>
                      <a:pt x="533" y="1492"/>
                    </a:lnTo>
                    <a:lnTo>
                      <a:pt x="484" y="1463"/>
                    </a:lnTo>
                    <a:lnTo>
                      <a:pt x="437" y="1429"/>
                    </a:lnTo>
                    <a:lnTo>
                      <a:pt x="352" y="1477"/>
                    </a:lnTo>
                    <a:lnTo>
                      <a:pt x="338" y="1455"/>
                    </a:lnTo>
                    <a:lnTo>
                      <a:pt x="321" y="1434"/>
                    </a:lnTo>
                    <a:lnTo>
                      <a:pt x="343" y="1406"/>
                    </a:lnTo>
                    <a:lnTo>
                      <a:pt x="361" y="1377"/>
                    </a:lnTo>
                    <a:lnTo>
                      <a:pt x="376" y="1345"/>
                    </a:lnTo>
                    <a:lnTo>
                      <a:pt x="387" y="1311"/>
                    </a:lnTo>
                    <a:lnTo>
                      <a:pt x="396" y="1263"/>
                    </a:lnTo>
                    <a:lnTo>
                      <a:pt x="397" y="1217"/>
                    </a:lnTo>
                    <a:lnTo>
                      <a:pt x="392" y="1170"/>
                    </a:lnTo>
                    <a:lnTo>
                      <a:pt x="378" y="1125"/>
                    </a:lnTo>
                    <a:lnTo>
                      <a:pt x="358" y="1083"/>
                    </a:lnTo>
                    <a:lnTo>
                      <a:pt x="241" y="881"/>
                    </a:lnTo>
                    <a:lnTo>
                      <a:pt x="221" y="851"/>
                    </a:lnTo>
                    <a:lnTo>
                      <a:pt x="196" y="825"/>
                    </a:lnTo>
                    <a:lnTo>
                      <a:pt x="170" y="800"/>
                    </a:lnTo>
                    <a:lnTo>
                      <a:pt x="170" y="795"/>
                    </a:lnTo>
                    <a:lnTo>
                      <a:pt x="141" y="779"/>
                    </a:lnTo>
                    <a:lnTo>
                      <a:pt x="118" y="765"/>
                    </a:lnTo>
                    <a:lnTo>
                      <a:pt x="60" y="731"/>
                    </a:lnTo>
                    <a:lnTo>
                      <a:pt x="38" y="715"/>
                    </a:lnTo>
                    <a:lnTo>
                      <a:pt x="20" y="695"/>
                    </a:lnTo>
                    <a:lnTo>
                      <a:pt x="8" y="671"/>
                    </a:lnTo>
                    <a:lnTo>
                      <a:pt x="0" y="645"/>
                    </a:lnTo>
                    <a:lnTo>
                      <a:pt x="0" y="619"/>
                    </a:lnTo>
                    <a:lnTo>
                      <a:pt x="4" y="593"/>
                    </a:lnTo>
                    <a:lnTo>
                      <a:pt x="15" y="567"/>
                    </a:lnTo>
                    <a:lnTo>
                      <a:pt x="162" y="314"/>
                    </a:lnTo>
                    <a:lnTo>
                      <a:pt x="176" y="295"/>
                    </a:lnTo>
                    <a:lnTo>
                      <a:pt x="192" y="279"/>
                    </a:lnTo>
                    <a:lnTo>
                      <a:pt x="212" y="267"/>
                    </a:lnTo>
                    <a:lnTo>
                      <a:pt x="235" y="258"/>
                    </a:lnTo>
                    <a:lnTo>
                      <a:pt x="266" y="254"/>
                    </a:lnTo>
                    <a:lnTo>
                      <a:pt x="287" y="255"/>
                    </a:lnTo>
                    <a:lnTo>
                      <a:pt x="307" y="262"/>
                    </a:lnTo>
                    <a:lnTo>
                      <a:pt x="327" y="270"/>
                    </a:lnTo>
                    <a:lnTo>
                      <a:pt x="437" y="334"/>
                    </a:lnTo>
                    <a:lnTo>
                      <a:pt x="484" y="300"/>
                    </a:lnTo>
                    <a:lnTo>
                      <a:pt x="533" y="269"/>
                    </a:lnTo>
                    <a:lnTo>
                      <a:pt x="586" y="244"/>
                    </a:lnTo>
                    <a:lnTo>
                      <a:pt x="586" y="121"/>
                    </a:lnTo>
                    <a:lnTo>
                      <a:pt x="589" y="92"/>
                    </a:lnTo>
                    <a:lnTo>
                      <a:pt x="597" y="67"/>
                    </a:lnTo>
                    <a:lnTo>
                      <a:pt x="612" y="45"/>
                    </a:lnTo>
                    <a:lnTo>
                      <a:pt x="631" y="26"/>
                    </a:lnTo>
                    <a:lnTo>
                      <a:pt x="654" y="12"/>
                    </a:lnTo>
                    <a:lnTo>
                      <a:pt x="678" y="4"/>
                    </a:lnTo>
                    <a:lnTo>
                      <a:pt x="7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553"/>
              <p:cNvSpPr>
                <a:spLocks noEditPoints="1"/>
              </p:cNvSpPr>
              <p:nvPr/>
            </p:nvSpPr>
            <p:spPr bwMode="auto">
              <a:xfrm>
                <a:off x="1264" y="3197"/>
                <a:ext cx="677" cy="700"/>
              </a:xfrm>
              <a:custGeom>
                <a:avLst/>
                <a:gdLst>
                  <a:gd name="T0" fmla="*/ 594 w 1354"/>
                  <a:gd name="T1" fmla="*/ 448 h 1399"/>
                  <a:gd name="T2" fmla="*/ 492 w 1354"/>
                  <a:gd name="T3" fmla="*/ 513 h 1399"/>
                  <a:gd name="T4" fmla="*/ 427 w 1354"/>
                  <a:gd name="T5" fmla="*/ 615 h 1399"/>
                  <a:gd name="T6" fmla="*/ 417 w 1354"/>
                  <a:gd name="T7" fmla="*/ 741 h 1399"/>
                  <a:gd name="T8" fmla="*/ 464 w 1354"/>
                  <a:gd name="T9" fmla="*/ 855 h 1399"/>
                  <a:gd name="T10" fmla="*/ 556 w 1354"/>
                  <a:gd name="T11" fmla="*/ 933 h 1399"/>
                  <a:gd name="T12" fmla="*/ 677 w 1354"/>
                  <a:gd name="T13" fmla="*/ 963 h 1399"/>
                  <a:gd name="T14" fmla="*/ 798 w 1354"/>
                  <a:gd name="T15" fmla="*/ 933 h 1399"/>
                  <a:gd name="T16" fmla="*/ 890 w 1354"/>
                  <a:gd name="T17" fmla="*/ 855 h 1399"/>
                  <a:gd name="T18" fmla="*/ 938 w 1354"/>
                  <a:gd name="T19" fmla="*/ 741 h 1399"/>
                  <a:gd name="T20" fmla="*/ 928 w 1354"/>
                  <a:gd name="T21" fmla="*/ 615 h 1399"/>
                  <a:gd name="T22" fmla="*/ 864 w 1354"/>
                  <a:gd name="T23" fmla="*/ 513 h 1399"/>
                  <a:gd name="T24" fmla="*/ 761 w 1354"/>
                  <a:gd name="T25" fmla="*/ 448 h 1399"/>
                  <a:gd name="T26" fmla="*/ 561 w 1354"/>
                  <a:gd name="T27" fmla="*/ 0 h 1399"/>
                  <a:gd name="T28" fmla="*/ 842 w 1354"/>
                  <a:gd name="T29" fmla="*/ 12 h 1399"/>
                  <a:gd name="T30" fmla="*/ 885 w 1354"/>
                  <a:gd name="T31" fmla="*/ 70 h 1399"/>
                  <a:gd name="T32" fmla="*/ 930 w 1354"/>
                  <a:gd name="T33" fmla="*/ 214 h 1399"/>
                  <a:gd name="T34" fmla="*/ 1095 w 1354"/>
                  <a:gd name="T35" fmla="*/ 214 h 1399"/>
                  <a:gd name="T36" fmla="*/ 1162 w 1354"/>
                  <a:gd name="T37" fmla="*/ 203 h 1399"/>
                  <a:gd name="T38" fmla="*/ 1213 w 1354"/>
                  <a:gd name="T39" fmla="*/ 232 h 1399"/>
                  <a:gd name="T40" fmla="*/ 1352 w 1354"/>
                  <a:gd name="T41" fmla="*/ 473 h 1399"/>
                  <a:gd name="T42" fmla="*/ 1342 w 1354"/>
                  <a:gd name="T43" fmla="*/ 546 h 1399"/>
                  <a:gd name="T44" fmla="*/ 1218 w 1354"/>
                  <a:gd name="T45" fmla="*/ 630 h 1399"/>
                  <a:gd name="T46" fmla="*/ 1223 w 1354"/>
                  <a:gd name="T47" fmla="*/ 734 h 1399"/>
                  <a:gd name="T48" fmla="*/ 1324 w 1354"/>
                  <a:gd name="T49" fmla="*/ 831 h 1399"/>
                  <a:gd name="T50" fmla="*/ 1353 w 1354"/>
                  <a:gd name="T51" fmla="*/ 886 h 1399"/>
                  <a:gd name="T52" fmla="*/ 1342 w 1354"/>
                  <a:gd name="T53" fmla="*/ 948 h 1399"/>
                  <a:gd name="T54" fmla="*/ 1191 w 1354"/>
                  <a:gd name="T55" fmla="*/ 1185 h 1399"/>
                  <a:gd name="T56" fmla="*/ 1119 w 1354"/>
                  <a:gd name="T57" fmla="*/ 1193 h 1399"/>
                  <a:gd name="T58" fmla="*/ 970 w 1354"/>
                  <a:gd name="T59" fmla="*/ 1161 h 1399"/>
                  <a:gd name="T60" fmla="*/ 889 w 1354"/>
                  <a:gd name="T61" fmla="*/ 1303 h 1399"/>
                  <a:gd name="T62" fmla="*/ 861 w 1354"/>
                  <a:gd name="T63" fmla="*/ 1370 h 1399"/>
                  <a:gd name="T64" fmla="*/ 793 w 1354"/>
                  <a:gd name="T65" fmla="*/ 1399 h 1399"/>
                  <a:gd name="T66" fmla="*/ 513 w 1354"/>
                  <a:gd name="T67" fmla="*/ 1385 h 1399"/>
                  <a:gd name="T68" fmla="*/ 469 w 1354"/>
                  <a:gd name="T69" fmla="*/ 1328 h 1399"/>
                  <a:gd name="T70" fmla="*/ 424 w 1354"/>
                  <a:gd name="T71" fmla="*/ 1185 h 1399"/>
                  <a:gd name="T72" fmla="*/ 260 w 1354"/>
                  <a:gd name="T73" fmla="*/ 1185 h 1399"/>
                  <a:gd name="T74" fmla="*/ 187 w 1354"/>
                  <a:gd name="T75" fmla="*/ 1193 h 1399"/>
                  <a:gd name="T76" fmla="*/ 129 w 1354"/>
                  <a:gd name="T77" fmla="*/ 1150 h 1399"/>
                  <a:gd name="T78" fmla="*/ 0 w 1354"/>
                  <a:gd name="T79" fmla="*/ 907 h 1399"/>
                  <a:gd name="T80" fmla="*/ 17 w 1354"/>
                  <a:gd name="T81" fmla="*/ 847 h 1399"/>
                  <a:gd name="T82" fmla="*/ 136 w 1354"/>
                  <a:gd name="T83" fmla="*/ 767 h 1399"/>
                  <a:gd name="T84" fmla="*/ 131 w 1354"/>
                  <a:gd name="T85" fmla="*/ 665 h 1399"/>
                  <a:gd name="T86" fmla="*/ 30 w 1354"/>
                  <a:gd name="T87" fmla="*/ 567 h 1399"/>
                  <a:gd name="T88" fmla="*/ 2 w 1354"/>
                  <a:gd name="T89" fmla="*/ 512 h 1399"/>
                  <a:gd name="T90" fmla="*/ 13 w 1354"/>
                  <a:gd name="T91" fmla="*/ 450 h 1399"/>
                  <a:gd name="T92" fmla="*/ 164 w 1354"/>
                  <a:gd name="T93" fmla="*/ 214 h 1399"/>
                  <a:gd name="T94" fmla="*/ 237 w 1354"/>
                  <a:gd name="T95" fmla="*/ 204 h 1399"/>
                  <a:gd name="T96" fmla="*/ 384 w 1354"/>
                  <a:gd name="T97" fmla="*/ 238 h 1399"/>
                  <a:gd name="T98" fmla="*/ 465 w 1354"/>
                  <a:gd name="T99" fmla="*/ 95 h 1399"/>
                  <a:gd name="T100" fmla="*/ 494 w 1354"/>
                  <a:gd name="T101" fmla="*/ 27 h 1399"/>
                  <a:gd name="T102" fmla="*/ 561 w 1354"/>
                  <a:gd name="T103" fmla="*/ 0 h 1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4" h="1399">
                    <a:moveTo>
                      <a:pt x="677" y="436"/>
                    </a:moveTo>
                    <a:lnTo>
                      <a:pt x="635" y="438"/>
                    </a:lnTo>
                    <a:lnTo>
                      <a:pt x="594" y="448"/>
                    </a:lnTo>
                    <a:lnTo>
                      <a:pt x="556" y="465"/>
                    </a:lnTo>
                    <a:lnTo>
                      <a:pt x="521" y="487"/>
                    </a:lnTo>
                    <a:lnTo>
                      <a:pt x="492" y="513"/>
                    </a:lnTo>
                    <a:lnTo>
                      <a:pt x="464" y="543"/>
                    </a:lnTo>
                    <a:lnTo>
                      <a:pt x="443" y="578"/>
                    </a:lnTo>
                    <a:lnTo>
                      <a:pt x="427" y="615"/>
                    </a:lnTo>
                    <a:lnTo>
                      <a:pt x="417" y="657"/>
                    </a:lnTo>
                    <a:lnTo>
                      <a:pt x="414" y="699"/>
                    </a:lnTo>
                    <a:lnTo>
                      <a:pt x="417" y="741"/>
                    </a:lnTo>
                    <a:lnTo>
                      <a:pt x="427" y="782"/>
                    </a:lnTo>
                    <a:lnTo>
                      <a:pt x="443" y="820"/>
                    </a:lnTo>
                    <a:lnTo>
                      <a:pt x="464" y="855"/>
                    </a:lnTo>
                    <a:lnTo>
                      <a:pt x="492" y="886"/>
                    </a:lnTo>
                    <a:lnTo>
                      <a:pt x="521" y="912"/>
                    </a:lnTo>
                    <a:lnTo>
                      <a:pt x="556" y="933"/>
                    </a:lnTo>
                    <a:lnTo>
                      <a:pt x="594" y="949"/>
                    </a:lnTo>
                    <a:lnTo>
                      <a:pt x="635" y="959"/>
                    </a:lnTo>
                    <a:lnTo>
                      <a:pt x="677" y="963"/>
                    </a:lnTo>
                    <a:lnTo>
                      <a:pt x="720" y="959"/>
                    </a:lnTo>
                    <a:lnTo>
                      <a:pt x="761" y="949"/>
                    </a:lnTo>
                    <a:lnTo>
                      <a:pt x="798" y="933"/>
                    </a:lnTo>
                    <a:lnTo>
                      <a:pt x="833" y="912"/>
                    </a:lnTo>
                    <a:lnTo>
                      <a:pt x="864" y="886"/>
                    </a:lnTo>
                    <a:lnTo>
                      <a:pt x="890" y="855"/>
                    </a:lnTo>
                    <a:lnTo>
                      <a:pt x="912" y="820"/>
                    </a:lnTo>
                    <a:lnTo>
                      <a:pt x="928" y="782"/>
                    </a:lnTo>
                    <a:lnTo>
                      <a:pt x="938" y="741"/>
                    </a:lnTo>
                    <a:lnTo>
                      <a:pt x="942" y="699"/>
                    </a:lnTo>
                    <a:lnTo>
                      <a:pt x="938" y="657"/>
                    </a:lnTo>
                    <a:lnTo>
                      <a:pt x="928" y="615"/>
                    </a:lnTo>
                    <a:lnTo>
                      <a:pt x="912" y="578"/>
                    </a:lnTo>
                    <a:lnTo>
                      <a:pt x="890" y="543"/>
                    </a:lnTo>
                    <a:lnTo>
                      <a:pt x="864" y="513"/>
                    </a:lnTo>
                    <a:lnTo>
                      <a:pt x="833" y="487"/>
                    </a:lnTo>
                    <a:lnTo>
                      <a:pt x="798" y="465"/>
                    </a:lnTo>
                    <a:lnTo>
                      <a:pt x="761" y="448"/>
                    </a:lnTo>
                    <a:lnTo>
                      <a:pt x="720" y="438"/>
                    </a:lnTo>
                    <a:lnTo>
                      <a:pt x="677" y="436"/>
                    </a:lnTo>
                    <a:close/>
                    <a:moveTo>
                      <a:pt x="561" y="0"/>
                    </a:moveTo>
                    <a:lnTo>
                      <a:pt x="793" y="0"/>
                    </a:lnTo>
                    <a:lnTo>
                      <a:pt x="818" y="2"/>
                    </a:lnTo>
                    <a:lnTo>
                      <a:pt x="842" y="12"/>
                    </a:lnTo>
                    <a:lnTo>
                      <a:pt x="861" y="27"/>
                    </a:lnTo>
                    <a:lnTo>
                      <a:pt x="875" y="47"/>
                    </a:lnTo>
                    <a:lnTo>
                      <a:pt x="885" y="70"/>
                    </a:lnTo>
                    <a:lnTo>
                      <a:pt x="889" y="95"/>
                    </a:lnTo>
                    <a:lnTo>
                      <a:pt x="889" y="193"/>
                    </a:lnTo>
                    <a:lnTo>
                      <a:pt x="930" y="214"/>
                    </a:lnTo>
                    <a:lnTo>
                      <a:pt x="970" y="238"/>
                    </a:lnTo>
                    <a:lnTo>
                      <a:pt x="1008" y="264"/>
                    </a:lnTo>
                    <a:lnTo>
                      <a:pt x="1095" y="214"/>
                    </a:lnTo>
                    <a:lnTo>
                      <a:pt x="1119" y="204"/>
                    </a:lnTo>
                    <a:lnTo>
                      <a:pt x="1142" y="201"/>
                    </a:lnTo>
                    <a:lnTo>
                      <a:pt x="1162" y="203"/>
                    </a:lnTo>
                    <a:lnTo>
                      <a:pt x="1181" y="209"/>
                    </a:lnTo>
                    <a:lnTo>
                      <a:pt x="1198" y="219"/>
                    </a:lnTo>
                    <a:lnTo>
                      <a:pt x="1213" y="232"/>
                    </a:lnTo>
                    <a:lnTo>
                      <a:pt x="1226" y="249"/>
                    </a:lnTo>
                    <a:lnTo>
                      <a:pt x="1342" y="450"/>
                    </a:lnTo>
                    <a:lnTo>
                      <a:pt x="1352" y="473"/>
                    </a:lnTo>
                    <a:lnTo>
                      <a:pt x="1354" y="497"/>
                    </a:lnTo>
                    <a:lnTo>
                      <a:pt x="1352" y="522"/>
                    </a:lnTo>
                    <a:lnTo>
                      <a:pt x="1342" y="546"/>
                    </a:lnTo>
                    <a:lnTo>
                      <a:pt x="1327" y="566"/>
                    </a:lnTo>
                    <a:lnTo>
                      <a:pt x="1307" y="581"/>
                    </a:lnTo>
                    <a:lnTo>
                      <a:pt x="1218" y="630"/>
                    </a:lnTo>
                    <a:lnTo>
                      <a:pt x="1223" y="665"/>
                    </a:lnTo>
                    <a:lnTo>
                      <a:pt x="1226" y="699"/>
                    </a:lnTo>
                    <a:lnTo>
                      <a:pt x="1223" y="734"/>
                    </a:lnTo>
                    <a:lnTo>
                      <a:pt x="1218" y="767"/>
                    </a:lnTo>
                    <a:lnTo>
                      <a:pt x="1307" y="818"/>
                    </a:lnTo>
                    <a:lnTo>
                      <a:pt x="1324" y="831"/>
                    </a:lnTo>
                    <a:lnTo>
                      <a:pt x="1338" y="847"/>
                    </a:lnTo>
                    <a:lnTo>
                      <a:pt x="1348" y="866"/>
                    </a:lnTo>
                    <a:lnTo>
                      <a:pt x="1353" y="886"/>
                    </a:lnTo>
                    <a:lnTo>
                      <a:pt x="1354" y="907"/>
                    </a:lnTo>
                    <a:lnTo>
                      <a:pt x="1350" y="928"/>
                    </a:lnTo>
                    <a:lnTo>
                      <a:pt x="1342" y="948"/>
                    </a:lnTo>
                    <a:lnTo>
                      <a:pt x="1226" y="1150"/>
                    </a:lnTo>
                    <a:lnTo>
                      <a:pt x="1210" y="1169"/>
                    </a:lnTo>
                    <a:lnTo>
                      <a:pt x="1191" y="1185"/>
                    </a:lnTo>
                    <a:lnTo>
                      <a:pt x="1167" y="1193"/>
                    </a:lnTo>
                    <a:lnTo>
                      <a:pt x="1142" y="1197"/>
                    </a:lnTo>
                    <a:lnTo>
                      <a:pt x="1119" y="1193"/>
                    </a:lnTo>
                    <a:lnTo>
                      <a:pt x="1095" y="1185"/>
                    </a:lnTo>
                    <a:lnTo>
                      <a:pt x="1008" y="1134"/>
                    </a:lnTo>
                    <a:lnTo>
                      <a:pt x="970" y="1161"/>
                    </a:lnTo>
                    <a:lnTo>
                      <a:pt x="930" y="1185"/>
                    </a:lnTo>
                    <a:lnTo>
                      <a:pt x="889" y="1205"/>
                    </a:lnTo>
                    <a:lnTo>
                      <a:pt x="889" y="1303"/>
                    </a:lnTo>
                    <a:lnTo>
                      <a:pt x="885" y="1328"/>
                    </a:lnTo>
                    <a:lnTo>
                      <a:pt x="875" y="1352"/>
                    </a:lnTo>
                    <a:lnTo>
                      <a:pt x="861" y="1370"/>
                    </a:lnTo>
                    <a:lnTo>
                      <a:pt x="842" y="1385"/>
                    </a:lnTo>
                    <a:lnTo>
                      <a:pt x="818" y="1395"/>
                    </a:lnTo>
                    <a:lnTo>
                      <a:pt x="793" y="1399"/>
                    </a:lnTo>
                    <a:lnTo>
                      <a:pt x="561" y="1399"/>
                    </a:lnTo>
                    <a:lnTo>
                      <a:pt x="535" y="1395"/>
                    </a:lnTo>
                    <a:lnTo>
                      <a:pt x="513" y="1385"/>
                    </a:lnTo>
                    <a:lnTo>
                      <a:pt x="494" y="1370"/>
                    </a:lnTo>
                    <a:lnTo>
                      <a:pt x="479" y="1352"/>
                    </a:lnTo>
                    <a:lnTo>
                      <a:pt x="469" y="1328"/>
                    </a:lnTo>
                    <a:lnTo>
                      <a:pt x="465" y="1303"/>
                    </a:lnTo>
                    <a:lnTo>
                      <a:pt x="465" y="1205"/>
                    </a:lnTo>
                    <a:lnTo>
                      <a:pt x="424" y="1185"/>
                    </a:lnTo>
                    <a:lnTo>
                      <a:pt x="384" y="1161"/>
                    </a:lnTo>
                    <a:lnTo>
                      <a:pt x="347" y="1134"/>
                    </a:lnTo>
                    <a:lnTo>
                      <a:pt x="260" y="1185"/>
                    </a:lnTo>
                    <a:lnTo>
                      <a:pt x="237" y="1193"/>
                    </a:lnTo>
                    <a:lnTo>
                      <a:pt x="212" y="1197"/>
                    </a:lnTo>
                    <a:lnTo>
                      <a:pt x="187" y="1193"/>
                    </a:lnTo>
                    <a:lnTo>
                      <a:pt x="164" y="1185"/>
                    </a:lnTo>
                    <a:lnTo>
                      <a:pt x="145" y="1169"/>
                    </a:lnTo>
                    <a:lnTo>
                      <a:pt x="129" y="1150"/>
                    </a:lnTo>
                    <a:lnTo>
                      <a:pt x="13" y="948"/>
                    </a:lnTo>
                    <a:lnTo>
                      <a:pt x="4" y="928"/>
                    </a:lnTo>
                    <a:lnTo>
                      <a:pt x="0" y="907"/>
                    </a:lnTo>
                    <a:lnTo>
                      <a:pt x="2" y="886"/>
                    </a:lnTo>
                    <a:lnTo>
                      <a:pt x="7" y="866"/>
                    </a:lnTo>
                    <a:lnTo>
                      <a:pt x="17" y="847"/>
                    </a:lnTo>
                    <a:lnTo>
                      <a:pt x="30" y="831"/>
                    </a:lnTo>
                    <a:lnTo>
                      <a:pt x="48" y="817"/>
                    </a:lnTo>
                    <a:lnTo>
                      <a:pt x="136" y="767"/>
                    </a:lnTo>
                    <a:lnTo>
                      <a:pt x="131" y="734"/>
                    </a:lnTo>
                    <a:lnTo>
                      <a:pt x="129" y="699"/>
                    </a:lnTo>
                    <a:lnTo>
                      <a:pt x="131" y="665"/>
                    </a:lnTo>
                    <a:lnTo>
                      <a:pt x="136" y="630"/>
                    </a:lnTo>
                    <a:lnTo>
                      <a:pt x="48" y="581"/>
                    </a:lnTo>
                    <a:lnTo>
                      <a:pt x="30" y="567"/>
                    </a:lnTo>
                    <a:lnTo>
                      <a:pt x="17" y="551"/>
                    </a:lnTo>
                    <a:lnTo>
                      <a:pt x="7" y="532"/>
                    </a:lnTo>
                    <a:lnTo>
                      <a:pt x="2" y="512"/>
                    </a:lnTo>
                    <a:lnTo>
                      <a:pt x="0" y="491"/>
                    </a:lnTo>
                    <a:lnTo>
                      <a:pt x="4" y="470"/>
                    </a:lnTo>
                    <a:lnTo>
                      <a:pt x="13" y="450"/>
                    </a:lnTo>
                    <a:lnTo>
                      <a:pt x="129" y="249"/>
                    </a:lnTo>
                    <a:lnTo>
                      <a:pt x="145" y="229"/>
                    </a:lnTo>
                    <a:lnTo>
                      <a:pt x="164" y="214"/>
                    </a:lnTo>
                    <a:lnTo>
                      <a:pt x="187" y="204"/>
                    </a:lnTo>
                    <a:lnTo>
                      <a:pt x="212" y="201"/>
                    </a:lnTo>
                    <a:lnTo>
                      <a:pt x="237" y="204"/>
                    </a:lnTo>
                    <a:lnTo>
                      <a:pt x="260" y="214"/>
                    </a:lnTo>
                    <a:lnTo>
                      <a:pt x="347" y="264"/>
                    </a:lnTo>
                    <a:lnTo>
                      <a:pt x="384" y="238"/>
                    </a:lnTo>
                    <a:lnTo>
                      <a:pt x="424" y="214"/>
                    </a:lnTo>
                    <a:lnTo>
                      <a:pt x="465" y="193"/>
                    </a:lnTo>
                    <a:lnTo>
                      <a:pt x="465" y="95"/>
                    </a:lnTo>
                    <a:lnTo>
                      <a:pt x="469" y="70"/>
                    </a:lnTo>
                    <a:lnTo>
                      <a:pt x="479" y="47"/>
                    </a:lnTo>
                    <a:lnTo>
                      <a:pt x="494" y="27"/>
                    </a:lnTo>
                    <a:lnTo>
                      <a:pt x="513" y="12"/>
                    </a:lnTo>
                    <a:lnTo>
                      <a:pt x="535" y="2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0" name="TextBox 123"/>
            <p:cNvSpPr txBox="1"/>
            <p:nvPr/>
          </p:nvSpPr>
          <p:spPr>
            <a:xfrm>
              <a:off x="10262517" y="4563768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26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10268" y="381022"/>
            <a:ext cx="931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 TAY ĐẨY LÙI TNXH VÌ MỘT THẾ GIỚI TỐT ĐẸP HƠN!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62100"/>
            <a:ext cx="4876800" cy="3733800"/>
          </a:xfrm>
          <a:prstGeom prst="rect">
            <a:avLst/>
          </a:prstGeom>
        </p:spPr>
      </p:pic>
      <p:pic>
        <p:nvPicPr>
          <p:cNvPr id="24" name="图片 44">
            <a:extLst>
              <a:ext uri="{FF2B5EF4-FFF2-40B4-BE49-F238E27FC236}">
                <a16:creationId xmlns:a16="http://schemas.microsoft.com/office/drawing/2014/main" id="{583E3EF4-FB09-4422-A239-FEE3509FF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rcRect l="26383" t="38431"/>
          <a:stretch/>
        </p:blipFill>
        <p:spPr>
          <a:xfrm>
            <a:off x="2081868" y="2824363"/>
            <a:ext cx="8125286" cy="4033637"/>
          </a:xfrm>
          <a:prstGeom prst="rect">
            <a:avLst/>
          </a:prstGeom>
        </p:spPr>
      </p:pic>
      <p:pic>
        <p:nvPicPr>
          <p:cNvPr id="25" name="图片 68">
            <a:extLst>
              <a:ext uri="{FF2B5EF4-FFF2-40B4-BE49-F238E27FC236}">
                <a16:creationId xmlns:a16="http://schemas.microsoft.com/office/drawing/2014/main" id="{98F1860C-A5EC-466C-BAAD-A1FEF6B8C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05415" y="4165906"/>
            <a:ext cx="2386149" cy="23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573">
            <a:off x="336303" y="494230"/>
            <a:ext cx="2574351" cy="2574351"/>
          </a:xfrm>
          <a:prstGeom prst="rect">
            <a:avLst/>
          </a:prstGeom>
        </p:spPr>
      </p:pic>
      <p:grpSp>
        <p:nvGrpSpPr>
          <p:cNvPr id="46" name="Group 729"/>
          <p:cNvGrpSpPr/>
          <p:nvPr/>
        </p:nvGrpSpPr>
        <p:grpSpPr>
          <a:xfrm>
            <a:off x="7645707" y="771152"/>
            <a:ext cx="4164376" cy="5496045"/>
            <a:chOff x="892855" y="2740647"/>
            <a:chExt cx="3988984" cy="4117353"/>
          </a:xfrm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614696" y="5542483"/>
              <a:ext cx="2259717" cy="1315516"/>
            </a:xfrm>
            <a:custGeom>
              <a:avLst/>
              <a:gdLst>
                <a:gd name="T0" fmla="*/ 63 w 2130"/>
                <a:gd name="T1" fmla="*/ 0 h 1240"/>
                <a:gd name="T2" fmla="*/ 2055 w 2130"/>
                <a:gd name="T3" fmla="*/ 0 h 1240"/>
                <a:gd name="T4" fmla="*/ 2067 w 2130"/>
                <a:gd name="T5" fmla="*/ 61 h 1240"/>
                <a:gd name="T6" fmla="*/ 2078 w 2130"/>
                <a:gd name="T7" fmla="*/ 125 h 1240"/>
                <a:gd name="T8" fmla="*/ 2087 w 2130"/>
                <a:gd name="T9" fmla="*/ 193 h 1240"/>
                <a:gd name="T10" fmla="*/ 2096 w 2130"/>
                <a:gd name="T11" fmla="*/ 265 h 1240"/>
                <a:gd name="T12" fmla="*/ 2103 w 2130"/>
                <a:gd name="T13" fmla="*/ 337 h 1240"/>
                <a:gd name="T14" fmla="*/ 2109 w 2130"/>
                <a:gd name="T15" fmla="*/ 411 h 1240"/>
                <a:gd name="T16" fmla="*/ 2114 w 2130"/>
                <a:gd name="T17" fmla="*/ 487 h 1240"/>
                <a:gd name="T18" fmla="*/ 2118 w 2130"/>
                <a:gd name="T19" fmla="*/ 562 h 1240"/>
                <a:gd name="T20" fmla="*/ 2122 w 2130"/>
                <a:gd name="T21" fmla="*/ 637 h 1240"/>
                <a:gd name="T22" fmla="*/ 2125 w 2130"/>
                <a:gd name="T23" fmla="*/ 710 h 1240"/>
                <a:gd name="T24" fmla="*/ 2127 w 2130"/>
                <a:gd name="T25" fmla="*/ 781 h 1240"/>
                <a:gd name="T26" fmla="*/ 2129 w 2130"/>
                <a:gd name="T27" fmla="*/ 849 h 1240"/>
                <a:gd name="T28" fmla="*/ 2129 w 2130"/>
                <a:gd name="T29" fmla="*/ 914 h 1240"/>
                <a:gd name="T30" fmla="*/ 2130 w 2130"/>
                <a:gd name="T31" fmla="*/ 976 h 1240"/>
                <a:gd name="T32" fmla="*/ 2130 w 2130"/>
                <a:gd name="T33" fmla="*/ 1032 h 1240"/>
                <a:gd name="T34" fmla="*/ 2130 w 2130"/>
                <a:gd name="T35" fmla="*/ 1083 h 1240"/>
                <a:gd name="T36" fmla="*/ 2130 w 2130"/>
                <a:gd name="T37" fmla="*/ 1129 h 1240"/>
                <a:gd name="T38" fmla="*/ 2129 w 2130"/>
                <a:gd name="T39" fmla="*/ 1167 h 1240"/>
                <a:gd name="T40" fmla="*/ 2129 w 2130"/>
                <a:gd name="T41" fmla="*/ 1198 h 1240"/>
                <a:gd name="T42" fmla="*/ 2129 w 2130"/>
                <a:gd name="T43" fmla="*/ 1220 h 1240"/>
                <a:gd name="T44" fmla="*/ 2129 w 2130"/>
                <a:gd name="T45" fmla="*/ 1235 h 1240"/>
                <a:gd name="T46" fmla="*/ 2127 w 2130"/>
                <a:gd name="T47" fmla="*/ 1240 h 1240"/>
                <a:gd name="T48" fmla="*/ 0 w 2130"/>
                <a:gd name="T49" fmla="*/ 1240 h 1240"/>
                <a:gd name="T50" fmla="*/ 0 w 2130"/>
                <a:gd name="T51" fmla="*/ 1169 h 1240"/>
                <a:gd name="T52" fmla="*/ 0 w 2130"/>
                <a:gd name="T53" fmla="*/ 1097 h 1240"/>
                <a:gd name="T54" fmla="*/ 0 w 2130"/>
                <a:gd name="T55" fmla="*/ 1023 h 1240"/>
                <a:gd name="T56" fmla="*/ 3 w 2130"/>
                <a:gd name="T57" fmla="*/ 947 h 1240"/>
                <a:gd name="T58" fmla="*/ 4 w 2130"/>
                <a:gd name="T59" fmla="*/ 871 h 1240"/>
                <a:gd name="T60" fmla="*/ 8 w 2130"/>
                <a:gd name="T61" fmla="*/ 794 h 1240"/>
                <a:gd name="T62" fmla="*/ 11 w 2130"/>
                <a:gd name="T63" fmla="*/ 718 h 1240"/>
                <a:gd name="T64" fmla="*/ 15 w 2130"/>
                <a:gd name="T65" fmla="*/ 643 h 1240"/>
                <a:gd name="T66" fmla="*/ 19 w 2130"/>
                <a:gd name="T67" fmla="*/ 570 h 1240"/>
                <a:gd name="T68" fmla="*/ 24 w 2130"/>
                <a:gd name="T69" fmla="*/ 499 h 1240"/>
                <a:gd name="T70" fmla="*/ 28 w 2130"/>
                <a:gd name="T71" fmla="*/ 430 h 1240"/>
                <a:gd name="T72" fmla="*/ 33 w 2130"/>
                <a:gd name="T73" fmla="*/ 364 h 1240"/>
                <a:gd name="T74" fmla="*/ 37 w 2130"/>
                <a:gd name="T75" fmla="*/ 303 h 1240"/>
                <a:gd name="T76" fmla="*/ 42 w 2130"/>
                <a:gd name="T77" fmla="*/ 244 h 1240"/>
                <a:gd name="T78" fmla="*/ 46 w 2130"/>
                <a:gd name="T79" fmla="*/ 191 h 1240"/>
                <a:gd name="T80" fmla="*/ 50 w 2130"/>
                <a:gd name="T81" fmla="*/ 144 h 1240"/>
                <a:gd name="T82" fmla="*/ 54 w 2130"/>
                <a:gd name="T83" fmla="*/ 102 h 1240"/>
                <a:gd name="T84" fmla="*/ 56 w 2130"/>
                <a:gd name="T85" fmla="*/ 67 h 1240"/>
                <a:gd name="T86" fmla="*/ 59 w 2130"/>
                <a:gd name="T87" fmla="*/ 38 h 1240"/>
                <a:gd name="T88" fmla="*/ 62 w 2130"/>
                <a:gd name="T89" fmla="*/ 17 h 1240"/>
                <a:gd name="T90" fmla="*/ 63 w 2130"/>
                <a:gd name="T91" fmla="*/ 4 h 1240"/>
                <a:gd name="T92" fmla="*/ 63 w 2130"/>
                <a:gd name="T9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0" h="1240">
                  <a:moveTo>
                    <a:pt x="63" y="0"/>
                  </a:moveTo>
                  <a:lnTo>
                    <a:pt x="2055" y="0"/>
                  </a:lnTo>
                  <a:lnTo>
                    <a:pt x="2067" y="61"/>
                  </a:lnTo>
                  <a:lnTo>
                    <a:pt x="2078" y="125"/>
                  </a:lnTo>
                  <a:lnTo>
                    <a:pt x="2087" y="193"/>
                  </a:lnTo>
                  <a:lnTo>
                    <a:pt x="2096" y="265"/>
                  </a:lnTo>
                  <a:lnTo>
                    <a:pt x="2103" y="337"/>
                  </a:lnTo>
                  <a:lnTo>
                    <a:pt x="2109" y="411"/>
                  </a:lnTo>
                  <a:lnTo>
                    <a:pt x="2114" y="487"/>
                  </a:lnTo>
                  <a:lnTo>
                    <a:pt x="2118" y="562"/>
                  </a:lnTo>
                  <a:lnTo>
                    <a:pt x="2122" y="637"/>
                  </a:lnTo>
                  <a:lnTo>
                    <a:pt x="2125" y="710"/>
                  </a:lnTo>
                  <a:lnTo>
                    <a:pt x="2127" y="781"/>
                  </a:lnTo>
                  <a:lnTo>
                    <a:pt x="2129" y="849"/>
                  </a:lnTo>
                  <a:lnTo>
                    <a:pt x="2129" y="914"/>
                  </a:lnTo>
                  <a:lnTo>
                    <a:pt x="2130" y="976"/>
                  </a:lnTo>
                  <a:lnTo>
                    <a:pt x="2130" y="1032"/>
                  </a:lnTo>
                  <a:lnTo>
                    <a:pt x="2130" y="1083"/>
                  </a:lnTo>
                  <a:lnTo>
                    <a:pt x="2130" y="1129"/>
                  </a:lnTo>
                  <a:lnTo>
                    <a:pt x="2129" y="1167"/>
                  </a:lnTo>
                  <a:lnTo>
                    <a:pt x="2129" y="1198"/>
                  </a:lnTo>
                  <a:lnTo>
                    <a:pt x="2129" y="1220"/>
                  </a:lnTo>
                  <a:lnTo>
                    <a:pt x="2129" y="1235"/>
                  </a:lnTo>
                  <a:lnTo>
                    <a:pt x="2127" y="1240"/>
                  </a:lnTo>
                  <a:lnTo>
                    <a:pt x="0" y="1240"/>
                  </a:lnTo>
                  <a:lnTo>
                    <a:pt x="0" y="1169"/>
                  </a:lnTo>
                  <a:lnTo>
                    <a:pt x="0" y="1097"/>
                  </a:lnTo>
                  <a:lnTo>
                    <a:pt x="0" y="1023"/>
                  </a:lnTo>
                  <a:lnTo>
                    <a:pt x="3" y="947"/>
                  </a:lnTo>
                  <a:lnTo>
                    <a:pt x="4" y="871"/>
                  </a:lnTo>
                  <a:lnTo>
                    <a:pt x="8" y="794"/>
                  </a:lnTo>
                  <a:lnTo>
                    <a:pt x="11" y="718"/>
                  </a:lnTo>
                  <a:lnTo>
                    <a:pt x="15" y="643"/>
                  </a:lnTo>
                  <a:lnTo>
                    <a:pt x="19" y="570"/>
                  </a:lnTo>
                  <a:lnTo>
                    <a:pt x="24" y="499"/>
                  </a:lnTo>
                  <a:lnTo>
                    <a:pt x="28" y="430"/>
                  </a:lnTo>
                  <a:lnTo>
                    <a:pt x="33" y="364"/>
                  </a:lnTo>
                  <a:lnTo>
                    <a:pt x="37" y="303"/>
                  </a:lnTo>
                  <a:lnTo>
                    <a:pt x="42" y="244"/>
                  </a:lnTo>
                  <a:lnTo>
                    <a:pt x="46" y="191"/>
                  </a:lnTo>
                  <a:lnTo>
                    <a:pt x="50" y="144"/>
                  </a:lnTo>
                  <a:lnTo>
                    <a:pt x="54" y="102"/>
                  </a:lnTo>
                  <a:lnTo>
                    <a:pt x="56" y="67"/>
                  </a:lnTo>
                  <a:lnTo>
                    <a:pt x="59" y="38"/>
                  </a:lnTo>
                  <a:lnTo>
                    <a:pt x="62" y="17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81532" y="5254980"/>
              <a:ext cx="2113312" cy="590922"/>
            </a:xfrm>
            <a:custGeom>
              <a:avLst/>
              <a:gdLst>
                <a:gd name="T0" fmla="*/ 1043 w 1992"/>
                <a:gd name="T1" fmla="*/ 0 h 557"/>
                <a:gd name="T2" fmla="*/ 1200 w 1992"/>
                <a:gd name="T3" fmla="*/ 7 h 557"/>
                <a:gd name="T4" fmla="*/ 1352 w 1992"/>
                <a:gd name="T5" fmla="*/ 19 h 557"/>
                <a:gd name="T6" fmla="*/ 1496 w 1992"/>
                <a:gd name="T7" fmla="*/ 37 h 557"/>
                <a:gd name="T8" fmla="*/ 1629 w 1992"/>
                <a:gd name="T9" fmla="*/ 62 h 557"/>
                <a:gd name="T10" fmla="*/ 1746 w 1992"/>
                <a:gd name="T11" fmla="*/ 92 h 557"/>
                <a:gd name="T12" fmla="*/ 1845 w 1992"/>
                <a:gd name="T13" fmla="*/ 129 h 557"/>
                <a:gd name="T14" fmla="*/ 1920 w 1992"/>
                <a:gd name="T15" fmla="*/ 170 h 557"/>
                <a:gd name="T16" fmla="*/ 1972 w 1992"/>
                <a:gd name="T17" fmla="*/ 218 h 557"/>
                <a:gd name="T18" fmla="*/ 1992 w 1992"/>
                <a:gd name="T19" fmla="*/ 271 h 557"/>
                <a:gd name="T20" fmla="*/ 1981 w 1992"/>
                <a:gd name="T21" fmla="*/ 325 h 557"/>
                <a:gd name="T22" fmla="*/ 1940 w 1992"/>
                <a:gd name="T23" fmla="*/ 373 h 557"/>
                <a:gd name="T24" fmla="*/ 1873 w 1992"/>
                <a:gd name="T25" fmla="*/ 417 h 557"/>
                <a:gd name="T26" fmla="*/ 1783 w 1992"/>
                <a:gd name="T27" fmla="*/ 453 h 557"/>
                <a:gd name="T28" fmla="*/ 1673 w 1992"/>
                <a:gd name="T29" fmla="*/ 486 h 557"/>
                <a:gd name="T30" fmla="*/ 1546 w 1992"/>
                <a:gd name="T31" fmla="*/ 512 h 557"/>
                <a:gd name="T32" fmla="*/ 1407 w 1992"/>
                <a:gd name="T33" fmla="*/ 532 h 557"/>
                <a:gd name="T34" fmla="*/ 1259 w 1992"/>
                <a:gd name="T35" fmla="*/ 546 h 557"/>
                <a:gd name="T36" fmla="*/ 1105 w 1992"/>
                <a:gd name="T37" fmla="*/ 554 h 557"/>
                <a:gd name="T38" fmla="*/ 949 w 1992"/>
                <a:gd name="T39" fmla="*/ 557 h 557"/>
                <a:gd name="T40" fmla="*/ 793 w 1992"/>
                <a:gd name="T41" fmla="*/ 554 h 557"/>
                <a:gd name="T42" fmla="*/ 643 w 1992"/>
                <a:gd name="T43" fmla="*/ 544 h 557"/>
                <a:gd name="T44" fmla="*/ 500 w 1992"/>
                <a:gd name="T45" fmla="*/ 528 h 557"/>
                <a:gd name="T46" fmla="*/ 368 w 1992"/>
                <a:gd name="T47" fmla="*/ 506 h 557"/>
                <a:gd name="T48" fmla="*/ 251 w 1992"/>
                <a:gd name="T49" fmla="*/ 477 h 557"/>
                <a:gd name="T50" fmla="*/ 152 w 1992"/>
                <a:gd name="T51" fmla="*/ 443 h 557"/>
                <a:gd name="T52" fmla="*/ 76 w 1992"/>
                <a:gd name="T53" fmla="*/ 402 h 557"/>
                <a:gd name="T54" fmla="*/ 24 w 1992"/>
                <a:gd name="T55" fmla="*/ 354 h 557"/>
                <a:gd name="T56" fmla="*/ 0 w 1992"/>
                <a:gd name="T57" fmla="*/ 300 h 557"/>
                <a:gd name="T58" fmla="*/ 8 w 1992"/>
                <a:gd name="T59" fmla="*/ 241 h 557"/>
                <a:gd name="T60" fmla="*/ 47 w 1992"/>
                <a:gd name="T61" fmla="*/ 188 h 557"/>
                <a:gd name="T62" fmla="*/ 114 w 1992"/>
                <a:gd name="T63" fmla="*/ 140 h 557"/>
                <a:gd name="T64" fmla="*/ 204 w 1992"/>
                <a:gd name="T65" fmla="*/ 100 h 557"/>
                <a:gd name="T66" fmla="*/ 314 w 1992"/>
                <a:gd name="T67" fmla="*/ 67 h 557"/>
                <a:gd name="T68" fmla="*/ 441 w 1992"/>
                <a:gd name="T69" fmla="*/ 41 h 557"/>
                <a:gd name="T70" fmla="*/ 581 w 1992"/>
                <a:gd name="T71" fmla="*/ 21 h 557"/>
                <a:gd name="T72" fmla="*/ 731 w 1992"/>
                <a:gd name="T73" fmla="*/ 8 h 557"/>
                <a:gd name="T74" fmla="*/ 885 w 1992"/>
                <a:gd name="T7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2" h="557">
                  <a:moveTo>
                    <a:pt x="965" y="0"/>
                  </a:moveTo>
                  <a:lnTo>
                    <a:pt x="1043" y="0"/>
                  </a:lnTo>
                  <a:lnTo>
                    <a:pt x="1122" y="3"/>
                  </a:lnTo>
                  <a:lnTo>
                    <a:pt x="1200" y="7"/>
                  </a:lnTo>
                  <a:lnTo>
                    <a:pt x="1278" y="12"/>
                  </a:lnTo>
                  <a:lnTo>
                    <a:pt x="1352" y="19"/>
                  </a:lnTo>
                  <a:lnTo>
                    <a:pt x="1426" y="28"/>
                  </a:lnTo>
                  <a:lnTo>
                    <a:pt x="1496" y="37"/>
                  </a:lnTo>
                  <a:lnTo>
                    <a:pt x="1564" y="49"/>
                  </a:lnTo>
                  <a:lnTo>
                    <a:pt x="1629" y="62"/>
                  </a:lnTo>
                  <a:lnTo>
                    <a:pt x="1690" y="76"/>
                  </a:lnTo>
                  <a:lnTo>
                    <a:pt x="1746" y="92"/>
                  </a:lnTo>
                  <a:lnTo>
                    <a:pt x="1797" y="109"/>
                  </a:lnTo>
                  <a:lnTo>
                    <a:pt x="1845" y="129"/>
                  </a:lnTo>
                  <a:lnTo>
                    <a:pt x="1885" y="148"/>
                  </a:lnTo>
                  <a:lnTo>
                    <a:pt x="1920" y="170"/>
                  </a:lnTo>
                  <a:lnTo>
                    <a:pt x="1949" y="193"/>
                  </a:lnTo>
                  <a:lnTo>
                    <a:pt x="1972" y="218"/>
                  </a:lnTo>
                  <a:lnTo>
                    <a:pt x="1986" y="244"/>
                  </a:lnTo>
                  <a:lnTo>
                    <a:pt x="1992" y="271"/>
                  </a:lnTo>
                  <a:lnTo>
                    <a:pt x="1990" y="299"/>
                  </a:lnTo>
                  <a:lnTo>
                    <a:pt x="1981" y="325"/>
                  </a:lnTo>
                  <a:lnTo>
                    <a:pt x="1964" y="350"/>
                  </a:lnTo>
                  <a:lnTo>
                    <a:pt x="1940" y="373"/>
                  </a:lnTo>
                  <a:lnTo>
                    <a:pt x="1910" y="396"/>
                  </a:lnTo>
                  <a:lnTo>
                    <a:pt x="1873" y="417"/>
                  </a:lnTo>
                  <a:lnTo>
                    <a:pt x="1830" y="436"/>
                  </a:lnTo>
                  <a:lnTo>
                    <a:pt x="1783" y="453"/>
                  </a:lnTo>
                  <a:lnTo>
                    <a:pt x="1729" y="470"/>
                  </a:lnTo>
                  <a:lnTo>
                    <a:pt x="1673" y="486"/>
                  </a:lnTo>
                  <a:lnTo>
                    <a:pt x="1612" y="499"/>
                  </a:lnTo>
                  <a:lnTo>
                    <a:pt x="1546" y="512"/>
                  </a:lnTo>
                  <a:lnTo>
                    <a:pt x="1478" y="523"/>
                  </a:lnTo>
                  <a:lnTo>
                    <a:pt x="1407" y="532"/>
                  </a:lnTo>
                  <a:lnTo>
                    <a:pt x="1334" y="540"/>
                  </a:lnTo>
                  <a:lnTo>
                    <a:pt x="1259" y="546"/>
                  </a:lnTo>
                  <a:lnTo>
                    <a:pt x="1183" y="551"/>
                  </a:lnTo>
                  <a:lnTo>
                    <a:pt x="1105" y="554"/>
                  </a:lnTo>
                  <a:lnTo>
                    <a:pt x="1028" y="557"/>
                  </a:lnTo>
                  <a:lnTo>
                    <a:pt x="949" y="557"/>
                  </a:lnTo>
                  <a:lnTo>
                    <a:pt x="871" y="555"/>
                  </a:lnTo>
                  <a:lnTo>
                    <a:pt x="793" y="554"/>
                  </a:lnTo>
                  <a:lnTo>
                    <a:pt x="717" y="549"/>
                  </a:lnTo>
                  <a:lnTo>
                    <a:pt x="643" y="544"/>
                  </a:lnTo>
                  <a:lnTo>
                    <a:pt x="569" y="537"/>
                  </a:lnTo>
                  <a:lnTo>
                    <a:pt x="500" y="528"/>
                  </a:lnTo>
                  <a:lnTo>
                    <a:pt x="432" y="517"/>
                  </a:lnTo>
                  <a:lnTo>
                    <a:pt x="368" y="506"/>
                  </a:lnTo>
                  <a:lnTo>
                    <a:pt x="308" y="493"/>
                  </a:lnTo>
                  <a:lnTo>
                    <a:pt x="251" y="477"/>
                  </a:lnTo>
                  <a:lnTo>
                    <a:pt x="199" y="461"/>
                  </a:lnTo>
                  <a:lnTo>
                    <a:pt x="152" y="443"/>
                  </a:lnTo>
                  <a:lnTo>
                    <a:pt x="111" y="423"/>
                  </a:lnTo>
                  <a:lnTo>
                    <a:pt x="76" y="402"/>
                  </a:lnTo>
                  <a:lnTo>
                    <a:pt x="46" y="379"/>
                  </a:lnTo>
                  <a:lnTo>
                    <a:pt x="24" y="354"/>
                  </a:lnTo>
                  <a:lnTo>
                    <a:pt x="8" y="328"/>
                  </a:lnTo>
                  <a:lnTo>
                    <a:pt x="0" y="300"/>
                  </a:lnTo>
                  <a:lnTo>
                    <a:pt x="0" y="271"/>
                  </a:lnTo>
                  <a:lnTo>
                    <a:pt x="8" y="241"/>
                  </a:lnTo>
                  <a:lnTo>
                    <a:pt x="25" y="214"/>
                  </a:lnTo>
                  <a:lnTo>
                    <a:pt x="47" y="188"/>
                  </a:lnTo>
                  <a:lnTo>
                    <a:pt x="77" y="163"/>
                  </a:lnTo>
                  <a:lnTo>
                    <a:pt x="114" y="140"/>
                  </a:lnTo>
                  <a:lnTo>
                    <a:pt x="156" y="119"/>
                  </a:lnTo>
                  <a:lnTo>
                    <a:pt x="204" y="100"/>
                  </a:lnTo>
                  <a:lnTo>
                    <a:pt x="257" y="83"/>
                  </a:lnTo>
                  <a:lnTo>
                    <a:pt x="314" y="67"/>
                  </a:lnTo>
                  <a:lnTo>
                    <a:pt x="376" y="53"/>
                  </a:lnTo>
                  <a:lnTo>
                    <a:pt x="441" y="41"/>
                  </a:lnTo>
                  <a:lnTo>
                    <a:pt x="509" y="30"/>
                  </a:lnTo>
                  <a:lnTo>
                    <a:pt x="581" y="21"/>
                  </a:lnTo>
                  <a:lnTo>
                    <a:pt x="655" y="13"/>
                  </a:lnTo>
                  <a:lnTo>
                    <a:pt x="731" y="8"/>
                  </a:lnTo>
                  <a:lnTo>
                    <a:pt x="808" y="3"/>
                  </a:lnTo>
                  <a:lnTo>
                    <a:pt x="885" y="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847032" y="5345156"/>
              <a:ext cx="1775946" cy="385107"/>
            </a:xfrm>
            <a:custGeom>
              <a:avLst/>
              <a:gdLst>
                <a:gd name="T0" fmla="*/ 885 w 1674"/>
                <a:gd name="T1" fmla="*/ 2 h 363"/>
                <a:gd name="T2" fmla="*/ 1030 w 1674"/>
                <a:gd name="T3" fmla="*/ 7 h 363"/>
                <a:gd name="T4" fmla="*/ 1170 w 1674"/>
                <a:gd name="T5" fmla="*/ 19 h 363"/>
                <a:gd name="T6" fmla="*/ 1301 w 1674"/>
                <a:gd name="T7" fmla="*/ 36 h 363"/>
                <a:gd name="T8" fmla="*/ 1418 w 1674"/>
                <a:gd name="T9" fmla="*/ 57 h 363"/>
                <a:gd name="T10" fmla="*/ 1518 w 1674"/>
                <a:gd name="T11" fmla="*/ 83 h 363"/>
                <a:gd name="T12" fmla="*/ 1597 w 1674"/>
                <a:gd name="T13" fmla="*/ 113 h 363"/>
                <a:gd name="T14" fmla="*/ 1651 w 1674"/>
                <a:gd name="T15" fmla="*/ 148 h 363"/>
                <a:gd name="T16" fmla="*/ 1674 w 1674"/>
                <a:gd name="T17" fmla="*/ 188 h 363"/>
                <a:gd name="T18" fmla="*/ 1664 w 1674"/>
                <a:gd name="T19" fmla="*/ 222 h 363"/>
                <a:gd name="T20" fmla="*/ 1622 w 1674"/>
                <a:gd name="T21" fmla="*/ 253 h 363"/>
                <a:gd name="T22" fmla="*/ 1552 w 1674"/>
                <a:gd name="T23" fmla="*/ 281 h 363"/>
                <a:gd name="T24" fmla="*/ 1459 w 1674"/>
                <a:gd name="T25" fmla="*/ 304 h 363"/>
                <a:gd name="T26" fmla="*/ 1347 w 1674"/>
                <a:gd name="T27" fmla="*/ 324 h 363"/>
                <a:gd name="T28" fmla="*/ 1219 w 1674"/>
                <a:gd name="T29" fmla="*/ 341 h 363"/>
                <a:gd name="T30" fmla="*/ 1080 w 1674"/>
                <a:gd name="T31" fmla="*/ 353 h 363"/>
                <a:gd name="T32" fmla="*/ 935 w 1674"/>
                <a:gd name="T33" fmla="*/ 360 h 363"/>
                <a:gd name="T34" fmla="*/ 785 w 1674"/>
                <a:gd name="T35" fmla="*/ 363 h 363"/>
                <a:gd name="T36" fmla="*/ 639 w 1674"/>
                <a:gd name="T37" fmla="*/ 360 h 363"/>
                <a:gd name="T38" fmla="*/ 497 w 1674"/>
                <a:gd name="T39" fmla="*/ 354 h 363"/>
                <a:gd name="T40" fmla="*/ 366 w 1674"/>
                <a:gd name="T41" fmla="*/ 341 h 363"/>
                <a:gd name="T42" fmla="*/ 249 w 1674"/>
                <a:gd name="T43" fmla="*/ 322 h 363"/>
                <a:gd name="T44" fmla="*/ 149 w 1674"/>
                <a:gd name="T45" fmla="*/ 298 h 363"/>
                <a:gd name="T46" fmla="*/ 72 w 1674"/>
                <a:gd name="T47" fmla="*/ 267 h 363"/>
                <a:gd name="T48" fmla="*/ 21 w 1674"/>
                <a:gd name="T49" fmla="*/ 231 h 363"/>
                <a:gd name="T50" fmla="*/ 0 w 1674"/>
                <a:gd name="T51" fmla="*/ 188 h 363"/>
                <a:gd name="T52" fmla="*/ 13 w 1674"/>
                <a:gd name="T53" fmla="*/ 144 h 363"/>
                <a:gd name="T54" fmla="*/ 57 w 1674"/>
                <a:gd name="T55" fmla="*/ 106 h 363"/>
                <a:gd name="T56" fmla="*/ 127 w 1674"/>
                <a:gd name="T57" fmla="*/ 75 h 363"/>
                <a:gd name="T58" fmla="*/ 221 w 1674"/>
                <a:gd name="T59" fmla="*/ 49 h 363"/>
                <a:gd name="T60" fmla="*/ 332 w 1674"/>
                <a:gd name="T61" fmla="*/ 28 h 363"/>
                <a:gd name="T62" fmla="*/ 458 w 1674"/>
                <a:gd name="T63" fmla="*/ 13 h 363"/>
                <a:gd name="T64" fmla="*/ 595 w 1674"/>
                <a:gd name="T65" fmla="*/ 4 h 363"/>
                <a:gd name="T66" fmla="*/ 739 w 1674"/>
                <a:gd name="T6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4" h="363">
                  <a:moveTo>
                    <a:pt x="811" y="0"/>
                  </a:moveTo>
                  <a:lnTo>
                    <a:pt x="885" y="2"/>
                  </a:lnTo>
                  <a:lnTo>
                    <a:pt x="958" y="4"/>
                  </a:lnTo>
                  <a:lnTo>
                    <a:pt x="1030" y="7"/>
                  </a:lnTo>
                  <a:lnTo>
                    <a:pt x="1101" y="12"/>
                  </a:lnTo>
                  <a:lnTo>
                    <a:pt x="1170" y="19"/>
                  </a:lnTo>
                  <a:lnTo>
                    <a:pt x="1237" y="27"/>
                  </a:lnTo>
                  <a:lnTo>
                    <a:pt x="1301" y="36"/>
                  </a:lnTo>
                  <a:lnTo>
                    <a:pt x="1361" y="45"/>
                  </a:lnTo>
                  <a:lnTo>
                    <a:pt x="1418" y="57"/>
                  </a:lnTo>
                  <a:lnTo>
                    <a:pt x="1470" y="68"/>
                  </a:lnTo>
                  <a:lnTo>
                    <a:pt x="1518" y="83"/>
                  </a:lnTo>
                  <a:lnTo>
                    <a:pt x="1560" y="97"/>
                  </a:lnTo>
                  <a:lnTo>
                    <a:pt x="1597" y="113"/>
                  </a:lnTo>
                  <a:lnTo>
                    <a:pt x="1627" y="130"/>
                  </a:lnTo>
                  <a:lnTo>
                    <a:pt x="1651" y="148"/>
                  </a:lnTo>
                  <a:lnTo>
                    <a:pt x="1666" y="168"/>
                  </a:lnTo>
                  <a:lnTo>
                    <a:pt x="1674" y="188"/>
                  </a:lnTo>
                  <a:lnTo>
                    <a:pt x="1674" y="205"/>
                  </a:lnTo>
                  <a:lnTo>
                    <a:pt x="1664" y="222"/>
                  </a:lnTo>
                  <a:lnTo>
                    <a:pt x="1647" y="237"/>
                  </a:lnTo>
                  <a:lnTo>
                    <a:pt x="1622" y="253"/>
                  </a:lnTo>
                  <a:lnTo>
                    <a:pt x="1590" y="266"/>
                  </a:lnTo>
                  <a:lnTo>
                    <a:pt x="1552" y="281"/>
                  </a:lnTo>
                  <a:lnTo>
                    <a:pt x="1508" y="292"/>
                  </a:lnTo>
                  <a:lnTo>
                    <a:pt x="1459" y="304"/>
                  </a:lnTo>
                  <a:lnTo>
                    <a:pt x="1404" y="315"/>
                  </a:lnTo>
                  <a:lnTo>
                    <a:pt x="1347" y="324"/>
                  </a:lnTo>
                  <a:lnTo>
                    <a:pt x="1284" y="333"/>
                  </a:lnTo>
                  <a:lnTo>
                    <a:pt x="1219" y="341"/>
                  </a:lnTo>
                  <a:lnTo>
                    <a:pt x="1151" y="347"/>
                  </a:lnTo>
                  <a:lnTo>
                    <a:pt x="1080" y="353"/>
                  </a:lnTo>
                  <a:lnTo>
                    <a:pt x="1008" y="356"/>
                  </a:lnTo>
                  <a:lnTo>
                    <a:pt x="935" y="360"/>
                  </a:lnTo>
                  <a:lnTo>
                    <a:pt x="860" y="362"/>
                  </a:lnTo>
                  <a:lnTo>
                    <a:pt x="785" y="363"/>
                  </a:lnTo>
                  <a:lnTo>
                    <a:pt x="712" y="362"/>
                  </a:lnTo>
                  <a:lnTo>
                    <a:pt x="639" y="360"/>
                  </a:lnTo>
                  <a:lnTo>
                    <a:pt x="567" y="358"/>
                  </a:lnTo>
                  <a:lnTo>
                    <a:pt x="497" y="354"/>
                  </a:lnTo>
                  <a:lnTo>
                    <a:pt x="431" y="347"/>
                  </a:lnTo>
                  <a:lnTo>
                    <a:pt x="366" y="341"/>
                  </a:lnTo>
                  <a:lnTo>
                    <a:pt x="305" y="332"/>
                  </a:lnTo>
                  <a:lnTo>
                    <a:pt x="249" y="322"/>
                  </a:lnTo>
                  <a:lnTo>
                    <a:pt x="196" y="311"/>
                  </a:lnTo>
                  <a:lnTo>
                    <a:pt x="149" y="298"/>
                  </a:lnTo>
                  <a:lnTo>
                    <a:pt x="107" y="283"/>
                  </a:lnTo>
                  <a:lnTo>
                    <a:pt x="72" y="267"/>
                  </a:lnTo>
                  <a:lnTo>
                    <a:pt x="43" y="250"/>
                  </a:lnTo>
                  <a:lnTo>
                    <a:pt x="21" y="231"/>
                  </a:lnTo>
                  <a:lnTo>
                    <a:pt x="6" y="210"/>
                  </a:lnTo>
                  <a:lnTo>
                    <a:pt x="0" y="188"/>
                  </a:lnTo>
                  <a:lnTo>
                    <a:pt x="2" y="165"/>
                  </a:lnTo>
                  <a:lnTo>
                    <a:pt x="13" y="144"/>
                  </a:lnTo>
                  <a:lnTo>
                    <a:pt x="31" y="125"/>
                  </a:lnTo>
                  <a:lnTo>
                    <a:pt x="57" y="106"/>
                  </a:lnTo>
                  <a:lnTo>
                    <a:pt x="89" y="91"/>
                  </a:lnTo>
                  <a:lnTo>
                    <a:pt x="127" y="75"/>
                  </a:lnTo>
                  <a:lnTo>
                    <a:pt x="171" y="62"/>
                  </a:lnTo>
                  <a:lnTo>
                    <a:pt x="221" y="49"/>
                  </a:lnTo>
                  <a:lnTo>
                    <a:pt x="275" y="38"/>
                  </a:lnTo>
                  <a:lnTo>
                    <a:pt x="332" y="28"/>
                  </a:lnTo>
                  <a:lnTo>
                    <a:pt x="394" y="20"/>
                  </a:lnTo>
                  <a:lnTo>
                    <a:pt x="458" y="13"/>
                  </a:lnTo>
                  <a:lnTo>
                    <a:pt x="526" y="8"/>
                  </a:lnTo>
                  <a:lnTo>
                    <a:pt x="595" y="4"/>
                  </a:lnTo>
                  <a:lnTo>
                    <a:pt x="666" y="2"/>
                  </a:lnTo>
                  <a:lnTo>
                    <a:pt x="739" y="0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4059641" y="5542483"/>
              <a:ext cx="822198" cy="1315516"/>
            </a:xfrm>
            <a:custGeom>
              <a:avLst/>
              <a:gdLst>
                <a:gd name="T0" fmla="*/ 708 w 775"/>
                <a:gd name="T1" fmla="*/ 51 h 1240"/>
                <a:gd name="T2" fmla="*/ 731 w 775"/>
                <a:gd name="T3" fmla="*/ 168 h 1240"/>
                <a:gd name="T4" fmla="*/ 750 w 775"/>
                <a:gd name="T5" fmla="*/ 299 h 1240"/>
                <a:gd name="T6" fmla="*/ 763 w 775"/>
                <a:gd name="T7" fmla="*/ 439 h 1240"/>
                <a:gd name="T8" fmla="*/ 771 w 775"/>
                <a:gd name="T9" fmla="*/ 583 h 1240"/>
                <a:gd name="T10" fmla="*/ 775 w 775"/>
                <a:gd name="T11" fmla="*/ 724 h 1240"/>
                <a:gd name="T12" fmla="*/ 775 w 775"/>
                <a:gd name="T13" fmla="*/ 859 h 1240"/>
                <a:gd name="T14" fmla="*/ 775 w 775"/>
                <a:gd name="T15" fmla="*/ 982 h 1240"/>
                <a:gd name="T16" fmla="*/ 772 w 775"/>
                <a:gd name="T17" fmla="*/ 1087 h 1240"/>
                <a:gd name="T18" fmla="*/ 769 w 775"/>
                <a:gd name="T19" fmla="*/ 1168 h 1240"/>
                <a:gd name="T20" fmla="*/ 767 w 775"/>
                <a:gd name="T21" fmla="*/ 1222 h 1240"/>
                <a:gd name="T22" fmla="*/ 765 w 775"/>
                <a:gd name="T23" fmla="*/ 1240 h 1240"/>
                <a:gd name="T24" fmla="*/ 549 w 775"/>
                <a:gd name="T25" fmla="*/ 1219 h 1240"/>
                <a:gd name="T26" fmla="*/ 501 w 775"/>
                <a:gd name="T27" fmla="*/ 1169 h 1240"/>
                <a:gd name="T28" fmla="*/ 449 w 775"/>
                <a:gd name="T29" fmla="*/ 1109 h 1240"/>
                <a:gd name="T30" fmla="*/ 398 w 775"/>
                <a:gd name="T31" fmla="*/ 1045 h 1240"/>
                <a:gd name="T32" fmla="*/ 350 w 775"/>
                <a:gd name="T33" fmla="*/ 982 h 1240"/>
                <a:gd name="T34" fmla="*/ 309 w 775"/>
                <a:gd name="T35" fmla="*/ 925 h 1240"/>
                <a:gd name="T36" fmla="*/ 275 w 775"/>
                <a:gd name="T37" fmla="*/ 877 h 1240"/>
                <a:gd name="T38" fmla="*/ 254 w 775"/>
                <a:gd name="T39" fmla="*/ 846 h 1240"/>
                <a:gd name="T40" fmla="*/ 246 w 775"/>
                <a:gd name="T41" fmla="*/ 834 h 1240"/>
                <a:gd name="T42" fmla="*/ 251 w 775"/>
                <a:gd name="T43" fmla="*/ 835 h 1240"/>
                <a:gd name="T44" fmla="*/ 267 w 775"/>
                <a:gd name="T45" fmla="*/ 839 h 1240"/>
                <a:gd name="T46" fmla="*/ 290 w 775"/>
                <a:gd name="T47" fmla="*/ 843 h 1240"/>
                <a:gd name="T48" fmla="*/ 315 w 775"/>
                <a:gd name="T49" fmla="*/ 842 h 1240"/>
                <a:gd name="T50" fmla="*/ 340 w 775"/>
                <a:gd name="T51" fmla="*/ 834 h 1240"/>
                <a:gd name="T52" fmla="*/ 360 w 775"/>
                <a:gd name="T53" fmla="*/ 816 h 1240"/>
                <a:gd name="T54" fmla="*/ 373 w 775"/>
                <a:gd name="T55" fmla="*/ 784 h 1240"/>
                <a:gd name="T56" fmla="*/ 374 w 775"/>
                <a:gd name="T57" fmla="*/ 736 h 1240"/>
                <a:gd name="T58" fmla="*/ 362 w 775"/>
                <a:gd name="T59" fmla="*/ 674 h 1240"/>
                <a:gd name="T60" fmla="*/ 340 w 775"/>
                <a:gd name="T61" fmla="*/ 635 h 1240"/>
                <a:gd name="T62" fmla="*/ 313 w 775"/>
                <a:gd name="T63" fmla="*/ 618 h 1240"/>
                <a:gd name="T64" fmla="*/ 282 w 775"/>
                <a:gd name="T65" fmla="*/ 619 h 1240"/>
                <a:gd name="T66" fmla="*/ 251 w 775"/>
                <a:gd name="T67" fmla="*/ 634 h 1240"/>
                <a:gd name="T68" fmla="*/ 222 w 775"/>
                <a:gd name="T69" fmla="*/ 654 h 1240"/>
                <a:gd name="T70" fmla="*/ 199 w 775"/>
                <a:gd name="T71" fmla="*/ 674 h 1240"/>
                <a:gd name="T72" fmla="*/ 183 w 775"/>
                <a:gd name="T73" fmla="*/ 691 h 1240"/>
                <a:gd name="T74" fmla="*/ 176 w 775"/>
                <a:gd name="T75" fmla="*/ 698 h 1240"/>
                <a:gd name="T76" fmla="*/ 161 w 775"/>
                <a:gd name="T77" fmla="*/ 669 h 1240"/>
                <a:gd name="T78" fmla="*/ 140 w 775"/>
                <a:gd name="T79" fmla="*/ 623 h 1240"/>
                <a:gd name="T80" fmla="*/ 115 w 775"/>
                <a:gd name="T81" fmla="*/ 565 h 1240"/>
                <a:gd name="T82" fmla="*/ 87 w 775"/>
                <a:gd name="T83" fmla="*/ 499 h 1240"/>
                <a:gd name="T84" fmla="*/ 61 w 775"/>
                <a:gd name="T85" fmla="*/ 432 h 1240"/>
                <a:gd name="T86" fmla="*/ 38 w 775"/>
                <a:gd name="T87" fmla="*/ 371 h 1240"/>
                <a:gd name="T88" fmla="*/ 17 w 775"/>
                <a:gd name="T89" fmla="*/ 320 h 1240"/>
                <a:gd name="T90" fmla="*/ 4 w 775"/>
                <a:gd name="T91" fmla="*/ 284 h 1240"/>
                <a:gd name="T92" fmla="*/ 0 w 775"/>
                <a:gd name="T93" fmla="*/ 273 h 1240"/>
                <a:gd name="T94" fmla="*/ 169 w 775"/>
                <a:gd name="T95" fmla="*/ 254 h 1240"/>
                <a:gd name="T96" fmla="*/ 307 w 775"/>
                <a:gd name="T97" fmla="*/ 231 h 1240"/>
                <a:gd name="T98" fmla="*/ 420 w 775"/>
                <a:gd name="T99" fmla="*/ 203 h 1240"/>
                <a:gd name="T100" fmla="*/ 508 w 775"/>
                <a:gd name="T101" fmla="*/ 174 h 1240"/>
                <a:gd name="T102" fmla="*/ 574 w 775"/>
                <a:gd name="T103" fmla="*/ 143 h 1240"/>
                <a:gd name="T104" fmla="*/ 624 w 775"/>
                <a:gd name="T105" fmla="*/ 113 h 1240"/>
                <a:gd name="T106" fmla="*/ 657 w 775"/>
                <a:gd name="T107" fmla="*/ 83 h 1240"/>
                <a:gd name="T108" fmla="*/ 678 w 775"/>
                <a:gd name="T109" fmla="*/ 57 h 1240"/>
                <a:gd name="T110" fmla="*/ 688 w 775"/>
                <a:gd name="T111" fmla="*/ 33 h 1240"/>
                <a:gd name="T112" fmla="*/ 693 w 775"/>
                <a:gd name="T113" fmla="*/ 16 h 1240"/>
                <a:gd name="T114" fmla="*/ 693 w 775"/>
                <a:gd name="T115" fmla="*/ 4 h 1240"/>
                <a:gd name="T116" fmla="*/ 693 w 775"/>
                <a:gd name="T117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5" h="1240">
                  <a:moveTo>
                    <a:pt x="693" y="0"/>
                  </a:moveTo>
                  <a:lnTo>
                    <a:pt x="708" y="51"/>
                  </a:lnTo>
                  <a:lnTo>
                    <a:pt x="721" y="106"/>
                  </a:lnTo>
                  <a:lnTo>
                    <a:pt x="731" y="168"/>
                  </a:lnTo>
                  <a:lnTo>
                    <a:pt x="742" y="231"/>
                  </a:lnTo>
                  <a:lnTo>
                    <a:pt x="750" y="299"/>
                  </a:lnTo>
                  <a:lnTo>
                    <a:pt x="756" y="368"/>
                  </a:lnTo>
                  <a:lnTo>
                    <a:pt x="763" y="439"/>
                  </a:lnTo>
                  <a:lnTo>
                    <a:pt x="767" y="510"/>
                  </a:lnTo>
                  <a:lnTo>
                    <a:pt x="771" y="583"/>
                  </a:lnTo>
                  <a:lnTo>
                    <a:pt x="772" y="654"/>
                  </a:lnTo>
                  <a:lnTo>
                    <a:pt x="775" y="724"/>
                  </a:lnTo>
                  <a:lnTo>
                    <a:pt x="775" y="794"/>
                  </a:lnTo>
                  <a:lnTo>
                    <a:pt x="775" y="859"/>
                  </a:lnTo>
                  <a:lnTo>
                    <a:pt x="775" y="923"/>
                  </a:lnTo>
                  <a:lnTo>
                    <a:pt x="775" y="982"/>
                  </a:lnTo>
                  <a:lnTo>
                    <a:pt x="773" y="1037"/>
                  </a:lnTo>
                  <a:lnTo>
                    <a:pt x="772" y="1087"/>
                  </a:lnTo>
                  <a:lnTo>
                    <a:pt x="771" y="1131"/>
                  </a:lnTo>
                  <a:lnTo>
                    <a:pt x="769" y="1168"/>
                  </a:lnTo>
                  <a:lnTo>
                    <a:pt x="768" y="1198"/>
                  </a:lnTo>
                  <a:lnTo>
                    <a:pt x="767" y="1222"/>
                  </a:lnTo>
                  <a:lnTo>
                    <a:pt x="767" y="1235"/>
                  </a:lnTo>
                  <a:lnTo>
                    <a:pt x="765" y="1240"/>
                  </a:lnTo>
                  <a:lnTo>
                    <a:pt x="573" y="1240"/>
                  </a:lnTo>
                  <a:lnTo>
                    <a:pt x="549" y="1219"/>
                  </a:lnTo>
                  <a:lnTo>
                    <a:pt x="526" y="1195"/>
                  </a:lnTo>
                  <a:lnTo>
                    <a:pt x="501" y="1169"/>
                  </a:lnTo>
                  <a:lnTo>
                    <a:pt x="475" y="1141"/>
                  </a:lnTo>
                  <a:lnTo>
                    <a:pt x="449" y="1109"/>
                  </a:lnTo>
                  <a:lnTo>
                    <a:pt x="424" y="1078"/>
                  </a:lnTo>
                  <a:lnTo>
                    <a:pt x="398" y="1045"/>
                  </a:lnTo>
                  <a:lnTo>
                    <a:pt x="374" y="1014"/>
                  </a:lnTo>
                  <a:lnTo>
                    <a:pt x="350" y="982"/>
                  </a:lnTo>
                  <a:lnTo>
                    <a:pt x="328" y="952"/>
                  </a:lnTo>
                  <a:lnTo>
                    <a:pt x="309" y="925"/>
                  </a:lnTo>
                  <a:lnTo>
                    <a:pt x="290" y="900"/>
                  </a:lnTo>
                  <a:lnTo>
                    <a:pt x="275" y="877"/>
                  </a:lnTo>
                  <a:lnTo>
                    <a:pt x="263" y="859"/>
                  </a:lnTo>
                  <a:lnTo>
                    <a:pt x="254" y="846"/>
                  </a:lnTo>
                  <a:lnTo>
                    <a:pt x="247" y="837"/>
                  </a:lnTo>
                  <a:lnTo>
                    <a:pt x="246" y="834"/>
                  </a:lnTo>
                  <a:lnTo>
                    <a:pt x="247" y="834"/>
                  </a:lnTo>
                  <a:lnTo>
                    <a:pt x="251" y="835"/>
                  </a:lnTo>
                  <a:lnTo>
                    <a:pt x="259" y="838"/>
                  </a:lnTo>
                  <a:lnTo>
                    <a:pt x="267" y="839"/>
                  </a:lnTo>
                  <a:lnTo>
                    <a:pt x="278" y="842"/>
                  </a:lnTo>
                  <a:lnTo>
                    <a:pt x="290" y="843"/>
                  </a:lnTo>
                  <a:lnTo>
                    <a:pt x="302" y="843"/>
                  </a:lnTo>
                  <a:lnTo>
                    <a:pt x="315" y="842"/>
                  </a:lnTo>
                  <a:lnTo>
                    <a:pt x="327" y="839"/>
                  </a:lnTo>
                  <a:lnTo>
                    <a:pt x="340" y="834"/>
                  </a:lnTo>
                  <a:lnTo>
                    <a:pt x="350" y="826"/>
                  </a:lnTo>
                  <a:lnTo>
                    <a:pt x="360" y="816"/>
                  </a:lnTo>
                  <a:lnTo>
                    <a:pt x="368" y="801"/>
                  </a:lnTo>
                  <a:lnTo>
                    <a:pt x="373" y="784"/>
                  </a:lnTo>
                  <a:lnTo>
                    <a:pt x="375" y="762"/>
                  </a:lnTo>
                  <a:lnTo>
                    <a:pt x="374" y="736"/>
                  </a:lnTo>
                  <a:lnTo>
                    <a:pt x="370" y="705"/>
                  </a:lnTo>
                  <a:lnTo>
                    <a:pt x="362" y="674"/>
                  </a:lnTo>
                  <a:lnTo>
                    <a:pt x="352" y="651"/>
                  </a:lnTo>
                  <a:lnTo>
                    <a:pt x="340" y="635"/>
                  </a:lnTo>
                  <a:lnTo>
                    <a:pt x="327" y="623"/>
                  </a:lnTo>
                  <a:lnTo>
                    <a:pt x="313" y="618"/>
                  </a:lnTo>
                  <a:lnTo>
                    <a:pt x="298" y="617"/>
                  </a:lnTo>
                  <a:lnTo>
                    <a:pt x="282" y="619"/>
                  </a:lnTo>
                  <a:lnTo>
                    <a:pt x="267" y="625"/>
                  </a:lnTo>
                  <a:lnTo>
                    <a:pt x="251" y="634"/>
                  </a:lnTo>
                  <a:lnTo>
                    <a:pt x="237" y="643"/>
                  </a:lnTo>
                  <a:lnTo>
                    <a:pt x="222" y="654"/>
                  </a:lnTo>
                  <a:lnTo>
                    <a:pt x="210" y="664"/>
                  </a:lnTo>
                  <a:lnTo>
                    <a:pt x="199" y="674"/>
                  </a:lnTo>
                  <a:lnTo>
                    <a:pt x="189" y="684"/>
                  </a:lnTo>
                  <a:lnTo>
                    <a:pt x="183" y="691"/>
                  </a:lnTo>
                  <a:lnTo>
                    <a:pt x="178" y="697"/>
                  </a:lnTo>
                  <a:lnTo>
                    <a:pt x="176" y="698"/>
                  </a:lnTo>
                  <a:lnTo>
                    <a:pt x="170" y="686"/>
                  </a:lnTo>
                  <a:lnTo>
                    <a:pt x="161" y="669"/>
                  </a:lnTo>
                  <a:lnTo>
                    <a:pt x="152" y="648"/>
                  </a:lnTo>
                  <a:lnTo>
                    <a:pt x="140" y="623"/>
                  </a:lnTo>
                  <a:lnTo>
                    <a:pt x="128" y="595"/>
                  </a:lnTo>
                  <a:lnTo>
                    <a:pt x="115" y="565"/>
                  </a:lnTo>
                  <a:lnTo>
                    <a:pt x="102" y="532"/>
                  </a:lnTo>
                  <a:lnTo>
                    <a:pt x="87" y="499"/>
                  </a:lnTo>
                  <a:lnTo>
                    <a:pt x="74" y="465"/>
                  </a:lnTo>
                  <a:lnTo>
                    <a:pt x="61" y="432"/>
                  </a:lnTo>
                  <a:lnTo>
                    <a:pt x="48" y="401"/>
                  </a:lnTo>
                  <a:lnTo>
                    <a:pt x="38" y="371"/>
                  </a:lnTo>
                  <a:lnTo>
                    <a:pt x="26" y="343"/>
                  </a:lnTo>
                  <a:lnTo>
                    <a:pt x="17" y="320"/>
                  </a:lnTo>
                  <a:lnTo>
                    <a:pt x="10" y="300"/>
                  </a:lnTo>
                  <a:lnTo>
                    <a:pt x="4" y="284"/>
                  </a:lnTo>
                  <a:lnTo>
                    <a:pt x="1" y="275"/>
                  </a:lnTo>
                  <a:lnTo>
                    <a:pt x="0" y="273"/>
                  </a:lnTo>
                  <a:lnTo>
                    <a:pt x="87" y="263"/>
                  </a:lnTo>
                  <a:lnTo>
                    <a:pt x="169" y="254"/>
                  </a:lnTo>
                  <a:lnTo>
                    <a:pt x="242" y="242"/>
                  </a:lnTo>
                  <a:lnTo>
                    <a:pt x="307" y="231"/>
                  </a:lnTo>
                  <a:lnTo>
                    <a:pt x="366" y="218"/>
                  </a:lnTo>
                  <a:lnTo>
                    <a:pt x="420" y="203"/>
                  </a:lnTo>
                  <a:lnTo>
                    <a:pt x="467" y="189"/>
                  </a:lnTo>
                  <a:lnTo>
                    <a:pt x="508" y="174"/>
                  </a:lnTo>
                  <a:lnTo>
                    <a:pt x="544" y="159"/>
                  </a:lnTo>
                  <a:lnTo>
                    <a:pt x="574" y="143"/>
                  </a:lnTo>
                  <a:lnTo>
                    <a:pt x="602" y="129"/>
                  </a:lnTo>
                  <a:lnTo>
                    <a:pt x="624" y="113"/>
                  </a:lnTo>
                  <a:lnTo>
                    <a:pt x="642" y="98"/>
                  </a:lnTo>
                  <a:lnTo>
                    <a:pt x="657" y="83"/>
                  </a:lnTo>
                  <a:lnTo>
                    <a:pt x="669" y="70"/>
                  </a:lnTo>
                  <a:lnTo>
                    <a:pt x="678" y="57"/>
                  </a:lnTo>
                  <a:lnTo>
                    <a:pt x="684" y="45"/>
                  </a:lnTo>
                  <a:lnTo>
                    <a:pt x="688" y="33"/>
                  </a:lnTo>
                  <a:lnTo>
                    <a:pt x="691" y="24"/>
                  </a:lnTo>
                  <a:lnTo>
                    <a:pt x="693" y="16"/>
                  </a:lnTo>
                  <a:lnTo>
                    <a:pt x="693" y="9"/>
                  </a:lnTo>
                  <a:lnTo>
                    <a:pt x="693" y="4"/>
                  </a:lnTo>
                  <a:lnTo>
                    <a:pt x="693" y="0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729273" y="6160988"/>
              <a:ext cx="431787" cy="366011"/>
            </a:xfrm>
            <a:custGeom>
              <a:avLst/>
              <a:gdLst>
                <a:gd name="T0" fmla="*/ 2 w 407"/>
                <a:gd name="T1" fmla="*/ 0 h 345"/>
                <a:gd name="T2" fmla="*/ 38 w 407"/>
                <a:gd name="T3" fmla="*/ 4 h 345"/>
                <a:gd name="T4" fmla="*/ 38 w 407"/>
                <a:gd name="T5" fmla="*/ 8 h 345"/>
                <a:gd name="T6" fmla="*/ 36 w 407"/>
                <a:gd name="T7" fmla="*/ 21 h 345"/>
                <a:gd name="T8" fmla="*/ 35 w 407"/>
                <a:gd name="T9" fmla="*/ 39 h 345"/>
                <a:gd name="T10" fmla="*/ 35 w 407"/>
                <a:gd name="T11" fmla="*/ 63 h 345"/>
                <a:gd name="T12" fmla="*/ 35 w 407"/>
                <a:gd name="T13" fmla="*/ 90 h 345"/>
                <a:gd name="T14" fmla="*/ 38 w 407"/>
                <a:gd name="T15" fmla="*/ 120 h 345"/>
                <a:gd name="T16" fmla="*/ 41 w 407"/>
                <a:gd name="T17" fmla="*/ 152 h 345"/>
                <a:gd name="T18" fmla="*/ 49 w 407"/>
                <a:gd name="T19" fmla="*/ 184 h 345"/>
                <a:gd name="T20" fmla="*/ 58 w 407"/>
                <a:gd name="T21" fmla="*/ 215 h 345"/>
                <a:gd name="T22" fmla="*/ 73 w 407"/>
                <a:gd name="T23" fmla="*/ 243 h 345"/>
                <a:gd name="T24" fmla="*/ 91 w 407"/>
                <a:gd name="T25" fmla="*/ 268 h 345"/>
                <a:gd name="T26" fmla="*/ 111 w 407"/>
                <a:gd name="T27" fmla="*/ 287 h 345"/>
                <a:gd name="T28" fmla="*/ 134 w 407"/>
                <a:gd name="T29" fmla="*/ 300 h 345"/>
                <a:gd name="T30" fmla="*/ 161 w 407"/>
                <a:gd name="T31" fmla="*/ 307 h 345"/>
                <a:gd name="T32" fmla="*/ 191 w 407"/>
                <a:gd name="T33" fmla="*/ 310 h 345"/>
                <a:gd name="T34" fmla="*/ 221 w 407"/>
                <a:gd name="T35" fmla="*/ 307 h 345"/>
                <a:gd name="T36" fmla="*/ 248 w 407"/>
                <a:gd name="T37" fmla="*/ 300 h 345"/>
                <a:gd name="T38" fmla="*/ 273 w 407"/>
                <a:gd name="T39" fmla="*/ 287 h 345"/>
                <a:gd name="T40" fmla="*/ 295 w 407"/>
                <a:gd name="T41" fmla="*/ 267 h 345"/>
                <a:gd name="T42" fmla="*/ 316 w 407"/>
                <a:gd name="T43" fmla="*/ 242 h 345"/>
                <a:gd name="T44" fmla="*/ 333 w 407"/>
                <a:gd name="T45" fmla="*/ 212 h 345"/>
                <a:gd name="T46" fmla="*/ 346 w 407"/>
                <a:gd name="T47" fmla="*/ 180 h 345"/>
                <a:gd name="T48" fmla="*/ 356 w 407"/>
                <a:gd name="T49" fmla="*/ 149 h 345"/>
                <a:gd name="T50" fmla="*/ 363 w 407"/>
                <a:gd name="T51" fmla="*/ 118 h 345"/>
                <a:gd name="T52" fmla="*/ 367 w 407"/>
                <a:gd name="T53" fmla="*/ 90 h 345"/>
                <a:gd name="T54" fmla="*/ 370 w 407"/>
                <a:gd name="T55" fmla="*/ 65 h 345"/>
                <a:gd name="T56" fmla="*/ 371 w 407"/>
                <a:gd name="T57" fmla="*/ 46 h 345"/>
                <a:gd name="T58" fmla="*/ 371 w 407"/>
                <a:gd name="T59" fmla="*/ 33 h 345"/>
                <a:gd name="T60" fmla="*/ 371 w 407"/>
                <a:gd name="T61" fmla="*/ 27 h 345"/>
                <a:gd name="T62" fmla="*/ 407 w 407"/>
                <a:gd name="T63" fmla="*/ 26 h 345"/>
                <a:gd name="T64" fmla="*/ 407 w 407"/>
                <a:gd name="T65" fmla="*/ 34 h 345"/>
                <a:gd name="T66" fmla="*/ 407 w 407"/>
                <a:gd name="T67" fmla="*/ 48 h 345"/>
                <a:gd name="T68" fmla="*/ 405 w 407"/>
                <a:gd name="T69" fmla="*/ 71 h 345"/>
                <a:gd name="T70" fmla="*/ 401 w 407"/>
                <a:gd name="T71" fmla="*/ 98 h 345"/>
                <a:gd name="T72" fmla="*/ 398 w 407"/>
                <a:gd name="T73" fmla="*/ 128 h 345"/>
                <a:gd name="T74" fmla="*/ 390 w 407"/>
                <a:gd name="T75" fmla="*/ 162 h 345"/>
                <a:gd name="T76" fmla="*/ 378 w 407"/>
                <a:gd name="T77" fmla="*/ 196 h 345"/>
                <a:gd name="T78" fmla="*/ 363 w 407"/>
                <a:gd name="T79" fmla="*/ 230 h 345"/>
                <a:gd name="T80" fmla="*/ 345 w 407"/>
                <a:gd name="T81" fmla="*/ 263 h 345"/>
                <a:gd name="T82" fmla="*/ 322 w 407"/>
                <a:gd name="T83" fmla="*/ 292 h 345"/>
                <a:gd name="T84" fmla="*/ 293 w 407"/>
                <a:gd name="T85" fmla="*/ 315 h 345"/>
                <a:gd name="T86" fmla="*/ 261 w 407"/>
                <a:gd name="T87" fmla="*/ 332 h 345"/>
                <a:gd name="T88" fmla="*/ 227 w 407"/>
                <a:gd name="T89" fmla="*/ 342 h 345"/>
                <a:gd name="T90" fmla="*/ 191 w 407"/>
                <a:gd name="T91" fmla="*/ 345 h 345"/>
                <a:gd name="T92" fmla="*/ 161 w 407"/>
                <a:gd name="T93" fmla="*/ 343 h 345"/>
                <a:gd name="T94" fmla="*/ 133 w 407"/>
                <a:gd name="T95" fmla="*/ 336 h 345"/>
                <a:gd name="T96" fmla="*/ 107 w 407"/>
                <a:gd name="T97" fmla="*/ 326 h 345"/>
                <a:gd name="T98" fmla="*/ 85 w 407"/>
                <a:gd name="T99" fmla="*/ 310 h 345"/>
                <a:gd name="T100" fmla="*/ 64 w 407"/>
                <a:gd name="T101" fmla="*/ 292 h 345"/>
                <a:gd name="T102" fmla="*/ 44 w 407"/>
                <a:gd name="T103" fmla="*/ 263 h 345"/>
                <a:gd name="T104" fmla="*/ 28 w 407"/>
                <a:gd name="T105" fmla="*/ 232 h 345"/>
                <a:gd name="T106" fmla="*/ 17 w 407"/>
                <a:gd name="T107" fmla="*/ 198 h 345"/>
                <a:gd name="T108" fmla="*/ 7 w 407"/>
                <a:gd name="T109" fmla="*/ 163 h 345"/>
                <a:gd name="T110" fmla="*/ 3 w 407"/>
                <a:gd name="T111" fmla="*/ 129 h 345"/>
                <a:gd name="T112" fmla="*/ 0 w 407"/>
                <a:gd name="T113" fmla="*/ 97 h 345"/>
                <a:gd name="T114" fmla="*/ 0 w 407"/>
                <a:gd name="T115" fmla="*/ 67 h 345"/>
                <a:gd name="T116" fmla="*/ 0 w 407"/>
                <a:gd name="T117" fmla="*/ 40 h 345"/>
                <a:gd name="T118" fmla="*/ 1 w 407"/>
                <a:gd name="T119" fmla="*/ 19 h 345"/>
                <a:gd name="T120" fmla="*/ 2 w 407"/>
                <a:gd name="T121" fmla="*/ 6 h 345"/>
                <a:gd name="T122" fmla="*/ 2 w 407"/>
                <a:gd name="T1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" h="345">
                  <a:moveTo>
                    <a:pt x="2" y="0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6" y="21"/>
                  </a:lnTo>
                  <a:lnTo>
                    <a:pt x="35" y="39"/>
                  </a:lnTo>
                  <a:lnTo>
                    <a:pt x="35" y="63"/>
                  </a:lnTo>
                  <a:lnTo>
                    <a:pt x="35" y="90"/>
                  </a:lnTo>
                  <a:lnTo>
                    <a:pt x="38" y="120"/>
                  </a:lnTo>
                  <a:lnTo>
                    <a:pt x="41" y="152"/>
                  </a:lnTo>
                  <a:lnTo>
                    <a:pt x="49" y="184"/>
                  </a:lnTo>
                  <a:lnTo>
                    <a:pt x="58" y="215"/>
                  </a:lnTo>
                  <a:lnTo>
                    <a:pt x="73" y="243"/>
                  </a:lnTo>
                  <a:lnTo>
                    <a:pt x="91" y="268"/>
                  </a:lnTo>
                  <a:lnTo>
                    <a:pt x="111" y="287"/>
                  </a:lnTo>
                  <a:lnTo>
                    <a:pt x="134" y="300"/>
                  </a:lnTo>
                  <a:lnTo>
                    <a:pt x="161" y="307"/>
                  </a:lnTo>
                  <a:lnTo>
                    <a:pt x="191" y="310"/>
                  </a:lnTo>
                  <a:lnTo>
                    <a:pt x="221" y="307"/>
                  </a:lnTo>
                  <a:lnTo>
                    <a:pt x="248" y="300"/>
                  </a:lnTo>
                  <a:lnTo>
                    <a:pt x="273" y="287"/>
                  </a:lnTo>
                  <a:lnTo>
                    <a:pt x="295" y="267"/>
                  </a:lnTo>
                  <a:lnTo>
                    <a:pt x="316" y="242"/>
                  </a:lnTo>
                  <a:lnTo>
                    <a:pt x="333" y="212"/>
                  </a:lnTo>
                  <a:lnTo>
                    <a:pt x="346" y="180"/>
                  </a:lnTo>
                  <a:lnTo>
                    <a:pt x="356" y="149"/>
                  </a:lnTo>
                  <a:lnTo>
                    <a:pt x="363" y="118"/>
                  </a:lnTo>
                  <a:lnTo>
                    <a:pt x="367" y="90"/>
                  </a:lnTo>
                  <a:lnTo>
                    <a:pt x="370" y="65"/>
                  </a:lnTo>
                  <a:lnTo>
                    <a:pt x="371" y="46"/>
                  </a:lnTo>
                  <a:lnTo>
                    <a:pt x="371" y="33"/>
                  </a:lnTo>
                  <a:lnTo>
                    <a:pt x="371" y="27"/>
                  </a:lnTo>
                  <a:lnTo>
                    <a:pt x="407" y="26"/>
                  </a:lnTo>
                  <a:lnTo>
                    <a:pt x="407" y="34"/>
                  </a:lnTo>
                  <a:lnTo>
                    <a:pt x="407" y="48"/>
                  </a:lnTo>
                  <a:lnTo>
                    <a:pt x="405" y="71"/>
                  </a:lnTo>
                  <a:lnTo>
                    <a:pt x="401" y="98"/>
                  </a:lnTo>
                  <a:lnTo>
                    <a:pt x="398" y="128"/>
                  </a:lnTo>
                  <a:lnTo>
                    <a:pt x="390" y="162"/>
                  </a:lnTo>
                  <a:lnTo>
                    <a:pt x="378" y="196"/>
                  </a:lnTo>
                  <a:lnTo>
                    <a:pt x="363" y="230"/>
                  </a:lnTo>
                  <a:lnTo>
                    <a:pt x="345" y="263"/>
                  </a:lnTo>
                  <a:lnTo>
                    <a:pt x="322" y="292"/>
                  </a:lnTo>
                  <a:lnTo>
                    <a:pt x="293" y="315"/>
                  </a:lnTo>
                  <a:lnTo>
                    <a:pt x="261" y="332"/>
                  </a:lnTo>
                  <a:lnTo>
                    <a:pt x="227" y="342"/>
                  </a:lnTo>
                  <a:lnTo>
                    <a:pt x="191" y="345"/>
                  </a:lnTo>
                  <a:lnTo>
                    <a:pt x="161" y="343"/>
                  </a:lnTo>
                  <a:lnTo>
                    <a:pt x="133" y="336"/>
                  </a:lnTo>
                  <a:lnTo>
                    <a:pt x="107" y="326"/>
                  </a:lnTo>
                  <a:lnTo>
                    <a:pt x="85" y="310"/>
                  </a:lnTo>
                  <a:lnTo>
                    <a:pt x="64" y="292"/>
                  </a:lnTo>
                  <a:lnTo>
                    <a:pt x="44" y="263"/>
                  </a:lnTo>
                  <a:lnTo>
                    <a:pt x="28" y="232"/>
                  </a:lnTo>
                  <a:lnTo>
                    <a:pt x="17" y="198"/>
                  </a:lnTo>
                  <a:lnTo>
                    <a:pt x="7" y="163"/>
                  </a:lnTo>
                  <a:lnTo>
                    <a:pt x="3" y="129"/>
                  </a:lnTo>
                  <a:lnTo>
                    <a:pt x="0" y="97"/>
                  </a:lnTo>
                  <a:lnTo>
                    <a:pt x="0" y="67"/>
                  </a:lnTo>
                  <a:lnTo>
                    <a:pt x="0" y="40"/>
                  </a:lnTo>
                  <a:lnTo>
                    <a:pt x="1" y="19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3518582" y="6214033"/>
              <a:ext cx="439213" cy="353280"/>
            </a:xfrm>
            <a:custGeom>
              <a:avLst/>
              <a:gdLst>
                <a:gd name="T0" fmla="*/ 3 w 414"/>
                <a:gd name="T1" fmla="*/ 0 h 333"/>
                <a:gd name="T2" fmla="*/ 37 w 414"/>
                <a:gd name="T3" fmla="*/ 4 h 333"/>
                <a:gd name="T4" fmla="*/ 37 w 414"/>
                <a:gd name="T5" fmla="*/ 7 h 333"/>
                <a:gd name="T6" fmla="*/ 36 w 414"/>
                <a:gd name="T7" fmla="*/ 19 h 333"/>
                <a:gd name="T8" fmla="*/ 36 w 414"/>
                <a:gd name="T9" fmla="*/ 38 h 333"/>
                <a:gd name="T10" fmla="*/ 36 w 414"/>
                <a:gd name="T11" fmla="*/ 60 h 333"/>
                <a:gd name="T12" fmla="*/ 37 w 414"/>
                <a:gd name="T13" fmla="*/ 86 h 333"/>
                <a:gd name="T14" fmla="*/ 40 w 414"/>
                <a:gd name="T15" fmla="*/ 115 h 333"/>
                <a:gd name="T16" fmla="*/ 45 w 414"/>
                <a:gd name="T17" fmla="*/ 145 h 333"/>
                <a:gd name="T18" fmla="*/ 51 w 414"/>
                <a:gd name="T19" fmla="*/ 175 h 333"/>
                <a:gd name="T20" fmla="*/ 62 w 414"/>
                <a:gd name="T21" fmla="*/ 204 h 333"/>
                <a:gd name="T22" fmla="*/ 76 w 414"/>
                <a:gd name="T23" fmla="*/ 231 h 333"/>
                <a:gd name="T24" fmla="*/ 93 w 414"/>
                <a:gd name="T25" fmla="*/ 256 h 333"/>
                <a:gd name="T26" fmla="*/ 116 w 414"/>
                <a:gd name="T27" fmla="*/ 274 h 333"/>
                <a:gd name="T28" fmla="*/ 139 w 414"/>
                <a:gd name="T29" fmla="*/ 288 h 333"/>
                <a:gd name="T30" fmla="*/ 167 w 414"/>
                <a:gd name="T31" fmla="*/ 297 h 333"/>
                <a:gd name="T32" fmla="*/ 197 w 414"/>
                <a:gd name="T33" fmla="*/ 299 h 333"/>
                <a:gd name="T34" fmla="*/ 227 w 414"/>
                <a:gd name="T35" fmla="*/ 295 h 333"/>
                <a:gd name="T36" fmla="*/ 256 w 414"/>
                <a:gd name="T37" fmla="*/ 288 h 333"/>
                <a:gd name="T38" fmla="*/ 281 w 414"/>
                <a:gd name="T39" fmla="*/ 274 h 333"/>
                <a:gd name="T40" fmla="*/ 303 w 414"/>
                <a:gd name="T41" fmla="*/ 256 h 333"/>
                <a:gd name="T42" fmla="*/ 324 w 414"/>
                <a:gd name="T43" fmla="*/ 230 h 333"/>
                <a:gd name="T44" fmla="*/ 341 w 414"/>
                <a:gd name="T45" fmla="*/ 201 h 333"/>
                <a:gd name="T46" fmla="*/ 354 w 414"/>
                <a:gd name="T47" fmla="*/ 170 h 333"/>
                <a:gd name="T48" fmla="*/ 363 w 414"/>
                <a:gd name="T49" fmla="*/ 138 h 333"/>
                <a:gd name="T50" fmla="*/ 370 w 414"/>
                <a:gd name="T51" fmla="*/ 107 h 333"/>
                <a:gd name="T52" fmla="*/ 375 w 414"/>
                <a:gd name="T53" fmla="*/ 78 h 333"/>
                <a:gd name="T54" fmla="*/ 377 w 414"/>
                <a:gd name="T55" fmla="*/ 53 h 333"/>
                <a:gd name="T56" fmla="*/ 379 w 414"/>
                <a:gd name="T57" fmla="*/ 34 h 333"/>
                <a:gd name="T58" fmla="*/ 379 w 414"/>
                <a:gd name="T59" fmla="*/ 21 h 333"/>
                <a:gd name="T60" fmla="*/ 379 w 414"/>
                <a:gd name="T61" fmla="*/ 15 h 333"/>
                <a:gd name="T62" fmla="*/ 414 w 414"/>
                <a:gd name="T63" fmla="*/ 15 h 333"/>
                <a:gd name="T64" fmla="*/ 414 w 414"/>
                <a:gd name="T65" fmla="*/ 22 h 333"/>
                <a:gd name="T66" fmla="*/ 413 w 414"/>
                <a:gd name="T67" fmla="*/ 36 h 333"/>
                <a:gd name="T68" fmla="*/ 411 w 414"/>
                <a:gd name="T69" fmla="*/ 58 h 333"/>
                <a:gd name="T70" fmla="*/ 409 w 414"/>
                <a:gd name="T71" fmla="*/ 86 h 333"/>
                <a:gd name="T72" fmla="*/ 404 w 414"/>
                <a:gd name="T73" fmla="*/ 117 h 333"/>
                <a:gd name="T74" fmla="*/ 396 w 414"/>
                <a:gd name="T75" fmla="*/ 150 h 333"/>
                <a:gd name="T76" fmla="*/ 385 w 414"/>
                <a:gd name="T77" fmla="*/ 185 h 333"/>
                <a:gd name="T78" fmla="*/ 371 w 414"/>
                <a:gd name="T79" fmla="*/ 220 h 333"/>
                <a:gd name="T80" fmla="*/ 351 w 414"/>
                <a:gd name="T81" fmla="*/ 252 h 333"/>
                <a:gd name="T82" fmla="*/ 328 w 414"/>
                <a:gd name="T83" fmla="*/ 281 h 333"/>
                <a:gd name="T84" fmla="*/ 300 w 414"/>
                <a:gd name="T85" fmla="*/ 303 h 333"/>
                <a:gd name="T86" fmla="*/ 269 w 414"/>
                <a:gd name="T87" fmla="*/ 320 h 333"/>
                <a:gd name="T88" fmla="*/ 235 w 414"/>
                <a:gd name="T89" fmla="*/ 331 h 333"/>
                <a:gd name="T90" fmla="*/ 197 w 414"/>
                <a:gd name="T91" fmla="*/ 333 h 333"/>
                <a:gd name="T92" fmla="*/ 167 w 414"/>
                <a:gd name="T93" fmla="*/ 332 h 333"/>
                <a:gd name="T94" fmla="*/ 138 w 414"/>
                <a:gd name="T95" fmla="*/ 326 h 333"/>
                <a:gd name="T96" fmla="*/ 112 w 414"/>
                <a:gd name="T97" fmla="*/ 314 h 333"/>
                <a:gd name="T98" fmla="*/ 88 w 414"/>
                <a:gd name="T99" fmla="*/ 299 h 333"/>
                <a:gd name="T100" fmla="*/ 67 w 414"/>
                <a:gd name="T101" fmla="*/ 280 h 333"/>
                <a:gd name="T102" fmla="*/ 48 w 414"/>
                <a:gd name="T103" fmla="*/ 252 h 333"/>
                <a:gd name="T104" fmla="*/ 32 w 414"/>
                <a:gd name="T105" fmla="*/ 221 h 333"/>
                <a:gd name="T106" fmla="*/ 20 w 414"/>
                <a:gd name="T107" fmla="*/ 189 h 333"/>
                <a:gd name="T108" fmla="*/ 11 w 414"/>
                <a:gd name="T109" fmla="*/ 157 h 333"/>
                <a:gd name="T110" fmla="*/ 6 w 414"/>
                <a:gd name="T111" fmla="*/ 124 h 333"/>
                <a:gd name="T112" fmla="*/ 2 w 414"/>
                <a:gd name="T113" fmla="*/ 93 h 333"/>
                <a:gd name="T114" fmla="*/ 0 w 414"/>
                <a:gd name="T115" fmla="*/ 64 h 333"/>
                <a:gd name="T116" fmla="*/ 0 w 414"/>
                <a:gd name="T117" fmla="*/ 39 h 333"/>
                <a:gd name="T118" fmla="*/ 0 w 414"/>
                <a:gd name="T119" fmla="*/ 19 h 333"/>
                <a:gd name="T120" fmla="*/ 2 w 414"/>
                <a:gd name="T121" fmla="*/ 6 h 333"/>
                <a:gd name="T122" fmla="*/ 3 w 414"/>
                <a:gd name="T12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4" h="333">
                  <a:moveTo>
                    <a:pt x="3" y="0"/>
                  </a:moveTo>
                  <a:lnTo>
                    <a:pt x="37" y="4"/>
                  </a:lnTo>
                  <a:lnTo>
                    <a:pt x="37" y="7"/>
                  </a:lnTo>
                  <a:lnTo>
                    <a:pt x="36" y="19"/>
                  </a:lnTo>
                  <a:lnTo>
                    <a:pt x="36" y="38"/>
                  </a:lnTo>
                  <a:lnTo>
                    <a:pt x="36" y="60"/>
                  </a:lnTo>
                  <a:lnTo>
                    <a:pt x="37" y="86"/>
                  </a:lnTo>
                  <a:lnTo>
                    <a:pt x="40" y="115"/>
                  </a:lnTo>
                  <a:lnTo>
                    <a:pt x="45" y="145"/>
                  </a:lnTo>
                  <a:lnTo>
                    <a:pt x="51" y="175"/>
                  </a:lnTo>
                  <a:lnTo>
                    <a:pt x="62" y="204"/>
                  </a:lnTo>
                  <a:lnTo>
                    <a:pt x="76" y="231"/>
                  </a:lnTo>
                  <a:lnTo>
                    <a:pt x="93" y="256"/>
                  </a:lnTo>
                  <a:lnTo>
                    <a:pt x="116" y="274"/>
                  </a:lnTo>
                  <a:lnTo>
                    <a:pt x="139" y="288"/>
                  </a:lnTo>
                  <a:lnTo>
                    <a:pt x="167" y="297"/>
                  </a:lnTo>
                  <a:lnTo>
                    <a:pt x="197" y="299"/>
                  </a:lnTo>
                  <a:lnTo>
                    <a:pt x="227" y="295"/>
                  </a:lnTo>
                  <a:lnTo>
                    <a:pt x="256" y="288"/>
                  </a:lnTo>
                  <a:lnTo>
                    <a:pt x="281" y="274"/>
                  </a:lnTo>
                  <a:lnTo>
                    <a:pt x="303" y="256"/>
                  </a:lnTo>
                  <a:lnTo>
                    <a:pt x="324" y="230"/>
                  </a:lnTo>
                  <a:lnTo>
                    <a:pt x="341" y="201"/>
                  </a:lnTo>
                  <a:lnTo>
                    <a:pt x="354" y="170"/>
                  </a:lnTo>
                  <a:lnTo>
                    <a:pt x="363" y="138"/>
                  </a:lnTo>
                  <a:lnTo>
                    <a:pt x="370" y="107"/>
                  </a:lnTo>
                  <a:lnTo>
                    <a:pt x="375" y="78"/>
                  </a:lnTo>
                  <a:lnTo>
                    <a:pt x="377" y="53"/>
                  </a:lnTo>
                  <a:lnTo>
                    <a:pt x="379" y="34"/>
                  </a:lnTo>
                  <a:lnTo>
                    <a:pt x="379" y="21"/>
                  </a:lnTo>
                  <a:lnTo>
                    <a:pt x="379" y="15"/>
                  </a:lnTo>
                  <a:lnTo>
                    <a:pt x="414" y="15"/>
                  </a:lnTo>
                  <a:lnTo>
                    <a:pt x="414" y="22"/>
                  </a:lnTo>
                  <a:lnTo>
                    <a:pt x="413" y="36"/>
                  </a:lnTo>
                  <a:lnTo>
                    <a:pt x="411" y="58"/>
                  </a:lnTo>
                  <a:lnTo>
                    <a:pt x="409" y="86"/>
                  </a:lnTo>
                  <a:lnTo>
                    <a:pt x="404" y="117"/>
                  </a:lnTo>
                  <a:lnTo>
                    <a:pt x="396" y="150"/>
                  </a:lnTo>
                  <a:lnTo>
                    <a:pt x="385" y="185"/>
                  </a:lnTo>
                  <a:lnTo>
                    <a:pt x="371" y="220"/>
                  </a:lnTo>
                  <a:lnTo>
                    <a:pt x="351" y="252"/>
                  </a:lnTo>
                  <a:lnTo>
                    <a:pt x="328" y="281"/>
                  </a:lnTo>
                  <a:lnTo>
                    <a:pt x="300" y="303"/>
                  </a:lnTo>
                  <a:lnTo>
                    <a:pt x="269" y="320"/>
                  </a:lnTo>
                  <a:lnTo>
                    <a:pt x="235" y="331"/>
                  </a:lnTo>
                  <a:lnTo>
                    <a:pt x="197" y="333"/>
                  </a:lnTo>
                  <a:lnTo>
                    <a:pt x="167" y="332"/>
                  </a:lnTo>
                  <a:lnTo>
                    <a:pt x="138" y="326"/>
                  </a:lnTo>
                  <a:lnTo>
                    <a:pt x="112" y="314"/>
                  </a:lnTo>
                  <a:lnTo>
                    <a:pt x="88" y="299"/>
                  </a:lnTo>
                  <a:lnTo>
                    <a:pt x="67" y="280"/>
                  </a:lnTo>
                  <a:lnTo>
                    <a:pt x="48" y="252"/>
                  </a:lnTo>
                  <a:lnTo>
                    <a:pt x="32" y="221"/>
                  </a:lnTo>
                  <a:lnTo>
                    <a:pt x="20" y="189"/>
                  </a:lnTo>
                  <a:lnTo>
                    <a:pt x="11" y="157"/>
                  </a:lnTo>
                  <a:lnTo>
                    <a:pt x="6" y="124"/>
                  </a:lnTo>
                  <a:lnTo>
                    <a:pt x="2" y="93"/>
                  </a:lnTo>
                  <a:lnTo>
                    <a:pt x="0" y="64"/>
                  </a:lnTo>
                  <a:lnTo>
                    <a:pt x="0" y="39"/>
                  </a:lnTo>
                  <a:lnTo>
                    <a:pt x="0" y="19"/>
                  </a:lnTo>
                  <a:lnTo>
                    <a:pt x="2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3297915" y="4399895"/>
              <a:ext cx="809467" cy="952688"/>
            </a:xfrm>
            <a:custGeom>
              <a:avLst/>
              <a:gdLst>
                <a:gd name="T0" fmla="*/ 441 w 763"/>
                <a:gd name="T1" fmla="*/ 3 h 898"/>
                <a:gd name="T2" fmla="*/ 519 w 763"/>
                <a:gd name="T3" fmla="*/ 21 h 898"/>
                <a:gd name="T4" fmla="*/ 592 w 763"/>
                <a:gd name="T5" fmla="*/ 56 h 898"/>
                <a:gd name="T6" fmla="*/ 656 w 763"/>
                <a:gd name="T7" fmla="*/ 110 h 898"/>
                <a:gd name="T8" fmla="*/ 708 w 763"/>
                <a:gd name="T9" fmla="*/ 184 h 898"/>
                <a:gd name="T10" fmla="*/ 746 w 763"/>
                <a:gd name="T11" fmla="*/ 281 h 898"/>
                <a:gd name="T12" fmla="*/ 762 w 763"/>
                <a:gd name="T13" fmla="*/ 369 h 898"/>
                <a:gd name="T14" fmla="*/ 761 w 763"/>
                <a:gd name="T15" fmla="*/ 444 h 898"/>
                <a:gd name="T16" fmla="*/ 745 w 763"/>
                <a:gd name="T17" fmla="*/ 507 h 898"/>
                <a:gd name="T18" fmla="*/ 719 w 763"/>
                <a:gd name="T19" fmla="*/ 563 h 898"/>
                <a:gd name="T20" fmla="*/ 686 w 763"/>
                <a:gd name="T21" fmla="*/ 615 h 898"/>
                <a:gd name="T22" fmla="*/ 651 w 763"/>
                <a:gd name="T23" fmla="*/ 668 h 898"/>
                <a:gd name="T24" fmla="*/ 616 w 763"/>
                <a:gd name="T25" fmla="*/ 724 h 898"/>
                <a:gd name="T26" fmla="*/ 585 w 763"/>
                <a:gd name="T27" fmla="*/ 785 h 898"/>
                <a:gd name="T28" fmla="*/ 563 w 763"/>
                <a:gd name="T29" fmla="*/ 857 h 898"/>
                <a:gd name="T30" fmla="*/ 231 w 763"/>
                <a:gd name="T31" fmla="*/ 894 h 898"/>
                <a:gd name="T32" fmla="*/ 216 w 763"/>
                <a:gd name="T33" fmla="*/ 826 h 898"/>
                <a:gd name="T34" fmla="*/ 187 w 763"/>
                <a:gd name="T35" fmla="*/ 763 h 898"/>
                <a:gd name="T36" fmla="*/ 152 w 763"/>
                <a:gd name="T37" fmla="*/ 703 h 898"/>
                <a:gd name="T38" fmla="*/ 114 w 763"/>
                <a:gd name="T39" fmla="*/ 645 h 898"/>
                <a:gd name="T40" fmla="*/ 75 w 763"/>
                <a:gd name="T41" fmla="*/ 588 h 898"/>
                <a:gd name="T42" fmla="*/ 41 w 763"/>
                <a:gd name="T43" fmla="*/ 527 h 898"/>
                <a:gd name="T44" fmla="*/ 15 w 763"/>
                <a:gd name="T45" fmla="*/ 463 h 898"/>
                <a:gd name="T46" fmla="*/ 2 w 763"/>
                <a:gd name="T47" fmla="*/ 394 h 898"/>
                <a:gd name="T48" fmla="*/ 4 w 763"/>
                <a:gd name="T49" fmla="*/ 318 h 898"/>
                <a:gd name="T50" fmla="*/ 29 w 763"/>
                <a:gd name="T51" fmla="*/ 233 h 898"/>
                <a:gd name="T52" fmla="*/ 68 w 763"/>
                <a:gd name="T53" fmla="*/ 156 h 898"/>
                <a:gd name="T54" fmla="*/ 115 w 763"/>
                <a:gd name="T55" fmla="*/ 102 h 898"/>
                <a:gd name="T56" fmla="*/ 176 w 763"/>
                <a:gd name="T57" fmla="*/ 59 h 898"/>
                <a:gd name="T58" fmla="*/ 246 w 763"/>
                <a:gd name="T59" fmla="*/ 26 h 898"/>
                <a:gd name="T60" fmla="*/ 322 w 763"/>
                <a:gd name="T61" fmla="*/ 6 h 898"/>
                <a:gd name="T62" fmla="*/ 402 w 763"/>
                <a:gd name="T63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3" h="898">
                  <a:moveTo>
                    <a:pt x="402" y="0"/>
                  </a:moveTo>
                  <a:lnTo>
                    <a:pt x="441" y="3"/>
                  </a:lnTo>
                  <a:lnTo>
                    <a:pt x="481" y="9"/>
                  </a:lnTo>
                  <a:lnTo>
                    <a:pt x="519" y="21"/>
                  </a:lnTo>
                  <a:lnTo>
                    <a:pt x="557" y="35"/>
                  </a:lnTo>
                  <a:lnTo>
                    <a:pt x="592" y="56"/>
                  </a:lnTo>
                  <a:lnTo>
                    <a:pt x="626" y="80"/>
                  </a:lnTo>
                  <a:lnTo>
                    <a:pt x="656" y="110"/>
                  </a:lnTo>
                  <a:lnTo>
                    <a:pt x="685" y="144"/>
                  </a:lnTo>
                  <a:lnTo>
                    <a:pt x="708" y="184"/>
                  </a:lnTo>
                  <a:lnTo>
                    <a:pt x="729" y="230"/>
                  </a:lnTo>
                  <a:lnTo>
                    <a:pt x="746" y="281"/>
                  </a:lnTo>
                  <a:lnTo>
                    <a:pt x="757" y="327"/>
                  </a:lnTo>
                  <a:lnTo>
                    <a:pt x="762" y="369"/>
                  </a:lnTo>
                  <a:lnTo>
                    <a:pt x="763" y="407"/>
                  </a:lnTo>
                  <a:lnTo>
                    <a:pt x="761" y="444"/>
                  </a:lnTo>
                  <a:lnTo>
                    <a:pt x="754" y="476"/>
                  </a:lnTo>
                  <a:lnTo>
                    <a:pt x="745" y="507"/>
                  </a:lnTo>
                  <a:lnTo>
                    <a:pt x="733" y="535"/>
                  </a:lnTo>
                  <a:lnTo>
                    <a:pt x="719" y="563"/>
                  </a:lnTo>
                  <a:lnTo>
                    <a:pt x="703" y="590"/>
                  </a:lnTo>
                  <a:lnTo>
                    <a:pt x="686" y="615"/>
                  </a:lnTo>
                  <a:lnTo>
                    <a:pt x="669" y="641"/>
                  </a:lnTo>
                  <a:lnTo>
                    <a:pt x="651" y="668"/>
                  </a:lnTo>
                  <a:lnTo>
                    <a:pt x="633" y="695"/>
                  </a:lnTo>
                  <a:lnTo>
                    <a:pt x="616" y="724"/>
                  </a:lnTo>
                  <a:lnTo>
                    <a:pt x="600" y="754"/>
                  </a:lnTo>
                  <a:lnTo>
                    <a:pt x="585" y="785"/>
                  </a:lnTo>
                  <a:lnTo>
                    <a:pt x="574" y="819"/>
                  </a:lnTo>
                  <a:lnTo>
                    <a:pt x="563" y="857"/>
                  </a:lnTo>
                  <a:lnTo>
                    <a:pt x="557" y="898"/>
                  </a:lnTo>
                  <a:lnTo>
                    <a:pt x="231" y="894"/>
                  </a:lnTo>
                  <a:lnTo>
                    <a:pt x="225" y="859"/>
                  </a:lnTo>
                  <a:lnTo>
                    <a:pt x="216" y="826"/>
                  </a:lnTo>
                  <a:lnTo>
                    <a:pt x="203" y="793"/>
                  </a:lnTo>
                  <a:lnTo>
                    <a:pt x="187" y="763"/>
                  </a:lnTo>
                  <a:lnTo>
                    <a:pt x="172" y="733"/>
                  </a:lnTo>
                  <a:lnTo>
                    <a:pt x="152" y="703"/>
                  </a:lnTo>
                  <a:lnTo>
                    <a:pt x="134" y="674"/>
                  </a:lnTo>
                  <a:lnTo>
                    <a:pt x="114" y="645"/>
                  </a:lnTo>
                  <a:lnTo>
                    <a:pt x="95" y="616"/>
                  </a:lnTo>
                  <a:lnTo>
                    <a:pt x="75" y="588"/>
                  </a:lnTo>
                  <a:lnTo>
                    <a:pt x="57" y="558"/>
                  </a:lnTo>
                  <a:lnTo>
                    <a:pt x="41" y="527"/>
                  </a:lnTo>
                  <a:lnTo>
                    <a:pt x="26" y="496"/>
                  </a:lnTo>
                  <a:lnTo>
                    <a:pt x="15" y="463"/>
                  </a:lnTo>
                  <a:lnTo>
                    <a:pt x="6" y="429"/>
                  </a:lnTo>
                  <a:lnTo>
                    <a:pt x="2" y="394"/>
                  </a:lnTo>
                  <a:lnTo>
                    <a:pt x="0" y="357"/>
                  </a:lnTo>
                  <a:lnTo>
                    <a:pt x="4" y="318"/>
                  </a:lnTo>
                  <a:lnTo>
                    <a:pt x="13" y="276"/>
                  </a:lnTo>
                  <a:lnTo>
                    <a:pt x="29" y="233"/>
                  </a:lnTo>
                  <a:lnTo>
                    <a:pt x="50" y="186"/>
                  </a:lnTo>
                  <a:lnTo>
                    <a:pt x="68" y="156"/>
                  </a:lnTo>
                  <a:lnTo>
                    <a:pt x="89" y="128"/>
                  </a:lnTo>
                  <a:lnTo>
                    <a:pt x="115" y="102"/>
                  </a:lnTo>
                  <a:lnTo>
                    <a:pt x="144" y="80"/>
                  </a:lnTo>
                  <a:lnTo>
                    <a:pt x="176" y="59"/>
                  </a:lnTo>
                  <a:lnTo>
                    <a:pt x="210" y="40"/>
                  </a:lnTo>
                  <a:lnTo>
                    <a:pt x="246" y="26"/>
                  </a:lnTo>
                  <a:lnTo>
                    <a:pt x="283" y="14"/>
                  </a:lnTo>
                  <a:lnTo>
                    <a:pt x="322" y="6"/>
                  </a:lnTo>
                  <a:lnTo>
                    <a:pt x="362" y="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3509034" y="4643901"/>
              <a:ext cx="406325" cy="1005733"/>
            </a:xfrm>
            <a:custGeom>
              <a:avLst/>
              <a:gdLst>
                <a:gd name="T0" fmla="*/ 271 w 383"/>
                <a:gd name="T1" fmla="*/ 79 h 948"/>
                <a:gd name="T2" fmla="*/ 253 w 383"/>
                <a:gd name="T3" fmla="*/ 174 h 948"/>
                <a:gd name="T4" fmla="*/ 248 w 383"/>
                <a:gd name="T5" fmla="*/ 223 h 948"/>
                <a:gd name="T6" fmla="*/ 227 w 383"/>
                <a:gd name="T7" fmla="*/ 223 h 948"/>
                <a:gd name="T8" fmla="*/ 221 w 383"/>
                <a:gd name="T9" fmla="*/ 136 h 948"/>
                <a:gd name="T10" fmla="*/ 214 w 383"/>
                <a:gd name="T11" fmla="*/ 96 h 948"/>
                <a:gd name="T12" fmla="*/ 197 w 383"/>
                <a:gd name="T13" fmla="*/ 71 h 948"/>
                <a:gd name="T14" fmla="*/ 159 w 383"/>
                <a:gd name="T15" fmla="*/ 172 h 948"/>
                <a:gd name="T16" fmla="*/ 156 w 383"/>
                <a:gd name="T17" fmla="*/ 262 h 948"/>
                <a:gd name="T18" fmla="*/ 136 w 383"/>
                <a:gd name="T19" fmla="*/ 254 h 948"/>
                <a:gd name="T20" fmla="*/ 131 w 383"/>
                <a:gd name="T21" fmla="*/ 215 h 948"/>
                <a:gd name="T22" fmla="*/ 101 w 383"/>
                <a:gd name="T23" fmla="*/ 84 h 948"/>
                <a:gd name="T24" fmla="*/ 84 w 383"/>
                <a:gd name="T25" fmla="*/ 54 h 948"/>
                <a:gd name="T26" fmla="*/ 55 w 383"/>
                <a:gd name="T27" fmla="*/ 97 h 948"/>
                <a:gd name="T28" fmla="*/ 51 w 383"/>
                <a:gd name="T29" fmla="*/ 241 h 948"/>
                <a:gd name="T30" fmla="*/ 101 w 383"/>
                <a:gd name="T31" fmla="*/ 558 h 948"/>
                <a:gd name="T32" fmla="*/ 257 w 383"/>
                <a:gd name="T33" fmla="*/ 667 h 948"/>
                <a:gd name="T34" fmla="*/ 307 w 383"/>
                <a:gd name="T35" fmla="*/ 185 h 948"/>
                <a:gd name="T36" fmla="*/ 304 w 383"/>
                <a:gd name="T37" fmla="*/ 47 h 948"/>
                <a:gd name="T38" fmla="*/ 307 w 383"/>
                <a:gd name="T39" fmla="*/ 4 h 948"/>
                <a:gd name="T40" fmla="*/ 333 w 383"/>
                <a:gd name="T41" fmla="*/ 55 h 948"/>
                <a:gd name="T42" fmla="*/ 331 w 383"/>
                <a:gd name="T43" fmla="*/ 193 h 948"/>
                <a:gd name="T44" fmla="*/ 282 w 383"/>
                <a:gd name="T45" fmla="*/ 667 h 948"/>
                <a:gd name="T46" fmla="*/ 383 w 383"/>
                <a:gd name="T47" fmla="*/ 705 h 948"/>
                <a:gd name="T48" fmla="*/ 364 w 383"/>
                <a:gd name="T49" fmla="*/ 748 h 948"/>
                <a:gd name="T50" fmla="*/ 377 w 383"/>
                <a:gd name="T51" fmla="*/ 769 h 948"/>
                <a:gd name="T52" fmla="*/ 368 w 383"/>
                <a:gd name="T53" fmla="*/ 804 h 948"/>
                <a:gd name="T54" fmla="*/ 371 w 383"/>
                <a:gd name="T55" fmla="*/ 829 h 948"/>
                <a:gd name="T56" fmla="*/ 371 w 383"/>
                <a:gd name="T57" fmla="*/ 870 h 948"/>
                <a:gd name="T58" fmla="*/ 341 w 383"/>
                <a:gd name="T59" fmla="*/ 888 h 948"/>
                <a:gd name="T60" fmla="*/ 144 w 383"/>
                <a:gd name="T61" fmla="*/ 944 h 948"/>
                <a:gd name="T62" fmla="*/ 4 w 383"/>
                <a:gd name="T63" fmla="*/ 860 h 948"/>
                <a:gd name="T64" fmla="*/ 12 w 383"/>
                <a:gd name="T65" fmla="*/ 826 h 948"/>
                <a:gd name="T66" fmla="*/ 9 w 383"/>
                <a:gd name="T67" fmla="*/ 804 h 948"/>
                <a:gd name="T68" fmla="*/ 13 w 383"/>
                <a:gd name="T69" fmla="*/ 764 h 948"/>
                <a:gd name="T70" fmla="*/ 15 w 383"/>
                <a:gd name="T71" fmla="*/ 736 h 948"/>
                <a:gd name="T72" fmla="*/ 9 w 383"/>
                <a:gd name="T73" fmla="*/ 686 h 948"/>
                <a:gd name="T74" fmla="*/ 30 w 383"/>
                <a:gd name="T75" fmla="*/ 664 h 948"/>
                <a:gd name="T76" fmla="*/ 88 w 383"/>
                <a:gd name="T77" fmla="*/ 622 h 948"/>
                <a:gd name="T78" fmla="*/ 26 w 383"/>
                <a:gd name="T79" fmla="*/ 269 h 948"/>
                <a:gd name="T80" fmla="*/ 26 w 383"/>
                <a:gd name="T81" fmla="*/ 114 h 948"/>
                <a:gd name="T82" fmla="*/ 45 w 383"/>
                <a:gd name="T83" fmla="*/ 47 h 948"/>
                <a:gd name="T84" fmla="*/ 85 w 383"/>
                <a:gd name="T85" fmla="*/ 20 h 948"/>
                <a:gd name="T86" fmla="*/ 123 w 383"/>
                <a:gd name="T87" fmla="*/ 68 h 948"/>
                <a:gd name="T88" fmla="*/ 146 w 383"/>
                <a:gd name="T89" fmla="*/ 131 h 948"/>
                <a:gd name="T90" fmla="*/ 165 w 383"/>
                <a:gd name="T91" fmla="*/ 68 h 948"/>
                <a:gd name="T92" fmla="*/ 210 w 383"/>
                <a:gd name="T93" fmla="*/ 36 h 948"/>
                <a:gd name="T94" fmla="*/ 242 w 383"/>
                <a:gd name="T95" fmla="*/ 88 h 948"/>
                <a:gd name="T96" fmla="*/ 270 w 383"/>
                <a:gd name="T97" fmla="*/ 19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948">
                  <a:moveTo>
                    <a:pt x="293" y="37"/>
                  </a:moveTo>
                  <a:lnTo>
                    <a:pt x="287" y="41"/>
                  </a:lnTo>
                  <a:lnTo>
                    <a:pt x="280" y="53"/>
                  </a:lnTo>
                  <a:lnTo>
                    <a:pt x="271" y="79"/>
                  </a:lnTo>
                  <a:lnTo>
                    <a:pt x="265" y="106"/>
                  </a:lnTo>
                  <a:lnTo>
                    <a:pt x="257" y="138"/>
                  </a:lnTo>
                  <a:lnTo>
                    <a:pt x="253" y="169"/>
                  </a:lnTo>
                  <a:lnTo>
                    <a:pt x="253" y="174"/>
                  </a:lnTo>
                  <a:lnTo>
                    <a:pt x="252" y="180"/>
                  </a:lnTo>
                  <a:lnTo>
                    <a:pt x="252" y="202"/>
                  </a:lnTo>
                  <a:lnTo>
                    <a:pt x="250" y="218"/>
                  </a:lnTo>
                  <a:lnTo>
                    <a:pt x="248" y="223"/>
                  </a:lnTo>
                  <a:lnTo>
                    <a:pt x="244" y="228"/>
                  </a:lnTo>
                  <a:lnTo>
                    <a:pt x="237" y="229"/>
                  </a:lnTo>
                  <a:lnTo>
                    <a:pt x="231" y="228"/>
                  </a:lnTo>
                  <a:lnTo>
                    <a:pt x="227" y="223"/>
                  </a:lnTo>
                  <a:lnTo>
                    <a:pt x="223" y="205"/>
                  </a:lnTo>
                  <a:lnTo>
                    <a:pt x="221" y="185"/>
                  </a:lnTo>
                  <a:lnTo>
                    <a:pt x="224" y="165"/>
                  </a:lnTo>
                  <a:lnTo>
                    <a:pt x="221" y="136"/>
                  </a:lnTo>
                  <a:lnTo>
                    <a:pt x="220" y="130"/>
                  </a:lnTo>
                  <a:lnTo>
                    <a:pt x="219" y="121"/>
                  </a:lnTo>
                  <a:lnTo>
                    <a:pt x="216" y="108"/>
                  </a:lnTo>
                  <a:lnTo>
                    <a:pt x="214" y="96"/>
                  </a:lnTo>
                  <a:lnTo>
                    <a:pt x="210" y="84"/>
                  </a:lnTo>
                  <a:lnTo>
                    <a:pt x="206" y="75"/>
                  </a:lnTo>
                  <a:lnTo>
                    <a:pt x="202" y="71"/>
                  </a:lnTo>
                  <a:lnTo>
                    <a:pt x="197" y="71"/>
                  </a:lnTo>
                  <a:lnTo>
                    <a:pt x="190" y="80"/>
                  </a:lnTo>
                  <a:lnTo>
                    <a:pt x="178" y="106"/>
                  </a:lnTo>
                  <a:lnTo>
                    <a:pt x="167" y="138"/>
                  </a:lnTo>
                  <a:lnTo>
                    <a:pt x="159" y="172"/>
                  </a:lnTo>
                  <a:lnTo>
                    <a:pt x="155" y="206"/>
                  </a:lnTo>
                  <a:lnTo>
                    <a:pt x="161" y="249"/>
                  </a:lnTo>
                  <a:lnTo>
                    <a:pt x="160" y="256"/>
                  </a:lnTo>
                  <a:lnTo>
                    <a:pt x="156" y="262"/>
                  </a:lnTo>
                  <a:lnTo>
                    <a:pt x="149" y="263"/>
                  </a:lnTo>
                  <a:lnTo>
                    <a:pt x="143" y="263"/>
                  </a:lnTo>
                  <a:lnTo>
                    <a:pt x="138" y="257"/>
                  </a:lnTo>
                  <a:lnTo>
                    <a:pt x="136" y="254"/>
                  </a:lnTo>
                  <a:lnTo>
                    <a:pt x="136" y="254"/>
                  </a:lnTo>
                  <a:lnTo>
                    <a:pt x="136" y="254"/>
                  </a:lnTo>
                  <a:lnTo>
                    <a:pt x="132" y="235"/>
                  </a:lnTo>
                  <a:lnTo>
                    <a:pt x="131" y="215"/>
                  </a:lnTo>
                  <a:lnTo>
                    <a:pt x="126" y="180"/>
                  </a:lnTo>
                  <a:lnTo>
                    <a:pt x="119" y="143"/>
                  </a:lnTo>
                  <a:lnTo>
                    <a:pt x="112" y="113"/>
                  </a:lnTo>
                  <a:lnTo>
                    <a:pt x="101" y="84"/>
                  </a:lnTo>
                  <a:lnTo>
                    <a:pt x="98" y="76"/>
                  </a:lnTo>
                  <a:lnTo>
                    <a:pt x="95" y="68"/>
                  </a:lnTo>
                  <a:lnTo>
                    <a:pt x="89" y="61"/>
                  </a:lnTo>
                  <a:lnTo>
                    <a:pt x="84" y="54"/>
                  </a:lnTo>
                  <a:lnTo>
                    <a:pt x="77" y="50"/>
                  </a:lnTo>
                  <a:lnTo>
                    <a:pt x="72" y="53"/>
                  </a:lnTo>
                  <a:lnTo>
                    <a:pt x="67" y="62"/>
                  </a:lnTo>
                  <a:lnTo>
                    <a:pt x="55" y="97"/>
                  </a:lnTo>
                  <a:lnTo>
                    <a:pt x="50" y="133"/>
                  </a:lnTo>
                  <a:lnTo>
                    <a:pt x="49" y="168"/>
                  </a:lnTo>
                  <a:lnTo>
                    <a:pt x="50" y="205"/>
                  </a:lnTo>
                  <a:lnTo>
                    <a:pt x="51" y="241"/>
                  </a:lnTo>
                  <a:lnTo>
                    <a:pt x="60" y="328"/>
                  </a:lnTo>
                  <a:lnTo>
                    <a:pt x="74" y="414"/>
                  </a:lnTo>
                  <a:lnTo>
                    <a:pt x="89" y="500"/>
                  </a:lnTo>
                  <a:lnTo>
                    <a:pt x="101" y="558"/>
                  </a:lnTo>
                  <a:lnTo>
                    <a:pt x="113" y="617"/>
                  </a:lnTo>
                  <a:lnTo>
                    <a:pt x="117" y="640"/>
                  </a:lnTo>
                  <a:lnTo>
                    <a:pt x="122" y="665"/>
                  </a:lnTo>
                  <a:lnTo>
                    <a:pt x="257" y="667"/>
                  </a:lnTo>
                  <a:lnTo>
                    <a:pt x="269" y="579"/>
                  </a:lnTo>
                  <a:lnTo>
                    <a:pt x="278" y="491"/>
                  </a:lnTo>
                  <a:lnTo>
                    <a:pt x="300" y="244"/>
                  </a:lnTo>
                  <a:lnTo>
                    <a:pt x="307" y="185"/>
                  </a:lnTo>
                  <a:lnTo>
                    <a:pt x="312" y="125"/>
                  </a:lnTo>
                  <a:lnTo>
                    <a:pt x="311" y="92"/>
                  </a:lnTo>
                  <a:lnTo>
                    <a:pt x="307" y="61"/>
                  </a:lnTo>
                  <a:lnTo>
                    <a:pt x="304" y="47"/>
                  </a:lnTo>
                  <a:lnTo>
                    <a:pt x="299" y="40"/>
                  </a:lnTo>
                  <a:lnTo>
                    <a:pt x="293" y="37"/>
                  </a:lnTo>
                  <a:close/>
                  <a:moveTo>
                    <a:pt x="296" y="0"/>
                  </a:moveTo>
                  <a:lnTo>
                    <a:pt x="307" y="4"/>
                  </a:lnTo>
                  <a:lnTo>
                    <a:pt x="318" y="13"/>
                  </a:lnTo>
                  <a:lnTo>
                    <a:pt x="326" y="26"/>
                  </a:lnTo>
                  <a:lnTo>
                    <a:pt x="330" y="40"/>
                  </a:lnTo>
                  <a:lnTo>
                    <a:pt x="333" y="55"/>
                  </a:lnTo>
                  <a:lnTo>
                    <a:pt x="335" y="71"/>
                  </a:lnTo>
                  <a:lnTo>
                    <a:pt x="335" y="85"/>
                  </a:lnTo>
                  <a:lnTo>
                    <a:pt x="337" y="139"/>
                  </a:lnTo>
                  <a:lnTo>
                    <a:pt x="331" y="193"/>
                  </a:lnTo>
                  <a:lnTo>
                    <a:pt x="326" y="245"/>
                  </a:lnTo>
                  <a:lnTo>
                    <a:pt x="312" y="406"/>
                  </a:lnTo>
                  <a:lnTo>
                    <a:pt x="296" y="537"/>
                  </a:lnTo>
                  <a:lnTo>
                    <a:pt x="282" y="667"/>
                  </a:lnTo>
                  <a:lnTo>
                    <a:pt x="358" y="668"/>
                  </a:lnTo>
                  <a:lnTo>
                    <a:pt x="372" y="680"/>
                  </a:lnTo>
                  <a:lnTo>
                    <a:pt x="380" y="692"/>
                  </a:lnTo>
                  <a:lnTo>
                    <a:pt x="383" y="705"/>
                  </a:lnTo>
                  <a:lnTo>
                    <a:pt x="380" y="718"/>
                  </a:lnTo>
                  <a:lnTo>
                    <a:pt x="376" y="729"/>
                  </a:lnTo>
                  <a:lnTo>
                    <a:pt x="369" y="740"/>
                  </a:lnTo>
                  <a:lnTo>
                    <a:pt x="364" y="748"/>
                  </a:lnTo>
                  <a:lnTo>
                    <a:pt x="359" y="753"/>
                  </a:lnTo>
                  <a:lnTo>
                    <a:pt x="358" y="754"/>
                  </a:lnTo>
                  <a:lnTo>
                    <a:pt x="371" y="761"/>
                  </a:lnTo>
                  <a:lnTo>
                    <a:pt x="377" y="769"/>
                  </a:lnTo>
                  <a:lnTo>
                    <a:pt x="379" y="778"/>
                  </a:lnTo>
                  <a:lnTo>
                    <a:pt x="377" y="787"/>
                  </a:lnTo>
                  <a:lnTo>
                    <a:pt x="373" y="796"/>
                  </a:lnTo>
                  <a:lnTo>
                    <a:pt x="368" y="804"/>
                  </a:lnTo>
                  <a:lnTo>
                    <a:pt x="362" y="811"/>
                  </a:lnTo>
                  <a:lnTo>
                    <a:pt x="358" y="815"/>
                  </a:lnTo>
                  <a:lnTo>
                    <a:pt x="356" y="817"/>
                  </a:lnTo>
                  <a:lnTo>
                    <a:pt x="371" y="829"/>
                  </a:lnTo>
                  <a:lnTo>
                    <a:pt x="377" y="841"/>
                  </a:lnTo>
                  <a:lnTo>
                    <a:pt x="380" y="853"/>
                  </a:lnTo>
                  <a:lnTo>
                    <a:pt x="376" y="862"/>
                  </a:lnTo>
                  <a:lnTo>
                    <a:pt x="371" y="870"/>
                  </a:lnTo>
                  <a:lnTo>
                    <a:pt x="363" y="876"/>
                  </a:lnTo>
                  <a:lnTo>
                    <a:pt x="354" y="881"/>
                  </a:lnTo>
                  <a:lnTo>
                    <a:pt x="347" y="885"/>
                  </a:lnTo>
                  <a:lnTo>
                    <a:pt x="341" y="888"/>
                  </a:lnTo>
                  <a:lnTo>
                    <a:pt x="339" y="889"/>
                  </a:lnTo>
                  <a:lnTo>
                    <a:pt x="283" y="892"/>
                  </a:lnTo>
                  <a:lnTo>
                    <a:pt x="229" y="948"/>
                  </a:lnTo>
                  <a:lnTo>
                    <a:pt x="144" y="944"/>
                  </a:lnTo>
                  <a:lnTo>
                    <a:pt x="95" y="885"/>
                  </a:lnTo>
                  <a:lnTo>
                    <a:pt x="28" y="881"/>
                  </a:lnTo>
                  <a:lnTo>
                    <a:pt x="12" y="871"/>
                  </a:lnTo>
                  <a:lnTo>
                    <a:pt x="4" y="860"/>
                  </a:lnTo>
                  <a:lnTo>
                    <a:pt x="0" y="851"/>
                  </a:lnTo>
                  <a:lnTo>
                    <a:pt x="3" y="842"/>
                  </a:lnTo>
                  <a:lnTo>
                    <a:pt x="7" y="834"/>
                  </a:lnTo>
                  <a:lnTo>
                    <a:pt x="12" y="826"/>
                  </a:lnTo>
                  <a:lnTo>
                    <a:pt x="19" y="821"/>
                  </a:lnTo>
                  <a:lnTo>
                    <a:pt x="23" y="818"/>
                  </a:lnTo>
                  <a:lnTo>
                    <a:pt x="25" y="817"/>
                  </a:lnTo>
                  <a:lnTo>
                    <a:pt x="9" y="804"/>
                  </a:lnTo>
                  <a:lnTo>
                    <a:pt x="3" y="792"/>
                  </a:lnTo>
                  <a:lnTo>
                    <a:pt x="3" y="782"/>
                  </a:lnTo>
                  <a:lnTo>
                    <a:pt x="7" y="771"/>
                  </a:lnTo>
                  <a:lnTo>
                    <a:pt x="13" y="764"/>
                  </a:lnTo>
                  <a:lnTo>
                    <a:pt x="20" y="757"/>
                  </a:lnTo>
                  <a:lnTo>
                    <a:pt x="25" y="753"/>
                  </a:lnTo>
                  <a:lnTo>
                    <a:pt x="28" y="752"/>
                  </a:lnTo>
                  <a:lnTo>
                    <a:pt x="15" y="736"/>
                  </a:lnTo>
                  <a:lnTo>
                    <a:pt x="7" y="722"/>
                  </a:lnTo>
                  <a:lnTo>
                    <a:pt x="4" y="709"/>
                  </a:lnTo>
                  <a:lnTo>
                    <a:pt x="5" y="697"/>
                  </a:lnTo>
                  <a:lnTo>
                    <a:pt x="9" y="686"/>
                  </a:lnTo>
                  <a:lnTo>
                    <a:pt x="15" y="678"/>
                  </a:lnTo>
                  <a:lnTo>
                    <a:pt x="21" y="672"/>
                  </a:lnTo>
                  <a:lnTo>
                    <a:pt x="26" y="668"/>
                  </a:lnTo>
                  <a:lnTo>
                    <a:pt x="30" y="664"/>
                  </a:lnTo>
                  <a:lnTo>
                    <a:pt x="32" y="664"/>
                  </a:lnTo>
                  <a:lnTo>
                    <a:pt x="95" y="664"/>
                  </a:lnTo>
                  <a:lnTo>
                    <a:pt x="91" y="642"/>
                  </a:lnTo>
                  <a:lnTo>
                    <a:pt x="88" y="622"/>
                  </a:lnTo>
                  <a:lnTo>
                    <a:pt x="58" y="462"/>
                  </a:lnTo>
                  <a:lnTo>
                    <a:pt x="46" y="398"/>
                  </a:lnTo>
                  <a:lnTo>
                    <a:pt x="34" y="334"/>
                  </a:lnTo>
                  <a:lnTo>
                    <a:pt x="26" y="269"/>
                  </a:lnTo>
                  <a:lnTo>
                    <a:pt x="23" y="202"/>
                  </a:lnTo>
                  <a:lnTo>
                    <a:pt x="24" y="138"/>
                  </a:lnTo>
                  <a:lnTo>
                    <a:pt x="25" y="127"/>
                  </a:lnTo>
                  <a:lnTo>
                    <a:pt x="26" y="114"/>
                  </a:lnTo>
                  <a:lnTo>
                    <a:pt x="29" y="98"/>
                  </a:lnTo>
                  <a:lnTo>
                    <a:pt x="33" y="81"/>
                  </a:lnTo>
                  <a:lnTo>
                    <a:pt x="38" y="63"/>
                  </a:lnTo>
                  <a:lnTo>
                    <a:pt x="45" y="47"/>
                  </a:lnTo>
                  <a:lnTo>
                    <a:pt x="53" y="33"/>
                  </a:lnTo>
                  <a:lnTo>
                    <a:pt x="62" y="24"/>
                  </a:lnTo>
                  <a:lnTo>
                    <a:pt x="74" y="19"/>
                  </a:lnTo>
                  <a:lnTo>
                    <a:pt x="85" y="20"/>
                  </a:lnTo>
                  <a:lnTo>
                    <a:pt x="100" y="29"/>
                  </a:lnTo>
                  <a:lnTo>
                    <a:pt x="110" y="40"/>
                  </a:lnTo>
                  <a:lnTo>
                    <a:pt x="118" y="54"/>
                  </a:lnTo>
                  <a:lnTo>
                    <a:pt x="123" y="68"/>
                  </a:lnTo>
                  <a:lnTo>
                    <a:pt x="129" y="84"/>
                  </a:lnTo>
                  <a:lnTo>
                    <a:pt x="134" y="100"/>
                  </a:lnTo>
                  <a:lnTo>
                    <a:pt x="143" y="138"/>
                  </a:lnTo>
                  <a:lnTo>
                    <a:pt x="146" y="131"/>
                  </a:lnTo>
                  <a:lnTo>
                    <a:pt x="148" y="118"/>
                  </a:lnTo>
                  <a:lnTo>
                    <a:pt x="152" y="104"/>
                  </a:lnTo>
                  <a:lnTo>
                    <a:pt x="157" y="85"/>
                  </a:lnTo>
                  <a:lnTo>
                    <a:pt x="165" y="68"/>
                  </a:lnTo>
                  <a:lnTo>
                    <a:pt x="173" y="54"/>
                  </a:lnTo>
                  <a:lnTo>
                    <a:pt x="184" y="42"/>
                  </a:lnTo>
                  <a:lnTo>
                    <a:pt x="195" y="36"/>
                  </a:lnTo>
                  <a:lnTo>
                    <a:pt x="210" y="36"/>
                  </a:lnTo>
                  <a:lnTo>
                    <a:pt x="221" y="42"/>
                  </a:lnTo>
                  <a:lnTo>
                    <a:pt x="231" y="54"/>
                  </a:lnTo>
                  <a:lnTo>
                    <a:pt x="237" y="70"/>
                  </a:lnTo>
                  <a:lnTo>
                    <a:pt x="242" y="88"/>
                  </a:lnTo>
                  <a:lnTo>
                    <a:pt x="249" y="67"/>
                  </a:lnTo>
                  <a:lnTo>
                    <a:pt x="256" y="46"/>
                  </a:lnTo>
                  <a:lnTo>
                    <a:pt x="265" y="26"/>
                  </a:lnTo>
                  <a:lnTo>
                    <a:pt x="270" y="19"/>
                  </a:lnTo>
                  <a:lnTo>
                    <a:pt x="278" y="9"/>
                  </a:lnTo>
                  <a:lnTo>
                    <a:pt x="287" y="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4047971" y="4364884"/>
              <a:ext cx="120943" cy="115638"/>
            </a:xfrm>
            <a:custGeom>
              <a:avLst/>
              <a:gdLst>
                <a:gd name="T0" fmla="*/ 108 w 114"/>
                <a:gd name="T1" fmla="*/ 0 h 109"/>
                <a:gd name="T2" fmla="*/ 110 w 114"/>
                <a:gd name="T3" fmla="*/ 1 h 109"/>
                <a:gd name="T4" fmla="*/ 113 w 114"/>
                <a:gd name="T5" fmla="*/ 4 h 109"/>
                <a:gd name="T6" fmla="*/ 114 w 114"/>
                <a:gd name="T7" fmla="*/ 7 h 109"/>
                <a:gd name="T8" fmla="*/ 114 w 114"/>
                <a:gd name="T9" fmla="*/ 11 h 109"/>
                <a:gd name="T10" fmla="*/ 113 w 114"/>
                <a:gd name="T11" fmla="*/ 13 h 109"/>
                <a:gd name="T12" fmla="*/ 98 w 114"/>
                <a:gd name="T13" fmla="*/ 37 h 109"/>
                <a:gd name="T14" fmla="*/ 80 w 114"/>
                <a:gd name="T15" fmla="*/ 58 h 109"/>
                <a:gd name="T16" fmla="*/ 60 w 114"/>
                <a:gd name="T17" fmla="*/ 79 h 109"/>
                <a:gd name="T18" fmla="*/ 41 w 114"/>
                <a:gd name="T19" fmla="*/ 94 h 109"/>
                <a:gd name="T20" fmla="*/ 19 w 114"/>
                <a:gd name="T21" fmla="*/ 108 h 109"/>
                <a:gd name="T22" fmla="*/ 13 w 114"/>
                <a:gd name="T23" fmla="*/ 109 h 109"/>
                <a:gd name="T24" fmla="*/ 9 w 114"/>
                <a:gd name="T25" fmla="*/ 109 h 109"/>
                <a:gd name="T26" fmla="*/ 5 w 114"/>
                <a:gd name="T27" fmla="*/ 106 h 109"/>
                <a:gd name="T28" fmla="*/ 3 w 114"/>
                <a:gd name="T29" fmla="*/ 102 h 109"/>
                <a:gd name="T30" fmla="*/ 0 w 114"/>
                <a:gd name="T31" fmla="*/ 97 h 109"/>
                <a:gd name="T32" fmla="*/ 1 w 114"/>
                <a:gd name="T33" fmla="*/ 85 h 109"/>
                <a:gd name="T34" fmla="*/ 8 w 114"/>
                <a:gd name="T35" fmla="*/ 76 h 109"/>
                <a:gd name="T36" fmla="*/ 16 w 114"/>
                <a:gd name="T37" fmla="*/ 67 h 109"/>
                <a:gd name="T38" fmla="*/ 25 w 114"/>
                <a:gd name="T39" fmla="*/ 59 h 109"/>
                <a:gd name="T40" fmla="*/ 33 w 114"/>
                <a:gd name="T41" fmla="*/ 51 h 109"/>
                <a:gd name="T42" fmla="*/ 54 w 114"/>
                <a:gd name="T43" fmla="*/ 30 h 109"/>
                <a:gd name="T44" fmla="*/ 77 w 114"/>
                <a:gd name="T45" fmla="*/ 13 h 109"/>
                <a:gd name="T46" fmla="*/ 104 w 114"/>
                <a:gd name="T47" fmla="*/ 0 h 109"/>
                <a:gd name="T48" fmla="*/ 108 w 114"/>
                <a:gd name="T4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09">
                  <a:moveTo>
                    <a:pt x="108" y="0"/>
                  </a:moveTo>
                  <a:lnTo>
                    <a:pt x="110" y="1"/>
                  </a:lnTo>
                  <a:lnTo>
                    <a:pt x="113" y="4"/>
                  </a:lnTo>
                  <a:lnTo>
                    <a:pt x="114" y="7"/>
                  </a:lnTo>
                  <a:lnTo>
                    <a:pt x="114" y="11"/>
                  </a:lnTo>
                  <a:lnTo>
                    <a:pt x="113" y="13"/>
                  </a:lnTo>
                  <a:lnTo>
                    <a:pt x="98" y="37"/>
                  </a:lnTo>
                  <a:lnTo>
                    <a:pt x="80" y="58"/>
                  </a:lnTo>
                  <a:lnTo>
                    <a:pt x="60" y="79"/>
                  </a:lnTo>
                  <a:lnTo>
                    <a:pt x="41" y="94"/>
                  </a:lnTo>
                  <a:lnTo>
                    <a:pt x="19" y="108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5" y="106"/>
                  </a:lnTo>
                  <a:lnTo>
                    <a:pt x="3" y="102"/>
                  </a:lnTo>
                  <a:lnTo>
                    <a:pt x="0" y="97"/>
                  </a:lnTo>
                  <a:lnTo>
                    <a:pt x="1" y="85"/>
                  </a:lnTo>
                  <a:lnTo>
                    <a:pt x="8" y="76"/>
                  </a:lnTo>
                  <a:lnTo>
                    <a:pt x="16" y="67"/>
                  </a:lnTo>
                  <a:lnTo>
                    <a:pt x="25" y="59"/>
                  </a:lnTo>
                  <a:lnTo>
                    <a:pt x="33" y="51"/>
                  </a:lnTo>
                  <a:lnTo>
                    <a:pt x="54" y="30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3227896" y="4342606"/>
              <a:ext cx="112455" cy="134735"/>
            </a:xfrm>
            <a:custGeom>
              <a:avLst/>
              <a:gdLst>
                <a:gd name="T0" fmla="*/ 9 w 106"/>
                <a:gd name="T1" fmla="*/ 0 h 127"/>
                <a:gd name="T2" fmla="*/ 17 w 106"/>
                <a:gd name="T3" fmla="*/ 0 h 127"/>
                <a:gd name="T4" fmla="*/ 23 w 106"/>
                <a:gd name="T5" fmla="*/ 4 h 127"/>
                <a:gd name="T6" fmla="*/ 36 w 106"/>
                <a:gd name="T7" fmla="*/ 17 h 127"/>
                <a:gd name="T8" fmla="*/ 48 w 106"/>
                <a:gd name="T9" fmla="*/ 32 h 127"/>
                <a:gd name="T10" fmla="*/ 70 w 106"/>
                <a:gd name="T11" fmla="*/ 58 h 127"/>
                <a:gd name="T12" fmla="*/ 81 w 106"/>
                <a:gd name="T13" fmla="*/ 71 h 127"/>
                <a:gd name="T14" fmla="*/ 92 w 106"/>
                <a:gd name="T15" fmla="*/ 85 h 127"/>
                <a:gd name="T16" fmla="*/ 102 w 106"/>
                <a:gd name="T17" fmla="*/ 101 h 127"/>
                <a:gd name="T18" fmla="*/ 106 w 106"/>
                <a:gd name="T19" fmla="*/ 117 h 127"/>
                <a:gd name="T20" fmla="*/ 104 w 106"/>
                <a:gd name="T21" fmla="*/ 121 h 127"/>
                <a:gd name="T22" fmla="*/ 103 w 106"/>
                <a:gd name="T23" fmla="*/ 125 h 127"/>
                <a:gd name="T24" fmla="*/ 99 w 106"/>
                <a:gd name="T25" fmla="*/ 126 h 127"/>
                <a:gd name="T26" fmla="*/ 96 w 106"/>
                <a:gd name="T27" fmla="*/ 127 h 127"/>
                <a:gd name="T28" fmla="*/ 92 w 106"/>
                <a:gd name="T29" fmla="*/ 127 h 127"/>
                <a:gd name="T30" fmla="*/ 89 w 106"/>
                <a:gd name="T31" fmla="*/ 127 h 127"/>
                <a:gd name="T32" fmla="*/ 68 w 106"/>
                <a:gd name="T33" fmla="*/ 112 h 127"/>
                <a:gd name="T34" fmla="*/ 49 w 106"/>
                <a:gd name="T35" fmla="*/ 93 h 127"/>
                <a:gd name="T36" fmla="*/ 31 w 106"/>
                <a:gd name="T37" fmla="*/ 74 h 127"/>
                <a:gd name="T38" fmla="*/ 20 w 106"/>
                <a:gd name="T39" fmla="*/ 62 h 127"/>
                <a:gd name="T40" fmla="*/ 11 w 106"/>
                <a:gd name="T41" fmla="*/ 51 h 127"/>
                <a:gd name="T42" fmla="*/ 3 w 106"/>
                <a:gd name="T43" fmla="*/ 38 h 127"/>
                <a:gd name="T44" fmla="*/ 0 w 106"/>
                <a:gd name="T45" fmla="*/ 25 h 127"/>
                <a:gd name="T46" fmla="*/ 0 w 106"/>
                <a:gd name="T47" fmla="*/ 9 h 127"/>
                <a:gd name="T48" fmla="*/ 3 w 106"/>
                <a:gd name="T49" fmla="*/ 3 h 127"/>
                <a:gd name="T50" fmla="*/ 9 w 106"/>
                <a:gd name="T5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27">
                  <a:moveTo>
                    <a:pt x="9" y="0"/>
                  </a:moveTo>
                  <a:lnTo>
                    <a:pt x="17" y="0"/>
                  </a:lnTo>
                  <a:lnTo>
                    <a:pt x="23" y="4"/>
                  </a:lnTo>
                  <a:lnTo>
                    <a:pt x="36" y="17"/>
                  </a:lnTo>
                  <a:lnTo>
                    <a:pt x="48" y="32"/>
                  </a:lnTo>
                  <a:lnTo>
                    <a:pt x="70" y="58"/>
                  </a:lnTo>
                  <a:lnTo>
                    <a:pt x="81" y="71"/>
                  </a:lnTo>
                  <a:lnTo>
                    <a:pt x="92" y="85"/>
                  </a:lnTo>
                  <a:lnTo>
                    <a:pt x="102" y="101"/>
                  </a:lnTo>
                  <a:lnTo>
                    <a:pt x="106" y="117"/>
                  </a:lnTo>
                  <a:lnTo>
                    <a:pt x="104" y="121"/>
                  </a:lnTo>
                  <a:lnTo>
                    <a:pt x="103" y="125"/>
                  </a:lnTo>
                  <a:lnTo>
                    <a:pt x="99" y="126"/>
                  </a:lnTo>
                  <a:lnTo>
                    <a:pt x="96" y="127"/>
                  </a:lnTo>
                  <a:lnTo>
                    <a:pt x="92" y="127"/>
                  </a:lnTo>
                  <a:lnTo>
                    <a:pt x="89" y="127"/>
                  </a:lnTo>
                  <a:lnTo>
                    <a:pt x="68" y="112"/>
                  </a:lnTo>
                  <a:lnTo>
                    <a:pt x="49" y="93"/>
                  </a:lnTo>
                  <a:lnTo>
                    <a:pt x="31" y="74"/>
                  </a:lnTo>
                  <a:lnTo>
                    <a:pt x="20" y="62"/>
                  </a:lnTo>
                  <a:lnTo>
                    <a:pt x="11" y="51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3359447" y="4207871"/>
              <a:ext cx="85933" cy="154891"/>
            </a:xfrm>
            <a:custGeom>
              <a:avLst/>
              <a:gdLst>
                <a:gd name="T0" fmla="*/ 9 w 81"/>
                <a:gd name="T1" fmla="*/ 0 h 146"/>
                <a:gd name="T2" fmla="*/ 16 w 81"/>
                <a:gd name="T3" fmla="*/ 0 h 146"/>
                <a:gd name="T4" fmla="*/ 22 w 81"/>
                <a:gd name="T5" fmla="*/ 3 h 146"/>
                <a:gd name="T6" fmla="*/ 37 w 81"/>
                <a:gd name="T7" fmla="*/ 23 h 146"/>
                <a:gd name="T8" fmla="*/ 48 w 81"/>
                <a:gd name="T9" fmla="*/ 45 h 146"/>
                <a:gd name="T10" fmla="*/ 59 w 81"/>
                <a:gd name="T11" fmla="*/ 67 h 146"/>
                <a:gd name="T12" fmla="*/ 71 w 81"/>
                <a:gd name="T13" fmla="*/ 89 h 146"/>
                <a:gd name="T14" fmla="*/ 77 w 81"/>
                <a:gd name="T15" fmla="*/ 113 h 146"/>
                <a:gd name="T16" fmla="*/ 81 w 81"/>
                <a:gd name="T17" fmla="*/ 138 h 146"/>
                <a:gd name="T18" fmla="*/ 80 w 81"/>
                <a:gd name="T19" fmla="*/ 140 h 146"/>
                <a:gd name="T20" fmla="*/ 78 w 81"/>
                <a:gd name="T21" fmla="*/ 143 h 146"/>
                <a:gd name="T22" fmla="*/ 76 w 81"/>
                <a:gd name="T23" fmla="*/ 144 h 146"/>
                <a:gd name="T24" fmla="*/ 72 w 81"/>
                <a:gd name="T25" fmla="*/ 146 h 146"/>
                <a:gd name="T26" fmla="*/ 69 w 81"/>
                <a:gd name="T27" fmla="*/ 144 h 146"/>
                <a:gd name="T28" fmla="*/ 67 w 81"/>
                <a:gd name="T29" fmla="*/ 143 h 146"/>
                <a:gd name="T30" fmla="*/ 48 w 81"/>
                <a:gd name="T31" fmla="*/ 123 h 146"/>
                <a:gd name="T32" fmla="*/ 34 w 81"/>
                <a:gd name="T33" fmla="*/ 101 h 146"/>
                <a:gd name="T34" fmla="*/ 20 w 81"/>
                <a:gd name="T35" fmla="*/ 77 h 146"/>
                <a:gd name="T36" fmla="*/ 12 w 81"/>
                <a:gd name="T37" fmla="*/ 62 h 146"/>
                <a:gd name="T38" fmla="*/ 4 w 81"/>
                <a:gd name="T39" fmla="*/ 45 h 146"/>
                <a:gd name="T40" fmla="*/ 0 w 81"/>
                <a:gd name="T41" fmla="*/ 28 h 146"/>
                <a:gd name="T42" fmla="*/ 0 w 81"/>
                <a:gd name="T43" fmla="*/ 9 h 146"/>
                <a:gd name="T44" fmla="*/ 2 w 81"/>
                <a:gd name="T45" fmla="*/ 3 h 146"/>
                <a:gd name="T46" fmla="*/ 9 w 81"/>
                <a:gd name="T4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46">
                  <a:moveTo>
                    <a:pt x="9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37" y="23"/>
                  </a:lnTo>
                  <a:lnTo>
                    <a:pt x="48" y="45"/>
                  </a:lnTo>
                  <a:lnTo>
                    <a:pt x="59" y="67"/>
                  </a:lnTo>
                  <a:lnTo>
                    <a:pt x="71" y="89"/>
                  </a:lnTo>
                  <a:lnTo>
                    <a:pt x="77" y="113"/>
                  </a:lnTo>
                  <a:lnTo>
                    <a:pt x="81" y="138"/>
                  </a:lnTo>
                  <a:lnTo>
                    <a:pt x="80" y="140"/>
                  </a:lnTo>
                  <a:lnTo>
                    <a:pt x="78" y="143"/>
                  </a:lnTo>
                  <a:lnTo>
                    <a:pt x="76" y="144"/>
                  </a:lnTo>
                  <a:lnTo>
                    <a:pt x="72" y="146"/>
                  </a:lnTo>
                  <a:lnTo>
                    <a:pt x="69" y="144"/>
                  </a:lnTo>
                  <a:lnTo>
                    <a:pt x="67" y="143"/>
                  </a:lnTo>
                  <a:lnTo>
                    <a:pt x="48" y="123"/>
                  </a:lnTo>
                  <a:lnTo>
                    <a:pt x="34" y="101"/>
                  </a:lnTo>
                  <a:lnTo>
                    <a:pt x="20" y="77"/>
                  </a:lnTo>
                  <a:lnTo>
                    <a:pt x="12" y="62"/>
                  </a:lnTo>
                  <a:lnTo>
                    <a:pt x="4" y="45"/>
                  </a:lnTo>
                  <a:lnTo>
                    <a:pt x="0" y="28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3826243" y="4152704"/>
              <a:ext cx="82750" cy="177171"/>
            </a:xfrm>
            <a:custGeom>
              <a:avLst/>
              <a:gdLst>
                <a:gd name="T0" fmla="*/ 73 w 78"/>
                <a:gd name="T1" fmla="*/ 0 h 167"/>
                <a:gd name="T2" fmla="*/ 76 w 78"/>
                <a:gd name="T3" fmla="*/ 1 h 167"/>
                <a:gd name="T4" fmla="*/ 77 w 78"/>
                <a:gd name="T5" fmla="*/ 4 h 167"/>
                <a:gd name="T6" fmla="*/ 78 w 78"/>
                <a:gd name="T7" fmla="*/ 6 h 167"/>
                <a:gd name="T8" fmla="*/ 77 w 78"/>
                <a:gd name="T9" fmla="*/ 22 h 167"/>
                <a:gd name="T10" fmla="*/ 73 w 78"/>
                <a:gd name="T11" fmla="*/ 38 h 167"/>
                <a:gd name="T12" fmla="*/ 68 w 78"/>
                <a:gd name="T13" fmla="*/ 54 h 167"/>
                <a:gd name="T14" fmla="*/ 51 w 78"/>
                <a:gd name="T15" fmla="*/ 98 h 167"/>
                <a:gd name="T16" fmla="*/ 34 w 78"/>
                <a:gd name="T17" fmla="*/ 139 h 167"/>
                <a:gd name="T18" fmla="*/ 30 w 78"/>
                <a:gd name="T19" fmla="*/ 148 h 167"/>
                <a:gd name="T20" fmla="*/ 25 w 78"/>
                <a:gd name="T21" fmla="*/ 158 h 167"/>
                <a:gd name="T22" fmla="*/ 18 w 78"/>
                <a:gd name="T23" fmla="*/ 166 h 167"/>
                <a:gd name="T24" fmla="*/ 14 w 78"/>
                <a:gd name="T25" fmla="*/ 167 h 167"/>
                <a:gd name="T26" fmla="*/ 12 w 78"/>
                <a:gd name="T27" fmla="*/ 167 h 167"/>
                <a:gd name="T28" fmla="*/ 8 w 78"/>
                <a:gd name="T29" fmla="*/ 166 h 167"/>
                <a:gd name="T30" fmla="*/ 2 w 78"/>
                <a:gd name="T31" fmla="*/ 157 h 167"/>
                <a:gd name="T32" fmla="*/ 0 w 78"/>
                <a:gd name="T33" fmla="*/ 147 h 167"/>
                <a:gd name="T34" fmla="*/ 1 w 78"/>
                <a:gd name="T35" fmla="*/ 135 h 167"/>
                <a:gd name="T36" fmla="*/ 4 w 78"/>
                <a:gd name="T37" fmla="*/ 122 h 167"/>
                <a:gd name="T38" fmla="*/ 8 w 78"/>
                <a:gd name="T39" fmla="*/ 110 h 167"/>
                <a:gd name="T40" fmla="*/ 13 w 78"/>
                <a:gd name="T41" fmla="*/ 98 h 167"/>
                <a:gd name="T42" fmla="*/ 15 w 78"/>
                <a:gd name="T43" fmla="*/ 89 h 167"/>
                <a:gd name="T44" fmla="*/ 26 w 78"/>
                <a:gd name="T45" fmla="*/ 61 h 167"/>
                <a:gd name="T46" fmla="*/ 39 w 78"/>
                <a:gd name="T47" fmla="*/ 35 h 167"/>
                <a:gd name="T48" fmla="*/ 47 w 78"/>
                <a:gd name="T49" fmla="*/ 22 h 167"/>
                <a:gd name="T50" fmla="*/ 57 w 78"/>
                <a:gd name="T51" fmla="*/ 10 h 167"/>
                <a:gd name="T52" fmla="*/ 69 w 78"/>
                <a:gd name="T53" fmla="*/ 1 h 167"/>
                <a:gd name="T54" fmla="*/ 73 w 78"/>
                <a:gd name="T5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167">
                  <a:moveTo>
                    <a:pt x="73" y="0"/>
                  </a:moveTo>
                  <a:lnTo>
                    <a:pt x="76" y="1"/>
                  </a:lnTo>
                  <a:lnTo>
                    <a:pt x="77" y="4"/>
                  </a:lnTo>
                  <a:lnTo>
                    <a:pt x="78" y="6"/>
                  </a:lnTo>
                  <a:lnTo>
                    <a:pt x="77" y="22"/>
                  </a:lnTo>
                  <a:lnTo>
                    <a:pt x="73" y="38"/>
                  </a:lnTo>
                  <a:lnTo>
                    <a:pt x="68" y="54"/>
                  </a:lnTo>
                  <a:lnTo>
                    <a:pt x="51" y="98"/>
                  </a:lnTo>
                  <a:lnTo>
                    <a:pt x="34" y="139"/>
                  </a:lnTo>
                  <a:lnTo>
                    <a:pt x="30" y="148"/>
                  </a:lnTo>
                  <a:lnTo>
                    <a:pt x="25" y="158"/>
                  </a:lnTo>
                  <a:lnTo>
                    <a:pt x="18" y="166"/>
                  </a:lnTo>
                  <a:lnTo>
                    <a:pt x="14" y="167"/>
                  </a:lnTo>
                  <a:lnTo>
                    <a:pt x="12" y="167"/>
                  </a:lnTo>
                  <a:lnTo>
                    <a:pt x="8" y="166"/>
                  </a:lnTo>
                  <a:lnTo>
                    <a:pt x="2" y="157"/>
                  </a:lnTo>
                  <a:lnTo>
                    <a:pt x="0" y="147"/>
                  </a:lnTo>
                  <a:lnTo>
                    <a:pt x="1" y="135"/>
                  </a:lnTo>
                  <a:lnTo>
                    <a:pt x="4" y="122"/>
                  </a:lnTo>
                  <a:lnTo>
                    <a:pt x="8" y="110"/>
                  </a:lnTo>
                  <a:lnTo>
                    <a:pt x="13" y="98"/>
                  </a:lnTo>
                  <a:lnTo>
                    <a:pt x="15" y="89"/>
                  </a:lnTo>
                  <a:lnTo>
                    <a:pt x="26" y="61"/>
                  </a:lnTo>
                  <a:lnTo>
                    <a:pt x="39" y="35"/>
                  </a:lnTo>
                  <a:lnTo>
                    <a:pt x="47" y="22"/>
                  </a:lnTo>
                  <a:lnTo>
                    <a:pt x="57" y="10"/>
                  </a:lnTo>
                  <a:lnTo>
                    <a:pt x="69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951430" y="4246064"/>
              <a:ext cx="105029" cy="138978"/>
            </a:xfrm>
            <a:custGeom>
              <a:avLst/>
              <a:gdLst>
                <a:gd name="T0" fmla="*/ 20 w 99"/>
                <a:gd name="T1" fmla="*/ 128 h 131"/>
                <a:gd name="T2" fmla="*/ 19 w 99"/>
                <a:gd name="T3" fmla="*/ 129 h 131"/>
                <a:gd name="T4" fmla="*/ 19 w 99"/>
                <a:gd name="T5" fmla="*/ 129 h 131"/>
                <a:gd name="T6" fmla="*/ 20 w 99"/>
                <a:gd name="T7" fmla="*/ 128 h 131"/>
                <a:gd name="T8" fmla="*/ 20 w 99"/>
                <a:gd name="T9" fmla="*/ 128 h 131"/>
                <a:gd name="T10" fmla="*/ 20 w 99"/>
                <a:gd name="T11" fmla="*/ 128 h 131"/>
                <a:gd name="T12" fmla="*/ 87 w 99"/>
                <a:gd name="T13" fmla="*/ 0 h 131"/>
                <a:gd name="T14" fmla="*/ 91 w 99"/>
                <a:gd name="T15" fmla="*/ 1 h 131"/>
                <a:gd name="T16" fmla="*/ 94 w 99"/>
                <a:gd name="T17" fmla="*/ 2 h 131"/>
                <a:gd name="T18" fmla="*/ 98 w 99"/>
                <a:gd name="T19" fmla="*/ 5 h 131"/>
                <a:gd name="T20" fmla="*/ 99 w 99"/>
                <a:gd name="T21" fmla="*/ 7 h 131"/>
                <a:gd name="T22" fmla="*/ 99 w 99"/>
                <a:gd name="T23" fmla="*/ 11 h 131"/>
                <a:gd name="T24" fmla="*/ 99 w 99"/>
                <a:gd name="T25" fmla="*/ 15 h 131"/>
                <a:gd name="T26" fmla="*/ 87 w 99"/>
                <a:gd name="T27" fmla="*/ 38 h 131"/>
                <a:gd name="T28" fmla="*/ 73 w 99"/>
                <a:gd name="T29" fmla="*/ 57 h 131"/>
                <a:gd name="T30" fmla="*/ 56 w 99"/>
                <a:gd name="T31" fmla="*/ 77 h 131"/>
                <a:gd name="T32" fmla="*/ 34 w 99"/>
                <a:gd name="T33" fmla="*/ 108 h 131"/>
                <a:gd name="T34" fmla="*/ 26 w 99"/>
                <a:gd name="T35" fmla="*/ 120 h 131"/>
                <a:gd name="T36" fmla="*/ 23 w 99"/>
                <a:gd name="T37" fmla="*/ 124 h 131"/>
                <a:gd name="T38" fmla="*/ 23 w 99"/>
                <a:gd name="T39" fmla="*/ 125 h 131"/>
                <a:gd name="T40" fmla="*/ 22 w 99"/>
                <a:gd name="T41" fmla="*/ 125 h 131"/>
                <a:gd name="T42" fmla="*/ 22 w 99"/>
                <a:gd name="T43" fmla="*/ 127 h 131"/>
                <a:gd name="T44" fmla="*/ 20 w 99"/>
                <a:gd name="T45" fmla="*/ 128 h 131"/>
                <a:gd name="T46" fmla="*/ 18 w 99"/>
                <a:gd name="T47" fmla="*/ 129 h 131"/>
                <a:gd name="T48" fmla="*/ 15 w 99"/>
                <a:gd name="T49" fmla="*/ 131 h 131"/>
                <a:gd name="T50" fmla="*/ 11 w 99"/>
                <a:gd name="T51" fmla="*/ 131 h 131"/>
                <a:gd name="T52" fmla="*/ 9 w 99"/>
                <a:gd name="T53" fmla="*/ 129 h 131"/>
                <a:gd name="T54" fmla="*/ 2 w 99"/>
                <a:gd name="T55" fmla="*/ 124 h 131"/>
                <a:gd name="T56" fmla="*/ 0 w 99"/>
                <a:gd name="T57" fmla="*/ 116 h 131"/>
                <a:gd name="T58" fmla="*/ 0 w 99"/>
                <a:gd name="T59" fmla="*/ 107 h 131"/>
                <a:gd name="T60" fmla="*/ 2 w 99"/>
                <a:gd name="T61" fmla="*/ 96 h 131"/>
                <a:gd name="T62" fmla="*/ 7 w 99"/>
                <a:gd name="T63" fmla="*/ 86 h 131"/>
                <a:gd name="T64" fmla="*/ 13 w 99"/>
                <a:gd name="T65" fmla="*/ 76 h 131"/>
                <a:gd name="T66" fmla="*/ 17 w 99"/>
                <a:gd name="T67" fmla="*/ 68 h 131"/>
                <a:gd name="T68" fmla="*/ 20 w 99"/>
                <a:gd name="T69" fmla="*/ 62 h 131"/>
                <a:gd name="T70" fmla="*/ 34 w 99"/>
                <a:gd name="T71" fmla="*/ 44 h 131"/>
                <a:gd name="T72" fmla="*/ 47 w 99"/>
                <a:gd name="T73" fmla="*/ 27 h 131"/>
                <a:gd name="T74" fmla="*/ 62 w 99"/>
                <a:gd name="T75" fmla="*/ 11 h 131"/>
                <a:gd name="T76" fmla="*/ 79 w 99"/>
                <a:gd name="T77" fmla="*/ 1 h 131"/>
                <a:gd name="T78" fmla="*/ 83 w 99"/>
                <a:gd name="T79" fmla="*/ 0 h 131"/>
                <a:gd name="T80" fmla="*/ 87 w 99"/>
                <a:gd name="T8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131">
                  <a:moveTo>
                    <a:pt x="20" y="128"/>
                  </a:moveTo>
                  <a:lnTo>
                    <a:pt x="19" y="129"/>
                  </a:lnTo>
                  <a:lnTo>
                    <a:pt x="19" y="129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0" y="128"/>
                  </a:lnTo>
                  <a:close/>
                  <a:moveTo>
                    <a:pt x="87" y="0"/>
                  </a:moveTo>
                  <a:lnTo>
                    <a:pt x="91" y="1"/>
                  </a:lnTo>
                  <a:lnTo>
                    <a:pt x="94" y="2"/>
                  </a:lnTo>
                  <a:lnTo>
                    <a:pt x="98" y="5"/>
                  </a:lnTo>
                  <a:lnTo>
                    <a:pt x="99" y="7"/>
                  </a:lnTo>
                  <a:lnTo>
                    <a:pt x="99" y="11"/>
                  </a:lnTo>
                  <a:lnTo>
                    <a:pt x="99" y="15"/>
                  </a:lnTo>
                  <a:lnTo>
                    <a:pt x="87" y="38"/>
                  </a:lnTo>
                  <a:lnTo>
                    <a:pt x="73" y="57"/>
                  </a:lnTo>
                  <a:lnTo>
                    <a:pt x="56" y="77"/>
                  </a:lnTo>
                  <a:lnTo>
                    <a:pt x="34" y="108"/>
                  </a:lnTo>
                  <a:lnTo>
                    <a:pt x="26" y="120"/>
                  </a:lnTo>
                  <a:lnTo>
                    <a:pt x="23" y="124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2" y="127"/>
                  </a:lnTo>
                  <a:lnTo>
                    <a:pt x="20" y="128"/>
                  </a:lnTo>
                  <a:lnTo>
                    <a:pt x="18" y="129"/>
                  </a:lnTo>
                  <a:lnTo>
                    <a:pt x="15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7" y="86"/>
                  </a:lnTo>
                  <a:lnTo>
                    <a:pt x="13" y="76"/>
                  </a:lnTo>
                  <a:lnTo>
                    <a:pt x="17" y="68"/>
                  </a:lnTo>
                  <a:lnTo>
                    <a:pt x="20" y="62"/>
                  </a:lnTo>
                  <a:lnTo>
                    <a:pt x="34" y="44"/>
                  </a:lnTo>
                  <a:lnTo>
                    <a:pt x="47" y="27"/>
                  </a:lnTo>
                  <a:lnTo>
                    <a:pt x="62" y="11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3695752" y="4084807"/>
              <a:ext cx="44558" cy="204754"/>
            </a:xfrm>
            <a:custGeom>
              <a:avLst/>
              <a:gdLst>
                <a:gd name="T0" fmla="*/ 23 w 42"/>
                <a:gd name="T1" fmla="*/ 0 h 193"/>
                <a:gd name="T2" fmla="*/ 26 w 42"/>
                <a:gd name="T3" fmla="*/ 0 h 193"/>
                <a:gd name="T4" fmla="*/ 28 w 42"/>
                <a:gd name="T5" fmla="*/ 2 h 193"/>
                <a:gd name="T6" fmla="*/ 35 w 42"/>
                <a:gd name="T7" fmla="*/ 17 h 193"/>
                <a:gd name="T8" fmla="*/ 39 w 42"/>
                <a:gd name="T9" fmla="*/ 34 h 193"/>
                <a:gd name="T10" fmla="*/ 40 w 42"/>
                <a:gd name="T11" fmla="*/ 49 h 193"/>
                <a:gd name="T12" fmla="*/ 42 w 42"/>
                <a:gd name="T13" fmla="*/ 78 h 193"/>
                <a:gd name="T14" fmla="*/ 40 w 42"/>
                <a:gd name="T15" fmla="*/ 106 h 193"/>
                <a:gd name="T16" fmla="*/ 38 w 42"/>
                <a:gd name="T17" fmla="*/ 132 h 193"/>
                <a:gd name="T18" fmla="*/ 31 w 42"/>
                <a:gd name="T19" fmla="*/ 158 h 193"/>
                <a:gd name="T20" fmla="*/ 28 w 42"/>
                <a:gd name="T21" fmla="*/ 170 h 193"/>
                <a:gd name="T22" fmla="*/ 25 w 42"/>
                <a:gd name="T23" fmla="*/ 182 h 193"/>
                <a:gd name="T24" fmla="*/ 18 w 42"/>
                <a:gd name="T25" fmla="*/ 191 h 193"/>
                <a:gd name="T26" fmla="*/ 15 w 42"/>
                <a:gd name="T27" fmla="*/ 192 h 193"/>
                <a:gd name="T28" fmla="*/ 13 w 42"/>
                <a:gd name="T29" fmla="*/ 193 h 193"/>
                <a:gd name="T30" fmla="*/ 10 w 42"/>
                <a:gd name="T31" fmla="*/ 192 h 193"/>
                <a:gd name="T32" fmla="*/ 5 w 42"/>
                <a:gd name="T33" fmla="*/ 186 h 193"/>
                <a:gd name="T34" fmla="*/ 1 w 42"/>
                <a:gd name="T35" fmla="*/ 178 h 193"/>
                <a:gd name="T36" fmla="*/ 0 w 42"/>
                <a:gd name="T37" fmla="*/ 169 h 193"/>
                <a:gd name="T38" fmla="*/ 0 w 42"/>
                <a:gd name="T39" fmla="*/ 159 h 193"/>
                <a:gd name="T40" fmla="*/ 4 w 42"/>
                <a:gd name="T41" fmla="*/ 106 h 193"/>
                <a:gd name="T42" fmla="*/ 5 w 42"/>
                <a:gd name="T43" fmla="*/ 78 h 193"/>
                <a:gd name="T44" fmla="*/ 6 w 42"/>
                <a:gd name="T45" fmla="*/ 49 h 193"/>
                <a:gd name="T46" fmla="*/ 8 w 42"/>
                <a:gd name="T47" fmla="*/ 34 h 193"/>
                <a:gd name="T48" fmla="*/ 10 w 42"/>
                <a:gd name="T49" fmla="*/ 17 h 193"/>
                <a:gd name="T50" fmla="*/ 18 w 42"/>
                <a:gd name="T51" fmla="*/ 2 h 193"/>
                <a:gd name="T52" fmla="*/ 19 w 42"/>
                <a:gd name="T53" fmla="*/ 0 h 193"/>
                <a:gd name="T54" fmla="*/ 23 w 42"/>
                <a:gd name="T5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193">
                  <a:moveTo>
                    <a:pt x="23" y="0"/>
                  </a:moveTo>
                  <a:lnTo>
                    <a:pt x="26" y="0"/>
                  </a:lnTo>
                  <a:lnTo>
                    <a:pt x="28" y="2"/>
                  </a:lnTo>
                  <a:lnTo>
                    <a:pt x="35" y="17"/>
                  </a:lnTo>
                  <a:lnTo>
                    <a:pt x="39" y="34"/>
                  </a:lnTo>
                  <a:lnTo>
                    <a:pt x="40" y="49"/>
                  </a:lnTo>
                  <a:lnTo>
                    <a:pt x="42" y="78"/>
                  </a:lnTo>
                  <a:lnTo>
                    <a:pt x="40" y="106"/>
                  </a:lnTo>
                  <a:lnTo>
                    <a:pt x="38" y="132"/>
                  </a:lnTo>
                  <a:lnTo>
                    <a:pt x="31" y="158"/>
                  </a:lnTo>
                  <a:lnTo>
                    <a:pt x="28" y="170"/>
                  </a:lnTo>
                  <a:lnTo>
                    <a:pt x="25" y="182"/>
                  </a:lnTo>
                  <a:lnTo>
                    <a:pt x="18" y="191"/>
                  </a:lnTo>
                  <a:lnTo>
                    <a:pt x="15" y="192"/>
                  </a:lnTo>
                  <a:lnTo>
                    <a:pt x="13" y="193"/>
                  </a:lnTo>
                  <a:lnTo>
                    <a:pt x="10" y="192"/>
                  </a:lnTo>
                  <a:lnTo>
                    <a:pt x="5" y="186"/>
                  </a:lnTo>
                  <a:lnTo>
                    <a:pt x="1" y="178"/>
                  </a:lnTo>
                  <a:lnTo>
                    <a:pt x="0" y="169"/>
                  </a:lnTo>
                  <a:lnTo>
                    <a:pt x="0" y="159"/>
                  </a:lnTo>
                  <a:lnTo>
                    <a:pt x="4" y="106"/>
                  </a:lnTo>
                  <a:lnTo>
                    <a:pt x="5" y="78"/>
                  </a:lnTo>
                  <a:lnTo>
                    <a:pt x="6" y="49"/>
                  </a:lnTo>
                  <a:lnTo>
                    <a:pt x="8" y="34"/>
                  </a:lnTo>
                  <a:lnTo>
                    <a:pt x="10" y="17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522826" y="4158009"/>
              <a:ext cx="62593" cy="153831"/>
            </a:xfrm>
            <a:custGeom>
              <a:avLst/>
              <a:gdLst>
                <a:gd name="T0" fmla="*/ 11 w 59"/>
                <a:gd name="T1" fmla="*/ 0 h 145"/>
                <a:gd name="T2" fmla="*/ 13 w 59"/>
                <a:gd name="T3" fmla="*/ 0 h 145"/>
                <a:gd name="T4" fmla="*/ 16 w 59"/>
                <a:gd name="T5" fmla="*/ 1 h 145"/>
                <a:gd name="T6" fmla="*/ 28 w 59"/>
                <a:gd name="T7" fmla="*/ 13 h 145"/>
                <a:gd name="T8" fmla="*/ 36 w 59"/>
                <a:gd name="T9" fmla="*/ 29 h 145"/>
                <a:gd name="T10" fmla="*/ 41 w 59"/>
                <a:gd name="T11" fmla="*/ 45 h 145"/>
                <a:gd name="T12" fmla="*/ 46 w 59"/>
                <a:gd name="T13" fmla="*/ 62 h 145"/>
                <a:gd name="T14" fmla="*/ 49 w 59"/>
                <a:gd name="T15" fmla="*/ 77 h 145"/>
                <a:gd name="T16" fmla="*/ 53 w 59"/>
                <a:gd name="T17" fmla="*/ 87 h 145"/>
                <a:gd name="T18" fmla="*/ 55 w 59"/>
                <a:gd name="T19" fmla="*/ 98 h 145"/>
                <a:gd name="T20" fmla="*/ 58 w 59"/>
                <a:gd name="T21" fmla="*/ 111 h 145"/>
                <a:gd name="T22" fmla="*/ 59 w 59"/>
                <a:gd name="T23" fmla="*/ 124 h 145"/>
                <a:gd name="T24" fmla="*/ 58 w 59"/>
                <a:gd name="T25" fmla="*/ 136 h 145"/>
                <a:gd name="T26" fmla="*/ 51 w 59"/>
                <a:gd name="T27" fmla="*/ 144 h 145"/>
                <a:gd name="T28" fmla="*/ 49 w 59"/>
                <a:gd name="T29" fmla="*/ 145 h 145"/>
                <a:gd name="T30" fmla="*/ 49 w 59"/>
                <a:gd name="T31" fmla="*/ 145 h 145"/>
                <a:gd name="T32" fmla="*/ 49 w 59"/>
                <a:gd name="T33" fmla="*/ 145 h 145"/>
                <a:gd name="T34" fmla="*/ 47 w 59"/>
                <a:gd name="T35" fmla="*/ 145 h 145"/>
                <a:gd name="T36" fmla="*/ 47 w 59"/>
                <a:gd name="T37" fmla="*/ 145 h 145"/>
                <a:gd name="T38" fmla="*/ 47 w 59"/>
                <a:gd name="T39" fmla="*/ 145 h 145"/>
                <a:gd name="T40" fmla="*/ 40 w 59"/>
                <a:gd name="T41" fmla="*/ 142 h 145"/>
                <a:gd name="T42" fmla="*/ 32 w 59"/>
                <a:gd name="T43" fmla="*/ 134 h 145"/>
                <a:gd name="T44" fmla="*/ 25 w 59"/>
                <a:gd name="T45" fmla="*/ 122 h 145"/>
                <a:gd name="T46" fmla="*/ 20 w 59"/>
                <a:gd name="T47" fmla="*/ 109 h 145"/>
                <a:gd name="T48" fmla="*/ 16 w 59"/>
                <a:gd name="T49" fmla="*/ 97 h 145"/>
                <a:gd name="T50" fmla="*/ 12 w 59"/>
                <a:gd name="T51" fmla="*/ 87 h 145"/>
                <a:gd name="T52" fmla="*/ 7 w 59"/>
                <a:gd name="T53" fmla="*/ 67 h 145"/>
                <a:gd name="T54" fmla="*/ 2 w 59"/>
                <a:gd name="T55" fmla="*/ 46 h 145"/>
                <a:gd name="T56" fmla="*/ 0 w 59"/>
                <a:gd name="T57" fmla="*/ 26 h 145"/>
                <a:gd name="T58" fmla="*/ 4 w 59"/>
                <a:gd name="T59" fmla="*/ 5 h 145"/>
                <a:gd name="T60" fmla="*/ 6 w 59"/>
                <a:gd name="T61" fmla="*/ 3 h 145"/>
                <a:gd name="T62" fmla="*/ 8 w 59"/>
                <a:gd name="T63" fmla="*/ 0 h 145"/>
                <a:gd name="T64" fmla="*/ 11 w 59"/>
                <a:gd name="T6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145">
                  <a:moveTo>
                    <a:pt x="11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28" y="13"/>
                  </a:lnTo>
                  <a:lnTo>
                    <a:pt x="36" y="29"/>
                  </a:lnTo>
                  <a:lnTo>
                    <a:pt x="41" y="45"/>
                  </a:lnTo>
                  <a:lnTo>
                    <a:pt x="46" y="62"/>
                  </a:lnTo>
                  <a:lnTo>
                    <a:pt x="49" y="77"/>
                  </a:lnTo>
                  <a:lnTo>
                    <a:pt x="53" y="87"/>
                  </a:lnTo>
                  <a:lnTo>
                    <a:pt x="55" y="98"/>
                  </a:lnTo>
                  <a:lnTo>
                    <a:pt x="58" y="111"/>
                  </a:lnTo>
                  <a:lnTo>
                    <a:pt x="59" y="124"/>
                  </a:lnTo>
                  <a:lnTo>
                    <a:pt x="58" y="136"/>
                  </a:lnTo>
                  <a:lnTo>
                    <a:pt x="51" y="144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0" y="142"/>
                  </a:lnTo>
                  <a:lnTo>
                    <a:pt x="32" y="134"/>
                  </a:lnTo>
                  <a:lnTo>
                    <a:pt x="25" y="122"/>
                  </a:lnTo>
                  <a:lnTo>
                    <a:pt x="20" y="109"/>
                  </a:lnTo>
                  <a:lnTo>
                    <a:pt x="16" y="97"/>
                  </a:lnTo>
                  <a:lnTo>
                    <a:pt x="12" y="87"/>
                  </a:lnTo>
                  <a:lnTo>
                    <a:pt x="7" y="67"/>
                  </a:lnTo>
                  <a:lnTo>
                    <a:pt x="2" y="46"/>
                  </a:lnTo>
                  <a:lnTo>
                    <a:pt x="0" y="26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3349899" y="4746808"/>
              <a:ext cx="86994" cy="251434"/>
            </a:xfrm>
            <a:custGeom>
              <a:avLst/>
              <a:gdLst>
                <a:gd name="T0" fmla="*/ 23 w 82"/>
                <a:gd name="T1" fmla="*/ 0 h 237"/>
                <a:gd name="T2" fmla="*/ 26 w 82"/>
                <a:gd name="T3" fmla="*/ 0 h 237"/>
                <a:gd name="T4" fmla="*/ 29 w 82"/>
                <a:gd name="T5" fmla="*/ 1 h 237"/>
                <a:gd name="T6" fmla="*/ 31 w 82"/>
                <a:gd name="T7" fmla="*/ 4 h 237"/>
                <a:gd name="T8" fmla="*/ 31 w 82"/>
                <a:gd name="T9" fmla="*/ 8 h 237"/>
                <a:gd name="T10" fmla="*/ 35 w 82"/>
                <a:gd name="T11" fmla="*/ 43 h 237"/>
                <a:gd name="T12" fmla="*/ 39 w 82"/>
                <a:gd name="T13" fmla="*/ 77 h 237"/>
                <a:gd name="T14" fmla="*/ 44 w 82"/>
                <a:gd name="T15" fmla="*/ 110 h 237"/>
                <a:gd name="T16" fmla="*/ 52 w 82"/>
                <a:gd name="T17" fmla="*/ 142 h 237"/>
                <a:gd name="T18" fmla="*/ 63 w 82"/>
                <a:gd name="T19" fmla="*/ 168 h 237"/>
                <a:gd name="T20" fmla="*/ 73 w 82"/>
                <a:gd name="T21" fmla="*/ 195 h 237"/>
                <a:gd name="T22" fmla="*/ 82 w 82"/>
                <a:gd name="T23" fmla="*/ 221 h 237"/>
                <a:gd name="T24" fmla="*/ 82 w 82"/>
                <a:gd name="T25" fmla="*/ 229 h 237"/>
                <a:gd name="T26" fmla="*/ 78 w 82"/>
                <a:gd name="T27" fmla="*/ 235 h 237"/>
                <a:gd name="T28" fmla="*/ 73 w 82"/>
                <a:gd name="T29" fmla="*/ 237 h 237"/>
                <a:gd name="T30" fmla="*/ 66 w 82"/>
                <a:gd name="T31" fmla="*/ 237 h 237"/>
                <a:gd name="T32" fmla="*/ 60 w 82"/>
                <a:gd name="T33" fmla="*/ 233 h 237"/>
                <a:gd name="T34" fmla="*/ 40 w 82"/>
                <a:gd name="T35" fmla="*/ 204 h 237"/>
                <a:gd name="T36" fmla="*/ 25 w 82"/>
                <a:gd name="T37" fmla="*/ 173 h 237"/>
                <a:gd name="T38" fmla="*/ 13 w 82"/>
                <a:gd name="T39" fmla="*/ 140 h 237"/>
                <a:gd name="T40" fmla="*/ 5 w 82"/>
                <a:gd name="T41" fmla="*/ 108 h 237"/>
                <a:gd name="T42" fmla="*/ 0 w 82"/>
                <a:gd name="T43" fmla="*/ 75 h 237"/>
                <a:gd name="T44" fmla="*/ 0 w 82"/>
                <a:gd name="T45" fmla="*/ 49 h 237"/>
                <a:gd name="T46" fmla="*/ 5 w 82"/>
                <a:gd name="T47" fmla="*/ 25 h 237"/>
                <a:gd name="T48" fmla="*/ 17 w 82"/>
                <a:gd name="T49" fmla="*/ 3 h 237"/>
                <a:gd name="T50" fmla="*/ 19 w 82"/>
                <a:gd name="T51" fmla="*/ 0 h 237"/>
                <a:gd name="T52" fmla="*/ 23 w 82"/>
                <a:gd name="T5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237">
                  <a:moveTo>
                    <a:pt x="23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5" y="43"/>
                  </a:lnTo>
                  <a:lnTo>
                    <a:pt x="39" y="77"/>
                  </a:lnTo>
                  <a:lnTo>
                    <a:pt x="44" y="110"/>
                  </a:lnTo>
                  <a:lnTo>
                    <a:pt x="52" y="142"/>
                  </a:lnTo>
                  <a:lnTo>
                    <a:pt x="63" y="168"/>
                  </a:lnTo>
                  <a:lnTo>
                    <a:pt x="73" y="195"/>
                  </a:lnTo>
                  <a:lnTo>
                    <a:pt x="82" y="221"/>
                  </a:lnTo>
                  <a:lnTo>
                    <a:pt x="82" y="229"/>
                  </a:lnTo>
                  <a:lnTo>
                    <a:pt x="78" y="235"/>
                  </a:lnTo>
                  <a:lnTo>
                    <a:pt x="73" y="237"/>
                  </a:lnTo>
                  <a:lnTo>
                    <a:pt x="66" y="237"/>
                  </a:lnTo>
                  <a:lnTo>
                    <a:pt x="60" y="233"/>
                  </a:lnTo>
                  <a:lnTo>
                    <a:pt x="40" y="204"/>
                  </a:lnTo>
                  <a:lnTo>
                    <a:pt x="25" y="173"/>
                  </a:lnTo>
                  <a:lnTo>
                    <a:pt x="13" y="140"/>
                  </a:lnTo>
                  <a:lnTo>
                    <a:pt x="5" y="108"/>
                  </a:lnTo>
                  <a:lnTo>
                    <a:pt x="0" y="75"/>
                  </a:lnTo>
                  <a:lnTo>
                    <a:pt x="0" y="49"/>
                  </a:lnTo>
                  <a:lnTo>
                    <a:pt x="5" y="2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DFDDB"/>
            </a:solidFill>
            <a:ln w="0">
              <a:solidFill>
                <a:srgbClr val="FDFD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3364752" y="4660876"/>
              <a:ext cx="41375" cy="39254"/>
            </a:xfrm>
            <a:custGeom>
              <a:avLst/>
              <a:gdLst>
                <a:gd name="T0" fmla="*/ 17 w 39"/>
                <a:gd name="T1" fmla="*/ 0 h 37"/>
                <a:gd name="T2" fmla="*/ 22 w 39"/>
                <a:gd name="T3" fmla="*/ 1 h 37"/>
                <a:gd name="T4" fmla="*/ 22 w 39"/>
                <a:gd name="T5" fmla="*/ 1 h 37"/>
                <a:gd name="T6" fmla="*/ 22 w 39"/>
                <a:gd name="T7" fmla="*/ 1 h 37"/>
                <a:gd name="T8" fmla="*/ 28 w 39"/>
                <a:gd name="T9" fmla="*/ 1 h 37"/>
                <a:gd name="T10" fmla="*/ 32 w 39"/>
                <a:gd name="T11" fmla="*/ 4 h 37"/>
                <a:gd name="T12" fmla="*/ 35 w 39"/>
                <a:gd name="T13" fmla="*/ 7 h 37"/>
                <a:gd name="T14" fmla="*/ 37 w 39"/>
                <a:gd name="T15" fmla="*/ 10 h 37"/>
                <a:gd name="T16" fmla="*/ 39 w 39"/>
                <a:gd name="T17" fmla="*/ 14 h 37"/>
                <a:gd name="T18" fmla="*/ 39 w 39"/>
                <a:gd name="T19" fmla="*/ 20 h 37"/>
                <a:gd name="T20" fmla="*/ 38 w 39"/>
                <a:gd name="T21" fmla="*/ 24 h 37"/>
                <a:gd name="T22" fmla="*/ 37 w 39"/>
                <a:gd name="T23" fmla="*/ 28 h 37"/>
                <a:gd name="T24" fmla="*/ 33 w 39"/>
                <a:gd name="T25" fmla="*/ 31 h 37"/>
                <a:gd name="T26" fmla="*/ 29 w 39"/>
                <a:gd name="T27" fmla="*/ 34 h 37"/>
                <a:gd name="T28" fmla="*/ 24 w 39"/>
                <a:gd name="T29" fmla="*/ 35 h 37"/>
                <a:gd name="T30" fmla="*/ 18 w 39"/>
                <a:gd name="T31" fmla="*/ 37 h 37"/>
                <a:gd name="T32" fmla="*/ 13 w 39"/>
                <a:gd name="T33" fmla="*/ 35 h 37"/>
                <a:gd name="T34" fmla="*/ 9 w 39"/>
                <a:gd name="T35" fmla="*/ 34 h 37"/>
                <a:gd name="T36" fmla="*/ 5 w 39"/>
                <a:gd name="T37" fmla="*/ 30 h 37"/>
                <a:gd name="T38" fmla="*/ 1 w 39"/>
                <a:gd name="T39" fmla="*/ 26 h 37"/>
                <a:gd name="T40" fmla="*/ 1 w 39"/>
                <a:gd name="T41" fmla="*/ 26 h 37"/>
                <a:gd name="T42" fmla="*/ 1 w 39"/>
                <a:gd name="T43" fmla="*/ 25 h 37"/>
                <a:gd name="T44" fmla="*/ 0 w 39"/>
                <a:gd name="T45" fmla="*/ 21 h 37"/>
                <a:gd name="T46" fmla="*/ 0 w 39"/>
                <a:gd name="T47" fmla="*/ 17 h 37"/>
                <a:gd name="T48" fmla="*/ 0 w 39"/>
                <a:gd name="T49" fmla="*/ 12 h 37"/>
                <a:gd name="T50" fmla="*/ 3 w 39"/>
                <a:gd name="T51" fmla="*/ 8 h 37"/>
                <a:gd name="T52" fmla="*/ 5 w 39"/>
                <a:gd name="T53" fmla="*/ 5 h 37"/>
                <a:gd name="T54" fmla="*/ 7 w 39"/>
                <a:gd name="T55" fmla="*/ 4 h 37"/>
                <a:gd name="T56" fmla="*/ 9 w 39"/>
                <a:gd name="T57" fmla="*/ 3 h 37"/>
                <a:gd name="T58" fmla="*/ 13 w 39"/>
                <a:gd name="T59" fmla="*/ 1 h 37"/>
                <a:gd name="T60" fmla="*/ 17 w 39"/>
                <a:gd name="T6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17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8" y="24"/>
                  </a:lnTo>
                  <a:lnTo>
                    <a:pt x="37" y="28"/>
                  </a:lnTo>
                  <a:lnTo>
                    <a:pt x="33" y="31"/>
                  </a:lnTo>
                  <a:lnTo>
                    <a:pt x="29" y="34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DFDDB"/>
            </a:solidFill>
            <a:ln w="0">
              <a:solidFill>
                <a:srgbClr val="FDFD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>
              <a:off x="3992804" y="4812584"/>
              <a:ext cx="60472" cy="164440"/>
            </a:xfrm>
            <a:custGeom>
              <a:avLst/>
              <a:gdLst>
                <a:gd name="T0" fmla="*/ 39 w 57"/>
                <a:gd name="T1" fmla="*/ 0 h 155"/>
                <a:gd name="T2" fmla="*/ 47 w 57"/>
                <a:gd name="T3" fmla="*/ 4 h 155"/>
                <a:gd name="T4" fmla="*/ 53 w 57"/>
                <a:gd name="T5" fmla="*/ 13 h 155"/>
                <a:gd name="T6" fmla="*/ 56 w 57"/>
                <a:gd name="T7" fmla="*/ 23 h 155"/>
                <a:gd name="T8" fmla="*/ 57 w 57"/>
                <a:gd name="T9" fmla="*/ 32 h 155"/>
                <a:gd name="T10" fmla="*/ 55 w 57"/>
                <a:gd name="T11" fmla="*/ 55 h 155"/>
                <a:gd name="T12" fmla="*/ 50 w 57"/>
                <a:gd name="T13" fmla="*/ 77 h 155"/>
                <a:gd name="T14" fmla="*/ 43 w 57"/>
                <a:gd name="T15" fmla="*/ 103 h 155"/>
                <a:gd name="T16" fmla="*/ 36 w 57"/>
                <a:gd name="T17" fmla="*/ 128 h 155"/>
                <a:gd name="T18" fmla="*/ 34 w 57"/>
                <a:gd name="T19" fmla="*/ 135 h 155"/>
                <a:gd name="T20" fmla="*/ 30 w 57"/>
                <a:gd name="T21" fmla="*/ 142 h 155"/>
                <a:gd name="T22" fmla="*/ 25 w 57"/>
                <a:gd name="T23" fmla="*/ 149 h 155"/>
                <a:gd name="T24" fmla="*/ 19 w 57"/>
                <a:gd name="T25" fmla="*/ 154 h 155"/>
                <a:gd name="T26" fmla="*/ 12 w 57"/>
                <a:gd name="T27" fmla="*/ 155 h 155"/>
                <a:gd name="T28" fmla="*/ 4 w 57"/>
                <a:gd name="T29" fmla="*/ 152 h 155"/>
                <a:gd name="T30" fmla="*/ 0 w 57"/>
                <a:gd name="T31" fmla="*/ 145 h 155"/>
                <a:gd name="T32" fmla="*/ 0 w 57"/>
                <a:gd name="T33" fmla="*/ 137 h 155"/>
                <a:gd name="T34" fmla="*/ 0 w 57"/>
                <a:gd name="T35" fmla="*/ 129 h 155"/>
                <a:gd name="T36" fmla="*/ 1 w 57"/>
                <a:gd name="T37" fmla="*/ 121 h 155"/>
                <a:gd name="T38" fmla="*/ 12 w 57"/>
                <a:gd name="T39" fmla="*/ 74 h 155"/>
                <a:gd name="T40" fmla="*/ 16 w 57"/>
                <a:gd name="T41" fmla="*/ 49 h 155"/>
                <a:gd name="T42" fmla="*/ 21 w 57"/>
                <a:gd name="T43" fmla="*/ 25 h 155"/>
                <a:gd name="T44" fmla="*/ 22 w 57"/>
                <a:gd name="T45" fmla="*/ 18 h 155"/>
                <a:gd name="T46" fmla="*/ 26 w 57"/>
                <a:gd name="T47" fmla="*/ 9 h 155"/>
                <a:gd name="T48" fmla="*/ 31 w 57"/>
                <a:gd name="T49" fmla="*/ 2 h 155"/>
                <a:gd name="T50" fmla="*/ 39 w 57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155">
                  <a:moveTo>
                    <a:pt x="39" y="0"/>
                  </a:moveTo>
                  <a:lnTo>
                    <a:pt x="47" y="4"/>
                  </a:lnTo>
                  <a:lnTo>
                    <a:pt x="53" y="13"/>
                  </a:lnTo>
                  <a:lnTo>
                    <a:pt x="56" y="23"/>
                  </a:lnTo>
                  <a:lnTo>
                    <a:pt x="57" y="32"/>
                  </a:lnTo>
                  <a:lnTo>
                    <a:pt x="55" y="55"/>
                  </a:lnTo>
                  <a:lnTo>
                    <a:pt x="50" y="77"/>
                  </a:lnTo>
                  <a:lnTo>
                    <a:pt x="43" y="103"/>
                  </a:lnTo>
                  <a:lnTo>
                    <a:pt x="36" y="128"/>
                  </a:lnTo>
                  <a:lnTo>
                    <a:pt x="34" y="135"/>
                  </a:lnTo>
                  <a:lnTo>
                    <a:pt x="30" y="142"/>
                  </a:lnTo>
                  <a:lnTo>
                    <a:pt x="25" y="149"/>
                  </a:lnTo>
                  <a:lnTo>
                    <a:pt x="19" y="154"/>
                  </a:lnTo>
                  <a:lnTo>
                    <a:pt x="12" y="155"/>
                  </a:lnTo>
                  <a:lnTo>
                    <a:pt x="4" y="152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0" y="129"/>
                  </a:lnTo>
                  <a:lnTo>
                    <a:pt x="1" y="121"/>
                  </a:lnTo>
                  <a:lnTo>
                    <a:pt x="12" y="74"/>
                  </a:lnTo>
                  <a:lnTo>
                    <a:pt x="16" y="49"/>
                  </a:lnTo>
                  <a:lnTo>
                    <a:pt x="21" y="25"/>
                  </a:lnTo>
                  <a:lnTo>
                    <a:pt x="22" y="18"/>
                  </a:lnTo>
                  <a:lnTo>
                    <a:pt x="26" y="9"/>
                  </a:lnTo>
                  <a:lnTo>
                    <a:pt x="31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DFDDB"/>
            </a:solidFill>
            <a:ln w="0">
              <a:solidFill>
                <a:srgbClr val="FDFD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2299608" y="3312472"/>
              <a:ext cx="1734572" cy="969663"/>
            </a:xfrm>
            <a:custGeom>
              <a:avLst/>
              <a:gdLst>
                <a:gd name="T0" fmla="*/ 1001 w 1635"/>
                <a:gd name="T1" fmla="*/ 0 h 914"/>
                <a:gd name="T2" fmla="*/ 1100 w 1635"/>
                <a:gd name="T3" fmla="*/ 4 h 914"/>
                <a:gd name="T4" fmla="*/ 1104 w 1635"/>
                <a:gd name="T5" fmla="*/ 5 h 914"/>
                <a:gd name="T6" fmla="*/ 1115 w 1635"/>
                <a:gd name="T7" fmla="*/ 9 h 914"/>
                <a:gd name="T8" fmla="*/ 1132 w 1635"/>
                <a:gd name="T9" fmla="*/ 16 h 914"/>
                <a:gd name="T10" fmla="*/ 1157 w 1635"/>
                <a:gd name="T11" fmla="*/ 26 h 914"/>
                <a:gd name="T12" fmla="*/ 1187 w 1635"/>
                <a:gd name="T13" fmla="*/ 40 h 914"/>
                <a:gd name="T14" fmla="*/ 1223 w 1635"/>
                <a:gd name="T15" fmla="*/ 59 h 914"/>
                <a:gd name="T16" fmla="*/ 1263 w 1635"/>
                <a:gd name="T17" fmla="*/ 82 h 914"/>
                <a:gd name="T18" fmla="*/ 1308 w 1635"/>
                <a:gd name="T19" fmla="*/ 110 h 914"/>
                <a:gd name="T20" fmla="*/ 1355 w 1635"/>
                <a:gd name="T21" fmla="*/ 143 h 914"/>
                <a:gd name="T22" fmla="*/ 1407 w 1635"/>
                <a:gd name="T23" fmla="*/ 182 h 914"/>
                <a:gd name="T24" fmla="*/ 1461 w 1635"/>
                <a:gd name="T25" fmla="*/ 226 h 914"/>
                <a:gd name="T26" fmla="*/ 1517 w 1635"/>
                <a:gd name="T27" fmla="*/ 279 h 914"/>
                <a:gd name="T28" fmla="*/ 1576 w 1635"/>
                <a:gd name="T29" fmla="*/ 336 h 914"/>
                <a:gd name="T30" fmla="*/ 1635 w 1635"/>
                <a:gd name="T31" fmla="*/ 402 h 914"/>
                <a:gd name="T32" fmla="*/ 1491 w 1635"/>
                <a:gd name="T33" fmla="*/ 474 h 914"/>
                <a:gd name="T34" fmla="*/ 1350 w 1635"/>
                <a:gd name="T35" fmla="*/ 539 h 914"/>
                <a:gd name="T36" fmla="*/ 1211 w 1635"/>
                <a:gd name="T37" fmla="*/ 599 h 914"/>
                <a:gd name="T38" fmla="*/ 1073 w 1635"/>
                <a:gd name="T39" fmla="*/ 653 h 914"/>
                <a:gd name="T40" fmla="*/ 940 w 1635"/>
                <a:gd name="T41" fmla="*/ 700 h 914"/>
                <a:gd name="T42" fmla="*/ 810 w 1635"/>
                <a:gd name="T43" fmla="*/ 743 h 914"/>
                <a:gd name="T44" fmla="*/ 683 w 1635"/>
                <a:gd name="T45" fmla="*/ 780 h 914"/>
                <a:gd name="T46" fmla="*/ 560 w 1635"/>
                <a:gd name="T47" fmla="*/ 813 h 914"/>
                <a:gd name="T48" fmla="*/ 440 w 1635"/>
                <a:gd name="T49" fmla="*/ 840 h 914"/>
                <a:gd name="T50" fmla="*/ 323 w 1635"/>
                <a:gd name="T51" fmla="*/ 864 h 914"/>
                <a:gd name="T52" fmla="*/ 212 w 1635"/>
                <a:gd name="T53" fmla="*/ 885 h 914"/>
                <a:gd name="T54" fmla="*/ 103 w 1635"/>
                <a:gd name="T55" fmla="*/ 901 h 914"/>
                <a:gd name="T56" fmla="*/ 0 w 1635"/>
                <a:gd name="T57" fmla="*/ 914 h 914"/>
                <a:gd name="T58" fmla="*/ 0 w 1635"/>
                <a:gd name="T59" fmla="*/ 860 h 914"/>
                <a:gd name="T60" fmla="*/ 0 w 1635"/>
                <a:gd name="T61" fmla="*/ 808 h 914"/>
                <a:gd name="T62" fmla="*/ 3 w 1635"/>
                <a:gd name="T63" fmla="*/ 755 h 914"/>
                <a:gd name="T64" fmla="*/ 8 w 1635"/>
                <a:gd name="T65" fmla="*/ 703 h 914"/>
                <a:gd name="T66" fmla="*/ 16 w 1635"/>
                <a:gd name="T67" fmla="*/ 651 h 914"/>
                <a:gd name="T68" fmla="*/ 26 w 1635"/>
                <a:gd name="T69" fmla="*/ 601 h 914"/>
                <a:gd name="T70" fmla="*/ 39 w 1635"/>
                <a:gd name="T71" fmla="*/ 551 h 914"/>
                <a:gd name="T72" fmla="*/ 55 w 1635"/>
                <a:gd name="T73" fmla="*/ 503 h 914"/>
                <a:gd name="T74" fmla="*/ 73 w 1635"/>
                <a:gd name="T75" fmla="*/ 454 h 914"/>
                <a:gd name="T76" fmla="*/ 96 w 1635"/>
                <a:gd name="T77" fmla="*/ 408 h 914"/>
                <a:gd name="T78" fmla="*/ 120 w 1635"/>
                <a:gd name="T79" fmla="*/ 364 h 914"/>
                <a:gd name="T80" fmla="*/ 149 w 1635"/>
                <a:gd name="T81" fmla="*/ 322 h 914"/>
                <a:gd name="T82" fmla="*/ 182 w 1635"/>
                <a:gd name="T83" fmla="*/ 281 h 914"/>
                <a:gd name="T84" fmla="*/ 219 w 1635"/>
                <a:gd name="T85" fmla="*/ 242 h 914"/>
                <a:gd name="T86" fmla="*/ 258 w 1635"/>
                <a:gd name="T87" fmla="*/ 205 h 914"/>
                <a:gd name="T88" fmla="*/ 302 w 1635"/>
                <a:gd name="T89" fmla="*/ 171 h 914"/>
                <a:gd name="T90" fmla="*/ 351 w 1635"/>
                <a:gd name="T91" fmla="*/ 140 h 914"/>
                <a:gd name="T92" fmla="*/ 403 w 1635"/>
                <a:gd name="T93" fmla="*/ 111 h 914"/>
                <a:gd name="T94" fmla="*/ 461 w 1635"/>
                <a:gd name="T95" fmla="*/ 86 h 914"/>
                <a:gd name="T96" fmla="*/ 522 w 1635"/>
                <a:gd name="T97" fmla="*/ 63 h 914"/>
                <a:gd name="T98" fmla="*/ 589 w 1635"/>
                <a:gd name="T99" fmla="*/ 44 h 914"/>
                <a:gd name="T100" fmla="*/ 661 w 1635"/>
                <a:gd name="T101" fmla="*/ 27 h 914"/>
                <a:gd name="T102" fmla="*/ 738 w 1635"/>
                <a:gd name="T103" fmla="*/ 16 h 914"/>
                <a:gd name="T104" fmla="*/ 821 w 1635"/>
                <a:gd name="T105" fmla="*/ 6 h 914"/>
                <a:gd name="T106" fmla="*/ 909 w 1635"/>
                <a:gd name="T107" fmla="*/ 1 h 914"/>
                <a:gd name="T108" fmla="*/ 1001 w 1635"/>
                <a:gd name="T109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5" h="914">
                  <a:moveTo>
                    <a:pt x="1001" y="0"/>
                  </a:moveTo>
                  <a:lnTo>
                    <a:pt x="1100" y="4"/>
                  </a:lnTo>
                  <a:lnTo>
                    <a:pt x="1104" y="5"/>
                  </a:lnTo>
                  <a:lnTo>
                    <a:pt x="1115" y="9"/>
                  </a:lnTo>
                  <a:lnTo>
                    <a:pt x="1132" y="16"/>
                  </a:lnTo>
                  <a:lnTo>
                    <a:pt x="1157" y="26"/>
                  </a:lnTo>
                  <a:lnTo>
                    <a:pt x="1187" y="40"/>
                  </a:lnTo>
                  <a:lnTo>
                    <a:pt x="1223" y="59"/>
                  </a:lnTo>
                  <a:lnTo>
                    <a:pt x="1263" y="82"/>
                  </a:lnTo>
                  <a:lnTo>
                    <a:pt x="1308" y="110"/>
                  </a:lnTo>
                  <a:lnTo>
                    <a:pt x="1355" y="143"/>
                  </a:lnTo>
                  <a:lnTo>
                    <a:pt x="1407" y="182"/>
                  </a:lnTo>
                  <a:lnTo>
                    <a:pt x="1461" y="226"/>
                  </a:lnTo>
                  <a:lnTo>
                    <a:pt x="1517" y="279"/>
                  </a:lnTo>
                  <a:lnTo>
                    <a:pt x="1576" y="336"/>
                  </a:lnTo>
                  <a:lnTo>
                    <a:pt x="1635" y="402"/>
                  </a:lnTo>
                  <a:lnTo>
                    <a:pt x="1491" y="474"/>
                  </a:lnTo>
                  <a:lnTo>
                    <a:pt x="1350" y="539"/>
                  </a:lnTo>
                  <a:lnTo>
                    <a:pt x="1211" y="599"/>
                  </a:lnTo>
                  <a:lnTo>
                    <a:pt x="1073" y="653"/>
                  </a:lnTo>
                  <a:lnTo>
                    <a:pt x="940" y="700"/>
                  </a:lnTo>
                  <a:lnTo>
                    <a:pt x="810" y="743"/>
                  </a:lnTo>
                  <a:lnTo>
                    <a:pt x="683" y="780"/>
                  </a:lnTo>
                  <a:lnTo>
                    <a:pt x="560" y="813"/>
                  </a:lnTo>
                  <a:lnTo>
                    <a:pt x="440" y="840"/>
                  </a:lnTo>
                  <a:lnTo>
                    <a:pt x="323" y="864"/>
                  </a:lnTo>
                  <a:lnTo>
                    <a:pt x="212" y="885"/>
                  </a:lnTo>
                  <a:lnTo>
                    <a:pt x="103" y="901"/>
                  </a:lnTo>
                  <a:lnTo>
                    <a:pt x="0" y="914"/>
                  </a:lnTo>
                  <a:lnTo>
                    <a:pt x="0" y="860"/>
                  </a:lnTo>
                  <a:lnTo>
                    <a:pt x="0" y="808"/>
                  </a:lnTo>
                  <a:lnTo>
                    <a:pt x="3" y="755"/>
                  </a:lnTo>
                  <a:lnTo>
                    <a:pt x="8" y="703"/>
                  </a:lnTo>
                  <a:lnTo>
                    <a:pt x="16" y="651"/>
                  </a:lnTo>
                  <a:lnTo>
                    <a:pt x="26" y="601"/>
                  </a:lnTo>
                  <a:lnTo>
                    <a:pt x="39" y="551"/>
                  </a:lnTo>
                  <a:lnTo>
                    <a:pt x="55" y="503"/>
                  </a:lnTo>
                  <a:lnTo>
                    <a:pt x="73" y="454"/>
                  </a:lnTo>
                  <a:lnTo>
                    <a:pt x="96" y="408"/>
                  </a:lnTo>
                  <a:lnTo>
                    <a:pt x="120" y="364"/>
                  </a:lnTo>
                  <a:lnTo>
                    <a:pt x="149" y="322"/>
                  </a:lnTo>
                  <a:lnTo>
                    <a:pt x="182" y="281"/>
                  </a:lnTo>
                  <a:lnTo>
                    <a:pt x="219" y="242"/>
                  </a:lnTo>
                  <a:lnTo>
                    <a:pt x="258" y="205"/>
                  </a:lnTo>
                  <a:lnTo>
                    <a:pt x="302" y="171"/>
                  </a:lnTo>
                  <a:lnTo>
                    <a:pt x="351" y="140"/>
                  </a:lnTo>
                  <a:lnTo>
                    <a:pt x="403" y="111"/>
                  </a:lnTo>
                  <a:lnTo>
                    <a:pt x="461" y="86"/>
                  </a:lnTo>
                  <a:lnTo>
                    <a:pt x="522" y="63"/>
                  </a:lnTo>
                  <a:lnTo>
                    <a:pt x="589" y="44"/>
                  </a:lnTo>
                  <a:lnTo>
                    <a:pt x="661" y="27"/>
                  </a:lnTo>
                  <a:lnTo>
                    <a:pt x="738" y="16"/>
                  </a:lnTo>
                  <a:lnTo>
                    <a:pt x="821" y="6"/>
                  </a:lnTo>
                  <a:lnTo>
                    <a:pt x="909" y="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1575014" y="2740647"/>
              <a:ext cx="2736061" cy="1280507"/>
            </a:xfrm>
            <a:custGeom>
              <a:avLst/>
              <a:gdLst>
                <a:gd name="T0" fmla="*/ 1441 w 2579"/>
                <a:gd name="T1" fmla="*/ 1 h 1207"/>
                <a:gd name="T2" fmla="*/ 1543 w 2579"/>
                <a:gd name="T3" fmla="*/ 13 h 1207"/>
                <a:gd name="T4" fmla="*/ 1632 w 2579"/>
                <a:gd name="T5" fmla="*/ 36 h 1207"/>
                <a:gd name="T6" fmla="*/ 1705 w 2579"/>
                <a:gd name="T7" fmla="*/ 68 h 1207"/>
                <a:gd name="T8" fmla="*/ 1767 w 2579"/>
                <a:gd name="T9" fmla="*/ 102 h 1207"/>
                <a:gd name="T10" fmla="*/ 1813 w 2579"/>
                <a:gd name="T11" fmla="*/ 136 h 1207"/>
                <a:gd name="T12" fmla="*/ 1847 w 2579"/>
                <a:gd name="T13" fmla="*/ 164 h 1207"/>
                <a:gd name="T14" fmla="*/ 1866 w 2579"/>
                <a:gd name="T15" fmla="*/ 185 h 1207"/>
                <a:gd name="T16" fmla="*/ 1873 w 2579"/>
                <a:gd name="T17" fmla="*/ 193 h 1207"/>
                <a:gd name="T18" fmla="*/ 1965 w 2579"/>
                <a:gd name="T19" fmla="*/ 136 h 1207"/>
                <a:gd name="T20" fmla="*/ 2050 w 2579"/>
                <a:gd name="T21" fmla="*/ 108 h 1207"/>
                <a:gd name="T22" fmla="*/ 2130 w 2579"/>
                <a:gd name="T23" fmla="*/ 110 h 1207"/>
                <a:gd name="T24" fmla="*/ 2203 w 2579"/>
                <a:gd name="T25" fmla="*/ 136 h 1207"/>
                <a:gd name="T26" fmla="*/ 2272 w 2579"/>
                <a:gd name="T27" fmla="*/ 185 h 1207"/>
                <a:gd name="T28" fmla="*/ 2335 w 2579"/>
                <a:gd name="T29" fmla="*/ 255 h 1207"/>
                <a:gd name="T30" fmla="*/ 2394 w 2579"/>
                <a:gd name="T31" fmla="*/ 340 h 1207"/>
                <a:gd name="T32" fmla="*/ 2446 w 2579"/>
                <a:gd name="T33" fmla="*/ 441 h 1207"/>
                <a:gd name="T34" fmla="*/ 2496 w 2579"/>
                <a:gd name="T35" fmla="*/ 552 h 1207"/>
                <a:gd name="T36" fmla="*/ 2539 w 2579"/>
                <a:gd name="T37" fmla="*/ 671 h 1207"/>
                <a:gd name="T38" fmla="*/ 2579 w 2579"/>
                <a:gd name="T39" fmla="*/ 795 h 1207"/>
                <a:gd name="T40" fmla="*/ 2280 w 2579"/>
                <a:gd name="T41" fmla="*/ 960 h 1207"/>
                <a:gd name="T42" fmla="*/ 1991 w 2579"/>
                <a:gd name="T43" fmla="*/ 1097 h 1207"/>
                <a:gd name="T44" fmla="*/ 1747 w 2579"/>
                <a:gd name="T45" fmla="*/ 945 h 1207"/>
                <a:gd name="T46" fmla="*/ 1561 w 2579"/>
                <a:gd name="T47" fmla="*/ 1044 h 1207"/>
                <a:gd name="T48" fmla="*/ 1389 w 2579"/>
                <a:gd name="T49" fmla="*/ 1119 h 1207"/>
                <a:gd name="T50" fmla="*/ 1228 w 2579"/>
                <a:gd name="T51" fmla="*/ 1169 h 1207"/>
                <a:gd name="T52" fmla="*/ 1078 w 2579"/>
                <a:gd name="T53" fmla="*/ 1197 h 1207"/>
                <a:gd name="T54" fmla="*/ 940 w 2579"/>
                <a:gd name="T55" fmla="*/ 1207 h 1207"/>
                <a:gd name="T56" fmla="*/ 811 w 2579"/>
                <a:gd name="T57" fmla="*/ 1199 h 1207"/>
                <a:gd name="T58" fmla="*/ 695 w 2579"/>
                <a:gd name="T59" fmla="*/ 1176 h 1207"/>
                <a:gd name="T60" fmla="*/ 587 w 2579"/>
                <a:gd name="T61" fmla="*/ 1140 h 1207"/>
                <a:gd name="T62" fmla="*/ 491 w 2579"/>
                <a:gd name="T63" fmla="*/ 1094 h 1207"/>
                <a:gd name="T64" fmla="*/ 404 w 2579"/>
                <a:gd name="T65" fmla="*/ 1040 h 1207"/>
                <a:gd name="T66" fmla="*/ 326 w 2579"/>
                <a:gd name="T67" fmla="*/ 980 h 1207"/>
                <a:gd name="T68" fmla="*/ 258 w 2579"/>
                <a:gd name="T69" fmla="*/ 916 h 1207"/>
                <a:gd name="T70" fmla="*/ 197 w 2579"/>
                <a:gd name="T71" fmla="*/ 849 h 1207"/>
                <a:gd name="T72" fmla="*/ 146 w 2579"/>
                <a:gd name="T73" fmla="*/ 784 h 1207"/>
                <a:gd name="T74" fmla="*/ 103 w 2579"/>
                <a:gd name="T75" fmla="*/ 722 h 1207"/>
                <a:gd name="T76" fmla="*/ 68 w 2579"/>
                <a:gd name="T77" fmla="*/ 663 h 1207"/>
                <a:gd name="T78" fmla="*/ 40 w 2579"/>
                <a:gd name="T79" fmla="*/ 614 h 1207"/>
                <a:gd name="T80" fmla="*/ 21 w 2579"/>
                <a:gd name="T81" fmla="*/ 572 h 1207"/>
                <a:gd name="T82" fmla="*/ 8 w 2579"/>
                <a:gd name="T83" fmla="*/ 543 h 1207"/>
                <a:gd name="T84" fmla="*/ 1 w 2579"/>
                <a:gd name="T85" fmla="*/ 527 h 1207"/>
                <a:gd name="T86" fmla="*/ 56 w 2579"/>
                <a:gd name="T87" fmla="*/ 559 h 1207"/>
                <a:gd name="T88" fmla="*/ 159 w 2579"/>
                <a:gd name="T89" fmla="*/ 610 h 1207"/>
                <a:gd name="T90" fmla="*/ 250 w 2579"/>
                <a:gd name="T91" fmla="*/ 638 h 1207"/>
                <a:gd name="T92" fmla="*/ 330 w 2579"/>
                <a:gd name="T93" fmla="*/ 646 h 1207"/>
                <a:gd name="T94" fmla="*/ 399 w 2579"/>
                <a:gd name="T95" fmla="*/ 637 h 1207"/>
                <a:gd name="T96" fmla="*/ 463 w 2579"/>
                <a:gd name="T97" fmla="*/ 612 h 1207"/>
                <a:gd name="T98" fmla="*/ 519 w 2579"/>
                <a:gd name="T99" fmla="*/ 576 h 1207"/>
                <a:gd name="T100" fmla="*/ 573 w 2579"/>
                <a:gd name="T101" fmla="*/ 527 h 1207"/>
                <a:gd name="T102" fmla="*/ 625 w 2579"/>
                <a:gd name="T103" fmla="*/ 472 h 1207"/>
                <a:gd name="T104" fmla="*/ 676 w 2579"/>
                <a:gd name="T105" fmla="*/ 411 h 1207"/>
                <a:gd name="T106" fmla="*/ 729 w 2579"/>
                <a:gd name="T107" fmla="*/ 346 h 1207"/>
                <a:gd name="T108" fmla="*/ 785 w 2579"/>
                <a:gd name="T109" fmla="*/ 281 h 1207"/>
                <a:gd name="T110" fmla="*/ 847 w 2579"/>
                <a:gd name="T111" fmla="*/ 218 h 1207"/>
                <a:gd name="T112" fmla="*/ 913 w 2579"/>
                <a:gd name="T113" fmla="*/ 159 h 1207"/>
                <a:gd name="T114" fmla="*/ 991 w 2579"/>
                <a:gd name="T115" fmla="*/ 107 h 1207"/>
                <a:gd name="T116" fmla="*/ 1077 w 2579"/>
                <a:gd name="T117" fmla="*/ 64 h 1207"/>
                <a:gd name="T118" fmla="*/ 1195 w 2579"/>
                <a:gd name="T119" fmla="*/ 27 h 1207"/>
                <a:gd name="T120" fmla="*/ 1326 w 2579"/>
                <a:gd name="T121" fmla="*/ 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79" h="1207">
                  <a:moveTo>
                    <a:pt x="1385" y="0"/>
                  </a:moveTo>
                  <a:lnTo>
                    <a:pt x="1441" y="1"/>
                  </a:lnTo>
                  <a:lnTo>
                    <a:pt x="1495" y="5"/>
                  </a:lnTo>
                  <a:lnTo>
                    <a:pt x="1543" y="13"/>
                  </a:lnTo>
                  <a:lnTo>
                    <a:pt x="1589" y="23"/>
                  </a:lnTo>
                  <a:lnTo>
                    <a:pt x="1632" y="36"/>
                  </a:lnTo>
                  <a:lnTo>
                    <a:pt x="1670" y="51"/>
                  </a:lnTo>
                  <a:lnTo>
                    <a:pt x="1705" y="68"/>
                  </a:lnTo>
                  <a:lnTo>
                    <a:pt x="1738" y="85"/>
                  </a:lnTo>
                  <a:lnTo>
                    <a:pt x="1767" y="102"/>
                  </a:lnTo>
                  <a:lnTo>
                    <a:pt x="1792" y="119"/>
                  </a:lnTo>
                  <a:lnTo>
                    <a:pt x="1813" y="136"/>
                  </a:lnTo>
                  <a:lnTo>
                    <a:pt x="1832" y="151"/>
                  </a:lnTo>
                  <a:lnTo>
                    <a:pt x="1847" y="164"/>
                  </a:lnTo>
                  <a:lnTo>
                    <a:pt x="1859" y="176"/>
                  </a:lnTo>
                  <a:lnTo>
                    <a:pt x="1866" y="185"/>
                  </a:lnTo>
                  <a:lnTo>
                    <a:pt x="1872" y="191"/>
                  </a:lnTo>
                  <a:lnTo>
                    <a:pt x="1873" y="193"/>
                  </a:lnTo>
                  <a:lnTo>
                    <a:pt x="1920" y="161"/>
                  </a:lnTo>
                  <a:lnTo>
                    <a:pt x="1965" y="136"/>
                  </a:lnTo>
                  <a:lnTo>
                    <a:pt x="2008" y="117"/>
                  </a:lnTo>
                  <a:lnTo>
                    <a:pt x="2050" y="108"/>
                  </a:lnTo>
                  <a:lnTo>
                    <a:pt x="2090" y="106"/>
                  </a:lnTo>
                  <a:lnTo>
                    <a:pt x="2130" y="110"/>
                  </a:lnTo>
                  <a:lnTo>
                    <a:pt x="2166" y="120"/>
                  </a:lnTo>
                  <a:lnTo>
                    <a:pt x="2203" y="136"/>
                  </a:lnTo>
                  <a:lnTo>
                    <a:pt x="2238" y="158"/>
                  </a:lnTo>
                  <a:lnTo>
                    <a:pt x="2272" y="185"/>
                  </a:lnTo>
                  <a:lnTo>
                    <a:pt x="2304" y="218"/>
                  </a:lnTo>
                  <a:lnTo>
                    <a:pt x="2335" y="255"/>
                  </a:lnTo>
                  <a:lnTo>
                    <a:pt x="2365" y="295"/>
                  </a:lnTo>
                  <a:lnTo>
                    <a:pt x="2394" y="340"/>
                  </a:lnTo>
                  <a:lnTo>
                    <a:pt x="2422" y="388"/>
                  </a:lnTo>
                  <a:lnTo>
                    <a:pt x="2446" y="441"/>
                  </a:lnTo>
                  <a:lnTo>
                    <a:pt x="2471" y="494"/>
                  </a:lnTo>
                  <a:lnTo>
                    <a:pt x="2496" y="552"/>
                  </a:lnTo>
                  <a:lnTo>
                    <a:pt x="2518" y="611"/>
                  </a:lnTo>
                  <a:lnTo>
                    <a:pt x="2539" y="671"/>
                  </a:lnTo>
                  <a:lnTo>
                    <a:pt x="2560" y="733"/>
                  </a:lnTo>
                  <a:lnTo>
                    <a:pt x="2579" y="795"/>
                  </a:lnTo>
                  <a:lnTo>
                    <a:pt x="2428" y="882"/>
                  </a:lnTo>
                  <a:lnTo>
                    <a:pt x="2280" y="960"/>
                  </a:lnTo>
                  <a:lnTo>
                    <a:pt x="2135" y="1032"/>
                  </a:lnTo>
                  <a:lnTo>
                    <a:pt x="1991" y="1097"/>
                  </a:lnTo>
                  <a:lnTo>
                    <a:pt x="1844" y="884"/>
                  </a:lnTo>
                  <a:lnTo>
                    <a:pt x="1747" y="945"/>
                  </a:lnTo>
                  <a:lnTo>
                    <a:pt x="1653" y="998"/>
                  </a:lnTo>
                  <a:lnTo>
                    <a:pt x="1561" y="1044"/>
                  </a:lnTo>
                  <a:lnTo>
                    <a:pt x="1474" y="1085"/>
                  </a:lnTo>
                  <a:lnTo>
                    <a:pt x="1389" y="1119"/>
                  </a:lnTo>
                  <a:lnTo>
                    <a:pt x="1307" y="1146"/>
                  </a:lnTo>
                  <a:lnTo>
                    <a:pt x="1228" y="1169"/>
                  </a:lnTo>
                  <a:lnTo>
                    <a:pt x="1152" y="1186"/>
                  </a:lnTo>
                  <a:lnTo>
                    <a:pt x="1078" y="1197"/>
                  </a:lnTo>
                  <a:lnTo>
                    <a:pt x="1008" y="1204"/>
                  </a:lnTo>
                  <a:lnTo>
                    <a:pt x="940" y="1207"/>
                  </a:lnTo>
                  <a:lnTo>
                    <a:pt x="874" y="1204"/>
                  </a:lnTo>
                  <a:lnTo>
                    <a:pt x="811" y="1199"/>
                  </a:lnTo>
                  <a:lnTo>
                    <a:pt x="752" y="1190"/>
                  </a:lnTo>
                  <a:lnTo>
                    <a:pt x="695" y="1176"/>
                  </a:lnTo>
                  <a:lnTo>
                    <a:pt x="640" y="1159"/>
                  </a:lnTo>
                  <a:lnTo>
                    <a:pt x="587" y="1140"/>
                  </a:lnTo>
                  <a:lnTo>
                    <a:pt x="539" y="1119"/>
                  </a:lnTo>
                  <a:lnTo>
                    <a:pt x="491" y="1094"/>
                  </a:lnTo>
                  <a:lnTo>
                    <a:pt x="446" y="1068"/>
                  </a:lnTo>
                  <a:lnTo>
                    <a:pt x="404" y="1040"/>
                  </a:lnTo>
                  <a:lnTo>
                    <a:pt x="364" y="1010"/>
                  </a:lnTo>
                  <a:lnTo>
                    <a:pt x="326" y="980"/>
                  </a:lnTo>
                  <a:lnTo>
                    <a:pt x="290" y="947"/>
                  </a:lnTo>
                  <a:lnTo>
                    <a:pt x="258" y="916"/>
                  </a:lnTo>
                  <a:lnTo>
                    <a:pt x="226" y="883"/>
                  </a:lnTo>
                  <a:lnTo>
                    <a:pt x="197" y="849"/>
                  </a:lnTo>
                  <a:lnTo>
                    <a:pt x="171" y="816"/>
                  </a:lnTo>
                  <a:lnTo>
                    <a:pt x="146" y="784"/>
                  </a:lnTo>
                  <a:lnTo>
                    <a:pt x="124" y="752"/>
                  </a:lnTo>
                  <a:lnTo>
                    <a:pt x="103" y="722"/>
                  </a:lnTo>
                  <a:lnTo>
                    <a:pt x="85" y="692"/>
                  </a:lnTo>
                  <a:lnTo>
                    <a:pt x="68" y="663"/>
                  </a:lnTo>
                  <a:lnTo>
                    <a:pt x="53" y="637"/>
                  </a:lnTo>
                  <a:lnTo>
                    <a:pt x="40" y="614"/>
                  </a:lnTo>
                  <a:lnTo>
                    <a:pt x="30" y="591"/>
                  </a:lnTo>
                  <a:lnTo>
                    <a:pt x="21" y="572"/>
                  </a:lnTo>
                  <a:lnTo>
                    <a:pt x="13" y="556"/>
                  </a:lnTo>
                  <a:lnTo>
                    <a:pt x="8" y="543"/>
                  </a:lnTo>
                  <a:lnTo>
                    <a:pt x="4" y="532"/>
                  </a:lnTo>
                  <a:lnTo>
                    <a:pt x="1" y="527"/>
                  </a:lnTo>
                  <a:lnTo>
                    <a:pt x="0" y="524"/>
                  </a:lnTo>
                  <a:lnTo>
                    <a:pt x="56" y="559"/>
                  </a:lnTo>
                  <a:lnTo>
                    <a:pt x="110" y="587"/>
                  </a:lnTo>
                  <a:lnTo>
                    <a:pt x="159" y="610"/>
                  </a:lnTo>
                  <a:lnTo>
                    <a:pt x="207" y="627"/>
                  </a:lnTo>
                  <a:lnTo>
                    <a:pt x="250" y="638"/>
                  </a:lnTo>
                  <a:lnTo>
                    <a:pt x="290" y="645"/>
                  </a:lnTo>
                  <a:lnTo>
                    <a:pt x="330" y="646"/>
                  </a:lnTo>
                  <a:lnTo>
                    <a:pt x="365" y="644"/>
                  </a:lnTo>
                  <a:lnTo>
                    <a:pt x="399" y="637"/>
                  </a:lnTo>
                  <a:lnTo>
                    <a:pt x="432" y="627"/>
                  </a:lnTo>
                  <a:lnTo>
                    <a:pt x="463" y="612"/>
                  </a:lnTo>
                  <a:lnTo>
                    <a:pt x="492" y="595"/>
                  </a:lnTo>
                  <a:lnTo>
                    <a:pt x="519" y="576"/>
                  </a:lnTo>
                  <a:lnTo>
                    <a:pt x="547" y="552"/>
                  </a:lnTo>
                  <a:lnTo>
                    <a:pt x="573" y="527"/>
                  </a:lnTo>
                  <a:lnTo>
                    <a:pt x="599" y="501"/>
                  </a:lnTo>
                  <a:lnTo>
                    <a:pt x="625" y="472"/>
                  </a:lnTo>
                  <a:lnTo>
                    <a:pt x="650" y="442"/>
                  </a:lnTo>
                  <a:lnTo>
                    <a:pt x="676" y="411"/>
                  </a:lnTo>
                  <a:lnTo>
                    <a:pt x="703" y="379"/>
                  </a:lnTo>
                  <a:lnTo>
                    <a:pt x="729" y="346"/>
                  </a:lnTo>
                  <a:lnTo>
                    <a:pt x="756" y="314"/>
                  </a:lnTo>
                  <a:lnTo>
                    <a:pt x="785" y="281"/>
                  </a:lnTo>
                  <a:lnTo>
                    <a:pt x="815" y="250"/>
                  </a:lnTo>
                  <a:lnTo>
                    <a:pt x="847" y="218"/>
                  </a:lnTo>
                  <a:lnTo>
                    <a:pt x="879" y="188"/>
                  </a:lnTo>
                  <a:lnTo>
                    <a:pt x="913" y="159"/>
                  </a:lnTo>
                  <a:lnTo>
                    <a:pt x="951" y="132"/>
                  </a:lnTo>
                  <a:lnTo>
                    <a:pt x="991" y="107"/>
                  </a:lnTo>
                  <a:lnTo>
                    <a:pt x="1033" y="85"/>
                  </a:lnTo>
                  <a:lnTo>
                    <a:pt x="1077" y="64"/>
                  </a:lnTo>
                  <a:lnTo>
                    <a:pt x="1124" y="47"/>
                  </a:lnTo>
                  <a:lnTo>
                    <a:pt x="1195" y="27"/>
                  </a:lnTo>
                  <a:lnTo>
                    <a:pt x="1262" y="13"/>
                  </a:lnTo>
                  <a:lnTo>
                    <a:pt x="1326" y="3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892855" y="3227600"/>
              <a:ext cx="1626360" cy="1869306"/>
            </a:xfrm>
            <a:custGeom>
              <a:avLst/>
              <a:gdLst>
                <a:gd name="T0" fmla="*/ 525 w 1533"/>
                <a:gd name="T1" fmla="*/ 28 h 1762"/>
                <a:gd name="T2" fmla="*/ 522 w 1533"/>
                <a:gd name="T3" fmla="*/ 139 h 1762"/>
                <a:gd name="T4" fmla="*/ 513 w 1533"/>
                <a:gd name="T5" fmla="*/ 352 h 1762"/>
                <a:gd name="T6" fmla="*/ 568 w 1533"/>
                <a:gd name="T7" fmla="*/ 600 h 1762"/>
                <a:gd name="T8" fmla="*/ 673 w 1533"/>
                <a:gd name="T9" fmla="*/ 742 h 1762"/>
                <a:gd name="T10" fmla="*/ 687 w 1533"/>
                <a:gd name="T11" fmla="*/ 613 h 1762"/>
                <a:gd name="T12" fmla="*/ 741 w 1533"/>
                <a:gd name="T13" fmla="*/ 422 h 1762"/>
                <a:gd name="T14" fmla="*/ 861 w 1533"/>
                <a:gd name="T15" fmla="*/ 301 h 1762"/>
                <a:gd name="T16" fmla="*/ 1031 w 1533"/>
                <a:gd name="T17" fmla="*/ 251 h 1762"/>
                <a:gd name="T18" fmla="*/ 1186 w 1533"/>
                <a:gd name="T19" fmla="*/ 268 h 1762"/>
                <a:gd name="T20" fmla="*/ 1253 w 1533"/>
                <a:gd name="T21" fmla="*/ 360 h 1762"/>
                <a:gd name="T22" fmla="*/ 1190 w 1533"/>
                <a:gd name="T23" fmla="*/ 456 h 1762"/>
                <a:gd name="T24" fmla="*/ 1062 w 1533"/>
                <a:gd name="T25" fmla="*/ 480 h 1762"/>
                <a:gd name="T26" fmla="*/ 937 w 1533"/>
                <a:gd name="T27" fmla="*/ 501 h 1762"/>
                <a:gd name="T28" fmla="*/ 865 w 1533"/>
                <a:gd name="T29" fmla="*/ 601 h 1762"/>
                <a:gd name="T30" fmla="*/ 860 w 1533"/>
                <a:gd name="T31" fmla="*/ 778 h 1762"/>
                <a:gd name="T32" fmla="*/ 899 w 1533"/>
                <a:gd name="T33" fmla="*/ 941 h 1762"/>
                <a:gd name="T34" fmla="*/ 988 w 1533"/>
                <a:gd name="T35" fmla="*/ 1045 h 1762"/>
                <a:gd name="T36" fmla="*/ 1138 w 1533"/>
                <a:gd name="T37" fmla="*/ 1122 h 1762"/>
                <a:gd name="T38" fmla="*/ 1272 w 1533"/>
                <a:gd name="T39" fmla="*/ 1097 h 1762"/>
                <a:gd name="T40" fmla="*/ 1333 w 1533"/>
                <a:gd name="T41" fmla="*/ 1005 h 1762"/>
                <a:gd name="T42" fmla="*/ 1512 w 1533"/>
                <a:gd name="T43" fmla="*/ 1015 h 1762"/>
                <a:gd name="T44" fmla="*/ 1525 w 1533"/>
                <a:gd name="T45" fmla="*/ 1108 h 1762"/>
                <a:gd name="T46" fmla="*/ 1457 w 1533"/>
                <a:gd name="T47" fmla="*/ 1208 h 1762"/>
                <a:gd name="T48" fmla="*/ 1365 w 1533"/>
                <a:gd name="T49" fmla="*/ 1280 h 1762"/>
                <a:gd name="T50" fmla="*/ 1178 w 1533"/>
                <a:gd name="T51" fmla="*/ 1338 h 1762"/>
                <a:gd name="T52" fmla="*/ 1005 w 1533"/>
                <a:gd name="T53" fmla="*/ 1284 h 1762"/>
                <a:gd name="T54" fmla="*/ 537 w 1533"/>
                <a:gd name="T55" fmla="*/ 1015 h 1762"/>
                <a:gd name="T56" fmla="*/ 399 w 1533"/>
                <a:gd name="T57" fmla="*/ 970 h 1762"/>
                <a:gd name="T58" fmla="*/ 204 w 1533"/>
                <a:gd name="T59" fmla="*/ 865 h 1762"/>
                <a:gd name="T60" fmla="*/ 55 w 1533"/>
                <a:gd name="T61" fmla="*/ 734 h 1762"/>
                <a:gd name="T62" fmla="*/ 0 w 1533"/>
                <a:gd name="T63" fmla="*/ 611 h 1762"/>
                <a:gd name="T64" fmla="*/ 75 w 1533"/>
                <a:gd name="T65" fmla="*/ 546 h 1762"/>
                <a:gd name="T66" fmla="*/ 156 w 1533"/>
                <a:gd name="T67" fmla="*/ 604 h 1762"/>
                <a:gd name="T68" fmla="*/ 259 w 1533"/>
                <a:gd name="T69" fmla="*/ 728 h 1762"/>
                <a:gd name="T70" fmla="*/ 421 w 1533"/>
                <a:gd name="T71" fmla="*/ 840 h 1762"/>
                <a:gd name="T72" fmla="*/ 479 w 1533"/>
                <a:gd name="T73" fmla="*/ 850 h 1762"/>
                <a:gd name="T74" fmla="*/ 355 w 1533"/>
                <a:gd name="T75" fmla="*/ 761 h 1762"/>
                <a:gd name="T76" fmla="*/ 186 w 1533"/>
                <a:gd name="T77" fmla="*/ 589 h 1762"/>
                <a:gd name="T78" fmla="*/ 73 w 1533"/>
                <a:gd name="T79" fmla="*/ 389 h 1762"/>
                <a:gd name="T80" fmla="*/ 71 w 1533"/>
                <a:gd name="T81" fmla="*/ 246 h 1762"/>
                <a:gd name="T82" fmla="*/ 174 w 1533"/>
                <a:gd name="T83" fmla="*/ 202 h 1762"/>
                <a:gd name="T84" fmla="*/ 228 w 1533"/>
                <a:gd name="T85" fmla="*/ 263 h 1762"/>
                <a:gd name="T86" fmla="*/ 254 w 1533"/>
                <a:gd name="T87" fmla="*/ 406 h 1762"/>
                <a:gd name="T88" fmla="*/ 351 w 1533"/>
                <a:gd name="T89" fmla="*/ 600 h 1762"/>
                <a:gd name="T90" fmla="*/ 531 w 1533"/>
                <a:gd name="T91" fmla="*/ 770 h 1762"/>
                <a:gd name="T92" fmla="*/ 484 w 1533"/>
                <a:gd name="T93" fmla="*/ 713 h 1762"/>
                <a:gd name="T94" fmla="*/ 385 w 1533"/>
                <a:gd name="T95" fmla="*/ 567 h 1762"/>
                <a:gd name="T96" fmla="*/ 315 w 1533"/>
                <a:gd name="T97" fmla="*/ 397 h 1762"/>
                <a:gd name="T98" fmla="*/ 293 w 1533"/>
                <a:gd name="T99" fmla="*/ 213 h 1762"/>
                <a:gd name="T100" fmla="*/ 332 w 1533"/>
                <a:gd name="T101" fmla="*/ 63 h 1762"/>
                <a:gd name="T102" fmla="*/ 449 w 1533"/>
                <a:gd name="T103" fmla="*/ 0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3" h="1762">
                  <a:moveTo>
                    <a:pt x="449" y="0"/>
                  </a:moveTo>
                  <a:lnTo>
                    <a:pt x="483" y="3"/>
                  </a:lnTo>
                  <a:lnTo>
                    <a:pt x="503" y="7"/>
                  </a:lnTo>
                  <a:lnTo>
                    <a:pt x="517" y="16"/>
                  </a:lnTo>
                  <a:lnTo>
                    <a:pt x="525" y="28"/>
                  </a:lnTo>
                  <a:lnTo>
                    <a:pt x="530" y="42"/>
                  </a:lnTo>
                  <a:lnTo>
                    <a:pt x="531" y="60"/>
                  </a:lnTo>
                  <a:lnTo>
                    <a:pt x="530" y="83"/>
                  </a:lnTo>
                  <a:lnTo>
                    <a:pt x="527" y="109"/>
                  </a:lnTo>
                  <a:lnTo>
                    <a:pt x="522" y="139"/>
                  </a:lnTo>
                  <a:lnTo>
                    <a:pt x="518" y="173"/>
                  </a:lnTo>
                  <a:lnTo>
                    <a:pt x="514" y="211"/>
                  </a:lnTo>
                  <a:lnTo>
                    <a:pt x="512" y="253"/>
                  </a:lnTo>
                  <a:lnTo>
                    <a:pt x="510" y="300"/>
                  </a:lnTo>
                  <a:lnTo>
                    <a:pt x="513" y="352"/>
                  </a:lnTo>
                  <a:lnTo>
                    <a:pt x="518" y="407"/>
                  </a:lnTo>
                  <a:lnTo>
                    <a:pt x="529" y="469"/>
                  </a:lnTo>
                  <a:lnTo>
                    <a:pt x="539" y="513"/>
                  </a:lnTo>
                  <a:lnTo>
                    <a:pt x="552" y="558"/>
                  </a:lnTo>
                  <a:lnTo>
                    <a:pt x="568" y="600"/>
                  </a:lnTo>
                  <a:lnTo>
                    <a:pt x="588" y="640"/>
                  </a:lnTo>
                  <a:lnTo>
                    <a:pt x="611" y="678"/>
                  </a:lnTo>
                  <a:lnTo>
                    <a:pt x="640" y="713"/>
                  </a:lnTo>
                  <a:lnTo>
                    <a:pt x="673" y="746"/>
                  </a:lnTo>
                  <a:lnTo>
                    <a:pt x="673" y="742"/>
                  </a:lnTo>
                  <a:lnTo>
                    <a:pt x="674" y="728"/>
                  </a:lnTo>
                  <a:lnTo>
                    <a:pt x="675" y="708"/>
                  </a:lnTo>
                  <a:lnTo>
                    <a:pt x="678" y="681"/>
                  </a:lnTo>
                  <a:lnTo>
                    <a:pt x="682" y="649"/>
                  </a:lnTo>
                  <a:lnTo>
                    <a:pt x="687" y="613"/>
                  </a:lnTo>
                  <a:lnTo>
                    <a:pt x="694" y="575"/>
                  </a:lnTo>
                  <a:lnTo>
                    <a:pt x="703" y="535"/>
                  </a:lnTo>
                  <a:lnTo>
                    <a:pt x="713" y="496"/>
                  </a:lnTo>
                  <a:lnTo>
                    <a:pt x="726" y="458"/>
                  </a:lnTo>
                  <a:lnTo>
                    <a:pt x="741" y="422"/>
                  </a:lnTo>
                  <a:lnTo>
                    <a:pt x="759" y="389"/>
                  </a:lnTo>
                  <a:lnTo>
                    <a:pt x="780" y="363"/>
                  </a:lnTo>
                  <a:lnTo>
                    <a:pt x="804" y="339"/>
                  </a:lnTo>
                  <a:lnTo>
                    <a:pt x="831" y="319"/>
                  </a:lnTo>
                  <a:lnTo>
                    <a:pt x="861" y="301"/>
                  </a:lnTo>
                  <a:lnTo>
                    <a:pt x="893" y="287"/>
                  </a:lnTo>
                  <a:lnTo>
                    <a:pt x="927" y="274"/>
                  </a:lnTo>
                  <a:lnTo>
                    <a:pt x="961" y="263"/>
                  </a:lnTo>
                  <a:lnTo>
                    <a:pt x="996" y="257"/>
                  </a:lnTo>
                  <a:lnTo>
                    <a:pt x="1031" y="251"/>
                  </a:lnTo>
                  <a:lnTo>
                    <a:pt x="1067" y="249"/>
                  </a:lnTo>
                  <a:lnTo>
                    <a:pt x="1100" y="250"/>
                  </a:lnTo>
                  <a:lnTo>
                    <a:pt x="1131" y="253"/>
                  </a:lnTo>
                  <a:lnTo>
                    <a:pt x="1160" y="259"/>
                  </a:lnTo>
                  <a:lnTo>
                    <a:pt x="1186" y="268"/>
                  </a:lnTo>
                  <a:lnTo>
                    <a:pt x="1210" y="280"/>
                  </a:lnTo>
                  <a:lnTo>
                    <a:pt x="1228" y="296"/>
                  </a:lnTo>
                  <a:lnTo>
                    <a:pt x="1241" y="314"/>
                  </a:lnTo>
                  <a:lnTo>
                    <a:pt x="1250" y="335"/>
                  </a:lnTo>
                  <a:lnTo>
                    <a:pt x="1253" y="360"/>
                  </a:lnTo>
                  <a:lnTo>
                    <a:pt x="1249" y="388"/>
                  </a:lnTo>
                  <a:lnTo>
                    <a:pt x="1240" y="411"/>
                  </a:lnTo>
                  <a:lnTo>
                    <a:pt x="1227" y="429"/>
                  </a:lnTo>
                  <a:lnTo>
                    <a:pt x="1211" y="444"/>
                  </a:lnTo>
                  <a:lnTo>
                    <a:pt x="1190" y="456"/>
                  </a:lnTo>
                  <a:lnTo>
                    <a:pt x="1168" y="465"/>
                  </a:lnTo>
                  <a:lnTo>
                    <a:pt x="1143" y="470"/>
                  </a:lnTo>
                  <a:lnTo>
                    <a:pt x="1117" y="475"/>
                  </a:lnTo>
                  <a:lnTo>
                    <a:pt x="1090" y="478"/>
                  </a:lnTo>
                  <a:lnTo>
                    <a:pt x="1062" y="480"/>
                  </a:lnTo>
                  <a:lnTo>
                    <a:pt x="1034" y="483"/>
                  </a:lnTo>
                  <a:lnTo>
                    <a:pt x="1008" y="486"/>
                  </a:lnTo>
                  <a:lnTo>
                    <a:pt x="982" y="490"/>
                  </a:lnTo>
                  <a:lnTo>
                    <a:pt x="958" y="495"/>
                  </a:lnTo>
                  <a:lnTo>
                    <a:pt x="937" y="501"/>
                  </a:lnTo>
                  <a:lnTo>
                    <a:pt x="919" y="511"/>
                  </a:lnTo>
                  <a:lnTo>
                    <a:pt x="901" y="526"/>
                  </a:lnTo>
                  <a:lnTo>
                    <a:pt x="886" y="547"/>
                  </a:lnTo>
                  <a:lnTo>
                    <a:pt x="874" y="572"/>
                  </a:lnTo>
                  <a:lnTo>
                    <a:pt x="865" y="601"/>
                  </a:lnTo>
                  <a:lnTo>
                    <a:pt x="860" y="632"/>
                  </a:lnTo>
                  <a:lnTo>
                    <a:pt x="857" y="668"/>
                  </a:lnTo>
                  <a:lnTo>
                    <a:pt x="856" y="703"/>
                  </a:lnTo>
                  <a:lnTo>
                    <a:pt x="857" y="741"/>
                  </a:lnTo>
                  <a:lnTo>
                    <a:pt x="860" y="778"/>
                  </a:lnTo>
                  <a:lnTo>
                    <a:pt x="865" y="814"/>
                  </a:lnTo>
                  <a:lnTo>
                    <a:pt x="872" y="850"/>
                  </a:lnTo>
                  <a:lnTo>
                    <a:pt x="880" y="884"/>
                  </a:lnTo>
                  <a:lnTo>
                    <a:pt x="890" y="914"/>
                  </a:lnTo>
                  <a:lnTo>
                    <a:pt x="899" y="941"/>
                  </a:lnTo>
                  <a:lnTo>
                    <a:pt x="911" y="964"/>
                  </a:lnTo>
                  <a:lnTo>
                    <a:pt x="923" y="982"/>
                  </a:lnTo>
                  <a:lnTo>
                    <a:pt x="941" y="1003"/>
                  </a:lnTo>
                  <a:lnTo>
                    <a:pt x="963" y="1024"/>
                  </a:lnTo>
                  <a:lnTo>
                    <a:pt x="988" y="1045"/>
                  </a:lnTo>
                  <a:lnTo>
                    <a:pt x="1016" y="1064"/>
                  </a:lnTo>
                  <a:lnTo>
                    <a:pt x="1045" y="1083"/>
                  </a:lnTo>
                  <a:lnTo>
                    <a:pt x="1075" y="1100"/>
                  </a:lnTo>
                  <a:lnTo>
                    <a:pt x="1106" y="1113"/>
                  </a:lnTo>
                  <a:lnTo>
                    <a:pt x="1138" y="1122"/>
                  </a:lnTo>
                  <a:lnTo>
                    <a:pt x="1168" y="1128"/>
                  </a:lnTo>
                  <a:lnTo>
                    <a:pt x="1198" y="1128"/>
                  </a:lnTo>
                  <a:lnTo>
                    <a:pt x="1225" y="1123"/>
                  </a:lnTo>
                  <a:lnTo>
                    <a:pt x="1250" y="1113"/>
                  </a:lnTo>
                  <a:lnTo>
                    <a:pt x="1272" y="1097"/>
                  </a:lnTo>
                  <a:lnTo>
                    <a:pt x="1288" y="1079"/>
                  </a:lnTo>
                  <a:lnTo>
                    <a:pt x="1301" y="1060"/>
                  </a:lnTo>
                  <a:lnTo>
                    <a:pt x="1313" y="1041"/>
                  </a:lnTo>
                  <a:lnTo>
                    <a:pt x="1322" y="1022"/>
                  </a:lnTo>
                  <a:lnTo>
                    <a:pt x="1333" y="1005"/>
                  </a:lnTo>
                  <a:lnTo>
                    <a:pt x="1344" y="991"/>
                  </a:lnTo>
                  <a:lnTo>
                    <a:pt x="1441" y="979"/>
                  </a:lnTo>
                  <a:lnTo>
                    <a:pt x="1471" y="988"/>
                  </a:lnTo>
                  <a:lnTo>
                    <a:pt x="1495" y="1000"/>
                  </a:lnTo>
                  <a:lnTo>
                    <a:pt x="1512" y="1015"/>
                  </a:lnTo>
                  <a:lnTo>
                    <a:pt x="1524" y="1032"/>
                  </a:lnTo>
                  <a:lnTo>
                    <a:pt x="1530" y="1049"/>
                  </a:lnTo>
                  <a:lnTo>
                    <a:pt x="1533" y="1068"/>
                  </a:lnTo>
                  <a:lnTo>
                    <a:pt x="1532" y="1088"/>
                  </a:lnTo>
                  <a:lnTo>
                    <a:pt x="1525" y="1108"/>
                  </a:lnTo>
                  <a:lnTo>
                    <a:pt x="1517" y="1128"/>
                  </a:lnTo>
                  <a:lnTo>
                    <a:pt x="1505" y="1149"/>
                  </a:lnTo>
                  <a:lnTo>
                    <a:pt x="1491" y="1170"/>
                  </a:lnTo>
                  <a:lnTo>
                    <a:pt x="1475" y="1190"/>
                  </a:lnTo>
                  <a:lnTo>
                    <a:pt x="1457" y="1208"/>
                  </a:lnTo>
                  <a:lnTo>
                    <a:pt x="1439" y="1227"/>
                  </a:lnTo>
                  <a:lnTo>
                    <a:pt x="1420" y="1244"/>
                  </a:lnTo>
                  <a:lnTo>
                    <a:pt x="1401" y="1258"/>
                  </a:lnTo>
                  <a:lnTo>
                    <a:pt x="1382" y="1270"/>
                  </a:lnTo>
                  <a:lnTo>
                    <a:pt x="1365" y="1280"/>
                  </a:lnTo>
                  <a:lnTo>
                    <a:pt x="1321" y="1303"/>
                  </a:lnTo>
                  <a:lnTo>
                    <a:pt x="1282" y="1318"/>
                  </a:lnTo>
                  <a:lnTo>
                    <a:pt x="1245" y="1330"/>
                  </a:lnTo>
                  <a:lnTo>
                    <a:pt x="1211" y="1337"/>
                  </a:lnTo>
                  <a:lnTo>
                    <a:pt x="1178" y="1338"/>
                  </a:lnTo>
                  <a:lnTo>
                    <a:pt x="1145" y="1335"/>
                  </a:lnTo>
                  <a:lnTo>
                    <a:pt x="1114" y="1329"/>
                  </a:lnTo>
                  <a:lnTo>
                    <a:pt x="1080" y="1318"/>
                  </a:lnTo>
                  <a:lnTo>
                    <a:pt x="1045" y="1303"/>
                  </a:lnTo>
                  <a:lnTo>
                    <a:pt x="1005" y="1284"/>
                  </a:lnTo>
                  <a:lnTo>
                    <a:pt x="1054" y="1712"/>
                  </a:lnTo>
                  <a:lnTo>
                    <a:pt x="630" y="1762"/>
                  </a:lnTo>
                  <a:lnTo>
                    <a:pt x="552" y="1019"/>
                  </a:lnTo>
                  <a:lnTo>
                    <a:pt x="548" y="1017"/>
                  </a:lnTo>
                  <a:lnTo>
                    <a:pt x="537" y="1015"/>
                  </a:lnTo>
                  <a:lnTo>
                    <a:pt x="520" y="1011"/>
                  </a:lnTo>
                  <a:lnTo>
                    <a:pt x="496" y="1004"/>
                  </a:lnTo>
                  <a:lnTo>
                    <a:pt x="467" y="995"/>
                  </a:lnTo>
                  <a:lnTo>
                    <a:pt x="435" y="984"/>
                  </a:lnTo>
                  <a:lnTo>
                    <a:pt x="399" y="970"/>
                  </a:lnTo>
                  <a:lnTo>
                    <a:pt x="360" y="953"/>
                  </a:lnTo>
                  <a:lnTo>
                    <a:pt x="318" y="933"/>
                  </a:lnTo>
                  <a:lnTo>
                    <a:pt x="276" y="911"/>
                  </a:lnTo>
                  <a:lnTo>
                    <a:pt x="239" y="889"/>
                  </a:lnTo>
                  <a:lnTo>
                    <a:pt x="204" y="865"/>
                  </a:lnTo>
                  <a:lnTo>
                    <a:pt x="170" y="842"/>
                  </a:lnTo>
                  <a:lnTo>
                    <a:pt x="137" y="816"/>
                  </a:lnTo>
                  <a:lnTo>
                    <a:pt x="107" y="789"/>
                  </a:lnTo>
                  <a:lnTo>
                    <a:pt x="80" y="762"/>
                  </a:lnTo>
                  <a:lnTo>
                    <a:pt x="55" y="734"/>
                  </a:lnTo>
                  <a:lnTo>
                    <a:pt x="35" y="708"/>
                  </a:lnTo>
                  <a:lnTo>
                    <a:pt x="18" y="682"/>
                  </a:lnTo>
                  <a:lnTo>
                    <a:pt x="6" y="657"/>
                  </a:lnTo>
                  <a:lnTo>
                    <a:pt x="0" y="634"/>
                  </a:lnTo>
                  <a:lnTo>
                    <a:pt x="0" y="611"/>
                  </a:lnTo>
                  <a:lnTo>
                    <a:pt x="5" y="592"/>
                  </a:lnTo>
                  <a:lnTo>
                    <a:pt x="18" y="575"/>
                  </a:lnTo>
                  <a:lnTo>
                    <a:pt x="38" y="558"/>
                  </a:lnTo>
                  <a:lnTo>
                    <a:pt x="58" y="549"/>
                  </a:lnTo>
                  <a:lnTo>
                    <a:pt x="75" y="546"/>
                  </a:lnTo>
                  <a:lnTo>
                    <a:pt x="90" y="549"/>
                  </a:lnTo>
                  <a:lnTo>
                    <a:pt x="106" y="556"/>
                  </a:lnTo>
                  <a:lnTo>
                    <a:pt x="123" y="568"/>
                  </a:lnTo>
                  <a:lnTo>
                    <a:pt x="139" y="584"/>
                  </a:lnTo>
                  <a:lnTo>
                    <a:pt x="156" y="604"/>
                  </a:lnTo>
                  <a:lnTo>
                    <a:pt x="173" y="626"/>
                  </a:lnTo>
                  <a:lnTo>
                    <a:pt x="191" y="649"/>
                  </a:lnTo>
                  <a:lnTo>
                    <a:pt x="212" y="676"/>
                  </a:lnTo>
                  <a:lnTo>
                    <a:pt x="234" y="702"/>
                  </a:lnTo>
                  <a:lnTo>
                    <a:pt x="259" y="728"/>
                  </a:lnTo>
                  <a:lnTo>
                    <a:pt x="287" y="754"/>
                  </a:lnTo>
                  <a:lnTo>
                    <a:pt x="317" y="779"/>
                  </a:lnTo>
                  <a:lnTo>
                    <a:pt x="348" y="801"/>
                  </a:lnTo>
                  <a:lnTo>
                    <a:pt x="383" y="822"/>
                  </a:lnTo>
                  <a:lnTo>
                    <a:pt x="421" y="840"/>
                  </a:lnTo>
                  <a:lnTo>
                    <a:pt x="462" y="855"/>
                  </a:lnTo>
                  <a:lnTo>
                    <a:pt x="505" y="865"/>
                  </a:lnTo>
                  <a:lnTo>
                    <a:pt x="503" y="863"/>
                  </a:lnTo>
                  <a:lnTo>
                    <a:pt x="493" y="857"/>
                  </a:lnTo>
                  <a:lnTo>
                    <a:pt x="479" y="850"/>
                  </a:lnTo>
                  <a:lnTo>
                    <a:pt x="461" y="838"/>
                  </a:lnTo>
                  <a:lnTo>
                    <a:pt x="438" y="822"/>
                  </a:lnTo>
                  <a:lnTo>
                    <a:pt x="414" y="805"/>
                  </a:lnTo>
                  <a:lnTo>
                    <a:pt x="385" y="784"/>
                  </a:lnTo>
                  <a:lnTo>
                    <a:pt x="355" y="761"/>
                  </a:lnTo>
                  <a:lnTo>
                    <a:pt x="325" y="734"/>
                  </a:lnTo>
                  <a:lnTo>
                    <a:pt x="293" y="707"/>
                  </a:lnTo>
                  <a:lnTo>
                    <a:pt x="262" y="676"/>
                  </a:lnTo>
                  <a:lnTo>
                    <a:pt x="221" y="632"/>
                  </a:lnTo>
                  <a:lnTo>
                    <a:pt x="186" y="589"/>
                  </a:lnTo>
                  <a:lnTo>
                    <a:pt x="154" y="546"/>
                  </a:lnTo>
                  <a:lnTo>
                    <a:pt x="127" y="505"/>
                  </a:lnTo>
                  <a:lnTo>
                    <a:pt x="105" y="465"/>
                  </a:lnTo>
                  <a:lnTo>
                    <a:pt x="86" y="425"/>
                  </a:lnTo>
                  <a:lnTo>
                    <a:pt x="73" y="389"/>
                  </a:lnTo>
                  <a:lnTo>
                    <a:pt x="64" y="355"/>
                  </a:lnTo>
                  <a:lnTo>
                    <a:pt x="59" y="323"/>
                  </a:lnTo>
                  <a:lnTo>
                    <a:pt x="59" y="293"/>
                  </a:lnTo>
                  <a:lnTo>
                    <a:pt x="61" y="268"/>
                  </a:lnTo>
                  <a:lnTo>
                    <a:pt x="71" y="246"/>
                  </a:lnTo>
                  <a:lnTo>
                    <a:pt x="82" y="228"/>
                  </a:lnTo>
                  <a:lnTo>
                    <a:pt x="99" y="213"/>
                  </a:lnTo>
                  <a:lnTo>
                    <a:pt x="119" y="204"/>
                  </a:lnTo>
                  <a:lnTo>
                    <a:pt x="144" y="200"/>
                  </a:lnTo>
                  <a:lnTo>
                    <a:pt x="174" y="202"/>
                  </a:lnTo>
                  <a:lnTo>
                    <a:pt x="191" y="206"/>
                  </a:lnTo>
                  <a:lnTo>
                    <a:pt x="205" y="215"/>
                  </a:lnTo>
                  <a:lnTo>
                    <a:pt x="215" y="227"/>
                  </a:lnTo>
                  <a:lnTo>
                    <a:pt x="222" y="244"/>
                  </a:lnTo>
                  <a:lnTo>
                    <a:pt x="228" y="263"/>
                  </a:lnTo>
                  <a:lnTo>
                    <a:pt x="232" y="287"/>
                  </a:lnTo>
                  <a:lnTo>
                    <a:pt x="236" y="312"/>
                  </a:lnTo>
                  <a:lnTo>
                    <a:pt x="241" y="342"/>
                  </a:lnTo>
                  <a:lnTo>
                    <a:pt x="246" y="372"/>
                  </a:lnTo>
                  <a:lnTo>
                    <a:pt x="254" y="406"/>
                  </a:lnTo>
                  <a:lnTo>
                    <a:pt x="264" y="441"/>
                  </a:lnTo>
                  <a:lnTo>
                    <a:pt x="279" y="479"/>
                  </a:lnTo>
                  <a:lnTo>
                    <a:pt x="297" y="518"/>
                  </a:lnTo>
                  <a:lnTo>
                    <a:pt x="321" y="559"/>
                  </a:lnTo>
                  <a:lnTo>
                    <a:pt x="351" y="600"/>
                  </a:lnTo>
                  <a:lnTo>
                    <a:pt x="382" y="638"/>
                  </a:lnTo>
                  <a:lnTo>
                    <a:pt x="415" y="674"/>
                  </a:lnTo>
                  <a:lnTo>
                    <a:pt x="450" y="710"/>
                  </a:lnTo>
                  <a:lnTo>
                    <a:pt x="488" y="741"/>
                  </a:lnTo>
                  <a:lnTo>
                    <a:pt x="531" y="770"/>
                  </a:lnTo>
                  <a:lnTo>
                    <a:pt x="530" y="767"/>
                  </a:lnTo>
                  <a:lnTo>
                    <a:pt x="524" y="761"/>
                  </a:lnTo>
                  <a:lnTo>
                    <a:pt x="513" y="749"/>
                  </a:lnTo>
                  <a:lnTo>
                    <a:pt x="500" y="733"/>
                  </a:lnTo>
                  <a:lnTo>
                    <a:pt x="484" y="713"/>
                  </a:lnTo>
                  <a:lnTo>
                    <a:pt x="466" y="690"/>
                  </a:lnTo>
                  <a:lnTo>
                    <a:pt x="446" y="664"/>
                  </a:lnTo>
                  <a:lnTo>
                    <a:pt x="427" y="634"/>
                  </a:lnTo>
                  <a:lnTo>
                    <a:pt x="406" y="602"/>
                  </a:lnTo>
                  <a:lnTo>
                    <a:pt x="385" y="567"/>
                  </a:lnTo>
                  <a:lnTo>
                    <a:pt x="365" y="530"/>
                  </a:lnTo>
                  <a:lnTo>
                    <a:pt x="351" y="500"/>
                  </a:lnTo>
                  <a:lnTo>
                    <a:pt x="338" y="467"/>
                  </a:lnTo>
                  <a:lnTo>
                    <a:pt x="326" y="432"/>
                  </a:lnTo>
                  <a:lnTo>
                    <a:pt x="315" y="397"/>
                  </a:lnTo>
                  <a:lnTo>
                    <a:pt x="306" y="360"/>
                  </a:lnTo>
                  <a:lnTo>
                    <a:pt x="300" y="323"/>
                  </a:lnTo>
                  <a:lnTo>
                    <a:pt x="296" y="285"/>
                  </a:lnTo>
                  <a:lnTo>
                    <a:pt x="293" y="249"/>
                  </a:lnTo>
                  <a:lnTo>
                    <a:pt x="293" y="213"/>
                  </a:lnTo>
                  <a:lnTo>
                    <a:pt x="296" y="178"/>
                  </a:lnTo>
                  <a:lnTo>
                    <a:pt x="301" y="145"/>
                  </a:lnTo>
                  <a:lnTo>
                    <a:pt x="309" y="115"/>
                  </a:lnTo>
                  <a:lnTo>
                    <a:pt x="319" y="88"/>
                  </a:lnTo>
                  <a:lnTo>
                    <a:pt x="332" y="63"/>
                  </a:lnTo>
                  <a:lnTo>
                    <a:pt x="349" y="41"/>
                  </a:lnTo>
                  <a:lnTo>
                    <a:pt x="369" y="24"/>
                  </a:lnTo>
                  <a:lnTo>
                    <a:pt x="391" y="11"/>
                  </a:lnTo>
                  <a:lnTo>
                    <a:pt x="419" y="3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1490142" y="4846533"/>
              <a:ext cx="579251" cy="259921"/>
            </a:xfrm>
            <a:custGeom>
              <a:avLst/>
              <a:gdLst>
                <a:gd name="T0" fmla="*/ 516 w 546"/>
                <a:gd name="T1" fmla="*/ 0 h 245"/>
                <a:gd name="T2" fmla="*/ 546 w 546"/>
                <a:gd name="T3" fmla="*/ 173 h 245"/>
                <a:gd name="T4" fmla="*/ 19 w 546"/>
                <a:gd name="T5" fmla="*/ 245 h 245"/>
                <a:gd name="T6" fmla="*/ 0 w 546"/>
                <a:gd name="T7" fmla="*/ 61 h 245"/>
                <a:gd name="T8" fmla="*/ 516 w 546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45">
                  <a:moveTo>
                    <a:pt x="516" y="0"/>
                  </a:moveTo>
                  <a:lnTo>
                    <a:pt x="546" y="173"/>
                  </a:lnTo>
                  <a:lnTo>
                    <a:pt x="19" y="245"/>
                  </a:lnTo>
                  <a:lnTo>
                    <a:pt x="0" y="6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FAFCFC"/>
            </a:solidFill>
            <a:ln w="0">
              <a:solidFill>
                <a:srgbClr val="FAF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1472106" y="4951562"/>
              <a:ext cx="941018" cy="1906438"/>
            </a:xfrm>
            <a:custGeom>
              <a:avLst/>
              <a:gdLst>
                <a:gd name="T0" fmla="*/ 590 w 887"/>
                <a:gd name="T1" fmla="*/ 0 h 1797"/>
                <a:gd name="T2" fmla="*/ 887 w 887"/>
                <a:gd name="T3" fmla="*/ 1797 h 1797"/>
                <a:gd name="T4" fmla="*/ 209 w 887"/>
                <a:gd name="T5" fmla="*/ 1797 h 1797"/>
                <a:gd name="T6" fmla="*/ 0 w 887"/>
                <a:gd name="T7" fmla="*/ 79 h 1797"/>
                <a:gd name="T8" fmla="*/ 590 w 887"/>
                <a:gd name="T9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1797">
                  <a:moveTo>
                    <a:pt x="590" y="0"/>
                  </a:moveTo>
                  <a:lnTo>
                    <a:pt x="887" y="1797"/>
                  </a:lnTo>
                  <a:lnTo>
                    <a:pt x="209" y="1797"/>
                  </a:lnTo>
                  <a:lnTo>
                    <a:pt x="0" y="7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1583501" y="5149950"/>
              <a:ext cx="118821" cy="120943"/>
            </a:xfrm>
            <a:custGeom>
              <a:avLst/>
              <a:gdLst>
                <a:gd name="T0" fmla="*/ 49 w 112"/>
                <a:gd name="T1" fmla="*/ 0 h 114"/>
                <a:gd name="T2" fmla="*/ 68 w 112"/>
                <a:gd name="T3" fmla="*/ 1 h 114"/>
                <a:gd name="T4" fmla="*/ 83 w 112"/>
                <a:gd name="T5" fmla="*/ 8 h 114"/>
                <a:gd name="T6" fmla="*/ 98 w 112"/>
                <a:gd name="T7" fmla="*/ 19 h 114"/>
                <a:gd name="T8" fmla="*/ 108 w 112"/>
                <a:gd name="T9" fmla="*/ 34 h 114"/>
                <a:gd name="T10" fmla="*/ 112 w 112"/>
                <a:gd name="T11" fmla="*/ 51 h 114"/>
                <a:gd name="T12" fmla="*/ 111 w 112"/>
                <a:gd name="T13" fmla="*/ 68 h 114"/>
                <a:gd name="T14" fmla="*/ 106 w 112"/>
                <a:gd name="T15" fmla="*/ 85 h 114"/>
                <a:gd name="T16" fmla="*/ 94 w 112"/>
                <a:gd name="T17" fmla="*/ 99 h 114"/>
                <a:gd name="T18" fmla="*/ 78 w 112"/>
                <a:gd name="T19" fmla="*/ 108 h 114"/>
                <a:gd name="T20" fmla="*/ 61 w 112"/>
                <a:gd name="T21" fmla="*/ 114 h 114"/>
                <a:gd name="T22" fmla="*/ 44 w 112"/>
                <a:gd name="T23" fmla="*/ 112 h 114"/>
                <a:gd name="T24" fmla="*/ 27 w 112"/>
                <a:gd name="T25" fmla="*/ 106 h 114"/>
                <a:gd name="T26" fmla="*/ 14 w 112"/>
                <a:gd name="T27" fmla="*/ 95 h 114"/>
                <a:gd name="T28" fmla="*/ 3 w 112"/>
                <a:gd name="T29" fmla="*/ 80 h 114"/>
                <a:gd name="T30" fmla="*/ 0 w 112"/>
                <a:gd name="T31" fmla="*/ 63 h 114"/>
                <a:gd name="T32" fmla="*/ 0 w 112"/>
                <a:gd name="T33" fmla="*/ 46 h 114"/>
                <a:gd name="T34" fmla="*/ 6 w 112"/>
                <a:gd name="T35" fmla="*/ 29 h 114"/>
                <a:gd name="T36" fmla="*/ 18 w 112"/>
                <a:gd name="T37" fmla="*/ 14 h 114"/>
                <a:gd name="T38" fmla="*/ 32 w 112"/>
                <a:gd name="T39" fmla="*/ 5 h 114"/>
                <a:gd name="T40" fmla="*/ 49 w 112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14">
                  <a:moveTo>
                    <a:pt x="49" y="0"/>
                  </a:moveTo>
                  <a:lnTo>
                    <a:pt x="68" y="1"/>
                  </a:lnTo>
                  <a:lnTo>
                    <a:pt x="83" y="8"/>
                  </a:lnTo>
                  <a:lnTo>
                    <a:pt x="98" y="19"/>
                  </a:lnTo>
                  <a:lnTo>
                    <a:pt x="108" y="34"/>
                  </a:lnTo>
                  <a:lnTo>
                    <a:pt x="112" y="51"/>
                  </a:lnTo>
                  <a:lnTo>
                    <a:pt x="111" y="68"/>
                  </a:lnTo>
                  <a:lnTo>
                    <a:pt x="106" y="85"/>
                  </a:lnTo>
                  <a:lnTo>
                    <a:pt x="94" y="99"/>
                  </a:lnTo>
                  <a:lnTo>
                    <a:pt x="78" y="108"/>
                  </a:lnTo>
                  <a:lnTo>
                    <a:pt x="61" y="114"/>
                  </a:lnTo>
                  <a:lnTo>
                    <a:pt x="44" y="112"/>
                  </a:lnTo>
                  <a:lnTo>
                    <a:pt x="27" y="106"/>
                  </a:lnTo>
                  <a:lnTo>
                    <a:pt x="14" y="95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6" y="29"/>
                  </a:lnTo>
                  <a:lnTo>
                    <a:pt x="18" y="14"/>
                  </a:lnTo>
                  <a:lnTo>
                    <a:pt x="32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CFC"/>
            </a:solidFill>
            <a:ln w="0">
              <a:solidFill>
                <a:srgbClr val="FAF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1601536" y="5399262"/>
              <a:ext cx="119882" cy="120943"/>
            </a:xfrm>
            <a:custGeom>
              <a:avLst/>
              <a:gdLst>
                <a:gd name="T0" fmla="*/ 51 w 113"/>
                <a:gd name="T1" fmla="*/ 0 h 114"/>
                <a:gd name="T2" fmla="*/ 68 w 113"/>
                <a:gd name="T3" fmla="*/ 2 h 114"/>
                <a:gd name="T4" fmla="*/ 85 w 113"/>
                <a:gd name="T5" fmla="*/ 8 h 114"/>
                <a:gd name="T6" fmla="*/ 99 w 113"/>
                <a:gd name="T7" fmla="*/ 19 h 114"/>
                <a:gd name="T8" fmla="*/ 108 w 113"/>
                <a:gd name="T9" fmla="*/ 34 h 114"/>
                <a:gd name="T10" fmla="*/ 113 w 113"/>
                <a:gd name="T11" fmla="*/ 52 h 114"/>
                <a:gd name="T12" fmla="*/ 112 w 113"/>
                <a:gd name="T13" fmla="*/ 69 h 114"/>
                <a:gd name="T14" fmla="*/ 106 w 113"/>
                <a:gd name="T15" fmla="*/ 86 h 114"/>
                <a:gd name="T16" fmla="*/ 95 w 113"/>
                <a:gd name="T17" fmla="*/ 100 h 114"/>
                <a:gd name="T18" fmla="*/ 79 w 113"/>
                <a:gd name="T19" fmla="*/ 109 h 114"/>
                <a:gd name="T20" fmla="*/ 62 w 113"/>
                <a:gd name="T21" fmla="*/ 114 h 114"/>
                <a:gd name="T22" fmla="*/ 45 w 113"/>
                <a:gd name="T23" fmla="*/ 113 h 114"/>
                <a:gd name="T24" fmla="*/ 28 w 113"/>
                <a:gd name="T25" fmla="*/ 106 h 114"/>
                <a:gd name="T26" fmla="*/ 14 w 113"/>
                <a:gd name="T27" fmla="*/ 96 h 114"/>
                <a:gd name="T28" fmla="*/ 5 w 113"/>
                <a:gd name="T29" fmla="*/ 80 h 114"/>
                <a:gd name="T30" fmla="*/ 0 w 113"/>
                <a:gd name="T31" fmla="*/ 63 h 114"/>
                <a:gd name="T32" fmla="*/ 1 w 113"/>
                <a:gd name="T33" fmla="*/ 46 h 114"/>
                <a:gd name="T34" fmla="*/ 7 w 113"/>
                <a:gd name="T35" fmla="*/ 29 h 114"/>
                <a:gd name="T36" fmla="*/ 18 w 113"/>
                <a:gd name="T37" fmla="*/ 15 h 114"/>
                <a:gd name="T38" fmla="*/ 34 w 113"/>
                <a:gd name="T39" fmla="*/ 6 h 114"/>
                <a:gd name="T40" fmla="*/ 51 w 113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4">
                  <a:moveTo>
                    <a:pt x="51" y="0"/>
                  </a:moveTo>
                  <a:lnTo>
                    <a:pt x="68" y="2"/>
                  </a:lnTo>
                  <a:lnTo>
                    <a:pt x="85" y="8"/>
                  </a:lnTo>
                  <a:lnTo>
                    <a:pt x="99" y="19"/>
                  </a:lnTo>
                  <a:lnTo>
                    <a:pt x="108" y="34"/>
                  </a:lnTo>
                  <a:lnTo>
                    <a:pt x="113" y="52"/>
                  </a:lnTo>
                  <a:lnTo>
                    <a:pt x="112" y="69"/>
                  </a:lnTo>
                  <a:lnTo>
                    <a:pt x="106" y="86"/>
                  </a:lnTo>
                  <a:lnTo>
                    <a:pt x="95" y="100"/>
                  </a:lnTo>
                  <a:lnTo>
                    <a:pt x="79" y="109"/>
                  </a:lnTo>
                  <a:lnTo>
                    <a:pt x="62" y="114"/>
                  </a:lnTo>
                  <a:lnTo>
                    <a:pt x="45" y="113"/>
                  </a:lnTo>
                  <a:lnTo>
                    <a:pt x="28" y="106"/>
                  </a:lnTo>
                  <a:lnTo>
                    <a:pt x="14" y="96"/>
                  </a:lnTo>
                  <a:lnTo>
                    <a:pt x="5" y="80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7" y="29"/>
                  </a:lnTo>
                  <a:lnTo>
                    <a:pt x="18" y="15"/>
                  </a:lnTo>
                  <a:lnTo>
                    <a:pt x="34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AFCFC"/>
            </a:solidFill>
            <a:ln w="0">
              <a:solidFill>
                <a:srgbClr val="FAF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625937" y="5659182"/>
              <a:ext cx="119882" cy="120943"/>
            </a:xfrm>
            <a:custGeom>
              <a:avLst/>
              <a:gdLst>
                <a:gd name="T0" fmla="*/ 51 w 113"/>
                <a:gd name="T1" fmla="*/ 0 h 114"/>
                <a:gd name="T2" fmla="*/ 68 w 113"/>
                <a:gd name="T3" fmla="*/ 2 h 114"/>
                <a:gd name="T4" fmla="*/ 85 w 113"/>
                <a:gd name="T5" fmla="*/ 8 h 114"/>
                <a:gd name="T6" fmla="*/ 98 w 113"/>
                <a:gd name="T7" fmla="*/ 19 h 114"/>
                <a:gd name="T8" fmla="*/ 109 w 113"/>
                <a:gd name="T9" fmla="*/ 34 h 114"/>
                <a:gd name="T10" fmla="*/ 113 w 113"/>
                <a:gd name="T11" fmla="*/ 51 h 114"/>
                <a:gd name="T12" fmla="*/ 113 w 113"/>
                <a:gd name="T13" fmla="*/ 68 h 114"/>
                <a:gd name="T14" fmla="*/ 106 w 113"/>
                <a:gd name="T15" fmla="*/ 85 h 114"/>
                <a:gd name="T16" fmla="*/ 94 w 113"/>
                <a:gd name="T17" fmla="*/ 100 h 114"/>
                <a:gd name="T18" fmla="*/ 80 w 113"/>
                <a:gd name="T19" fmla="*/ 109 h 114"/>
                <a:gd name="T20" fmla="*/ 63 w 113"/>
                <a:gd name="T21" fmla="*/ 114 h 114"/>
                <a:gd name="T22" fmla="*/ 45 w 113"/>
                <a:gd name="T23" fmla="*/ 113 h 114"/>
                <a:gd name="T24" fmla="*/ 29 w 113"/>
                <a:gd name="T25" fmla="*/ 106 h 114"/>
                <a:gd name="T26" fmla="*/ 15 w 113"/>
                <a:gd name="T27" fmla="*/ 96 h 114"/>
                <a:gd name="T28" fmla="*/ 4 w 113"/>
                <a:gd name="T29" fmla="*/ 80 h 114"/>
                <a:gd name="T30" fmla="*/ 0 w 113"/>
                <a:gd name="T31" fmla="*/ 63 h 114"/>
                <a:gd name="T32" fmla="*/ 1 w 113"/>
                <a:gd name="T33" fmla="*/ 46 h 114"/>
                <a:gd name="T34" fmla="*/ 7 w 113"/>
                <a:gd name="T35" fmla="*/ 29 h 114"/>
                <a:gd name="T36" fmla="*/ 18 w 113"/>
                <a:gd name="T37" fmla="*/ 15 h 114"/>
                <a:gd name="T38" fmla="*/ 34 w 113"/>
                <a:gd name="T39" fmla="*/ 5 h 114"/>
                <a:gd name="T40" fmla="*/ 51 w 113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4">
                  <a:moveTo>
                    <a:pt x="51" y="0"/>
                  </a:moveTo>
                  <a:lnTo>
                    <a:pt x="68" y="2"/>
                  </a:lnTo>
                  <a:lnTo>
                    <a:pt x="85" y="8"/>
                  </a:lnTo>
                  <a:lnTo>
                    <a:pt x="98" y="19"/>
                  </a:lnTo>
                  <a:lnTo>
                    <a:pt x="109" y="34"/>
                  </a:lnTo>
                  <a:lnTo>
                    <a:pt x="113" y="51"/>
                  </a:lnTo>
                  <a:lnTo>
                    <a:pt x="113" y="68"/>
                  </a:lnTo>
                  <a:lnTo>
                    <a:pt x="106" y="85"/>
                  </a:lnTo>
                  <a:lnTo>
                    <a:pt x="94" y="100"/>
                  </a:lnTo>
                  <a:lnTo>
                    <a:pt x="80" y="109"/>
                  </a:lnTo>
                  <a:lnTo>
                    <a:pt x="63" y="114"/>
                  </a:lnTo>
                  <a:lnTo>
                    <a:pt x="45" y="113"/>
                  </a:lnTo>
                  <a:lnTo>
                    <a:pt x="29" y="106"/>
                  </a:lnTo>
                  <a:lnTo>
                    <a:pt x="15" y="96"/>
                  </a:lnTo>
                  <a:lnTo>
                    <a:pt x="4" y="80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7" y="29"/>
                  </a:lnTo>
                  <a:lnTo>
                    <a:pt x="18" y="15"/>
                  </a:lnTo>
                  <a:lnTo>
                    <a:pt x="34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AFCFC"/>
            </a:solidFill>
            <a:ln w="0">
              <a:solidFill>
                <a:srgbClr val="FAFCF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311278" y="4287439"/>
              <a:ext cx="1061" cy="106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CE9E"/>
            </a:solidFill>
            <a:ln w="0">
              <a:solidFill>
                <a:srgbClr val="8FCE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2311278" y="4266221"/>
              <a:ext cx="155953" cy="23340"/>
            </a:xfrm>
            <a:custGeom>
              <a:avLst/>
              <a:gdLst>
                <a:gd name="T0" fmla="*/ 104 w 147"/>
                <a:gd name="T1" fmla="*/ 0 h 22"/>
                <a:gd name="T2" fmla="*/ 128 w 147"/>
                <a:gd name="T3" fmla="*/ 7 h 22"/>
                <a:gd name="T4" fmla="*/ 147 w 147"/>
                <a:gd name="T5" fmla="*/ 16 h 22"/>
                <a:gd name="T6" fmla="*/ 102 w 147"/>
                <a:gd name="T7" fmla="*/ 20 h 22"/>
                <a:gd name="T8" fmla="*/ 62 w 147"/>
                <a:gd name="T9" fmla="*/ 21 h 22"/>
                <a:gd name="T10" fmla="*/ 28 w 147"/>
                <a:gd name="T11" fmla="*/ 22 h 22"/>
                <a:gd name="T12" fmla="*/ 0 w 147"/>
                <a:gd name="T13" fmla="*/ 21 h 22"/>
                <a:gd name="T14" fmla="*/ 1 w 147"/>
                <a:gd name="T15" fmla="*/ 20 h 22"/>
                <a:gd name="T16" fmla="*/ 7 w 147"/>
                <a:gd name="T17" fmla="*/ 12 h 22"/>
                <a:gd name="T18" fmla="*/ 85 w 147"/>
                <a:gd name="T19" fmla="*/ 3 h 22"/>
                <a:gd name="T20" fmla="*/ 104 w 14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22">
                  <a:moveTo>
                    <a:pt x="104" y="0"/>
                  </a:moveTo>
                  <a:lnTo>
                    <a:pt x="128" y="7"/>
                  </a:lnTo>
                  <a:lnTo>
                    <a:pt x="147" y="16"/>
                  </a:lnTo>
                  <a:lnTo>
                    <a:pt x="102" y="20"/>
                  </a:lnTo>
                  <a:lnTo>
                    <a:pt x="62" y="21"/>
                  </a:lnTo>
                  <a:lnTo>
                    <a:pt x="28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7" y="12"/>
                  </a:lnTo>
                  <a:lnTo>
                    <a:pt x="85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solidFill>
                <a:srgbClr val="E8C8A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984094" y="1534452"/>
            <a:ext cx="4990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HẸN GẶP LẠI CÁC CON VÀO BUỔI HỌC SAU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76" name="图片 68">
            <a:extLst>
              <a:ext uri="{FF2B5EF4-FFF2-40B4-BE49-F238E27FC236}">
                <a16:creationId xmlns:a16="http://schemas.microsoft.com/office/drawing/2014/main" id="{98F1860C-A5EC-466C-BAAD-A1FEF6B8CC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223835" y="4123698"/>
            <a:ext cx="2386149" cy="2359863"/>
          </a:xfrm>
          <a:prstGeom prst="rect">
            <a:avLst/>
          </a:prstGeom>
        </p:spPr>
      </p:pic>
      <p:pic>
        <p:nvPicPr>
          <p:cNvPr id="78" name="图片 68">
            <a:extLst>
              <a:ext uri="{FF2B5EF4-FFF2-40B4-BE49-F238E27FC236}">
                <a16:creationId xmlns:a16="http://schemas.microsoft.com/office/drawing/2014/main" id="{98F1860C-A5EC-466C-BAAD-A1FEF6B8CC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260656">
            <a:off x="237388" y="3501961"/>
            <a:ext cx="3347421" cy="3310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08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96451" y="430390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n-US" sz="4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Tệ nạn xã hội là gì?</a:t>
                </a:r>
                <a:endParaRPr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/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1898844" y="4165651"/>
            <a:ext cx="8636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 các hiện tượng xã hội bao gồm những hành vi sai lệch với chuẩn mực xã hội,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phạm đạo đức và pháp luật, gây hậu quả xấu về mọi mặt đối với đời sống xã hội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3819" y="6021280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78095" y="5558978"/>
            <a:ext cx="536494" cy="536494"/>
          </a:xfrm>
          <a:prstGeom prst="rect">
            <a:avLst/>
          </a:prstGeom>
        </p:spPr>
      </p:pic>
      <p:pic>
        <p:nvPicPr>
          <p:cNvPr id="44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0126" y="6173680"/>
            <a:ext cx="445047" cy="469433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4402" y="5711378"/>
            <a:ext cx="536494" cy="536494"/>
          </a:xfrm>
          <a:prstGeom prst="rect">
            <a:avLst/>
          </a:prstGeom>
        </p:spPr>
      </p:pic>
      <p:pic>
        <p:nvPicPr>
          <p:cNvPr id="46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28" y="6228066"/>
            <a:ext cx="445047" cy="469433"/>
          </a:xfrm>
          <a:prstGeom prst="rect">
            <a:avLst/>
          </a:prstGeom>
        </p:spPr>
      </p:pic>
      <p:pic>
        <p:nvPicPr>
          <p:cNvPr id="47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104" y="5765764"/>
            <a:ext cx="536494" cy="536494"/>
          </a:xfrm>
          <a:prstGeom prst="rect">
            <a:avLst/>
          </a:prstGeom>
        </p:spPr>
      </p:pic>
      <p:pic>
        <p:nvPicPr>
          <p:cNvPr id="48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779604">
            <a:off x="684501" y="6289457"/>
            <a:ext cx="416011" cy="257250"/>
          </a:xfrm>
          <a:prstGeom prst="rect">
            <a:avLst/>
          </a:prstGeom>
        </p:spPr>
      </p:pic>
      <p:pic>
        <p:nvPicPr>
          <p:cNvPr id="49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779604">
            <a:off x="626318" y="5842710"/>
            <a:ext cx="501492" cy="293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8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5EBB9012-0A5E-4211-BAAD-96F2FED43D63}"/>
              </a:ext>
            </a:extLst>
          </p:cNvPr>
          <p:cNvGrpSpPr/>
          <p:nvPr/>
        </p:nvGrpSpPr>
        <p:grpSpPr>
          <a:xfrm>
            <a:off x="874713" y="1133768"/>
            <a:ext cx="2328884" cy="1981199"/>
            <a:chOff x="874713" y="1133768"/>
            <a:chExt cx="2328884" cy="1981199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F061E2C8-7E50-42D2-A120-C5C65221D646}"/>
                </a:ext>
              </a:extLst>
            </p:cNvPr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>
                <a:extLst>
                  <a:ext uri="{FF2B5EF4-FFF2-40B4-BE49-F238E27FC236}">
                    <a16:creationId xmlns:a16="http://schemas.microsoft.com/office/drawing/2014/main" id="{2338E075-7F51-4579-B0FD-58AFAABE6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id="{76BD6AFC-6C3E-4B2F-9767-F73A5F533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0">
                <a:extLst>
                  <a:ext uri="{FF2B5EF4-FFF2-40B4-BE49-F238E27FC236}">
                    <a16:creationId xmlns:a16="http://schemas.microsoft.com/office/drawing/2014/main" id="{454853A2-4ADB-4DF9-A683-ABD69DB1C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3">
                <a:extLst>
                  <a:ext uri="{FF2B5EF4-FFF2-40B4-BE49-F238E27FC236}">
                    <a16:creationId xmlns:a16="http://schemas.microsoft.com/office/drawing/2014/main" id="{571E422B-A3E5-492B-A94B-315936F6E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A2CA8797-6012-4D51-955E-23EE93DA2D6C}"/>
                </a:ext>
              </a:extLst>
            </p:cNvPr>
            <p:cNvSpPr txBox="1"/>
            <p:nvPr/>
          </p:nvSpPr>
          <p:spPr>
            <a:xfrm rot="20915362">
              <a:off x="988915" y="1629332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P.1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AA74DC28-D553-4ED8-9889-5C9A5A52030E}"/>
              </a:ext>
            </a:extLst>
          </p:cNvPr>
          <p:cNvGrpSpPr/>
          <p:nvPr/>
        </p:nvGrpSpPr>
        <p:grpSpPr>
          <a:xfrm>
            <a:off x="3558646" y="1133768"/>
            <a:ext cx="2328884" cy="1981199"/>
            <a:chOff x="3558646" y="1133768"/>
            <a:chExt cx="2328884" cy="1981199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1166E818-A022-4AD1-B73F-86F7B4AB8A45}"/>
                </a:ext>
              </a:extLst>
            </p:cNvPr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>
                <a:extLst>
                  <a:ext uri="{FF2B5EF4-FFF2-40B4-BE49-F238E27FC236}">
                    <a16:creationId xmlns:a16="http://schemas.microsoft.com/office/drawing/2014/main" id="{D81E3675-E11B-4FAE-97A3-1360CC1F8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id="{520C6A0D-440F-4530-B7EE-4939E527D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0">
                <a:extLst>
                  <a:ext uri="{FF2B5EF4-FFF2-40B4-BE49-F238E27FC236}">
                    <a16:creationId xmlns:a16="http://schemas.microsoft.com/office/drawing/2014/main" id="{7D1B9AE9-1BC4-4C66-9672-CEF0A59A6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AA56745D-608E-4119-9D69-B0AE300FC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4F8EDDF5-4696-4608-B4F3-3FD71CC245D0}"/>
                </a:ext>
              </a:extLst>
            </p:cNvPr>
            <p:cNvSpPr txBox="1"/>
            <p:nvPr/>
          </p:nvSpPr>
          <p:spPr>
            <a:xfrm rot="20915362">
              <a:off x="3694297" y="1629331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P.2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CC540E2E-96F2-42FB-AE68-0F1EDA1EEB09}"/>
              </a:ext>
            </a:extLst>
          </p:cNvPr>
          <p:cNvGrpSpPr/>
          <p:nvPr/>
        </p:nvGrpSpPr>
        <p:grpSpPr>
          <a:xfrm>
            <a:off x="6242579" y="1133768"/>
            <a:ext cx="2328884" cy="1981199"/>
            <a:chOff x="6242579" y="1133768"/>
            <a:chExt cx="2328884" cy="1981199"/>
          </a:xfrm>
        </p:grpSpPr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93D01763-44B8-412D-A374-491ABAC9EDAB}"/>
                </a:ext>
              </a:extLst>
            </p:cNvPr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>
                <a:extLst>
                  <a:ext uri="{FF2B5EF4-FFF2-40B4-BE49-F238E27FC236}">
                    <a16:creationId xmlns:a16="http://schemas.microsoft.com/office/drawing/2014/main" id="{E1E3747C-0FCC-4917-90D1-A51DB2F3A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6">
                <a:extLst>
                  <a:ext uri="{FF2B5EF4-FFF2-40B4-BE49-F238E27FC236}">
                    <a16:creationId xmlns:a16="http://schemas.microsoft.com/office/drawing/2014/main" id="{71CF59C8-19B2-44C7-8F2B-9AB9635C8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0">
                <a:extLst>
                  <a:ext uri="{FF2B5EF4-FFF2-40B4-BE49-F238E27FC236}">
                    <a16:creationId xmlns:a16="http://schemas.microsoft.com/office/drawing/2014/main" id="{B353A0C0-FE68-44CB-BFA7-CDBD4C008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3">
                <a:extLst>
                  <a:ext uri="{FF2B5EF4-FFF2-40B4-BE49-F238E27FC236}">
                    <a16:creationId xmlns:a16="http://schemas.microsoft.com/office/drawing/2014/main" id="{793FDD67-C7C9-4B0B-86BE-B6FAA2B72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A2958B96-8E13-4365-BBB8-A90948FBB030}"/>
                </a:ext>
              </a:extLst>
            </p:cNvPr>
            <p:cNvSpPr txBox="1"/>
            <p:nvPr/>
          </p:nvSpPr>
          <p:spPr>
            <a:xfrm rot="20915362">
              <a:off x="6381316" y="1629330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P.3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4EF36CF8-B622-4169-8C4A-D12C64E2C7EF}"/>
              </a:ext>
            </a:extLst>
          </p:cNvPr>
          <p:cNvGrpSpPr/>
          <p:nvPr/>
        </p:nvGrpSpPr>
        <p:grpSpPr>
          <a:xfrm>
            <a:off x="8926513" y="1133768"/>
            <a:ext cx="2328884" cy="1981199"/>
            <a:chOff x="8926513" y="1133768"/>
            <a:chExt cx="2328884" cy="1981199"/>
          </a:xfrm>
        </p:grpSpPr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C5B7F8CD-9AFE-4AAC-855A-1F2DADDDB13A}"/>
                </a:ext>
              </a:extLst>
            </p:cNvPr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>
                <a:extLst>
                  <a:ext uri="{FF2B5EF4-FFF2-40B4-BE49-F238E27FC236}">
                    <a16:creationId xmlns:a16="http://schemas.microsoft.com/office/drawing/2014/main" id="{F451715E-4302-4CCF-9915-CE5C5F428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>
                <a:extLst>
                  <a:ext uri="{FF2B5EF4-FFF2-40B4-BE49-F238E27FC236}">
                    <a16:creationId xmlns:a16="http://schemas.microsoft.com/office/drawing/2014/main" id="{28D6BB2F-612E-453E-9A44-974E36C42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0">
                <a:extLst>
                  <a:ext uri="{FF2B5EF4-FFF2-40B4-BE49-F238E27FC236}">
                    <a16:creationId xmlns:a16="http://schemas.microsoft.com/office/drawing/2014/main" id="{8CC9B3ED-D610-469E-B537-F91B7E4BC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95166B31-B2F8-423B-881D-062E67855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EBBD647A-3A6F-421C-BE8B-5695B2798B7C}"/>
                </a:ext>
              </a:extLst>
            </p:cNvPr>
            <p:cNvSpPr txBox="1"/>
            <p:nvPr/>
          </p:nvSpPr>
          <p:spPr>
            <a:xfrm rot="20915362">
              <a:off x="9008979" y="1629329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P.4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8" name="MH_Entry_2"/>
          <p:cNvSpPr/>
          <p:nvPr>
            <p:custDataLst>
              <p:tags r:id="rId1"/>
            </p:custDataLst>
          </p:nvPr>
        </p:nvSpPr>
        <p:spPr>
          <a:xfrm>
            <a:off x="3878931" y="3483470"/>
            <a:ext cx="2038977" cy="14773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Nguyên nhân dẫn đến TNXH</a:t>
            </a:r>
            <a:endParaRPr lang="zh-CN" altLang="zh-CN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0" name="MH_Entry_3"/>
          <p:cNvSpPr/>
          <p:nvPr>
            <p:custDataLst>
              <p:tags r:id="rId2"/>
            </p:custDataLst>
          </p:nvPr>
        </p:nvSpPr>
        <p:spPr>
          <a:xfrm>
            <a:off x="6344708" y="3579702"/>
            <a:ext cx="2226755" cy="98488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Hậu quả </a:t>
            </a:r>
          </a:p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 TNXH</a:t>
            </a:r>
            <a:endParaRPr lang="zh-CN" altLang="zh-CN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2" name="MH_Entry_4"/>
          <p:cNvSpPr/>
          <p:nvPr>
            <p:custDataLst>
              <p:tags r:id="rId3"/>
            </p:custDataLst>
          </p:nvPr>
        </p:nvSpPr>
        <p:spPr>
          <a:xfrm>
            <a:off x="9075787" y="3066762"/>
            <a:ext cx="2262413" cy="196977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 pháp phòng, chống TNXH </a:t>
            </a:r>
            <a:endParaRPr lang="zh-CN" altLang="zh-CN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64091" y="5620221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>
            <a:extLst>
              <a:ext uri="{FF2B5EF4-FFF2-40B4-BE49-F238E27FC236}">
                <a16:creationId xmlns:a16="http://schemas.microsoft.com/office/drawing/2014/main" id="{109EB011-6FEA-4C25-85A0-FD14FE4F7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007" y="5632533"/>
            <a:ext cx="859611" cy="859611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6975E5F1-3F0E-431B-87A3-1179536F0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904" y="5536374"/>
            <a:ext cx="536494" cy="536494"/>
          </a:xfrm>
          <a:prstGeom prst="rect">
            <a:avLst/>
          </a:prstGeom>
        </p:spPr>
      </p:pic>
      <p:pic>
        <p:nvPicPr>
          <p:cNvPr id="178" name="图形 11">
            <a:extLst>
              <a:ext uri="{FF2B5EF4-FFF2-40B4-BE49-F238E27FC236}">
                <a16:creationId xmlns:a16="http://schemas.microsoft.com/office/drawing/2014/main" id="{ED92C1BB-D784-4B5D-A43E-903474BA3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635838">
            <a:off x="3803139" y="4745439"/>
            <a:ext cx="314325" cy="2000250"/>
          </a:xfrm>
          <a:prstGeom prst="rect">
            <a:avLst/>
          </a:prstGeom>
        </p:spPr>
      </p:pic>
      <p:sp>
        <p:nvSpPr>
          <p:cNvPr id="65" name="MH_Entry_3"/>
          <p:cNvSpPr/>
          <p:nvPr>
            <p:custDataLst>
              <p:tags r:id="rId4"/>
            </p:custDataLst>
          </p:nvPr>
        </p:nvSpPr>
        <p:spPr>
          <a:xfrm>
            <a:off x="1244165" y="3429769"/>
            <a:ext cx="2032547" cy="14773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trạng TNXH </a:t>
            </a:r>
          </a:p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ở Việt Nam</a:t>
            </a:r>
            <a:endParaRPr lang="zh-CN" altLang="zh-CN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3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6A1EE9E-CD81-44ED-BD5E-CBE0C42E218A}"/>
              </a:ext>
            </a:extLst>
          </p:cNvPr>
          <p:cNvGrpSpPr/>
          <p:nvPr/>
        </p:nvGrpSpPr>
        <p:grpSpPr>
          <a:xfrm>
            <a:off x="3231236" y="1291801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08926" y="2402570"/>
            <a:ext cx="5754661" cy="166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6854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trạng TNXH </a:t>
            </a:r>
          </a:p>
          <a:p>
            <a:pPr algn="ctr" defTabSz="6854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ở Việt Nam</a:t>
            </a:r>
            <a:endParaRPr lang="zh-CN" altLang="en-US" sz="5400" b="1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01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1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3"/>
          <p:cNvSpPr/>
          <p:nvPr/>
        </p:nvSpPr>
        <p:spPr>
          <a:xfrm>
            <a:off x="285542" y="6053849"/>
            <a:ext cx="2963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TỆ NẠN MA TÚY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61569" y="2053476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8" name="组合 44"/>
          <p:cNvGrpSpPr/>
          <p:nvPr/>
        </p:nvGrpSpPr>
        <p:grpSpPr>
          <a:xfrm>
            <a:off x="2120077" y="2107380"/>
            <a:ext cx="2179955" cy="3277405"/>
            <a:chOff x="2348674" y="1956643"/>
            <a:chExt cx="1674953" cy="2508494"/>
          </a:xfrm>
        </p:grpSpPr>
        <p:grpSp>
          <p:nvGrpSpPr>
            <p:cNvPr id="9" name="组合 42"/>
            <p:cNvGrpSpPr/>
            <p:nvPr/>
          </p:nvGrpSpPr>
          <p:grpSpPr>
            <a:xfrm>
              <a:off x="2348674" y="1956643"/>
              <a:ext cx="1674953" cy="2508494"/>
              <a:chOff x="2348674" y="1956643"/>
              <a:chExt cx="1674953" cy="2508494"/>
            </a:xfrm>
          </p:grpSpPr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2348674" y="2547842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矩形 32"/>
            <p:cNvSpPr/>
            <p:nvPr/>
          </p:nvSpPr>
          <p:spPr>
            <a:xfrm>
              <a:off x="2671688" y="3049311"/>
              <a:ext cx="1089040" cy="4004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≈76%</a:t>
              </a:r>
              <a:endParaRPr lang="zh-CN" altLang="en-US" sz="2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" fmla="*/ 0 w 8935"/>
                <a:gd name="connsiteY0" fmla="*/ 2382 h 0"/>
                <a:gd name="connsiteX1" fmla="*/ 8935 w 893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矩形 35"/>
            <p:cNvSpPr/>
            <p:nvPr/>
          </p:nvSpPr>
          <p:spPr>
            <a:xfrm>
              <a:off x="2711973" y="3619224"/>
              <a:ext cx="1013900" cy="47113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ở độ tuổi </a:t>
              </a:r>
            </a:p>
            <a:p>
              <a:pPr algn="ctr"/>
              <a:r>
                <a:rPr lang="en-US" sz="18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 – 30 tuổi</a:t>
              </a:r>
              <a:endPara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组合 45"/>
          <p:cNvGrpSpPr/>
          <p:nvPr/>
        </p:nvGrpSpPr>
        <p:grpSpPr>
          <a:xfrm>
            <a:off x="5366079" y="2289989"/>
            <a:ext cx="2179447" cy="3177973"/>
            <a:chOff x="4371720" y="2098188"/>
            <a:chExt cx="1674953" cy="2517793"/>
          </a:xfrm>
        </p:grpSpPr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矩形 37"/>
            <p:cNvSpPr/>
            <p:nvPr/>
          </p:nvSpPr>
          <p:spPr>
            <a:xfrm>
              <a:off x="4812889" y="3691805"/>
              <a:ext cx="777602" cy="48768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ở độ tuổi </a:t>
              </a:r>
            </a:p>
            <a:p>
              <a:pPr algn="ctr"/>
              <a:r>
                <a:rPr lang="en-US" sz="1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&gt;30 tuổi</a:t>
              </a:r>
              <a:endPara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组合 14"/>
            <p:cNvGrpSpPr/>
            <p:nvPr/>
          </p:nvGrpSpPr>
          <p:grpSpPr>
            <a:xfrm>
              <a:off x="4613017" y="3044547"/>
              <a:ext cx="1241712" cy="573104"/>
              <a:chOff x="1980743" y="2447086"/>
              <a:chExt cx="919143" cy="424225"/>
            </a:xfrm>
          </p:grpSpPr>
          <p:sp>
            <p:nvSpPr>
              <p:cNvPr id="20" name="矩形 27"/>
              <p:cNvSpPr/>
              <p:nvPr/>
            </p:nvSpPr>
            <p:spPr>
              <a:xfrm>
                <a:off x="2085342" y="2447086"/>
                <a:ext cx="700531" cy="342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≈26%</a:t>
                </a:r>
                <a:endParaRPr lang="zh-CN" altLang="en-US" sz="32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1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" name="组合 46"/>
          <p:cNvGrpSpPr/>
          <p:nvPr/>
        </p:nvGrpSpPr>
        <p:grpSpPr>
          <a:xfrm>
            <a:off x="8759942" y="1908161"/>
            <a:ext cx="2197233" cy="3278705"/>
            <a:chOff x="6359789" y="2113201"/>
            <a:chExt cx="1672808" cy="2517791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矩形 38"/>
            <p:cNvSpPr/>
            <p:nvPr/>
          </p:nvSpPr>
          <p:spPr>
            <a:xfrm>
              <a:off x="6791749" y="3778960"/>
              <a:ext cx="848426" cy="5199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ở độ tuổi 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&lt;18 tuổi</a:t>
              </a:r>
              <a:endPara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组合 15"/>
            <p:cNvGrpSpPr/>
            <p:nvPr/>
          </p:nvGrpSpPr>
          <p:grpSpPr>
            <a:xfrm>
              <a:off x="6620387" y="3159129"/>
              <a:ext cx="1241712" cy="561466"/>
              <a:chOff x="1980743" y="2455701"/>
              <a:chExt cx="919143" cy="415610"/>
            </a:xfrm>
          </p:grpSpPr>
          <p:sp>
            <p:nvSpPr>
              <p:cNvPr id="27" name="矩形 22"/>
              <p:cNvSpPr/>
              <p:nvPr/>
            </p:nvSpPr>
            <p:spPr>
              <a:xfrm>
                <a:off x="2088854" y="2455701"/>
                <a:ext cx="693970" cy="332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≈46%</a:t>
                </a:r>
                <a:endParaRPr lang="zh-CN" altLang="en-US" sz="32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41"/>
              <p:cNvSpPr/>
              <p:nvPr/>
            </p:nvSpPr>
            <p:spPr>
              <a:xfrm>
                <a:off x="2294647" y="1187539"/>
                <a:ext cx="71238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000">
                        <a:latin typeface="+mj-lt"/>
                      </a:rPr>
                      <m:t>≈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46.648</a:t>
                </a: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người nghiện ma túy</a:t>
                </a:r>
                <a:endParaRPr lang="zh-CN" altLang="en-US" sz="4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47" y="1187539"/>
                <a:ext cx="7123870" cy="707886"/>
              </a:xfrm>
              <a:prstGeom prst="rect">
                <a:avLst/>
              </a:prstGeom>
              <a:blipFill>
                <a:blip r:embed="rId2"/>
                <a:stretch>
                  <a:fillRect t="-15517" r="-77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1896013" y="523023"/>
            <a:ext cx="8252692" cy="6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Tính đến tháng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11</a:t>
            </a:r>
            <a:r>
              <a:rPr lang="vi-V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/20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21</a:t>
            </a:r>
            <a:r>
              <a:rPr lang="vi-VN" altLang="zh-CN" sz="32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31" name="矩形 2"/>
          <p:cNvSpPr/>
          <p:nvPr/>
        </p:nvSpPr>
        <p:spPr>
          <a:xfrm>
            <a:off x="-27190" y="6015595"/>
            <a:ext cx="312731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2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3"/>
          <p:cNvSpPr/>
          <p:nvPr/>
        </p:nvSpPr>
        <p:spPr>
          <a:xfrm>
            <a:off x="371867" y="6094740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TỆ NẠN MẠI DÂM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61569" y="2053476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8" name="组合 44"/>
          <p:cNvGrpSpPr/>
          <p:nvPr/>
        </p:nvGrpSpPr>
        <p:grpSpPr>
          <a:xfrm>
            <a:off x="2120076" y="2107380"/>
            <a:ext cx="2179954" cy="3277405"/>
            <a:chOff x="2348674" y="1956643"/>
            <a:chExt cx="1674953" cy="2508494"/>
          </a:xfrm>
        </p:grpSpPr>
        <p:grpSp>
          <p:nvGrpSpPr>
            <p:cNvPr id="9" name="组合 42"/>
            <p:cNvGrpSpPr/>
            <p:nvPr/>
          </p:nvGrpSpPr>
          <p:grpSpPr>
            <a:xfrm>
              <a:off x="2348674" y="1956643"/>
              <a:ext cx="1674953" cy="2508494"/>
              <a:chOff x="2348674" y="1956643"/>
              <a:chExt cx="1674953" cy="2508494"/>
            </a:xfrm>
          </p:grpSpPr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2348674" y="2547842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矩形 32"/>
            <p:cNvSpPr/>
            <p:nvPr/>
          </p:nvSpPr>
          <p:spPr>
            <a:xfrm>
              <a:off x="2671688" y="3049311"/>
              <a:ext cx="1089040" cy="4004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≈77%</a:t>
              </a:r>
              <a:endParaRPr lang="zh-CN" altLang="en-US" sz="2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" fmla="*/ 0 w 8935"/>
                <a:gd name="connsiteY0" fmla="*/ 2382 h 0"/>
                <a:gd name="connsiteX1" fmla="*/ 8935 w 893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矩形 35"/>
            <p:cNvSpPr/>
            <p:nvPr/>
          </p:nvSpPr>
          <p:spPr>
            <a:xfrm>
              <a:off x="2462569" y="3619224"/>
              <a:ext cx="1374495" cy="636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 có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nghề nghiệp ổn định</a:t>
              </a:r>
            </a:p>
          </p:txBody>
        </p:sp>
      </p:grpSp>
      <p:grpSp>
        <p:nvGrpSpPr>
          <p:cNvPr id="15" name="组合 45"/>
          <p:cNvGrpSpPr/>
          <p:nvPr/>
        </p:nvGrpSpPr>
        <p:grpSpPr>
          <a:xfrm>
            <a:off x="5366079" y="2289989"/>
            <a:ext cx="2179447" cy="3177973"/>
            <a:chOff x="4371720" y="2098188"/>
            <a:chExt cx="1674953" cy="2517793"/>
          </a:xfrm>
        </p:grpSpPr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矩形 37"/>
            <p:cNvSpPr/>
            <p:nvPr/>
          </p:nvSpPr>
          <p:spPr>
            <a:xfrm>
              <a:off x="4495665" y="3691805"/>
              <a:ext cx="1412053" cy="26822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Làm doanh nghiệp</a:t>
              </a:r>
            </a:p>
          </p:txBody>
        </p:sp>
        <p:grpSp>
          <p:nvGrpSpPr>
            <p:cNvPr id="19" name="组合 14"/>
            <p:cNvGrpSpPr/>
            <p:nvPr/>
          </p:nvGrpSpPr>
          <p:grpSpPr>
            <a:xfrm>
              <a:off x="4613017" y="3044547"/>
              <a:ext cx="1241712" cy="573104"/>
              <a:chOff x="1980743" y="2447086"/>
              <a:chExt cx="919143" cy="424225"/>
            </a:xfrm>
          </p:grpSpPr>
          <p:sp>
            <p:nvSpPr>
              <p:cNvPr id="20" name="矩形 27"/>
              <p:cNvSpPr/>
              <p:nvPr/>
            </p:nvSpPr>
            <p:spPr>
              <a:xfrm>
                <a:off x="2085342" y="2447086"/>
                <a:ext cx="700531" cy="342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≈20%</a:t>
                </a:r>
                <a:endParaRPr lang="zh-CN" altLang="en-US" sz="32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1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" name="组合 46"/>
          <p:cNvGrpSpPr/>
          <p:nvPr/>
        </p:nvGrpSpPr>
        <p:grpSpPr>
          <a:xfrm>
            <a:off x="8759942" y="1908161"/>
            <a:ext cx="2197233" cy="3278705"/>
            <a:chOff x="6359789" y="2113201"/>
            <a:chExt cx="1672808" cy="2517791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矩形 38"/>
            <p:cNvSpPr/>
            <p:nvPr/>
          </p:nvSpPr>
          <p:spPr>
            <a:xfrm>
              <a:off x="6595270" y="3778960"/>
              <a:ext cx="1241398" cy="28361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Làm nhà nước</a:t>
              </a:r>
            </a:p>
          </p:txBody>
        </p:sp>
        <p:grpSp>
          <p:nvGrpSpPr>
            <p:cNvPr id="26" name="组合 15"/>
            <p:cNvGrpSpPr/>
            <p:nvPr/>
          </p:nvGrpSpPr>
          <p:grpSpPr>
            <a:xfrm>
              <a:off x="6620387" y="3159129"/>
              <a:ext cx="1241712" cy="561466"/>
              <a:chOff x="1980743" y="2455701"/>
              <a:chExt cx="919143" cy="415610"/>
            </a:xfrm>
          </p:grpSpPr>
          <p:sp>
            <p:nvSpPr>
              <p:cNvPr id="27" name="矩形 22"/>
              <p:cNvSpPr/>
              <p:nvPr/>
            </p:nvSpPr>
            <p:spPr>
              <a:xfrm>
                <a:off x="2146670" y="2455701"/>
                <a:ext cx="578339" cy="332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≈3%</a:t>
                </a:r>
                <a:endParaRPr lang="zh-CN" altLang="en-US" sz="32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" fmla="*/ 0 w 8935"/>
                  <a:gd name="connsiteY0" fmla="*/ 2382 h 0"/>
                  <a:gd name="connsiteX1" fmla="*/ 8935 w 89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9" name="矩形 41"/>
          <p:cNvSpPr/>
          <p:nvPr/>
        </p:nvSpPr>
        <p:spPr>
          <a:xfrm>
            <a:off x="2294647" y="1187539"/>
            <a:ext cx="712387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101.272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người mua/bán dâm</a:t>
            </a:r>
          </a:p>
        </p:txBody>
      </p: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3862657" y="541737"/>
            <a:ext cx="4245023" cy="6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Tính đến tháng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7</a:t>
            </a:r>
            <a:r>
              <a:rPr lang="vi-VN" altLang="zh-CN" sz="28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/20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21</a:t>
            </a:r>
            <a:r>
              <a:rPr lang="vi-VN" altLang="zh-CN" sz="2800" b="1" dirty="0">
                <a:solidFill>
                  <a:schemeClr val="accent1">
                    <a:lumMod val="50000"/>
                  </a:schemeClr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 (Headings)"/>
              <a:cs typeface="Arial" panose="020B0604020202020204" pitchFamily="34" charset="0"/>
            </a:endParaRPr>
          </a:p>
        </p:txBody>
      </p:sp>
      <p:sp>
        <p:nvSpPr>
          <p:cNvPr id="31" name="矩形 2"/>
          <p:cNvSpPr/>
          <p:nvPr/>
        </p:nvSpPr>
        <p:spPr>
          <a:xfrm>
            <a:off x="-27189" y="6039273"/>
            <a:ext cx="399056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72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2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6A1EE9E-CD81-44ED-BD5E-CBE0C42E218A}"/>
              </a:ext>
            </a:extLst>
          </p:cNvPr>
          <p:cNvGrpSpPr/>
          <p:nvPr/>
        </p:nvGrpSpPr>
        <p:grpSpPr>
          <a:xfrm>
            <a:off x="3054967" y="1335868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4265638" y="2477532"/>
            <a:ext cx="3478685" cy="166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Nguyên nhân</a:t>
            </a:r>
            <a:endParaRPr lang="zh-CN" altLang="zh-CN" sz="5400" b="1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02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71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6512" y="1446509"/>
            <a:ext cx="3271491" cy="2309600"/>
            <a:chOff x="1866512" y="1446509"/>
            <a:chExt cx="3271491" cy="2309600"/>
          </a:xfrm>
        </p:grpSpPr>
        <p:grpSp>
          <p:nvGrpSpPr>
            <p:cNvPr id="5" name="组合 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5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9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7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8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9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0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1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2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3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2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3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4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5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6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7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8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9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0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1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2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3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4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5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6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7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8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69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0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1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2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3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4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5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6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7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8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79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0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1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2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3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4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5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6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7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8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4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95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</p:grpSp>
        <p:sp>
          <p:nvSpPr>
            <p:cNvPr id="6" name="文本框 49"/>
            <p:cNvSpPr txBox="1">
              <a:spLocks noChangeArrowheads="1"/>
            </p:cNvSpPr>
            <p:nvPr/>
          </p:nvSpPr>
          <p:spPr bwMode="auto">
            <a:xfrm>
              <a:off x="2133177" y="1869398"/>
              <a:ext cx="2686050" cy="113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Do hệ thống pháp luật chưa chặt chẽ</a:t>
              </a:r>
              <a:r>
                <a:rPr lang="zh-CN" altLang="en-US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。</a:t>
              </a:r>
              <a:endParaRPr lang="en-US" altLang="zh-CN" sz="24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512431" y="1646790"/>
            <a:ext cx="2698523" cy="1980244"/>
            <a:chOff x="7512431" y="1646790"/>
            <a:chExt cx="2698523" cy="1980244"/>
          </a:xfrm>
        </p:grpSpPr>
        <p:grpSp>
          <p:nvGrpSpPr>
            <p:cNvPr id="97" name="组合 96"/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1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106" name="组合 105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0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0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1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2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3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4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5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6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7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18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</p:grpSp>
        <p:sp>
          <p:nvSpPr>
            <p:cNvPr id="98" name="文本框 49"/>
            <p:cNvSpPr txBox="1">
              <a:spLocks noChangeArrowheads="1"/>
            </p:cNvSpPr>
            <p:nvPr/>
          </p:nvSpPr>
          <p:spPr bwMode="auto">
            <a:xfrm>
              <a:off x="7792794" y="1938288"/>
              <a:ext cx="2290763" cy="113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Bị người khác rủ rê lôi kéo</a:t>
              </a:r>
              <a:r>
                <a:rPr lang="zh-CN" altLang="en-US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。</a:t>
              </a:r>
              <a:endParaRPr lang="en-US" altLang="zh-CN" sz="24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805133" y="3778189"/>
            <a:ext cx="3424362" cy="2158683"/>
            <a:chOff x="1060192" y="4064482"/>
            <a:chExt cx="2195954" cy="1643551"/>
          </a:xfrm>
        </p:grpSpPr>
        <p:grpSp>
          <p:nvGrpSpPr>
            <p:cNvPr id="189" name="组合 188"/>
            <p:cNvGrpSpPr/>
            <p:nvPr/>
          </p:nvGrpSpPr>
          <p:grpSpPr>
            <a:xfrm rot="20550789">
              <a:off x="1060192" y="4064482"/>
              <a:ext cx="2195954" cy="1643551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91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2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3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4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5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6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7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198" name="组合 197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99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0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1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2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3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4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5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6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7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8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09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0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1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2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3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4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5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6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7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8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19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0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1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2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3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4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5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6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7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8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29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0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1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2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3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4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5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6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7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8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39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0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1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2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3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4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5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6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7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8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49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0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1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2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3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4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5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6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7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8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59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0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1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2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3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4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5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6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7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8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69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0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1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2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3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4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5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6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7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8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79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3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</p:grpSp>
        <p:sp>
          <p:nvSpPr>
            <p:cNvPr id="190" name="文本框 49"/>
            <p:cNvSpPr txBox="1">
              <a:spLocks noChangeArrowheads="1"/>
            </p:cNvSpPr>
            <p:nvPr/>
          </p:nvSpPr>
          <p:spPr bwMode="auto">
            <a:xfrm>
              <a:off x="1123924" y="4386180"/>
              <a:ext cx="1820862" cy="128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Thiếu sự quan tâm của gia đình và xã hội</a:t>
              </a: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7747557" y="4056767"/>
            <a:ext cx="3394761" cy="2378942"/>
            <a:chOff x="8610087" y="4056768"/>
            <a:chExt cx="2525704" cy="1762160"/>
          </a:xfrm>
        </p:grpSpPr>
        <p:grpSp>
          <p:nvGrpSpPr>
            <p:cNvPr id="281" name="组合 280"/>
            <p:cNvGrpSpPr/>
            <p:nvPr/>
          </p:nvGrpSpPr>
          <p:grpSpPr>
            <a:xfrm rot="626096" flipH="1">
              <a:off x="8610087" y="4056768"/>
              <a:ext cx="2506734" cy="176216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3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4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5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6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7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8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9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290" name="组合 289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9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6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7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8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299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0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1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2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3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4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5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6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7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8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09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0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1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2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3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4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5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6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7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8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19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0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1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2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3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4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5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6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7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8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29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0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1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2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3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4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5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6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7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8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39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0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1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2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3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4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5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6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7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8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49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0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1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2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3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4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5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6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7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8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59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0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1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2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3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4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5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6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7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8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69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70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371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</p:grpSp>
        <p:sp>
          <p:nvSpPr>
            <p:cNvPr id="282" name="文本框 49"/>
            <p:cNvSpPr txBox="1">
              <a:spLocks noChangeArrowheads="1"/>
            </p:cNvSpPr>
            <p:nvPr/>
          </p:nvSpPr>
          <p:spPr bwMode="auto">
            <a:xfrm>
              <a:off x="8964091" y="4298554"/>
              <a:ext cx="2171700" cy="125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Bản thân thiếu hiểu biết, muốn thể hiện mình là người lớn</a:t>
              </a:r>
              <a:r>
                <a:rPr lang="zh-CN" altLang="en-US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。</a:t>
              </a:r>
              <a:endParaRPr lang="en-US" altLang="zh-CN" sz="24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72" name="组合 371"/>
          <p:cNvGrpSpPr/>
          <p:nvPr/>
        </p:nvGrpSpPr>
        <p:grpSpPr>
          <a:xfrm rot="1281456">
            <a:off x="4703209" y="1531571"/>
            <a:ext cx="3123048" cy="3313358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4446061" y="49814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NGUYÊN NHÂN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1972232" y="278768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6" name="组合 3"/>
          <p:cNvGrpSpPr/>
          <p:nvPr/>
        </p:nvGrpSpPr>
        <p:grpSpPr>
          <a:xfrm>
            <a:off x="4089768" y="4474861"/>
            <a:ext cx="3315324" cy="2309600"/>
            <a:chOff x="1866512" y="1446509"/>
            <a:chExt cx="3315324" cy="2309600"/>
          </a:xfrm>
        </p:grpSpPr>
        <p:grpSp>
          <p:nvGrpSpPr>
            <p:cNvPr id="427" name="组合 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1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436" name="组合 1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3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3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3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4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5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6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7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8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49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0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sp>
              <p:nvSpPr>
                <p:cNvPr id="51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</p:grpSp>
        <p:sp>
          <p:nvSpPr>
            <p:cNvPr id="428" name="文本框 49"/>
            <p:cNvSpPr txBox="1">
              <a:spLocks noChangeArrowheads="1"/>
            </p:cNvSpPr>
            <p:nvPr/>
          </p:nvSpPr>
          <p:spPr bwMode="auto">
            <a:xfrm>
              <a:off x="1950555" y="1876124"/>
              <a:ext cx="3231281" cy="168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- Bản tính tò mò, hiếu kì.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595959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Thất nghiệp, lười lao động,…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6A1EE9E-CD81-44ED-BD5E-CBE0C42E218A}"/>
              </a:ext>
            </a:extLst>
          </p:cNvPr>
          <p:cNvGrpSpPr/>
          <p:nvPr/>
        </p:nvGrpSpPr>
        <p:grpSpPr>
          <a:xfrm>
            <a:off x="3054967" y="1335868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4265638" y="2477532"/>
            <a:ext cx="3478685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Hậu quả</a:t>
            </a:r>
            <a:endParaRPr lang="zh-CN" altLang="zh-CN" sz="6600" b="1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03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1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手绘教师通用说课模板PPT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Widescreen</PresentationFormat>
  <Paragraphs>100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Calibri Light</vt:lpstr>
      <vt:lpstr>PrivaFourItalicPro</vt:lpstr>
      <vt:lpstr>Times New Roman</vt:lpstr>
      <vt:lpstr>Times New Roman (Headings)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2018-09-04T14:19:41Z</dcterms:created>
  <dcterms:modified xsi:type="dcterms:W3CDTF">2022-01-16T13:55:47Z</dcterms:modified>
</cp:coreProperties>
</file>