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83" r:id="rId3"/>
    <p:sldId id="288" r:id="rId4"/>
    <p:sldId id="289" r:id="rId5"/>
    <p:sldId id="257" r:id="rId6"/>
    <p:sldId id="290" r:id="rId7"/>
    <p:sldId id="291" r:id="rId8"/>
    <p:sldId id="292" r:id="rId9"/>
    <p:sldId id="293" r:id="rId10"/>
    <p:sldId id="303" r:id="rId11"/>
    <p:sldId id="307" r:id="rId12"/>
    <p:sldId id="304" r:id="rId13"/>
    <p:sldId id="305" r:id="rId14"/>
    <p:sldId id="294" r:id="rId15"/>
    <p:sldId id="308" r:id="rId16"/>
    <p:sldId id="309" r:id="rId17"/>
    <p:sldId id="262" r:id="rId18"/>
  </p:sldIdLst>
  <p:sldSz cx="12192000" cy="6858000"/>
  <p:notesSz cx="6858000" cy="9144000"/>
  <p:embeddedFontLst>
    <p:embeddedFont>
      <p:font typeface="等线" panose="020B0604020202020204" charset="-122"/>
      <p:regular r:id="rId20"/>
    </p:embeddedFont>
    <p:embeddedFont>
      <p:font typeface="方正姚体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 Light" panose="020B0604020202020204" charset="-122"/>
      <p:regular r:id="rId26"/>
    </p:embeddedFont>
    <p:embeddedFont>
      <p:font typeface="SimSun" panose="02010600030101010101" pitchFamily="2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ung Đỗ" userId="619daefca1a06137" providerId="LiveId" clId="{259DD2DE-F37B-43BB-904E-23E7D55D44CA}"/>
    <pc:docChg chg="delSld modSld">
      <pc:chgData name="Kim Dung Đỗ" userId="619daefca1a06137" providerId="LiveId" clId="{259DD2DE-F37B-43BB-904E-23E7D55D44CA}" dt="2021-08-23T08:41:13.677" v="125" actId="20577"/>
      <pc:docMkLst>
        <pc:docMk/>
      </pc:docMkLst>
      <pc:sldChg chg="modSp modAnim">
        <pc:chgData name="Kim Dung Đỗ" userId="619daefca1a06137" providerId="LiveId" clId="{259DD2DE-F37B-43BB-904E-23E7D55D44CA}" dt="2021-08-16T13:25:24.967" v="95" actId="20577"/>
        <pc:sldMkLst>
          <pc:docMk/>
          <pc:sldMk cId="0" sldId="257"/>
        </pc:sldMkLst>
        <pc:spChg chg="mod">
          <ac:chgData name="Kim Dung Đỗ" userId="619daefca1a06137" providerId="LiveId" clId="{259DD2DE-F37B-43BB-904E-23E7D55D44CA}" dt="2021-08-16T13:25:24.967" v="95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modSp mod">
        <pc:chgData name="Kim Dung Đỗ" userId="619daefca1a06137" providerId="LiveId" clId="{259DD2DE-F37B-43BB-904E-23E7D55D44CA}" dt="2021-08-23T08:41:13.677" v="125" actId="20577"/>
        <pc:sldMkLst>
          <pc:docMk/>
          <pc:sldMk cId="0" sldId="260"/>
        </pc:sldMkLst>
        <pc:spChg chg="add mod">
          <ac:chgData name="Kim Dung Đỗ" userId="619daefca1a06137" providerId="LiveId" clId="{259DD2DE-F37B-43BB-904E-23E7D55D44CA}" dt="2021-08-23T08:41:13.677" v="125" actId="20577"/>
          <ac:spMkLst>
            <pc:docMk/>
            <pc:sldMk cId="0" sldId="260"/>
            <ac:spMk id="3" creationId="{6346BBDA-393D-41B4-B696-9A6230B820A8}"/>
          </ac:spMkLst>
        </pc:spChg>
      </pc:sldChg>
      <pc:sldChg chg="del">
        <pc:chgData name="Kim Dung Đỗ" userId="619daefca1a06137" providerId="LiveId" clId="{259DD2DE-F37B-43BB-904E-23E7D55D44CA}" dt="2021-08-16T09:28:12.802" v="8" actId="47"/>
        <pc:sldMkLst>
          <pc:docMk/>
          <pc:sldMk cId="1634763773" sldId="263"/>
        </pc:sldMkLst>
      </pc:sldChg>
      <pc:sldChg chg="modTransition">
        <pc:chgData name="Kim Dung Đỗ" userId="619daefca1a06137" providerId="LiveId" clId="{259DD2DE-F37B-43BB-904E-23E7D55D44CA}" dt="2021-08-15T09:50:24.063" v="7"/>
        <pc:sldMkLst>
          <pc:docMk/>
          <pc:sldMk cId="0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1-09-17T01:34:20.709"/>
    </inkml:context>
    <inkml:brush xml:id="br0">
      <inkml:brushProperty name="width" value="0.05292" units="cm"/>
      <inkml:brushProperty name="height" value="0.05292" units="cm"/>
      <inkml:brushProperty name="color" value="#0F6FC6"/>
    </inkml:brush>
  </inkml:definitions>
  <inkml:trace contextRef="#ctx0" brushRef="#br0">2729 10914,'0'0,"-125"-99,101 99,-1-25,-50 25,26 0,24 25,0 0,0-1,1 1,-1 25,25-25,-25 24,25 1,0-1,0-24,25 25,-25 0,25-26,-1 1,1 0,0 0,0-25,24-25,-24 0,0 0,25-24,-50-1,24 0,-24-24,0 24,0 26,0-1,0 50,0 24,0 1,0-1,0 1,0 0,25 24,-25-49,25 0,0-25,0-25,-25 0,25-24,-1-1,-24-74</inkml:trace>
  <inkml:trace contextRef="#ctx0" brushRef="#br0" timeOffset="202.1505">2778 10790,'0'0,"99"99,-49-74,-25 25,0-1,-1 26,-24-26,0 1,0 24,-24 26,-1-51,0 1,25 24</inkml:trace>
  <inkml:trace contextRef="#ctx0" brushRef="#br0" timeOffset="970.6854">4068 10988,'0'0,"-124"-74,50 74,24 0,0 25,1 0,-26 49,50-24,1-26,-1 76,25-75,25 24,-1-24,1 0,0-25,25 0,-25 0,24-25,1-25,-25 26,24-51,-24 50,-25 0,0 1,0 48,0 26,0 0,0-25,0 24,25-24,-25 25,49-26,-24-24,25-24</inkml:trace>
  <inkml:trace contextRef="#ctx0" brushRef="#br0" timeOffset="1149.6252">4217 11187,'0'0,"149"0,-100-25,1 25,-25 0,-25 25,24-25</inkml:trace>
  <inkml:trace contextRef="#ctx0" brushRef="#br0" timeOffset="1405.7312">4390 10914,'0'0,"-24"124,24-74,0 24,0 50,0-74,0-1,0 1,0-25,0 0,24-25</inkml:trace>
  <inkml:trace contextRef="#ctx0" brushRef="#br0" timeOffset="1901.5036">4638 10815,'0'0,"-24"99,24-49,0-1,0 26,0-26,24 1,-24 24,0-49,25 0,0-25,0-25,0-24,-25 24,24-25,26 0,-25 26,0 24,-25 24,25 1,-1 25,-24-25,0 0,0 24,-24-24,-26 25,25-26,-25 1,26 0,-51 0,50-25,1 0,24-25,49-25,26-24</inkml:trace>
  <inkml:trace contextRef="#ctx0" brushRef="#br0" timeOffset="2266.7098">5432 11212,'124'0,"-74"0,-1 0,-24 0,0 0,0 0,0 25</inkml:trace>
  <inkml:trace contextRef="#ctx0" brushRef="#br0" timeOffset="2417.2807">5507 11460,'0'0,"124"0,-75-25,50 25</inkml:trace>
  <inkml:trace contextRef="#ctx0" brushRef="#br0" timeOffset="20435.9545">20439 11088,'0'0,"74"99,-49-74,0 0,0 24,-25-24,0 25,0-1,-25 1,25-1,-50 1,26-25,-51 24,-24 1</inkml:trace>
  <inkml:trace contextRef="#ctx0" brushRef="#br0" timeOffset="20969.9434">20241 11237,'-124'24,"99"1,0 0,0 25,0-26,25 1,0 0,0 0,0 0,25-1,25-24,-25 0,-1 0,1 0,0 0,0 0,0-24,-1-26</inkml:trace>
  <inkml:trace contextRef="#ctx0" brushRef="#br0" timeOffset="21321.5504">20290 11237,'0'0,"0"148,0-98,25 0,-25-1,25 1,-25-25,0-1</inkml:trace>
  <inkml:trace contextRef="#ctx0" brushRef="#br0" timeOffset="22773.0558">21952 10864,'-124'-24,"99"48,1 1,-1 0,0 25,25-26,-25 51,25-26,0 26,0-25,0 24,0-24,25 24,0-24,0-1,24-24,1 0,-1 0,51-25</inkml:trace>
  <inkml:trace contextRef="#ctx0" brushRef="#br0" timeOffset="23159.8971">22200 11212,'0'0,"-124"49,124 1,0-25,0 24,0-24,0 0,25 0,0-25,49 0,-49-25,25 0,-26-24,1 24,0-25,0 25,-25 1,0-1,0 50,0-1,0 1,0 0,25 49,-1-24,1-50,0 0,0 0,-25-25</inkml:trace>
  <inkml:trace contextRef="#ctx0" brushRef="#br0" timeOffset="23333.1011">22547 11261,'149'-49,"-99"24,24 25,50-25,-74 25,-25 0</inkml:trace>
  <inkml:trace contextRef="#ctx0" brushRef="#br0" timeOffset="23547.3704">22721 10988,'0'0,"-25"149,50-99,-25 0,25-1,0 1,0-1,-1-24,26 25</inkml:trace>
  <inkml:trace contextRef="#ctx0" brushRef="#br0" timeOffset="23990.3804">23118 10889,'-50'124,"50"-49,0-1,0-24,0 24,25-24,-25-25,25-1,0-24,0-24,-25-26,49-24,-49 24,25 0,-25 25,25 1,0 24,24 24,-24 1,0 0,0 25,-25-25,0 24,0-24,0 0,0 24,-25-24,-25 0,25 0,1 0,-26-1,25-24,25-24,0-1,0-25</inkml:trace>
  <inkml:trace contextRef="#ctx0" brushRef="#br0" timeOffset="24287.7749">23738 11237,'0'0,"149"-50,-99 50,24 0,-24-25,-1 25,1 0,-25 0</inkml:trace>
  <inkml:trace contextRef="#ctx0" brushRef="#br0" timeOffset="24475.5601">23961 11013,'0'0,"-24"99,48-49,1 49,25-49,-25 0,24-1</inkml:trace>
  <inkml:trace contextRef="#ctx0" brushRef="#br0" timeOffset="24713.5811">24532 10964,'0'0,"-124"99,99-50,25 1,0-25,25 25,0-26,-1 1,1 0,25-25,24 0,-24-25,-1-24,1 24,-25-25</inkml:trace>
  <inkml:trace contextRef="#ctx0" brushRef="#br0" timeOffset="25381.8035">23540 10840,'0'0,"49"99,-24-25,0 1,0-1,-25 25,0 1,0 24,-25 24,-50 1,-24 50</inkml:trace>
  <inkml:trace contextRef="#ctx0" brushRef="#br0" timeOffset="30902.9522">25177 11162,'-25'0,"50"0,49 0,-24-25,-1 25,1 0,0 0,-26 0,1 25</inkml:trace>
  <inkml:trace contextRef="#ctx0" brushRef="#br0" timeOffset="31085.2435">25276 11385,'124'-49,"-74"49,49-25,0 25</inkml:trace>
  <inkml:trace contextRef="#ctx0" brushRef="#br0" timeOffset="35135.3837">26417 10641,'-50'50,"26"-1,24-24,0 25,0 24,0-24,0-1,0 26,24-26,-24 26,25-50,0 24,-25-24,25 25,0-25,-1-1,-24 1</inkml:trace>
  <inkml:trace contextRef="#ctx0" brushRef="#br0" timeOffset="35467.9896">26615 11187,'0'0,"50"-124,-25 74,0-24,-25 24,24 1,-24-1,0 25,0 0,0 50,0 0,0 25,0-1,0 1,0-1,0 1,25-25,-25 49,25 1,-25-50,25-25</inkml:trace>
  <inkml:trace contextRef="#ctx0" brushRef="#br0" timeOffset="35803.597">26963 10815,'0'0,"-50"124,50-99,0 24,25-24,0 0,-1 0,1-25,0 24,0 1,0-25,0 25,-1-25,1 25,-25 0,-25-25,1 25,-1-1,0-24,0 25,0-25,0-49</inkml:trace>
  <inkml:trace contextRef="#ctx0" brushRef="#br0" timeOffset="35990.5698">27037 10691,'0'0,"124"-50,-74 50,-1 0,51 50</inkml:trace>
  <inkml:trace contextRef="#ctx0" brushRef="#br0" timeOffset="36220.1817">27533 10988,'0'0,"124"-49,-74 24,-1 25,51-25,-76 0</inkml:trace>
  <inkml:trace contextRef="#ctx0" brushRef="#br0" timeOffset="36366.0012">27657 10790,'-25'124,"50"-74,0-1,0 1,0-1,-1 1</inkml:trace>
  <inkml:trace contextRef="#ctx0" brushRef="#br0" timeOffset="36834.539">28302 10864,'0'0,"25"-148,0 123,0 0,-1 25,-24 50,0-26,0 100,-24 0,-1-74,-25 0,25-1,-24-24,24 0,-25 0,26 0,-26-25,50-25,0 0,0 0,50 25,-26 0,26 0,-25 0,24 0,-24 25,25-25,-25 0,-1 0,26-25</inkml:trace>
  <inkml:trace contextRef="#ctx0" brushRef="#br0" timeOffset="37212.8932">28625 10666,'99'0,"-74"0,24 0,-24 0,0 0,-25 25,0 0,0 24,0 1,0-1,0 1,25 24,-25-24,0 24,0-24,0 0,24-25,-24 24,0-24,-24-25</inkml:trace>
  <inkml:trace contextRef="#ctx0" brushRef="#br0" timeOffset="37350.6081">28773 11013,'0'0,"149"-99,-74 49,98 1</inkml:trace>
  <inkml:trace contextRef="#ctx0" brushRef="#br0" timeOffset="37667.453">29195 10542,'99'74,"-24"-49,-26 50,1-26,0 26,-26-1,1 0,-25 50,-49 1,24-76,-25 1,25-25,1-25,-1 0,0-25</inkml:trace>
  <inkml:trace contextRef="#ctx0" brushRef="#br0" timeOffset="37971.5945">29865 10964,'0'0,"149"-50,-100 50,1 0,-25 0,24 0,26 0</inkml:trace>
  <inkml:trace contextRef="#ctx0" brushRef="#br0" timeOffset="38167.6045">30088 10765,'0'0,"-25"124,25-74,25 24,0-24,-25-1,0 26,25-25,-25 24</inkml:trace>
  <inkml:trace contextRef="#ctx0" brushRef="#br0" timeOffset="45105.5976">30510 10716,'25'-100,"-1"76,1 24,0 0,0 0,0 0,-1 24,-24 26,0 0,-24-26,-1 1,25 0,-25 0,0 0,25-1,0 1,25 0,0 0,0 0,24-1,-24 1,25 0,-26 0,1 0,0-1,-25 1,0 0,0 0,-25 0,0 0,-24-25,24 0,-49 0</inkml:trace>
  <inkml:trace contextRef="#ctx0" brushRef="#br0" timeOffset="45388.4214">31130 10914,'0'0,"49"-124,-49 74,25 26,-25-1,0 0,0 0,0 50,0 0,0 24,0 26,0-1,0 1,0-1,0 0,0 1,0-1,0 1,-25-26</inkml:trace>
  <inkml:trace contextRef="#ctx0" brushRef="#br0" timeOffset="46012.9723">26020 12328,'0'0,"174"-74,-100 74,25-25,25 0</inkml:trace>
  <inkml:trace contextRef="#ctx0" brushRef="#br0" timeOffset="46162.8843">26070 12526,'0'0,"99"-24,0 24,25-25,75 0</inkml:trace>
  <inkml:trace contextRef="#ctx0" brushRef="#br0" timeOffset="46478.7026">27583 12030,'0'0,"-149"99,99-49,1 0,24-25,-25-1,26 1,-1 0,0 0,75-25,-1 0,125-50,-75 50,-25 0,50-25,0 1</inkml:trace>
  <inkml:trace contextRef="#ctx0" brushRef="#br0" timeOffset="46661.5986">27608 12080,'0'0,"-50"124,50 0,25-74,0-1,-25 1,49-25,-24 24</inkml:trace>
  <inkml:trace contextRef="#ctx0" brushRef="#br0" timeOffset="47184.2979">28054 12080,'0'0,"50"-99,-25 74,-1 0,1 25,0 0,-25 50,0-26,0 100,0-49,0-25,-25-1,0 26,1-26,-26 1,-49 24,74-49,0 0,0-25,0 0,25-25,0 0,0-49,50 49,-25 0,0 25,-1 0,26 0,-25 0,25 0,-1 25,-24-25,49 25,-24-25,-25 0,0 0,-1 0,1 0,0-25</inkml:trace>
  <inkml:trace contextRef="#ctx0" brushRef="#br0" timeOffset="47406.1733">28749 12254,'173'-50,"-98"50,49-25,-75 0</inkml:trace>
  <inkml:trace contextRef="#ctx0" brushRef="#br0" timeOffset="47592.0747">28922 12005,'0'0,"-25"124,25-74,25 0,-25-1,25 1,-25 0,25-1,0 1</inkml:trace>
  <inkml:trace contextRef="#ctx0" brushRef="#br0" timeOffset="48457.8976">29443 12005,'0'0,"0"-49,25 49,-25-25,25 25,0 0,-1 25,-24 0,0 24,0 1,0-25,-24-1,-1 26,25-25,-25 0,0-25,50 0,0 0,0-25,-1 25,1 0,0 0,0 0,0 0,-1 0,1 25,-25 0,0 24,0-24,0 0,0 0,-25 24,-24-24,24 0,0-25,0 25,1-25,-1 0,0 0,0 0,0-25,25 0,0 0,25 25,0 0</inkml:trace>
  <inkml:trace contextRef="#ctx0" brushRef="#br0" timeOffset="49216.562">29890 12303,'99'-99,"-74"74,-25 0,24-24,1 24,-25-25,25 25,-25-24,25-1,-25-24,0 49,0 50,0 0,0-1,0 1,0 25,0 49,25-49,-25-26,0 26,0 25,0-51,0 1,0 0,0 0,0 0,24-1,-48-24</inkml:trace>
  <inkml:trace contextRef="#ctx0" brushRef="#br0" timeOffset="51191.6061">30659 12129,'24'-24,"1"24,0-25,49 25,-49-25,74 25,-74 0,0 0,0 0,-25 25</inkml:trace>
  <inkml:trace contextRef="#ctx0" brushRef="#br0" timeOffset="51587.6782">30733 12303,'124'-49,"-74"49,-1 0,-24-25,49 0,-24 25,-25 0,0-25,-1 25,1 0,-50 0,1 0,-1 0</inkml:trace>
  <inkml:trace contextRef="#ctx0" brushRef="#br0" timeOffset="52549.6238">31924 11658,'-25'0,"25"25,-25-25,25 25,0-50</inkml:trace>
  <inkml:trace contextRef="#ctx0" brushRef="#br0" timeOffset="53380.2659">31750 11633,'0'0,"25"-49,0 49,-1 0,1 25,0-25,0 24,24-24,-24 0,0 0,0 0,-25-24,-25-1,0 25,25 25,-25 24,1 26,24-1,-25-24,25-1,0 75,0-74,0-25,0 24,0-24,0 0,0 0,-25 0,0-1</inkml:trace>
  <inkml:trace contextRef="#ctx0" brushRef="#br0" timeOffset="53533.4623">31750 12030,'0'0,"124"-74,-74 49,-1 25,1 0,-1-25,-24 25,0 0</inkml:trace>
  <inkml:trace contextRef="#ctx0" brushRef="#br0" timeOffset="53932.098">32172 11683,'0'0,"124"-50,-99 50,-25 25,0 0,0 0,0 24,-25-24,0 25,0-25,25-1,-25 1,25 0,0 0,25-25,0 25,0-1,24 1,-24 25,-50-25,1-1,-26 1,0 0,-24 0,-50 25</inkml:trace>
  <inkml:trace contextRef="#ctx0" brushRef="#br0" timeOffset="55801.1122">21605 13940,'-75'-124,"51"124,-26 0,0 0,1 0,-1 50,1-25,-51 99,76-75,-1 1,0-1,25 1,0 0,74-1,-49-49,25 0,-1 0,1 0,0-25,-1-24,1 24,-25-25,24-24,-24 24,-25 26,0-1,0 0,0 75,0-26,0 26,0 24,0-24,0 0,0-26,0 26,0-25,50 0,-26-25,26 0,-25 0</inkml:trace>
  <inkml:trace contextRef="#ctx0" brushRef="#br0" timeOffset="55996.4362">21927 14114,'0'0,"149"-50,-99 50,74-25,-99 25,-1-24</inkml:trace>
  <inkml:trace contextRef="#ctx0" brushRef="#br0" timeOffset="56164.637">22101 13940,'0'0,"-25"149,25-99,0 24,0-24,0-1,25 1,-25 0,25-26,-25 1</inkml:trace>
  <inkml:trace contextRef="#ctx0" brushRef="#br0" timeOffset="56461.5114">22920 13667,'0'0,"-124"0,99 25,-25 25,0 49,26-25,-1 1,25-1,0 1,0-26,25 1,24 49,-24-74,25 0,49-25</inkml:trace>
  <inkml:trace contextRef="#ctx0" brushRef="#br0" timeOffset="56912.9349">23242 13643,'0'0,"-74"124,74-50,-25 0,25 26,-25-26,25 0,0 1,0-26,0-24,0 0,0 0,25-50,0 0,-1-24,1-1,50-49,-51 74,1 0,0 25,-25 25,25 0,-25 0,0 24,0 1,0-25,-25 24,0-24,0 25,1-50,-1 25,0-25,0 24,25-73,50-1</inkml:trace>
  <inkml:trace contextRef="#ctx0" brushRef="#br0" timeOffset="57119.6885">23614 14188,'174'-25,"-100"25,1 0,-1-24,0 24,1-25</inkml:trace>
  <inkml:trace contextRef="#ctx0" brushRef="#br0" timeOffset="57315.5044">23986 13915,'0'0,"-25"124,25-74,0 49,0-49,0-1,0 1,0-25,25 25</inkml:trace>
  <inkml:trace contextRef="#ctx0" brushRef="#br0" timeOffset="57770.3877">24581 13990,'-124'0,"100"25,-1-1,0 1,0 25,0-1,25 1,0-25,25 24,50 1,-26-50,1 0,-1 0,26-25,24-24</inkml:trace>
  <inkml:trace contextRef="#ctx0" brushRef="#br0" timeOffset="58007.2719">24879 13791,'0'100,"25"-1,0-50,-25 1,0 0,0-26,0 26,0 0,-25-26,0 26,0-25,25 0,-25 0</inkml:trace>
  <inkml:trace contextRef="#ctx0" brushRef="#br0" timeOffset="58249.5568">25549 14064,'0'0,"149"0,-75 0,0 0,-24 0</inkml:trace>
  <inkml:trace contextRef="#ctx0" brushRef="#br0" timeOffset="58387.2809">25648 14337,'0'0,"174"0,-150 0,26 0</inkml:trace>
  <inkml:trace contextRef="#ctx0" brushRef="#br0" timeOffset="67692.5125">26591 13717,'0'0,"-100"-25,76 25,-1 25,-25 49,25-24,1 24,24 1,0-1,0 1,0-26,0 1,0-1,24-24,1 25,0-25,0-25,-25 25,25-1,-1-24,-24 25,25-25</inkml:trace>
  <inkml:trace contextRef="#ctx0" brushRef="#br0" timeOffset="68488.1265">26169 14337,'0'0,"-25"0,25-25,0 0,25 1,0-26,0 25,-1-24,1-1,25 0,-1-74,-24 75,-25 24,25-25,-25 26,0-1,0 0,0 50,0 24,-25 1,25 24,0 1,0-1,0-24,0 24,0 50,0-49,0-26,0-24,0 25,0-25,0-1,0-48,0-1,0-25,0 1,0-1,0 0</inkml:trace>
  <inkml:trace contextRef="#ctx0" brushRef="#br0" timeOffset="68700.1206">26640 13866,'124'-25,"-74"25,-25 0,-1 0,1 0</inkml:trace>
  <inkml:trace contextRef="#ctx0" brushRef="#br0" timeOffset="69167.9538">26665 13791,'0'124,"0"0,0-74,-25-25,25 24,0-24,0 0,0 0,25-25,0-25,0 0,-1 0,1 25,0-24,0 24,-25 24,25 1,-1 0,-24 25,25-26,-25 26,0 25,0-26,-25-24,1 0,-1-25,0 25,0-25,0 0,1-25,24 0,-25 0,50-49,24 24</inkml:trace>
  <inkml:trace contextRef="#ctx0" brushRef="#br0" timeOffset="69355.6809">27260 14114,'0'0,"149"-25,-74 0,-26 25,50-25</inkml:trace>
  <inkml:trace contextRef="#ctx0" brushRef="#br0" timeOffset="69535.4796">27459 13891,'0'0,"0"99,0-50,0 1,0 0,0-1,0 1,0-1,25-24,-1 0</inkml:trace>
  <inkml:trace contextRef="#ctx0" brushRef="#br0" timeOffset="69756.355">28029 13643,'0'0,"-99"124,74-75,0 26,1 24,24-25,-25 1,25-1,0-24,49 24,1-24,49-25</inkml:trace>
  <inkml:trace contextRef="#ctx0" brushRef="#br0" timeOffset="70233.4858">28401 13791,'0'0,"25"-99,0 74,0 25,0 25,-1 0,-24 74,0-49,-24-1,-1 1,0-25,0 24,0-49,1 25,-1-25,50 0,-1 25,1-25,0 25,25 24,-26-24,1-25,0 0,0 0,-25-25,25 1</inkml:trace>
  <inkml:trace contextRef="#ctx0" brushRef="#br0" timeOffset="70553.4518">28674 13667,'124'-24,"-74"24,-25 0,-1 0,1-25,-25 50,0-1,0 1,0 25,0-1,0 1,0 0,0-1,0 1,-25-1,25-24,0 25,-24-25,-26 49</inkml:trace>
  <inkml:trace contextRef="#ctx0" brushRef="#br0" timeOffset="70684.6398">28749 14064,'0'0,"24"-124,26 99,0 1,-1 24,1-25,-1 0,100 0</inkml:trace>
  <inkml:trace contextRef="#ctx0" brushRef="#br0" timeOffset="71037.5224">29418 13841,'0'0,"124"-25,-74 25,49-25,-74 1,25-1</inkml:trace>
  <inkml:trace contextRef="#ctx0" brushRef="#br0" timeOffset="71192.5068">29567 13618,'0'0,"-49"124,49-75,0 1,0 0,0-1,24 1,26 24</inkml:trace>
  <inkml:trace contextRef="#ctx0" brushRef="#br0" timeOffset="71538.1285">30088 13568,'0'0,"124"0,-99 0,0 25,-25 25,-50 24,0-24,1-1,-1-24,25 0,1 0,24-1,0 1,0 0,24-25,1 25,0-25,0 0,-25 25,0-1,-25 26</inkml:trace>
  <inkml:trace contextRef="#ctx0" brushRef="#br0" timeOffset="71845.0329">30237 13940,'124'-99,"-74"49,-26 1,1 24,-25 0,25 0,-25 1,-25 24,25 24,0 26,-25-25,25 24,0 1,0 0,0 49,25-25,0-49</inkml:trace>
  <inkml:trace contextRef="#ctx0" brushRef="#br0" timeOffset="72052.0075">30733 13568,'0'0,"99"149,-49-99,-25 24,-25 0,0-24,-25 24,-25 26,-49 24,0-25,0-25</inkml:trace>
  <inkml:trace contextRef="#ctx0" brushRef="#br0" timeOffset="72601.7655">25722 15453,'124'-24,"-49"24,24-25,0 0,50 0</inkml:trace>
  <inkml:trace contextRef="#ctx0" brushRef="#br0" timeOffset="72752.528">25921 15701,'0'0,"124"0,-50 0,26 0,24-24</inkml:trace>
  <inkml:trace contextRef="#ctx0" brushRef="#br0" timeOffset="73049.6771">26566 15602,'0'0,"99"-124,-49 75,-26-1,1 25,0-25,-25 1,25 24,-50 50,0 24,0 76,25-51,0 0,0 1,0-26,25-24,50 0,-51-25</inkml:trace>
  <inkml:trace contextRef="#ctx0" brushRef="#br0" timeOffset="73345.4273">27211 15131,'0'0,"-50"99,50-49,0-26,50 1,-25 0,-1 0,26 0,0 24,-26 1,1 0,-25-26,-25 1,1 0,-1-25,0 25,-49-25,49 0,25-50,-25 1,25-1</inkml:trace>
  <inkml:trace contextRef="#ctx0" brushRef="#br0" timeOffset="73496.6356">27360 15180,'0'0,"124"-49,-50 49,0 0,1 0,-1 0,1 0</inkml:trace>
  <inkml:trace contextRef="#ctx0" brushRef="#br0" timeOffset="73705.4129">27955 15354,'0'0,"149"-25,-124 25,-1 0</inkml:trace>
  <inkml:trace contextRef="#ctx0" brushRef="#br0" timeOffset="74132.3312">28203 15205,'-25'124,"25"-74,-25 0,25-1,-24 1,24-25,0 24,0-24</inkml:trace>
  <inkml:trace contextRef="#ctx0" brushRef="#br0" timeOffset="74445.4215">28575 15131,'0'0,"0"99,0-74,25 24,0-24,-1 25,1-25,0 0,0-1,-25 1,25 0,-25 0,-25 0,0-25,0 0,0 24,1-24,-1 0,-50-99</inkml:trace>
  <inkml:trace contextRef="#ctx0" brushRef="#br0" timeOffset="74595.486">28674 15106,'0'0,"124"-25,-25 25,-24 0,49 0,-25 0,-24 0</inkml:trace>
  <inkml:trace contextRef="#ctx0" brushRef="#br0" timeOffset="74961.1762">29146 15007,'0'0,"124"0,-124 25,24 24,-24 1,-24-25,-1 24,25-24,-25 0,25 0,0-1,25-24,0 25,-1-25,26 50,-25-50,0 25,-25 0,0-1,-25 1,0 0,-25 0,1 0,-1-25,1 0,24 0,0 0</inkml:trace>
  <inkml:trace contextRef="#ctx0" brushRef="#br0" timeOffset="75164.0594">29914 15180,'0'0,"149"-49,-74 49,24 0</inkml:trace>
  <inkml:trace contextRef="#ctx0" brushRef="#br0" timeOffset="75297.9846">29964 15429,'149'-25,"-50"0,25-25</inkml:trace>
  <inkml:trace contextRef="#ctx0" brushRef="#br0" timeOffset="75626.7938">30733 14858,'0'0,"124"-25,-74 25,-1-25,-24 25,0 0,0 0,-25 25,-25 74,25-49,-25 0,25 24,0 0,0-24,0 0,0-1,0 1,0 0,0-26,-25 1</inkml:trace>
  <inkml:trace contextRef="#ctx0" brushRef="#br0" timeOffset="75745.7263">30907 15205,'0'0,"99"-49,-25 24,1 0,-26 25,1-25</inkml:trace>
  <inkml:trace contextRef="#ctx0" brushRef="#br0" timeOffset="76084.1207">31452 14808,'75'124,"-100"-74,25-25,-25 24,25 1,0-25,25 0,0-1,0 1,49 0,-49-25,-25 25,-25-25,-25 25,-24-25,0 24,-75 1,49-25,-24 25</inkml:trace>
  <inkml:trace contextRef="#ctx0" brushRef="#br0" timeOffset="78144.814">21927 15900,'0'0,"-99"124,99-25,-25 0,25 25,0-24,0-1,0 0,0-49,0 24,0-24,25 24,0-24,25-1,-26-24,26-25,24-25</inkml:trace>
  <inkml:trace contextRef="#ctx0" brushRef="#br0" timeOffset="78548.492">22324 16346,'0'0,"-124"0,75 25,24 25,0-1,0 1,0 0,25-1,0 1,0 24,50-49,0-25,-1 0,1-25,24 0,-24-24,-25-1,-1 1,1-1,-25 25,0 0,0 50,-25 0,25 25,0-1,0 1,0-25,0-1,25 1,74 0,-24-25</inkml:trace>
  <inkml:trace contextRef="#ctx0" brushRef="#br0" timeOffset="78742.3723">22746 16495,'124'-49,"-50"49,1-25,74 0,-125 25,1-25</inkml:trace>
  <inkml:trace contextRef="#ctx0" brushRef="#br0" timeOffset="78958.4715">22994 16024,'0'0,"-50"173,50-98,0-1,0 1,0 24,-24-25,24 1,-25-26,0 1,25-25</inkml:trace>
  <inkml:trace contextRef="#ctx0" brushRef="#br0" timeOffset="79410.2094">23341 16098,'0'0,"0"149,-25 0,1-75,24 1,-25-26,25 1,-25 0,25-26,0 1,25-25,0-25,-1-24,1-1,25 1,-25-1,-1 0,26 1,-25 49,0 0,-1 25,1-1,-25 76,0-26,-25-24,1-26,-26 26,-24 0,24-50,0 0,1 0,24 0,25-25,0-74</inkml:trace>
  <inkml:trace contextRef="#ctx0" brushRef="#br0" timeOffset="79654.6406">23688 16073,'75'124,"-50"-49,24 49,-49-50,0 1,0-1,-25-24,-24 24,24-24,-25-1,26-24,-26 0,25-25,0 0</inkml:trace>
  <inkml:trace contextRef="#ctx0" brushRef="#br0" timeOffset="79877.3882">23986 16545,'0'0,"174"-50,-75 50,0-25,0 25,1 0,24 0</inkml:trace>
  <inkml:trace contextRef="#ctx0" brushRef="#br0" timeOffset="80092.5466">24358 16272,'0'0,"-25"99,25-24,0-1,0-24,0 24,-24 0,24-24,0-25,24 24,1-24,0-25</inkml:trace>
  <inkml:trace contextRef="#ctx0" brushRef="#br0" timeOffset="80348.803">24954 16321,'0'0,"-125"50,101 0,-1-1,0 1,25 24,-25-24,25-25,25 24,0-24,49 25,-24-25,0-25,-1 0,50-50</inkml:trace>
  <inkml:trace contextRef="#ctx0" brushRef="#br0" timeOffset="81211.3758">25921 16545,'0'0,"99"-75,-24 51,73 24,-24 24</inkml:trace>
  <inkml:trace contextRef="#ctx0" brushRef="#br0" timeOffset="81354.9534">26144 16669,'0'0,"149"-50,-75 25,199-24</inkml:trace>
  <inkml:trace contextRef="#ctx0" brushRef="#br0" timeOffset="81738.2928">26913 16247,'0'0,"-149"25,124 0,1-1,-1 76,0-26,25-24,25-50,0 25,-1-25,1 0,25-25,-25 0,-1 0,1-24,0 24,0 0,-25 0,0 50,-25 0,25 24,-25 1,25-25,0 0,50 24,-1-24,1-25,-25 0</inkml:trace>
  <inkml:trace contextRef="#ctx0" brushRef="#br0" timeOffset="81976.481">27434 16470,'124'-24,"-50"24,1-25,-26 25,1 0,24-25</inkml:trace>
  <inkml:trace contextRef="#ctx0" brushRef="#br0" timeOffset="82155.3746">27732 16272,'0'0,"-50"99,25-49,25 24,0-24,0-1,0 1,0 0</inkml:trace>
  <inkml:trace contextRef="#ctx0" brushRef="#br0" timeOffset="82427.84">28302 16123,'0'0,"-149"25,75 24,-25 100,74-74,25-1,0-24,0 24,0-24,25-1,-1 1,26-25,0 0,24-25,-24 0,-1 0</inkml:trace>
  <inkml:trace contextRef="#ctx0" brushRef="#br0" timeOffset="82852.1551">28476 16247,'-50'99,"25"-24,25-1,-24 1,24-26,0 1,0-1,0-24,24-50,51-49,-50 24,-1 1,26-1,-25 1,24 24,-24 25,-25 25,0 49,0-24,0-26,-25 26,1-25,-51 0,26-1,24-24,0 25,0-25,25-49,25 24,25 0</inkml:trace>
  <inkml:trace contextRef="#ctx0" brushRef="#br0" timeOffset="83055.1538">28972 16421,'149'0,"-100"0,26 0,-1-25,-24 25,-1 0,1-25</inkml:trace>
  <inkml:trace contextRef="#ctx0" brushRef="#br0" timeOffset="83235.2263">29294 16197,'0'0,"-49"124,49 1,0-76,0 26,0-51,0 26,49-25,-24-25</inkml:trace>
  <inkml:trace contextRef="#ctx0" brushRef="#br0" timeOffset="83459.087">29865 16197,'0'0,"-124"75,99-26,25 1,-25 0,25-1,0 1,25 0,0-26,0 1,49-25,-24-25,24-49</inkml:trace>
  <inkml:trace contextRef="#ctx0" brushRef="#br0" timeOffset="83779.4449">30212 16073,'0'0,"25"124,-25-49,0-1,0 75,-25-74,0-26,0 26,-24-1,24-49,0-25,25 25,-25-25,1 0</inkml:trace>
  <inkml:trace contextRef="#ctx0" brushRef="#br0" timeOffset="90184.766">29245 15056,'0'-74,"-25"74,0 0,0 0,1 0,-1 0,0 25,0-25,-25 49,26 1,-1-25,25 0,0-1,0 1,25 0,-1-25,1 25,0-25,0 25,0-25,0 24,-1-24,-24 25,50 0,-25 0,0 0,-25 0,24-1,1 26,-25-25,0 24,0-24,0 0,-25 0,1-25,-1 0,0 0,0-25,25 0,-25 0,25-24,0 24,25-25,-25 26,25-1,0 0,-25-25,49-24,1-1,-25 51,-25-1,25 0,-25 0,0 0,-25 25,25-24,-25 24,0-25,0 25,1 0,-1 25,25-1,-25 51</inkml:trace>
  <inkml:trace contextRef="#ctx0" brushRef="#br0" timeOffset="112796.7108">6995 10889,'0'0,"124"-25,-74 25,-1 0,-24 0,0 25</inkml:trace>
  <inkml:trace contextRef="#ctx0" brushRef="#br0" timeOffset="113291.4391">6598 10864,'0'0,"50"-74,-75 99,25 0</inkml:trace>
  <inkml:trace contextRef="#ctx0" brushRef="#br0" timeOffset="113768.2675">6598 10864,'0'0,"-124"50,124-75,0 0,25 25,0-24,-1-1,1 25,-25 25,0 49,-25-49,25 24,-24-24,24 0,-25 0,25 0,0-1,0 1,0 0,25-25,24 50,-24-50,0 49,-25-24,0 0,0 0,-25 0,0-1,0-24,-24 0,24 0,0 0,-24 0,24 0,0 0,25-24,-25 24,25-25,50-25</inkml:trace>
  <inkml:trace contextRef="#ctx0" brushRef="#br0" timeOffset="114555.1619">6896 10939,'0'25,"0"-1,0 1,0 0,0 49,0-24,0 0,0-25,0-1,0 1,0 0,-25 0,25 0,25-50,0 0,-1 0,26-24,-25 49,0-25,-1 25,1 0,0 0,0 0,0 25,-25-1,24 1,-24 0,0 0,0 24,0-24,0 0,0 0,-24 0,-1-1,0-24,0 25,-24-25,24 25,-25-25,25 0,1 0,-1 0,0-25,25 0,25 1,49-51</inkml:trace>
  <inkml:trace contextRef="#ctx0" brushRef="#br0" timeOffset="114740.116">7491 11187,'149'0,"-75"-25,-24 0,24 25,1-25</inkml:trace>
  <inkml:trace contextRef="#ctx0" brushRef="#br0" timeOffset="114908.3552">7764 10964,'0'0,"-25"99,25-50,0 51,0-51,25 1,0 0</inkml:trace>
  <inkml:trace contextRef="#ctx0" brushRef="#br0" timeOffset="115157.2125">8434 11013,'0'0,"-124"99,99-74,0 25,0-50,25 25,0 0,25-25,0 0,49 0,50 0,-74 0,-1-25,26 0</inkml:trace>
  <inkml:trace contextRef="#ctx0" brushRef="#br0" timeOffset="115315.4039">8508 11063,'0'0,"-50"149,50-124,0 24,0 1,0-1,0 26</inkml:trace>
  <inkml:trace contextRef="#ctx0" brushRef="#br0" timeOffset="115556.3598">9004 11187,'0'0,"50"-124,-25 124,-50 49,25 1,0 0,-25-1,25 1,0 0,0-26,25 26,0-25,-1 0</inkml:trace>
  <inkml:trace contextRef="#ctx0" brushRef="#br0" timeOffset="115761.0889">9823 11112,'148'-24,"-73"-1,-25 25,24-25</inkml:trace>
  <inkml:trace contextRef="#ctx0" brushRef="#br0" timeOffset="115921.0835">9996 11336,'174'0,"-124"-25,49 0</inkml:trace>
  <inkml:trace contextRef="#ctx0" brushRef="#br0" timeOffset="116394.1823">10815 10790,'124'-25,"-99"25,24 0,-24 25,-25 25,0-1,0 1,0 24,0-24,0 24,0-24,0 74,0-50,-25-24,25-25,-25-25,-24 25</inkml:trace>
  <inkml:trace contextRef="#ctx0" brushRef="#br0" timeOffset="116505.3839">10840 11237,'0'0,"198"-75,-49 25</inkml:trace>
  <inkml:trace contextRef="#ctx0" brushRef="#br0" timeOffset="116772.3448">11584 10914,'0'0,"-124"149,99-50,0-24,25 73,0-98,75 24,-1-74,-24 0,-1 0,1-49,-1-1,-24 1,-25-1,-49-24,-26 49,-98 25,24 0,0 25</inkml:trace>
  <inkml:trace contextRef="#ctx0" brushRef="#br0" timeOffset="117857.3462">3795 11906,'-25'149,"25"-75,0 1,0-1,0 1,0-1,0-24,0-1,0-24,25-25,-25-49,25 24,0-25,-25 1,25-1,-1 0,-24 26,25 24,0 0,-25 24,25 1,-25 25,25-1,-25 51,0-51,0 1,-25-25,0-1,-25 1,26 0,-26-25,25 0,0-25,25 0,0 1,50-51,24 26</inkml:trace>
  <inkml:trace contextRef="#ctx0" brushRef="#br0" timeOffset="118007.287">4341 12427,'0'0,"124"0,-75 0,-24-25,50 25,-26 0</inkml:trace>
  <inkml:trace contextRef="#ctx0" brushRef="#br0" timeOffset="118174.4089">4490 12328,'0'0,"-25"124,25-99,0 74,0-74,25 24,-25 26</inkml:trace>
  <inkml:trace contextRef="#ctx0" brushRef="#br0" timeOffset="118541.614">4961 12378,'0'0,"-124"49,99-24,0 25,25-26,0 26,0-25,25 24,25-49,-25 0,24 0,-24-24,25-51,-26 50,1-24,-25 24,0 50,-25 0,25-1,0 51,0-26,0-24,50 0,24-25</inkml:trace>
  <inkml:trace contextRef="#ctx0" brushRef="#br0" timeOffset="118839.854">5705 12452,'124'-25,"-74"25,24 0,-24-25,-25 75</inkml:trace>
  <inkml:trace contextRef="#ctx0" brushRef="#br0" timeOffset="118986.7655">5730 12750,'0'0,"149"-50,-75 50,-24-25</inkml:trace>
  <inkml:trace contextRef="#ctx0" brushRef="#br0" timeOffset="119494.8435">6896 12229,'0'0,"-100"124,51-75,24 1,-25-25,26 0,-1-1,50-24,-1 0,26 0,24-24,51-1,-51 25,0 0,-24 0,24 0</inkml:trace>
  <inkml:trace contextRef="#ctx0" brushRef="#br0" timeOffset="119686.8272">7020 12328,'0'149,"25"-124,-25 24,0 75,0-49</inkml:trace>
  <inkml:trace contextRef="#ctx0" brushRef="#br0" timeOffset="119910.7152">7293 12551,'-174'223,"348"-446,-125 74,-24 100,-25-1,25 1,-25 24,0 50,-25-1,25 26,-50 124,50-100,0-24,0 24,0-24,50-26</inkml:trace>
  <inkml:trace contextRef="#ctx0" brushRef="#br0" timeOffset="120149.3776">8012 12402,'174'-24,"-125"-1,1 25,-1 0,-24 0,0 0</inkml:trace>
  <inkml:trace contextRef="#ctx0" brushRef="#br0" timeOffset="120317.28">8161 12254,'0'0,"-25"99,25-25,0-24,0-1,0 75,25 50</inkml:trace>
  <inkml:trace contextRef="#ctx0" brushRef="#br0" timeOffset="121200.8977">8781 12179,'0'0,"149"-74,-125 74,-24-25,25 25,-25 25,25-1,-25 1,0 0,0 25,0-25,0 24,0 1,-50-25,26-1,-1 1,0 0,-25 0,26-25,24-25,49 0,-24 0,0 25,24-24,26 24,-50 24,0 1,-1 0,1 0,0 24,-25-24,0 25,0-1,0-24,-25 25,-24-25,24-1,0-24,-25 25,1-25,24 0,0 0,0-25,25 1,0-26,0 25,75-49,49-50</inkml:trace>
  <inkml:trace contextRef="#ctx0" brushRef="#br0" timeOffset="121501.3157">9351 12229,'-49'99,"49"-25,0-24,25 0,-25-26,24 26,1-25,25 24,-50 1,25-25,-1 0,-24-1,0 1,0 0,-24-25,24 25,-25-25,0 0,0-25,0 0,-24-49,-1-1</inkml:trace>
  <inkml:trace contextRef="#ctx0" brushRef="#br0" timeOffset="121655.3446">9351 12278,'0'0,"124"0,-24 0,-26 0,0 0,26 25</inkml:trace>
  <inkml:trace contextRef="#ctx0" brushRef="#br0" timeOffset="121866.1065">10046 12452,'149'0,"-75"0,1-25,-1 25,-24 25</inkml:trace>
  <inkml:trace contextRef="#ctx0" brushRef="#br0" timeOffset="121999.4014">10220 12799,'0'0,"124"-25,-25 1,-50 24,1-25</inkml:trace>
  <inkml:trace contextRef="#ctx0" brushRef="#br0" timeOffset="122369.3276">10914 12229,'124'-75,"-99"75,-25 25,25 0,-25 0,0 24,0 1,0 0,0 74,0-50,0 0,0 1,0-26,0 1,0 0,-25-26,25 1,-25-25</inkml:trace>
  <inkml:trace contextRef="#ctx0" brushRef="#br0" timeOffset="122495.2615">10889 12750,'0'0,"0"-124,75 74,-1 25,-24-24,74 24,-25-25,0 25</inkml:trace>
  <inkml:trace contextRef="#ctx0" brushRef="#br0" timeOffset="122766.1216">11708 12204,'0'0,"-149"99,75-49,49 24,-25 1,1-1,49 0,0-24,0 0,24-1,51 1,49-50,-75-25,-24 0,0 0,-25-24,0-1,0 25,-50-49,1 49,24-24,-49-1</inkml:trace>
  <inkml:trace contextRef="#ctx0" brushRef="#br0" timeOffset="123255.9162">12725 11112,'0'0,"124"25,-124 25,0 24,0 1,0-26,25 1,-25 0,24-1,1-24,0 0,25-25,-26 0,1 0,0 0,-50 0,-24 25,-1 24,-24 26,24-1,25 0,-24 26,49-26,-25 75,50-75,-25 1,24-26,1 1,-25-25,0 24,0-24,-49 0,-1 0,-99 0,-74 49</inkml:trace>
  <inkml:trace contextRef="#ctx0" brushRef="#br0" timeOffset="124566.776">4415 13940,'0'0,"-173"0,49 50,74-1,0 1,26 74,24-74,24-26,76 1,-26-25,25 0,-24-49,-1 24,-24-25,-1 1,-24 24,-25-25,-25 75,0 25,1-1,24 1,0 24,0-24,0 0,99-1,0-24</inkml:trace>
  <inkml:trace contextRef="#ctx0" brushRef="#br0" timeOffset="124781.8142">5308 14114,'174'-50,"-100"25,1 25,-26-24,-24 24</inkml:trace>
  <inkml:trace contextRef="#ctx0" brushRef="#br0" timeOffset="124931.8054">5283 14312,'0'0,"149"-49,-99 49,-1 0,26 0</inkml:trace>
  <inkml:trace contextRef="#ctx0" brushRef="#br0" timeOffset="126117.8608">4862 14114,'124'-25,"-99"25,49 0,-49 0,0 0,-25-25</inkml:trace>
  <inkml:trace contextRef="#ctx0" brushRef="#br0" timeOffset="126345.0554">4986 13791,'0'0,"0"124,0-74,0 0,0 24,-25-24,25-1,-25 1,25 24,0-49,0 0</inkml:trace>
  <inkml:trace contextRef="#ctx0" brushRef="#br0" timeOffset="127075.872">5457 13494,'-50'124,"26"-50,24 75,0-50,-25-24,25-1,0 0,0-24,0 0,0-1,-25-24,50-50,-25-24,25-1,-1 0,1-24,0 24,0-24,0 24,24 1,-24 24,0 0,0 25,-1 25,1 0,0 24,0 26,-25-26,0 1,0 0,0-26,-25 26,0-25,-24 0,-1-1,0 1,-24-25,-75 0,100 0,24-25,25 1,0-1,99 0,50-25</inkml:trace>
  <inkml:trace contextRef="#ctx0" brushRef="#br0" timeOffset="127298.7415">6325 13990,'0'0,"124"-25,-74 0,24 25,1 0,-1 0</inkml:trace>
  <inkml:trace contextRef="#ctx0" brushRef="#br0" timeOffset="127443.6617">6499 14238,'0'0,"173"-25,-98 0,-1 0,1 1</inkml:trace>
  <inkml:trace contextRef="#ctx0" brushRef="#br0" timeOffset="127959.8307">7417 13667,'-25'124,"0"-49,25-1,-25 1,0-1,25-24,-24 49,24-74,0 24,0-74,24-24,1-1,0 1,25-51,-1 51,-24 24,0 0,0 25,-1 0,1 0,0 25,-25 25,25-26,-25 1,0 25,-50 24,-24-24,49-25,-25-25,26 0,-1 0,25-25,25 0,-1 0</inkml:trace>
  <inkml:trace contextRef="#ctx0" brushRef="#br0" timeOffset="133940.9638">8210 14039,'124'-74,"-49"74,-26 0,26 0,-26 0,26 0,-26 0,1 0,-25 0,0 0</inkml:trace>
  <inkml:trace contextRef="#ctx0" brushRef="#br0" timeOffset="134194.5741">8434 13717,'0'0,"24"149,-24-75,0-24,0 24,0-24,0-1,0 1,25-25,-25 0,0 24,25-24</inkml:trace>
  <inkml:trace contextRef="#ctx0" brushRef="#br0" timeOffset="134767.1943">9475 13841,'-148'-25,"123"50,-25 25,1-1,24-24,0 74,25-74,0 0,25 0,0-1,24-24,-24 0,25 0,-1-24,1-1,-1 0,-24-25,0 26,0-51,0 75,-25 25,0 25,0-1,0-24,0 25,24-26,-24 1,25 0,25-25,-25 25,24-25,1 0,-1 0</inkml:trace>
  <inkml:trace contextRef="#ctx0" brushRef="#br0" timeOffset="156183.0057">2654 13295,'0'0,"-50"75,26 24,24 25,0 25,0 0,-25-25,25 49,0-123,0-1,0 1,-25-25,25 25,0-26,0-48,25-1,0-75,-1 26,26-50,-25 74,0 1,0 24,-1 25,1 0,0 25,-25 0,25 74,-25 0,0-49,-25-1,0 1,0-25,1 24,-51-24,25-25,26 0,-1 0,0-25,25-49,0-75</inkml:trace>
  <inkml:trace contextRef="#ctx0" brushRef="#br0" timeOffset="156399.8811">3051 13593,'0'0,"124"99,-74-49,-1 24,1 75,-25-50,-25 25,-25 25,-50 0,1 0,-75 99,50-99</inkml:trace>
  <inkml:trace contextRef="#ctx0" brushRef="#br0" timeOffset="161025.7045">20117 15999,'0'0,"-25"-74,25 98,0 26,0 24,0 50,0 50,0-25,0 0,0-50,0-49,0-1,0 1,0-1,0 51,0-76,0-48,0-26,25 0,-25 1,24-26,1 1,0 0,0 24,-25 0,25 1,-1 49,1 0,0 49,-25 1,25 0,-25 49,0-50,0 1,0-25,-25 24,0-24,0 0,-24 0,-1-25,1 25,-1-25,25 0,0-25,25 0,0 0,0-49,0 24,25 1</inkml:trace>
  <inkml:trace contextRef="#ctx0" brushRef="#br0" timeOffset="161243.2355">20637 16123,'0'0,"100"124,-75-74,-1 24,1 1,0-1,-25 25,0-24,-25-1,-24 0,-26 1,25-1,-24 25,0-49,-1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1-09-17T01:38:52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3547 2877,'0'0,"-124"-74,99 74,0 0,-24 0,24 25,0 24,-24 1,24 0,0-1,0 1,25-1,0-24,0 25,0-25,25-25,0 24,24-24,-24 0,25-49,24-1,-24 1,-1-1,1-49,-25 49,0 25,-25 1,0 48,0 51,-25 24,25 99,0-98,-25-51,25 26,-25-1,25-24,-49 24,-1-24,25-50,0-25,25 0,0-25,0 1,0-1,50-49,0 25,-1 24,1-24,-1-1,26 1,-25-1,24 1,-24 0,-1-1,1 1,-25 24,-1 0,-24 1,0 24,0-25,0 26,0-26,0 25,0 0,-24 25,-1-24,0 24,0 0,0 24,1 1,24 25,-25-1,0 1,25 0,-25 24,25-24,-25 24,25 1,0-1,0 0,25 1,-25-26,25 26,-25-26,25 1,-25 0,25-26,-1-24,1-49,0-1,0 1,24-26,-49 50,25 25,-25 25,0 0,0 0,0 0,0 24,0-24,0 0,25-25,0 0,0-25,24-25,-49 26,25-1,-25 50,0 24,0 1,0-25,0 24,0 1,25-25,0-50,24-50</inkml:trace>
  <inkml:trace contextRef="#ctx0" brushRef="#br0" timeOffset="130.9267">4440 2902,'0'0</inkml:trace>
  <inkml:trace contextRef="#ctx0" brushRef="#br0" timeOffset="2239.7865">28253 2927,'0'0,"-124"-74,74 74,0 24,1 1,-26 25,26 24,24-24,0 24,0-24,25-1,25 1,0-25,49 0,-24-50,-1 0,1 0,25-24,-26-1,1 0,-25-24,-1 24,1 1,0-1,-25 75,-25 49,0-24,1 49,24-24,-25-1,25 25,0-24,-25 49,0-75,0-24,1 0,-1 0,-25-25,25 0,0 0,1-25,24 0,0-25,0 1,49-1,1 1,0-1,24-24,0-1,1 26,-1-26,1 1,-1-1,0 26,-24-26,0 1,-1 24,1-74,-50 50,25-1,-25 51,0-1,-25 25,0 0,0 0,-24 25,24-1,-50 100,51-74,-26 25,0 73,26-73,24-1,-25 1,25 49,25-50,-1-74,1-25,25 0,-25-24,24 24,-24-25,-25 26,25 24,-25 24,0 1,0 0,25-25,-25 25,24 0,1-25,25 0,-25 0,24 0,-24 0,0-25,0 25,-50 25,0 24,0-24,0 25,25-26,0 1,25-25,0-25</inkml:trace>
  <inkml:trace contextRef="#ctx0" brushRef="#br0" timeOffset="2371.7103">29294 2977,'0'0,"-49"-100,49 76,0-26</inkml:trace>
  <inkml:trace contextRef="#ctx0" brushRef="#br0" timeOffset="3205.1891">19670 2828,'0'0,"-124"49,99 1,-24 0,24 24,0-24,0 24,25-24,25-1,74-49,25-49,-74-26,0 26,-1-75,-24 74,-25 0,-25 26,0-1,-24 25,-26 25,26 24,-75 50,49 1,1-26</inkml:trace>
  <inkml:trace contextRef="#ctx0" brushRef="#br0" timeOffset="3350.2238">19372 3547,'0'0,"100"-50,-26 26,-24-1,24 0,1 0,-26 25,224-49</inkml:trace>
  <inkml:trace contextRef="#ctx0" brushRef="#br0" timeOffset="4356.6956">20662 2927,'0'0,"-124"0,50 0,24 25,1 24,-1 1,25 0,0-1,1 50,24-24,74-75,-24 0,24-25,-24-25,-1 1,50-75,-74 74,0 1,-25 24,0 0,-25 99,0 26,-24 197,24-173,25-25,0-24,-25-25,25-1,-49 75,49-74,-25-25,25-1,-25-24,25-24,0-1,0-25,0-24,50-1,-26-24,26 25,24-26,1 26,-1 0,1-26,-1 26,1 0,49-75,-75 99,-24-24,0 24,0-49,-25 49,0 1,-25 24,0 0,0 25,-24 0,24 0,0 25,-49 74,-1 50,75-75,-25 26,1-26,24 100,24-125,1 1,0-25,0-25,24-25,-24 0,25 0,-25-24,-25 73,0 51,0-50,-25 24,25 1,25-50,-1 0,26 0,-25-50,24 25,1-49,-25 24,-25 75,0 0,0 25,0-26,0 1,0 0,49-25,1-74</inkml:trace>
  <inkml:trace contextRef="#ctx0" brushRef="#br0" timeOffset="4485.262">21506 2902,'0'0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5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6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74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8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9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42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4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7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3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E0F5-6497-45AE-AA99-1A4064F767F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222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925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322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43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31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4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6" r:id="rId9"/>
    <p:sldLayoutId id="2147483657" r:id="rId10"/>
    <p:sldLayoutId id="2147483670" r:id="rId11"/>
    <p:sldLayoutId id="2147483669" r:id="rId12"/>
    <p:sldLayoutId id="2147483668" r:id="rId13"/>
    <p:sldLayoutId id="2147483667" r:id="rId14"/>
    <p:sldLayoutId id="2147483665" r:id="rId15"/>
    <p:sldLayoutId id="2147483658" r:id="rId16"/>
    <p:sldLayoutId id="2147483659" r:id="rId17"/>
    <p:sldLayoutId id="2147483664" r:id="rId18"/>
    <p:sldLayoutId id="2147483660" r:id="rId19"/>
    <p:sldLayoutId id="2147483661" r:id="rId20"/>
    <p:sldLayoutId id="2147483662" r:id="rId21"/>
    <p:sldLayoutId id="214748366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4BB3A0-128E-4730-BB2B-8C34FB8E33DA}"/>
              </a:ext>
            </a:extLst>
          </p:cNvPr>
          <p:cNvSpPr txBox="1"/>
          <p:nvPr/>
        </p:nvSpPr>
        <p:spPr>
          <a:xfrm>
            <a:off x="3568823" y="399495"/>
            <a:ext cx="536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C000"/>
                </a:solidFill>
                <a:latin typeface="+mj-lt"/>
              </a:rPr>
              <a:t>CHÀO MỪNG THẦY CÔ VÀ CÁC EM ĐẾN VỚI TIẾT HỌC 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6BBDA-393D-41B4-B696-9A6230B820A8}"/>
              </a:ext>
            </a:extLst>
          </p:cNvPr>
          <p:cNvSpPr txBox="1"/>
          <p:nvPr/>
        </p:nvSpPr>
        <p:spPr>
          <a:xfrm>
            <a:off x="5770484" y="2272683"/>
            <a:ext cx="316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  <a:latin typeface="+mj-lt"/>
              </a:rPr>
              <a:t>Giáo viên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: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r>
              <a:rPr lang="vi-VN" dirty="0">
                <a:solidFill>
                  <a:srgbClr val="FFFF00"/>
                </a:solidFill>
                <a:latin typeface="+mj-lt"/>
              </a:rPr>
              <a:t>Trường </a:t>
            </a:r>
            <a:r>
              <a:rPr lang="vi-VN">
                <a:solidFill>
                  <a:srgbClr val="FFFF00"/>
                </a:solidFill>
                <a:latin typeface="+mj-lt"/>
              </a:rPr>
              <a:t>: 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377791-6B20-4EF9-9DA2-07A2408820E8}"/>
              </a:ext>
            </a:extLst>
          </p:cNvPr>
          <p:cNvSpPr txBox="1"/>
          <p:nvPr/>
        </p:nvSpPr>
        <p:spPr>
          <a:xfrm>
            <a:off x="1544715" y="2182168"/>
            <a:ext cx="6336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Số tiền mẹ An đã mua đồng phục cho An là: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125 000 + 140 000 + 160 000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(140 000</a:t>
            </a:r>
            <a:r>
              <a:rPr lang="en-US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+ 160 000)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</a:rPr>
              <a:t>= 125 000 + 300 000</a:t>
            </a:r>
            <a:endParaRPr lang="en-US" sz="2400" dirty="0">
              <a:solidFill>
                <a:srgbClr val="FFFF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vi-VN" sz="2400" dirty="0">
                <a:solidFill>
                  <a:srgbClr val="FFFF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425 000 (đồng)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6EC9FB-5E70-4349-AB32-F431C5CE4D32}"/>
              </a:ext>
            </a:extLst>
          </p:cNvPr>
          <p:cNvSpPr txBox="1"/>
          <p:nvPr/>
        </p:nvSpPr>
        <p:spPr>
          <a:xfrm>
            <a:off x="1198485" y="461639"/>
            <a:ext cx="103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1</a:t>
            </a:r>
            <a:r>
              <a:rPr lang="vi-VN" sz="2400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Mẹ An mua cho An một bộ đồng phục học sinh gồm: áo sơ mi giá 125 000 đồng, áo khoác giá 140 000 đồng, quần âu giá 160 000 đồng. Tính số tiền mẹ An đã chi.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036B23-12AB-4195-8A68-67E5A2BE109D}"/>
              </a:ext>
            </a:extLst>
          </p:cNvPr>
          <p:cNvSpPr txBox="1"/>
          <p:nvPr/>
        </p:nvSpPr>
        <p:spPr>
          <a:xfrm>
            <a:off x="1248053" y="1802166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Lời 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II. PHÉP TRỪ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045DF3-D5DB-4112-8AE1-E62A09382AD5}"/>
              </a:ext>
            </a:extLst>
          </p:cNvPr>
          <p:cNvSpPr txBox="1"/>
          <p:nvPr/>
        </p:nvSpPr>
        <p:spPr>
          <a:xfrm>
            <a:off x="1968477" y="1043456"/>
            <a:ext cx="698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Phép trừ một số tự nhiên cho một số tự nhiên nhỏ hơn hoặc bằng nó: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35001E-569B-4EB5-913B-A0E96689E3C5}"/>
              </a:ext>
            </a:extLst>
          </p:cNvPr>
          <p:cNvSpPr txBox="1"/>
          <p:nvPr/>
        </p:nvSpPr>
        <p:spPr>
          <a:xfrm>
            <a:off x="3379333" y="1782615"/>
            <a:ext cx="529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-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DFFFC6-EAFA-4526-A0AD-32AD095DD984}"/>
              </a:ext>
            </a:extLst>
          </p:cNvPr>
          <p:cNvSpPr txBox="1"/>
          <p:nvPr/>
        </p:nvSpPr>
        <p:spPr>
          <a:xfrm>
            <a:off x="2990236" y="2630862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bị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D60C13-C3DF-4DEE-84F5-76888B43699E}"/>
              </a:ext>
            </a:extLst>
          </p:cNvPr>
          <p:cNvSpPr txBox="1"/>
          <p:nvPr/>
        </p:nvSpPr>
        <p:spPr>
          <a:xfrm>
            <a:off x="4412201" y="2641748"/>
            <a:ext cx="185156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trừ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0DC579-C9F6-4092-9638-B139B4F64BC3}"/>
              </a:ext>
            </a:extLst>
          </p:cNvPr>
          <p:cNvSpPr txBox="1"/>
          <p:nvPr/>
        </p:nvSpPr>
        <p:spPr>
          <a:xfrm>
            <a:off x="6034768" y="264174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Hiệu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354302" y="234381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567242" y="232606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860950" y="233494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C46FEF-FE03-47DC-A741-C08EF5103300}"/>
              </a:ext>
            </a:extLst>
          </p:cNvPr>
          <p:cNvSpPr txBox="1"/>
          <p:nvPr/>
        </p:nvSpPr>
        <p:spPr>
          <a:xfrm>
            <a:off x="7590411" y="1920867"/>
            <a:ext cx="1904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FF"/>
                </a:solidFill>
                <a:latin typeface="+mj-lt"/>
              </a:rPr>
              <a:t>(ĐK: a ≥ b)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DE9EC0-1C93-4549-A8BA-7D762818D6C5}"/>
              </a:ext>
            </a:extLst>
          </p:cNvPr>
          <p:cNvSpPr txBox="1"/>
          <p:nvPr/>
        </p:nvSpPr>
        <p:spPr>
          <a:xfrm>
            <a:off x="1968477" y="3429000"/>
            <a:ext cx="11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FF00"/>
                </a:solidFill>
                <a:latin typeface="+mj-lt"/>
              </a:rPr>
              <a:t>Lưu ý: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BBF6A2-FD54-4ACE-91D6-7553D67C2D21}"/>
              </a:ext>
            </a:extLst>
          </p:cNvPr>
          <p:cNvSpPr txBox="1"/>
          <p:nvPr/>
        </p:nvSpPr>
        <p:spPr>
          <a:xfrm>
            <a:off x="2778711" y="3865885"/>
            <a:ext cx="39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– b = c thì a = b + c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01C121-3D50-44D5-A33B-97562DF4A3AD}"/>
              </a:ext>
            </a:extLst>
          </p:cNvPr>
          <p:cNvSpPr txBox="1"/>
          <p:nvPr/>
        </p:nvSpPr>
        <p:spPr>
          <a:xfrm>
            <a:off x="2778710" y="4383377"/>
            <a:ext cx="378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i="1" dirty="0">
                <a:solidFill>
                  <a:srgbClr val="FFFFFF"/>
                </a:solidFill>
                <a:latin typeface="+mj-lt"/>
              </a:rPr>
              <a:t>Nếu a + b = c thì a = c – b và b = c – a </a:t>
            </a:r>
            <a:endParaRPr lang="en-US" sz="2400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75AE10-A5D7-4883-9521-ECCC05A50AF4}"/>
              </a:ext>
            </a:extLst>
          </p:cNvPr>
          <p:cNvSpPr txBox="1"/>
          <p:nvPr/>
        </p:nvSpPr>
        <p:spPr>
          <a:xfrm>
            <a:off x="1896758" y="337457"/>
            <a:ext cx="435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Tìm số tự nhiên x, biết: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F653B1-3E89-4475-A949-68CD3F4E5E6F}"/>
              </a:ext>
            </a:extLst>
          </p:cNvPr>
          <p:cNvSpPr txBox="1"/>
          <p:nvPr/>
        </p:nvSpPr>
        <p:spPr>
          <a:xfrm>
            <a:off x="11357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646F5-AD49-4BB3-8C02-07A66270A5C2}"/>
              </a:ext>
            </a:extLst>
          </p:cNvPr>
          <p:cNvSpPr txBox="1"/>
          <p:nvPr/>
        </p:nvSpPr>
        <p:spPr>
          <a:xfrm>
            <a:off x="6535874" y="979714"/>
            <a:ext cx="302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53E3C9-67C8-47ED-B852-7DFCE5652BC6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E08D4A-ADEC-44A4-A415-6B407A6CC8BA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x + 2015 = 2021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C4CDC3-E299-48D5-80FE-D7A3E5E14FE0}"/>
              </a:ext>
            </a:extLst>
          </p:cNvPr>
          <p:cNvSpPr txBox="1"/>
          <p:nvPr/>
        </p:nvSpPr>
        <p:spPr>
          <a:xfrm>
            <a:off x="2431685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2021 – 2015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46245-EFF5-4697-904F-EB17DD13D93F}"/>
              </a:ext>
            </a:extLst>
          </p:cNvPr>
          <p:cNvSpPr txBox="1"/>
          <p:nvPr/>
        </p:nvSpPr>
        <p:spPr>
          <a:xfrm>
            <a:off x="2431685" y="292345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A45120-2E1D-4D8B-8FBD-C43316CD2C5E}"/>
              </a:ext>
            </a:extLst>
          </p:cNvPr>
          <p:cNvSpPr txBox="1"/>
          <p:nvPr/>
        </p:nvSpPr>
        <p:spPr>
          <a:xfrm>
            <a:off x="6556194" y="1918006"/>
            <a:ext cx="375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156 – (x +61) = 82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DD256F-5EC1-4EA6-AED2-40A0A6A7E77B}"/>
              </a:ext>
            </a:extLst>
          </p:cNvPr>
          <p:cNvSpPr txBox="1"/>
          <p:nvPr/>
        </p:nvSpPr>
        <p:spPr>
          <a:xfrm>
            <a:off x="7790773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156 – 82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D7BDE6-7C60-4F8F-BDC9-14A6C7320DB8}"/>
              </a:ext>
            </a:extLst>
          </p:cNvPr>
          <p:cNvSpPr txBox="1"/>
          <p:nvPr/>
        </p:nvSpPr>
        <p:spPr>
          <a:xfrm>
            <a:off x="7799651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+ 61 = 74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CC5259-B05E-490C-8DF3-C962685A26A7}"/>
              </a:ext>
            </a:extLst>
          </p:cNvPr>
          <p:cNvSpPr txBox="1"/>
          <p:nvPr/>
        </p:nvSpPr>
        <p:spPr>
          <a:xfrm>
            <a:off x="8443943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74 – 61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1CDB4F-173F-4F39-AFAE-674C5709D044}"/>
              </a:ext>
            </a:extLst>
          </p:cNvPr>
          <p:cNvSpPr txBox="1"/>
          <p:nvPr/>
        </p:nvSpPr>
        <p:spPr>
          <a:xfrm>
            <a:off x="8461702" y="398366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263301-9785-4795-98FB-F847D0740EE2}"/>
              </a:ext>
            </a:extLst>
          </p:cNvPr>
          <p:cNvSpPr txBox="1"/>
          <p:nvPr/>
        </p:nvSpPr>
        <p:spPr>
          <a:xfrm>
            <a:off x="1468044" y="3466905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28D1B0-5712-4D63-BAAF-1165C7D0FE11}"/>
              </a:ext>
            </a:extLst>
          </p:cNvPr>
          <p:cNvSpPr txBox="1"/>
          <p:nvPr/>
        </p:nvSpPr>
        <p:spPr>
          <a:xfrm>
            <a:off x="6928876" y="4538896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x = 13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5B7CA60-7DB8-4C13-936D-BD44856B1433}"/>
              </a:ext>
            </a:extLst>
          </p:cNvPr>
          <p:cNvCxnSpPr>
            <a:cxnSpLocks/>
          </p:cNvCxnSpPr>
          <p:nvPr/>
        </p:nvCxnSpPr>
        <p:spPr>
          <a:xfrm>
            <a:off x="6096000" y="1944914"/>
            <a:ext cx="0" cy="2946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4CD9EA-0428-47B1-BEC8-1C5A5236B336}"/>
              </a:ext>
            </a:extLst>
          </p:cNvPr>
          <p:cNvSpPr txBox="1"/>
          <p:nvPr/>
        </p:nvSpPr>
        <p:spPr>
          <a:xfrm>
            <a:off x="4074850" y="341776"/>
            <a:ext cx="3453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+mj-lt"/>
              </a:rPr>
              <a:t>HOẠT ĐỘNG NHÓM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C21646-A0E5-4FB8-B0D2-9B6DA3773B90}"/>
              </a:ext>
            </a:extLst>
          </p:cNvPr>
          <p:cNvSpPr txBox="1"/>
          <p:nvPr/>
        </p:nvSpPr>
        <p:spPr>
          <a:xfrm>
            <a:off x="1475173" y="1358283"/>
            <a:ext cx="9241654" cy="38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  <a:latin typeface="+mj-lt"/>
              </a:rPr>
              <a:t>Yêu cầu: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Hai bạn cạnh nhau ghép thành một nhóm.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Thời gian hoạt động: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3 phút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Tiêu chí đánh giá: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Nội dung chính xác, đầy đủ.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Hình thức trình bày đẹp, viết to, rõ ràng.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thành viên trong nhóm hoạt động tích cực.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-   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Chú ý: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Nhóm xong nhanh nhất sẽ được lên trình bày.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     + Các nhóm còn lại, các thành viên sẽ đổi bài cho nhau và nhận xét.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1F3BE6-F63E-4D64-8856-42BA539342D2}"/>
              </a:ext>
            </a:extLst>
          </p:cNvPr>
          <p:cNvSpPr txBox="1"/>
          <p:nvPr/>
        </p:nvSpPr>
        <p:spPr>
          <a:xfrm>
            <a:off x="1367161" y="610794"/>
            <a:ext cx="490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Luyện tập 2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Tìm số tự nhiên x, biết: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42FBB8-75CC-4B68-BE55-048B85D31E87}"/>
              </a:ext>
            </a:extLst>
          </p:cNvPr>
          <p:cNvSpPr txBox="1"/>
          <p:nvPr/>
        </p:nvSpPr>
        <p:spPr>
          <a:xfrm>
            <a:off x="2068497" y="1068851"/>
            <a:ext cx="3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124 + (118 – x) = 217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E19F21-6E5C-476F-A59D-ABF01A0AEB3E}"/>
              </a:ext>
            </a:extLst>
          </p:cNvPr>
          <p:cNvSpPr txBox="1"/>
          <p:nvPr/>
        </p:nvSpPr>
        <p:spPr>
          <a:xfrm>
            <a:off x="2068497" y="2031021"/>
            <a:ext cx="6094520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124 + (118 - x) = 217 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217 - 124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118 - x =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118 - 93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                    x  = 25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96D690-BEA8-40B8-BC0F-88EAA77B0E8B}"/>
              </a:ext>
            </a:extLst>
          </p:cNvPr>
          <p:cNvSpPr txBox="1"/>
          <p:nvPr/>
        </p:nvSpPr>
        <p:spPr>
          <a:xfrm>
            <a:off x="1518082" y="1624614"/>
            <a:ext cx="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chemeClr val="bg1"/>
                </a:solidFill>
                <a:latin typeface="+mj-lt"/>
              </a:rPr>
              <a:t>Giải</a:t>
            </a:r>
            <a:endParaRPr lang="en-US" sz="24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6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FB794-94B0-4961-A5E7-C39BA0FE4242}"/>
              </a:ext>
            </a:extLst>
          </p:cNvPr>
          <p:cNvSpPr txBox="1"/>
          <p:nvPr/>
        </p:nvSpPr>
        <p:spPr>
          <a:xfrm>
            <a:off x="3630967" y="399495"/>
            <a:ext cx="46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HƯỚNG DẪN VỀ NHÀ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AB34A-1CC4-4F3C-A5B9-7C8485FBEA45}"/>
              </a:ext>
            </a:extLst>
          </p:cNvPr>
          <p:cNvSpPr txBox="1"/>
          <p:nvPr/>
        </p:nvSpPr>
        <p:spPr>
          <a:xfrm>
            <a:off x="3249227" y="1358283"/>
            <a:ext cx="543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Ôn lại lý thuyết</a:t>
            </a:r>
          </a:p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-   Làm các bài tập 1 đến 6 / SGK? Tr...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78C2F3-93F2-45DC-96EA-90A960C16AA8}"/>
              </a:ext>
            </a:extLst>
          </p:cNvPr>
          <p:cNvSpPr txBox="1"/>
          <p:nvPr/>
        </p:nvSpPr>
        <p:spPr>
          <a:xfrm>
            <a:off x="3790768" y="1402672"/>
            <a:ext cx="551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C000"/>
                </a:solidFill>
                <a:latin typeface="+mj-lt"/>
              </a:rPr>
              <a:t>CHÚC CÁC EM HỌC TỐT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326" y="288942"/>
            <a:ext cx="5641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658km.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 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TP.HCM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394km.</a:t>
            </a:r>
            <a:r>
              <a:rPr lang="vi-VN" sz="2400" b="1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400" b="1" i="1" spc="18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D0CB8D-E420-4DCC-AB9A-94EC64E1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40" y="288942"/>
            <a:ext cx="360680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45DCCE-BDD1-4E6E-A3E7-4C7C699F9635}"/>
              </a:ext>
            </a:extLst>
          </p:cNvPr>
          <p:cNvSpPr txBox="1"/>
          <p:nvPr/>
        </p:nvSpPr>
        <p:spPr>
          <a:xfrm>
            <a:off x="7551641" y="2677522"/>
            <a:ext cx="336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Hầm Hải Vân trên đường đi từ Huế đến TP. Hồ Chí Minh</a:t>
            </a:r>
          </a:p>
          <a:p>
            <a:pPr algn="ctr"/>
            <a:r>
              <a:rPr lang="vi-VN" i="1" dirty="0">
                <a:solidFill>
                  <a:schemeClr val="bg1"/>
                </a:solidFill>
                <a:latin typeface="+mj-lt"/>
              </a:rPr>
              <a:t>(Ảnh: Hoài Anh)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F2A09AC2-E65C-4C6D-B655-579D3B851588}"/>
              </a:ext>
            </a:extLst>
          </p:cNvPr>
          <p:cNvSpPr/>
          <p:nvPr/>
        </p:nvSpPr>
        <p:spPr>
          <a:xfrm>
            <a:off x="1778558" y="1799637"/>
            <a:ext cx="6044528" cy="161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latin typeface="+mj-lt"/>
              </a:rPr>
              <a:t>Quãng đường từ Hà Nội đến TP. Hồ Chí Minh dài khoảng bao nhiêu ki-lô-mét?</a:t>
            </a:r>
            <a:endParaRPr lang="en-US" sz="24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B1EF59-1D75-43B0-B6C1-41BD179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05059"/>
            <a:ext cx="11974285" cy="664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5925D61-3421-4B86-AEAC-F0AFBC35D0C6}"/>
              </a:ext>
            </a:extLst>
          </p:cNvPr>
          <p:cNvCxnSpPr>
            <a:cxnSpLocks/>
          </p:cNvCxnSpPr>
          <p:nvPr/>
        </p:nvCxnSpPr>
        <p:spPr>
          <a:xfrm>
            <a:off x="1741714" y="1197429"/>
            <a:ext cx="2743200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5790BD88-DEF9-40A0-887C-D8AF30EE95C1}"/>
              </a:ext>
            </a:extLst>
          </p:cNvPr>
          <p:cNvCxnSpPr>
            <a:cxnSpLocks/>
          </p:cNvCxnSpPr>
          <p:nvPr/>
        </p:nvCxnSpPr>
        <p:spPr>
          <a:xfrm>
            <a:off x="4495799" y="1197425"/>
            <a:ext cx="459377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5A6175E-E91F-4499-9349-6C244254AAAE}"/>
              </a:ext>
            </a:extLst>
          </p:cNvPr>
          <p:cNvCxnSpPr>
            <a:cxnSpLocks/>
          </p:cNvCxnSpPr>
          <p:nvPr/>
        </p:nvCxnSpPr>
        <p:spPr>
          <a:xfrm flipV="1">
            <a:off x="1741714" y="1088568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64EC078-B245-4D93-A252-D9A8129985E9}"/>
              </a:ext>
            </a:extLst>
          </p:cNvPr>
          <p:cNvCxnSpPr>
            <a:cxnSpLocks/>
          </p:cNvCxnSpPr>
          <p:nvPr/>
        </p:nvCxnSpPr>
        <p:spPr>
          <a:xfrm flipV="1">
            <a:off x="4484914" y="1077690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B1C2B84-779C-48AD-9D80-5BBEEDF1A902}"/>
              </a:ext>
            </a:extLst>
          </p:cNvPr>
          <p:cNvCxnSpPr>
            <a:cxnSpLocks/>
          </p:cNvCxnSpPr>
          <p:nvPr/>
        </p:nvCxnSpPr>
        <p:spPr>
          <a:xfrm flipV="1">
            <a:off x="9067795" y="1088571"/>
            <a:ext cx="0" cy="217714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AE24B5-34CB-400E-801B-FE3B48439D65}"/>
              </a:ext>
            </a:extLst>
          </p:cNvPr>
          <p:cNvSpPr txBox="1"/>
          <p:nvPr/>
        </p:nvSpPr>
        <p:spPr>
          <a:xfrm>
            <a:off x="1529447" y="735570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HN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4A4D64E-DAC5-42B2-9303-BDF69405DD13}"/>
              </a:ext>
            </a:extLst>
          </p:cNvPr>
          <p:cNvSpPr txBox="1"/>
          <p:nvPr/>
        </p:nvSpPr>
        <p:spPr>
          <a:xfrm>
            <a:off x="4212772" y="719234"/>
            <a:ext cx="78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HUẾ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6B2DE70-22D5-4EFD-BC8E-51B8911DC3D1}"/>
              </a:ext>
            </a:extLst>
          </p:cNvPr>
          <p:cNvSpPr txBox="1"/>
          <p:nvPr/>
        </p:nvSpPr>
        <p:spPr>
          <a:xfrm>
            <a:off x="8588829" y="708358"/>
            <a:ext cx="1284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TP. HCM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34AFBE53-011A-4B9E-A76F-2A73C363580C}"/>
              </a:ext>
            </a:extLst>
          </p:cNvPr>
          <p:cNvCxnSpPr>
            <a:cxnSpLocks/>
          </p:cNvCxnSpPr>
          <p:nvPr/>
        </p:nvCxnSpPr>
        <p:spPr>
          <a:xfrm flipH="1">
            <a:off x="1687286" y="1545774"/>
            <a:ext cx="2797628" cy="0"/>
          </a:xfrm>
          <a:prstGeom prst="straightConnector1">
            <a:avLst/>
          </a:prstGeom>
          <a:ln>
            <a:solidFill>
              <a:srgbClr val="92D05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19CD50BA-9FA9-469D-B563-771012895CAD}"/>
              </a:ext>
            </a:extLst>
          </p:cNvPr>
          <p:cNvCxnSpPr>
            <a:cxnSpLocks/>
          </p:cNvCxnSpPr>
          <p:nvPr/>
        </p:nvCxnSpPr>
        <p:spPr>
          <a:xfrm flipH="1">
            <a:off x="4539343" y="1535595"/>
            <a:ext cx="4550229" cy="10886"/>
          </a:xfrm>
          <a:prstGeom prst="straightConnector1">
            <a:avLst/>
          </a:prstGeom>
          <a:ln>
            <a:solidFill>
              <a:srgbClr val="FFFF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DB7500-C786-44BE-8613-8B3BE55C84F3}"/>
              </a:ext>
            </a:extLst>
          </p:cNvPr>
          <p:cNvSpPr txBox="1"/>
          <p:nvPr/>
        </p:nvSpPr>
        <p:spPr>
          <a:xfrm flipH="1">
            <a:off x="2745375" y="1524783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658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87A912A-4EEB-453B-8F60-67543A81F9DB}"/>
              </a:ext>
            </a:extLst>
          </p:cNvPr>
          <p:cNvSpPr txBox="1"/>
          <p:nvPr/>
        </p:nvSpPr>
        <p:spPr>
          <a:xfrm flipH="1">
            <a:off x="6310786" y="1522905"/>
            <a:ext cx="101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89211C7-6046-4445-8360-B5BD5D6C6B01}"/>
              </a:ext>
            </a:extLst>
          </p:cNvPr>
          <p:cNvSpPr txBox="1"/>
          <p:nvPr/>
        </p:nvSpPr>
        <p:spPr>
          <a:xfrm flipH="1">
            <a:off x="5083626" y="2046905"/>
            <a:ext cx="107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?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1D49CE57-DC02-4B99-80D6-9E0FD1068530}"/>
              </a:ext>
            </a:extLst>
          </p:cNvPr>
          <p:cNvCxnSpPr>
            <a:cxnSpLocks/>
          </p:cNvCxnSpPr>
          <p:nvPr/>
        </p:nvCxnSpPr>
        <p:spPr>
          <a:xfrm flipH="1">
            <a:off x="1687287" y="2002972"/>
            <a:ext cx="7402284" cy="0"/>
          </a:xfrm>
          <a:prstGeom prst="straightConnector1">
            <a:avLst/>
          </a:prstGeom>
          <a:ln>
            <a:solidFill>
              <a:srgbClr val="FF0000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FB8C53-9CA1-4062-B596-26F93D88BAD9}"/>
              </a:ext>
            </a:extLst>
          </p:cNvPr>
          <p:cNvSpPr txBox="1"/>
          <p:nvPr/>
        </p:nvSpPr>
        <p:spPr>
          <a:xfrm>
            <a:off x="598714" y="2547257"/>
            <a:ext cx="171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C000"/>
                </a:solidFill>
                <a:latin typeface="+mj-lt"/>
              </a:rPr>
              <a:t>LỜI GIẢI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EC2A9FF-5359-4B65-8DEE-28FF5FF4D363}"/>
              </a:ext>
            </a:extLst>
          </p:cNvPr>
          <p:cNvSpPr txBox="1"/>
          <p:nvPr/>
        </p:nvSpPr>
        <p:spPr>
          <a:xfrm>
            <a:off x="1038494" y="3070977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Huế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+ 394 = 1052 (km)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BD3611C-9D2D-441D-A5DC-F98EA85F5975}"/>
              </a:ext>
            </a:extLst>
          </p:cNvPr>
          <p:cNvSpPr txBox="1"/>
          <p:nvPr/>
        </p:nvSpPr>
        <p:spPr>
          <a:xfrm>
            <a:off x="1038494" y="3901974"/>
            <a:ext cx="1233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Quãng đường từ Hà Nội tới TP. Hồ Chí Minh dài khoảng:</a:t>
            </a:r>
          </a:p>
          <a:p>
            <a:r>
              <a:rPr lang="en-US" sz="2400" dirty="0">
                <a:solidFill>
                  <a:srgbClr val="FFFFFF"/>
                </a:solidFill>
                <a:latin typeface="+mj-lt"/>
              </a:rPr>
              <a:t>                     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658 + 1052 = 1710 (km)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ECD3C9F-0FD3-4BF1-BCEB-E2D75DDCCC70}"/>
              </a:ext>
            </a:extLst>
          </p:cNvPr>
          <p:cNvSpPr txBox="1"/>
          <p:nvPr/>
        </p:nvSpPr>
        <p:spPr>
          <a:xfrm>
            <a:off x="1012367" y="4826708"/>
            <a:ext cx="12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Vậy quãng đường từ Hà Nội tới TP. Hồ Chí Minh dài khoảng 1710 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FF87AD8-9AC7-429B-A672-2A36D560A8F4}"/>
              </a:ext>
            </a:extLst>
          </p:cNvPr>
          <p:cNvSpPr txBox="1"/>
          <p:nvPr/>
        </p:nvSpPr>
        <p:spPr>
          <a:xfrm flipH="1">
            <a:off x="6096000" y="1544871"/>
            <a:ext cx="138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1052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C5216DF-2E50-449B-B7CE-E646F556C8DE}"/>
              </a:ext>
            </a:extLst>
          </p:cNvPr>
          <p:cNvSpPr txBox="1"/>
          <p:nvPr/>
        </p:nvSpPr>
        <p:spPr>
          <a:xfrm flipH="1">
            <a:off x="4865426" y="2038718"/>
            <a:ext cx="134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+mj-lt"/>
              </a:rPr>
              <a:t>1710 km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59" grpId="0"/>
      <p:bldP spid="17" grpId="0"/>
      <p:bldP spid="73" grpId="0"/>
      <p:bldP spid="73" grpId="1"/>
      <p:bldP spid="86" grpId="0"/>
      <p:bldP spid="86" grpId="1"/>
      <p:bldP spid="24" grpId="0"/>
      <p:bldP spid="25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5792" y="335454"/>
            <a:ext cx="5146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 6:§3</a:t>
            </a:r>
            <a:r>
              <a:rPr lang="en-US" altLang="zh-CN" sz="48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zh-CN" sz="4800" b="1" dirty="0">
                <a:solidFill>
                  <a:srgbClr val="FFC000"/>
                </a:solidFill>
                <a:latin typeface="+mj-lt"/>
                <a:ea typeface="方正姚体" panose="02010601030101010101" pitchFamily="2" charset="-122"/>
              </a:rPr>
              <a:t>PHÉP CỘNG, PHÉP TRỪ CÁC SỐ TỰ NHIÊN</a:t>
            </a:r>
            <a:endParaRPr lang="zh-CN" altLang="en-US" sz="4800" b="1" dirty="0">
              <a:solidFill>
                <a:srgbClr val="FFC000"/>
              </a:solidFill>
              <a:latin typeface="+mj-lt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DFA9F0-1F71-45E3-A5EB-CD9EE3ED54D3}"/>
              </a:ext>
            </a:extLst>
          </p:cNvPr>
          <p:cNvSpPr txBox="1"/>
          <p:nvPr/>
        </p:nvSpPr>
        <p:spPr>
          <a:xfrm>
            <a:off x="1752598" y="479753"/>
            <a:ext cx="342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C000"/>
                </a:solidFill>
                <a:latin typeface="+mj-lt"/>
              </a:rPr>
              <a:t>I. PHÉP CỘNG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045DF3-D5DB-4112-8AE1-E62A09382AD5}"/>
              </a:ext>
            </a:extLst>
          </p:cNvPr>
          <p:cNvSpPr txBox="1"/>
          <p:nvPr/>
        </p:nvSpPr>
        <p:spPr>
          <a:xfrm>
            <a:off x="1968477" y="1070090"/>
            <a:ext cx="6750979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Ở tiểu học, ta đã biết phép cộng các số tự nhiên: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35001E-569B-4EB5-913B-A0E96689E3C5}"/>
              </a:ext>
            </a:extLst>
          </p:cNvPr>
          <p:cNvSpPr txBox="1"/>
          <p:nvPr/>
        </p:nvSpPr>
        <p:spPr>
          <a:xfrm>
            <a:off x="3015343" y="1605055"/>
            <a:ext cx="527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a    +    b     =    c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DFFFC6-EAFA-4526-A0AD-32AD095DD984}"/>
              </a:ext>
            </a:extLst>
          </p:cNvPr>
          <p:cNvSpPr txBox="1"/>
          <p:nvPr/>
        </p:nvSpPr>
        <p:spPr>
          <a:xfrm>
            <a:off x="2732784" y="2471058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D60C13-C3DF-4DEE-84F5-76888B43699E}"/>
              </a:ext>
            </a:extLst>
          </p:cNvPr>
          <p:cNvSpPr txBox="1"/>
          <p:nvPr/>
        </p:nvSpPr>
        <p:spPr>
          <a:xfrm>
            <a:off x="4049955" y="2481944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Số hạng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0DC579-C9F6-4092-9638-B139B4F64BC3}"/>
              </a:ext>
            </a:extLst>
          </p:cNvPr>
          <p:cNvSpPr txBox="1"/>
          <p:nvPr/>
        </p:nvSpPr>
        <p:spPr>
          <a:xfrm>
            <a:off x="5682810" y="2493220"/>
            <a:ext cx="1838036" cy="4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Tổng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17E559CF-5B15-437C-9E46-EBDBAD01AFED}"/>
              </a:ext>
            </a:extLst>
          </p:cNvPr>
          <p:cNvCxnSpPr>
            <a:cxnSpLocks/>
          </p:cNvCxnSpPr>
          <p:nvPr/>
        </p:nvCxnSpPr>
        <p:spPr>
          <a:xfrm>
            <a:off x="6096000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4370BDE-585B-4801-AC12-D7802127AEA0}"/>
              </a:ext>
            </a:extLst>
          </p:cNvPr>
          <p:cNvCxnSpPr>
            <a:cxnSpLocks/>
          </p:cNvCxnSpPr>
          <p:nvPr/>
        </p:nvCxnSpPr>
        <p:spPr>
          <a:xfrm>
            <a:off x="3167743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4F9F3F96-9A75-43BF-977A-3A65ECB54D3B}"/>
              </a:ext>
            </a:extLst>
          </p:cNvPr>
          <p:cNvCxnSpPr>
            <a:cxnSpLocks/>
          </p:cNvCxnSpPr>
          <p:nvPr/>
        </p:nvCxnSpPr>
        <p:spPr>
          <a:xfrm>
            <a:off x="4550229" y="216625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4" grpId="0"/>
      <p:bldP spid="36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2CE805-E542-4CF7-BC90-CA84B79CC36A}"/>
              </a:ext>
            </a:extLst>
          </p:cNvPr>
          <p:cNvSpPr txBox="1"/>
          <p:nvPr/>
        </p:nvSpPr>
        <p:spPr>
          <a:xfrm>
            <a:off x="1393371" y="664029"/>
            <a:ext cx="311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C000"/>
                </a:solidFill>
                <a:latin typeface="+mj-lt"/>
              </a:rPr>
              <a:t>Nhiệm vụ</a:t>
            </a:r>
            <a:endParaRPr lang="en-US" sz="32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D5D46D-E200-458A-8EF7-80AC228DD6AB}"/>
              </a:ext>
            </a:extLst>
          </p:cNvPr>
          <p:cNvSpPr txBox="1"/>
          <p:nvPr/>
        </p:nvSpPr>
        <p:spPr>
          <a:xfrm>
            <a:off x="1393369" y="1361496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1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1+3)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3EC8DEA-EE76-4C63-B167-11105B6DD9B8}"/>
              </a:ext>
            </a:extLst>
          </p:cNvPr>
          <p:cNvSpPr txBox="1"/>
          <p:nvPr/>
        </p:nvSpPr>
        <p:spPr>
          <a:xfrm>
            <a:off x="6868880" y="1386950"/>
            <a:ext cx="392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FFFF"/>
                </a:solidFill>
                <a:latin typeface="+mj-lt"/>
              </a:rPr>
              <a:t>Nhiệm vụ 2 </a:t>
            </a:r>
            <a:r>
              <a:rPr lang="vi-VN" sz="2400" dirty="0">
                <a:solidFill>
                  <a:srgbClr val="FFFFFF"/>
                </a:solidFill>
                <a:latin typeface="+mj-lt"/>
              </a:rPr>
              <a:t>(Nhóm 2+4)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8BEF9B-7A4B-4CF3-9531-00F22398C9E8}"/>
              </a:ext>
            </a:extLst>
          </p:cNvPr>
          <p:cNvSpPr txBox="1"/>
          <p:nvPr/>
        </p:nvSpPr>
        <p:spPr>
          <a:xfrm>
            <a:off x="1643742" y="2045068"/>
            <a:ext cx="3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35 và b = 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20D0D4-E9FE-46CC-A0AA-6E57E43A6765}"/>
              </a:ext>
            </a:extLst>
          </p:cNvPr>
          <p:cNvSpPr txBox="1"/>
          <p:nvPr/>
        </p:nvSpPr>
        <p:spPr>
          <a:xfrm>
            <a:off x="1393369" y="2591585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a + b và b + 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254E20-1ECE-4832-934A-16DCAACFD149}"/>
              </a:ext>
            </a:extLst>
          </p:cNvPr>
          <p:cNvSpPr txBox="1"/>
          <p:nvPr/>
        </p:nvSpPr>
        <p:spPr>
          <a:xfrm>
            <a:off x="1382483" y="3135869"/>
            <a:ext cx="489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13F2BB-1967-4CC1-8C87-55E011761AA9}"/>
              </a:ext>
            </a:extLst>
          </p:cNvPr>
          <p:cNvSpPr txBox="1"/>
          <p:nvPr/>
        </p:nvSpPr>
        <p:spPr>
          <a:xfrm>
            <a:off x="7086603" y="2045068"/>
            <a:ext cx="381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Cho a = 15, b = 27, c = 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25D94B-1D57-46CD-B85B-FC55117235B9}"/>
              </a:ext>
            </a:extLst>
          </p:cNvPr>
          <p:cNvSpPr txBox="1"/>
          <p:nvPr/>
        </p:nvSpPr>
        <p:spPr>
          <a:xfrm>
            <a:off x="6803571" y="2611711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Tính (a + b) + c và a + (b + c)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FB47100-F567-4CE3-AA19-5E08A480BBFD}"/>
              </a:ext>
            </a:extLst>
          </p:cNvPr>
          <p:cNvSpPr txBox="1"/>
          <p:nvPr/>
        </p:nvSpPr>
        <p:spPr>
          <a:xfrm>
            <a:off x="6803571" y="3135869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So sánh kết quả nhận được ở câu a)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1520" y="3795120"/>
              <a:ext cx="10832040" cy="239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160" y="3785760"/>
                <a:ext cx="10850760" cy="241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" grpId="0"/>
      <p:bldP spid="5" grpId="0"/>
      <p:bldP spid="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7FAD2B78-76FF-4CDE-AAED-A55A6AC78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57367"/>
              </p:ext>
            </p:extLst>
          </p:nvPr>
        </p:nvGraphicFramePr>
        <p:xfrm>
          <a:off x="171387" y="1331012"/>
          <a:ext cx="11875301" cy="29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:a16="http://schemas.microsoft.com/office/drawing/2014/main" xmlns="" val="1236111789"/>
                    </a:ext>
                  </a:extLst>
                </a:gridCol>
                <a:gridCol w="6759659">
                  <a:extLst>
                    <a:ext uri="{9D8B030D-6E8A-4147-A177-3AD203B41FA5}">
                      <a16:colId xmlns:a16="http://schemas.microsoft.com/office/drawing/2014/main" xmlns="" val="1797449652"/>
                    </a:ext>
                  </a:extLst>
                </a:gridCol>
                <a:gridCol w="3177985">
                  <a:extLst>
                    <a:ext uri="{9D8B030D-6E8A-4147-A177-3AD203B41FA5}">
                      <a16:colId xmlns:a16="http://schemas.microsoft.com/office/drawing/2014/main" xmlns="" val="1653401023"/>
                    </a:ext>
                  </a:extLst>
                </a:gridCol>
              </a:tblGrid>
              <a:tr h="51162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Tính chất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Phát biểu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Kí hiệu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310488"/>
                  </a:ext>
                </a:extLst>
              </a:tr>
              <a:tr h="842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Giao hoán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Khi đổi chỗ các số hạng trong một tổng thì tổng không thay đổi.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486584"/>
                  </a:ext>
                </a:extLst>
              </a:tr>
              <a:tr h="79119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Kết hợp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Muốn cộng một tổng hai số với số thứ ba, ta có thể cộng số thứ nhất với tổng của số thứ hai và số thứ ba.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9184438"/>
                  </a:ext>
                </a:extLst>
              </a:tr>
              <a:tr h="73917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Cộng với số 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>
                          <a:latin typeface="+mj-lt"/>
                        </a:rPr>
                        <a:t>Bất kì số nào cộng với số ) cũng bằng chính nó.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33890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7558B9-EC3F-40E1-8DFD-0CC54D2104CE}"/>
              </a:ext>
            </a:extLst>
          </p:cNvPr>
          <p:cNvSpPr txBox="1"/>
          <p:nvPr/>
        </p:nvSpPr>
        <p:spPr>
          <a:xfrm>
            <a:off x="9993085" y="1883230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8FC50C9-FE56-4DE3-A428-9CA0B81F5042}"/>
              </a:ext>
            </a:extLst>
          </p:cNvPr>
          <p:cNvSpPr txBox="1"/>
          <p:nvPr/>
        </p:nvSpPr>
        <p:spPr>
          <a:xfrm>
            <a:off x="9998532" y="2737428"/>
            <a:ext cx="119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938918E-1CE9-40BD-8CBB-D8D17417A054}"/>
              </a:ext>
            </a:extLst>
          </p:cNvPr>
          <p:cNvSpPr txBox="1"/>
          <p:nvPr/>
        </p:nvSpPr>
        <p:spPr>
          <a:xfrm>
            <a:off x="10014859" y="3569854"/>
            <a:ext cx="113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. . . . . .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77D2AF-8E21-4DCB-A866-38F7B8984151}"/>
              </a:ext>
            </a:extLst>
          </p:cNvPr>
          <p:cNvSpPr txBox="1"/>
          <p:nvPr/>
        </p:nvSpPr>
        <p:spPr>
          <a:xfrm>
            <a:off x="9636642" y="1915482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b = b + a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039A8-B0DB-4D50-891C-2E63D5F5ADD3}"/>
              </a:ext>
            </a:extLst>
          </p:cNvPr>
          <p:cNvSpPr txBox="1"/>
          <p:nvPr/>
        </p:nvSpPr>
        <p:spPr>
          <a:xfrm>
            <a:off x="8970962" y="2748060"/>
            <a:ext cx="33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(a + b) + c = a + (b + c)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BFBEF7-73FF-4457-945D-D8E4BEED20A7}"/>
              </a:ext>
            </a:extLst>
          </p:cNvPr>
          <p:cNvSpPr txBox="1"/>
          <p:nvPr/>
        </p:nvSpPr>
        <p:spPr>
          <a:xfrm>
            <a:off x="9373109" y="3600038"/>
            <a:ext cx="284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a + 0 = 0 + a = a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34000" y="839520"/>
              <a:ext cx="9412200" cy="607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640" y="830160"/>
                <a:ext cx="9430920" cy="6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600D5A-9F42-4B6C-B362-950D600A2392}"/>
              </a:ext>
            </a:extLst>
          </p:cNvPr>
          <p:cNvSpPr txBox="1"/>
          <p:nvPr/>
        </p:nvSpPr>
        <p:spPr>
          <a:xfrm>
            <a:off x="1896758" y="337457"/>
            <a:ext cx="3280229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C000"/>
                </a:solidFill>
                <a:latin typeface="+mj-lt"/>
              </a:rPr>
              <a:t>Ví dụ 1</a:t>
            </a:r>
            <a:r>
              <a:rPr lang="vi-VN" sz="2400" b="1" dirty="0">
                <a:solidFill>
                  <a:srgbClr val="FFC000"/>
                </a:solidFill>
                <a:latin typeface="+mj-lt"/>
              </a:rPr>
              <a:t>: Tính nhanh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D6D31B-A979-421D-840F-2C4FF8BE00D4}"/>
              </a:ext>
            </a:extLst>
          </p:cNvPr>
          <p:cNvSpPr txBox="1"/>
          <p:nvPr/>
        </p:nvSpPr>
        <p:spPr>
          <a:xfrm>
            <a:off x="1186542" y="979714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785D8-E83A-4B71-9D52-F0F794AB7184}"/>
              </a:ext>
            </a:extLst>
          </p:cNvPr>
          <p:cNvSpPr txBox="1"/>
          <p:nvPr/>
        </p:nvSpPr>
        <p:spPr>
          <a:xfrm>
            <a:off x="6535874" y="979714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E2C0D7-C328-409E-BF8B-68DCA97B1CE4}"/>
              </a:ext>
            </a:extLst>
          </p:cNvPr>
          <p:cNvSpPr txBox="1"/>
          <p:nvPr/>
        </p:nvSpPr>
        <p:spPr>
          <a:xfrm>
            <a:off x="1072098" y="1469571"/>
            <a:ext cx="2242602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FFFF"/>
                </a:solidFill>
                <a:latin typeface="+mj-lt"/>
              </a:rPr>
              <a:t>Giải</a:t>
            </a:r>
            <a:endParaRPr lang="en-US" sz="2400" b="1" u="sng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0AAE0C-FA1F-4334-9B3E-BB60B215FE0E}"/>
              </a:ext>
            </a:extLst>
          </p:cNvPr>
          <p:cNvSpPr txBox="1"/>
          <p:nvPr/>
        </p:nvSpPr>
        <p:spPr>
          <a:xfrm>
            <a:off x="1186542" y="1918006"/>
            <a:ext cx="329837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a) 58 + 76 + 42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8AAD5D-27BD-4A02-8C15-FD0138F328AA}"/>
              </a:ext>
            </a:extLst>
          </p:cNvPr>
          <p:cNvSpPr txBox="1"/>
          <p:nvPr/>
        </p:nvSpPr>
        <p:spPr>
          <a:xfrm>
            <a:off x="1277587" y="2448112"/>
            <a:ext cx="2319053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58 + 42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560A09-5AF7-4D59-8E18-D4AA14F143A7}"/>
              </a:ext>
            </a:extLst>
          </p:cNvPr>
          <p:cNvSpPr txBox="1"/>
          <p:nvPr/>
        </p:nvSpPr>
        <p:spPr>
          <a:xfrm>
            <a:off x="1297502" y="2935177"/>
            <a:ext cx="223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(58 + 42)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050120-B448-4621-8E8B-02F51EC107FE}"/>
              </a:ext>
            </a:extLst>
          </p:cNvPr>
          <p:cNvSpPr txBox="1"/>
          <p:nvPr/>
        </p:nvSpPr>
        <p:spPr>
          <a:xfrm>
            <a:off x="1306570" y="3429000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0C3AE90-80DE-4FFB-A68F-0DD7A9C0DEC6}"/>
              </a:ext>
            </a:extLst>
          </p:cNvPr>
          <p:cNvSpPr txBox="1"/>
          <p:nvPr/>
        </p:nvSpPr>
        <p:spPr>
          <a:xfrm>
            <a:off x="6556194" y="1918006"/>
            <a:ext cx="2171246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b) 66 + 34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C6755F-A60F-47B6-8FA8-2ADFBC2CE437}"/>
              </a:ext>
            </a:extLst>
          </p:cNvPr>
          <p:cNvSpPr txBox="1"/>
          <p:nvPr/>
        </p:nvSpPr>
        <p:spPr>
          <a:xfrm>
            <a:off x="6644270" y="2448112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(66 + 34)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11FAF8E-8664-48A4-8819-A2BFA3A4BAF0}"/>
              </a:ext>
            </a:extLst>
          </p:cNvPr>
          <p:cNvSpPr txBox="1"/>
          <p:nvPr/>
        </p:nvSpPr>
        <p:spPr>
          <a:xfrm>
            <a:off x="6654430" y="2978218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100 + 27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8E00EC-7191-4C05-A55D-A6320F931512}"/>
              </a:ext>
            </a:extLst>
          </p:cNvPr>
          <p:cNvSpPr txBox="1"/>
          <p:nvPr/>
        </p:nvSpPr>
        <p:spPr>
          <a:xfrm>
            <a:off x="6677290" y="3508324"/>
            <a:ext cx="319061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127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706AA4-4CD6-4F7C-9889-696E8DAE56CE}"/>
              </a:ext>
            </a:extLst>
          </p:cNvPr>
          <p:cNvSpPr txBox="1"/>
          <p:nvPr/>
        </p:nvSpPr>
        <p:spPr>
          <a:xfrm>
            <a:off x="3536873" y="2890536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DBA2EDD-5A43-4639-8F05-214FC316EC05}"/>
              </a:ext>
            </a:extLst>
          </p:cNvPr>
          <p:cNvSpPr txBox="1"/>
          <p:nvPr/>
        </p:nvSpPr>
        <p:spPr>
          <a:xfrm>
            <a:off x="3325625" y="2428325"/>
            <a:ext cx="3030061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giao hoán)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A66745A-B212-4AB6-B2C1-3E171E56CF54}"/>
              </a:ext>
            </a:extLst>
          </p:cNvPr>
          <p:cNvSpPr txBox="1"/>
          <p:nvPr/>
        </p:nvSpPr>
        <p:spPr>
          <a:xfrm>
            <a:off x="8867371" y="2391512"/>
            <a:ext cx="2716604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FF00"/>
                </a:solidFill>
                <a:latin typeface="+mj-lt"/>
              </a:rPr>
              <a:t>(Tính chất kết hợp)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710B8D-6AD6-4137-854D-1E2C4DD87055}"/>
              </a:ext>
            </a:extLst>
          </p:cNvPr>
          <p:cNvSpPr txBox="1"/>
          <p:nvPr/>
        </p:nvSpPr>
        <p:spPr>
          <a:xfrm>
            <a:off x="1605280" y="4856479"/>
            <a:ext cx="79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>
                <a:solidFill>
                  <a:srgbClr val="FFC000"/>
                </a:solidFill>
                <a:latin typeface="+mj-lt"/>
              </a:rPr>
              <a:t>Lưu ý</a:t>
            </a:r>
            <a:r>
              <a:rPr lang="vi-VN" sz="2400" b="1" i="1" dirty="0">
                <a:solidFill>
                  <a:srgbClr val="FFC000"/>
                </a:solidFill>
                <a:latin typeface="+mj-lt"/>
              </a:rPr>
              <a:t>:</a:t>
            </a:r>
            <a:r>
              <a:rPr lang="vi-VN" sz="2400" i="1" dirty="0">
                <a:solidFill>
                  <a:srgbClr val="FFC000"/>
                </a:solidFill>
                <a:latin typeface="+mj-lt"/>
              </a:rPr>
              <a:t> Do tính chất kết hợp nên giá trị của biểu thức a + b + c có thể được tính theo một trong hai cách sau: 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        a + b + c = (a + b) + c</a:t>
            </a:r>
          </a:p>
          <a:p>
            <a:r>
              <a:rPr lang="vi-VN" sz="2400" i="1" dirty="0">
                <a:solidFill>
                  <a:srgbClr val="FFC000"/>
                </a:solidFill>
                <a:latin typeface="+mj-lt"/>
              </a:rPr>
              <a:t>                         hoặc a + b + c = a + (b + c)</a:t>
            </a:r>
            <a:endParaRPr lang="en-US" sz="2400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77F8A2-72AB-440E-8D34-50F0129B98D5}"/>
              </a:ext>
            </a:extLst>
          </p:cNvPr>
          <p:cNvSpPr txBox="1"/>
          <p:nvPr/>
        </p:nvSpPr>
        <p:spPr>
          <a:xfrm>
            <a:off x="1322575" y="3972112"/>
            <a:ext cx="2003050" cy="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FF"/>
                </a:solidFill>
                <a:latin typeface="+mj-lt"/>
              </a:rPr>
              <a:t>= 176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D40AE60-1A14-49BE-BBCA-7BF74B8BFF40}"/>
              </a:ext>
            </a:extLst>
          </p:cNvPr>
          <p:cNvCxnSpPr>
            <a:cxnSpLocks/>
          </p:cNvCxnSpPr>
          <p:nvPr/>
        </p:nvCxnSpPr>
        <p:spPr>
          <a:xfrm>
            <a:off x="6355686" y="2041862"/>
            <a:ext cx="0" cy="2192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7" grpId="0"/>
      <p:bldP spid="7" grpId="0"/>
      <p:bldP spid="8" grpId="0"/>
      <p:bldP spid="9" grpId="0"/>
      <p:bldP spid="48" grpId="0"/>
      <p:bldP spid="10" grpId="0"/>
      <p:bldP spid="49" grpId="0"/>
      <p:bldP spid="50" grpId="0"/>
      <p:bldP spid="11" grpId="0"/>
      <p:bldP spid="52" grpId="0"/>
      <p:bldP spid="53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卡通风开学演讲PPT模板"/>
  <p:tag name="INKNOELEADERBOARD" val="-138397693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1009</Words>
  <Application>Microsoft Office PowerPoint</Application>
  <PresentationFormat>Widescreen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方正姚体</vt:lpstr>
      <vt:lpstr>Calibri</vt:lpstr>
      <vt:lpstr>Times New Roman</vt:lpstr>
      <vt:lpstr>等线 Light</vt:lpstr>
      <vt:lpstr>SimSun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13卡通风开学演讲PPT模板</dc:title>
  <dc:creator>yun814</dc:creator>
  <cp:lastModifiedBy>dell</cp:lastModifiedBy>
  <cp:revision>31</cp:revision>
  <dcterms:created xsi:type="dcterms:W3CDTF">2017-04-20T04:20:00Z</dcterms:created>
  <dcterms:modified xsi:type="dcterms:W3CDTF">2021-09-17T01:50:19Z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