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9" r:id="rId1"/>
  </p:sldMasterIdLst>
  <p:notesMasterIdLst>
    <p:notesMasterId r:id="rId16"/>
  </p:notesMasterIdLst>
  <p:sldIdLst>
    <p:sldId id="3088" r:id="rId2"/>
    <p:sldId id="3157" r:id="rId3"/>
    <p:sldId id="3161" r:id="rId4"/>
    <p:sldId id="3159" r:id="rId5"/>
    <p:sldId id="3158" r:id="rId6"/>
    <p:sldId id="3160" r:id="rId7"/>
    <p:sldId id="3162" r:id="rId8"/>
    <p:sldId id="3163" r:id="rId9"/>
    <p:sldId id="3168" r:id="rId10"/>
    <p:sldId id="3166" r:id="rId11"/>
    <p:sldId id="3164" r:id="rId12"/>
    <p:sldId id="3272" r:id="rId13"/>
    <p:sldId id="3165" r:id="rId14"/>
    <p:sldId id="280"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0677C"/>
    <a:srgbClr val="FF3399"/>
    <a:srgbClr val="0998D7"/>
    <a:srgbClr val="F18105"/>
    <a:srgbClr val="0000FF"/>
    <a:srgbClr val="FCBB75"/>
    <a:srgbClr val="0C6D39"/>
    <a:srgbClr val="ED3376"/>
    <a:srgbClr val="00918A"/>
    <a:srgbClr val="C2E2F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97" autoAdjust="0"/>
    <p:restoredTop sz="94660"/>
  </p:normalViewPr>
  <p:slideViewPr>
    <p:cSldViewPr snapToGrid="0">
      <p:cViewPr varScale="1">
        <p:scale>
          <a:sx n="82" d="100"/>
          <a:sy n="82" d="100"/>
        </p:scale>
        <p:origin x="509"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D21363-4EE3-49AE-BA04-164DB83892F6}" type="datetimeFigureOut">
              <a:rPr lang="en-GB" smtClean="0"/>
              <a:t>24/03/2022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8B0E19-C2A7-4FE4-8BEE-17463F03FF49}" type="slidenum">
              <a:rPr lang="en-GB" smtClean="0"/>
              <a:t>‹#›</a:t>
            </a:fld>
            <a:endParaRPr lang="en-GB"/>
          </a:p>
        </p:txBody>
      </p:sp>
    </p:spTree>
    <p:extLst>
      <p:ext uri="{BB962C8B-B14F-4D97-AF65-F5344CB8AC3E}">
        <p14:creationId xmlns:p14="http://schemas.microsoft.com/office/powerpoint/2010/main" val="19209777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FD1E9-C923-4D12-AB06-242B1EB3C9B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25582691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Master" Target="../slideMasters/slideMaster1.xml"/><Relationship Id="rId6" Type="http://schemas.microsoft.com/office/2007/relationships/hdphoto" Target="../media/hdphoto1.wdp"/><Relationship Id="rId5" Type="http://schemas.openxmlformats.org/officeDocument/2006/relationships/image" Target="../media/image4.png"/><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3" Type="http://schemas.microsoft.com/office/2007/relationships/hdphoto" Target="../media/hdphoto2.wdp"/><Relationship Id="rId7" Type="http://schemas.microsoft.com/office/2007/relationships/hdphoto" Target="../media/hdphoto1.wdp"/><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6.jpeg"/><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3" Type="http://schemas.microsoft.com/office/2007/relationships/hdphoto" Target="../media/hdphoto2.wdp"/><Relationship Id="rId7" Type="http://schemas.microsoft.com/office/2007/relationships/hdphoto" Target="../media/hdphoto1.wdp"/><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7.png"/><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8.emf"/><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71739541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7C8D2E1-81FD-4254-B75A-A7FE8D916632}"/>
              </a:ext>
            </a:extLst>
          </p:cNvPr>
          <p:cNvPicPr>
            <a:picLocks noChangeAspect="1"/>
          </p:cNvPicPr>
          <p:nvPr userDrawn="1"/>
        </p:nvPicPr>
        <p:blipFill rotWithShape="1">
          <a:blip r:embed="rId2"/>
          <a:srcRect r="868"/>
          <a:stretch/>
        </p:blipFill>
        <p:spPr>
          <a:xfrm>
            <a:off x="0" y="0"/>
            <a:ext cx="12192000" cy="6858000"/>
          </a:xfrm>
          <a:prstGeom prst="rect">
            <a:avLst/>
          </a:prstGeom>
        </p:spPr>
      </p:pic>
      <p:sp>
        <p:nvSpPr>
          <p:cNvPr id="5" name="Rectangle: Diagonal Corners Rounded 4">
            <a:extLst>
              <a:ext uri="{FF2B5EF4-FFF2-40B4-BE49-F238E27FC236}">
                <a16:creationId xmlns:a16="http://schemas.microsoft.com/office/drawing/2014/main" id="{F271E19D-841E-469E-958F-AD5A7E90F8BB}"/>
              </a:ext>
            </a:extLst>
          </p:cNvPr>
          <p:cNvSpPr/>
          <p:nvPr userDrawn="1"/>
        </p:nvSpPr>
        <p:spPr>
          <a:xfrm>
            <a:off x="236375" y="228600"/>
            <a:ext cx="11719249" cy="6400800"/>
          </a:xfrm>
          <a:prstGeom prst="round2DiagRect">
            <a:avLst>
              <a:gd name="adj1" fmla="val 5476"/>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47FCD921-8FD6-4674-B47D-E6291CBA789B}"/>
              </a:ext>
            </a:extLst>
          </p:cNvPr>
          <p:cNvPicPr>
            <a:picLocks noChangeAspect="1"/>
          </p:cNvPicPr>
          <p:nvPr userDrawn="1"/>
        </p:nvPicPr>
        <p:blipFill>
          <a:blip r:embed="rId3"/>
          <a:stretch>
            <a:fillRect/>
          </a:stretch>
        </p:blipFill>
        <p:spPr>
          <a:xfrm>
            <a:off x="11295235" y="283866"/>
            <a:ext cx="589731" cy="520622"/>
          </a:xfrm>
          <a:prstGeom prst="rect">
            <a:avLst/>
          </a:prstGeom>
        </p:spPr>
      </p:pic>
      <p:pic>
        <p:nvPicPr>
          <p:cNvPr id="7" name="Picture 6">
            <a:extLst>
              <a:ext uri="{FF2B5EF4-FFF2-40B4-BE49-F238E27FC236}">
                <a16:creationId xmlns:a16="http://schemas.microsoft.com/office/drawing/2014/main" id="{C9BA255E-1E6C-4596-8CAD-67CE4A1C592F}"/>
              </a:ext>
            </a:extLst>
          </p:cNvPr>
          <p:cNvPicPr>
            <a:picLocks noChangeAspect="1"/>
          </p:cNvPicPr>
          <p:nvPr userDrawn="1"/>
        </p:nvPicPr>
        <p:blipFill>
          <a:blip r:embed="rId4">
            <a:extLst>
              <a:ext uri="{BEBA8EAE-BF5A-486C-A8C5-ECC9F3942E4B}">
                <a14:imgProps xmlns:a14="http://schemas.microsoft.com/office/drawing/2010/main">
                  <a14:imgLayer r:embed="rId5">
                    <a14:imgEffect>
                      <a14:backgroundRemoval t="8308" b="93846" l="5066" r="98379">
                        <a14:foregroundMark x1="75279" y1="53538" x2="75279" y2="53538"/>
                        <a14:foregroundMark x1="79230" y1="27692" x2="79939" y2="67077"/>
                        <a14:foregroundMark x1="79939" y1="67077" x2="91692" y2="54154"/>
                        <a14:foregroundMark x1="91692" y1="54154" x2="83587" y2="29231"/>
                        <a14:foregroundMark x1="6180" y1="40923" x2="6180" y2="40923"/>
                        <a14:foregroundMark x1="5268" y1="32615" x2="5268" y2="32615"/>
                        <a14:foregroundMark x1="6586" y1="32615" x2="7295" y2="56308"/>
                        <a14:foregroundMark x1="13678" y1="30769" x2="14590" y2="57846"/>
                        <a14:foregroundMark x1="19250" y1="36308" x2="19250" y2="36308"/>
                        <a14:foregroundMark x1="33435" y1="39692" x2="33435" y2="39692"/>
                        <a14:foregroundMark x1="44174" y1="39692" x2="44174" y2="39692"/>
                        <a14:foregroundMark x1="48531" y1="68308" x2="48531" y2="68308"/>
                        <a14:foregroundMark x1="56332" y1="43692" x2="56332" y2="43692"/>
                        <a14:foregroundMark x1="73961" y1="56308" x2="73961" y2="56308"/>
                        <a14:foregroundMark x1="79230" y1="40308" x2="79230" y2="43692"/>
                        <a14:foregroundMark x1="79230" y1="43692" x2="79230" y2="43692"/>
                        <a14:foregroundMark x1="79230" y1="43692" x2="79230" y2="43692"/>
                        <a14:foregroundMark x1="96150" y1="53538" x2="96150" y2="53538"/>
                        <a14:foregroundMark x1="96150" y1="53538" x2="96150" y2="53538"/>
                        <a14:foregroundMark x1="74569" y1="86154" x2="74569" y2="86154"/>
                        <a14:foregroundMark x1="79433" y1="91077" x2="79433" y2="91077"/>
                        <a14:foregroundMark x1="84904" y1="93846" x2="84904" y2="93846"/>
                        <a14:foregroundMark x1="93414" y1="81231" x2="93414" y2="81231"/>
                        <a14:foregroundMark x1="96150" y1="72923" x2="96150" y2="72923"/>
                        <a14:foregroundMark x1="98176" y1="64000" x2="98176" y2="64000"/>
                        <a14:foregroundMark x1="97467" y1="52923" x2="97467" y2="52923"/>
                        <a14:foregroundMark x1="52381" y1="53538" x2="52381" y2="53538"/>
                        <a14:foregroundMark x1="83789" y1="8615" x2="83789" y2="8615"/>
                        <a14:foregroundMark x1="98480" y1="60923" x2="98480" y2="60923"/>
                        <a14:foregroundMark x1="93110" y1="87077" x2="93110" y2="87077"/>
                        <a14:foregroundMark x1="91489" y1="88923" x2="91489" y2="88923"/>
                        <a14:foregroundMark x1="83283" y1="93846" x2="83283" y2="93846"/>
                        <a14:foregroundMark x1="97670" y1="38154" x2="97670" y2="38154"/>
                        <a14:foregroundMark x1="14184" y1="42769" x2="14184" y2="42769"/>
                      </a14:backgroundRemoval>
                    </a14:imgEffect>
                  </a14:imgLayer>
                </a14:imgProps>
              </a:ext>
            </a:extLst>
          </a:blip>
          <a:stretch>
            <a:fillRect/>
          </a:stretch>
        </p:blipFill>
        <p:spPr>
          <a:xfrm>
            <a:off x="11523983" y="20407"/>
            <a:ext cx="632267" cy="208193"/>
          </a:xfrm>
          <a:prstGeom prst="rect">
            <a:avLst/>
          </a:prstGeom>
        </p:spPr>
      </p:pic>
    </p:spTree>
    <p:extLst>
      <p:ext uri="{BB962C8B-B14F-4D97-AF65-F5344CB8AC3E}">
        <p14:creationId xmlns:p14="http://schemas.microsoft.com/office/powerpoint/2010/main" val="214749403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5_标题幻灯片">
    <p:spTree>
      <p:nvGrpSpPr>
        <p:cNvPr id="1" name=""/>
        <p:cNvGrpSpPr/>
        <p:nvPr/>
      </p:nvGrpSpPr>
      <p:grpSpPr>
        <a:xfrm>
          <a:off x="0" y="0"/>
          <a:ext cx="0" cy="0"/>
          <a:chOff x="0" y="0"/>
          <a:chExt cx="0" cy="0"/>
        </a:xfrm>
      </p:grpSpPr>
      <p:pic>
        <p:nvPicPr>
          <p:cNvPr id="4" name="Picture 3" descr="Graphical user interface&#10;&#10;Description automatically generated">
            <a:extLst>
              <a:ext uri="{FF2B5EF4-FFF2-40B4-BE49-F238E27FC236}">
                <a16:creationId xmlns:a16="http://schemas.microsoft.com/office/drawing/2014/main" id="{A6472079-1034-47E2-8A04-42ECFACCA274}"/>
              </a:ext>
            </a:extLst>
          </p:cNvPr>
          <p:cNvPicPr>
            <a:picLocks noChangeAspect="1"/>
          </p:cNvPicPr>
          <p:nvPr userDrawn="1"/>
        </p:nvPicPr>
        <p:blipFill>
          <a:blip r:embed="rId2">
            <a:extLst>
              <a:ext uri="{BEBA8EAE-BF5A-486C-A8C5-ECC9F3942E4B}">
                <a14:imgProps xmlns:a14="http://schemas.microsoft.com/office/drawing/2010/main">
                  <a14:imgLayer r:embed="rId3">
                    <a14:imgEffect>
                      <a14:artisticPastelsSmooth/>
                    </a14:imgEffect>
                  </a14:imgLayer>
                </a14:imgProps>
              </a:ext>
              <a:ext uri="{28A0092B-C50C-407E-A947-70E740481C1C}">
                <a14:useLocalDpi xmlns:a14="http://schemas.microsoft.com/office/drawing/2010/main" val="0"/>
              </a:ext>
            </a:extLst>
          </a:blip>
          <a:stretch>
            <a:fillRect/>
          </a:stretch>
        </p:blipFill>
        <p:spPr>
          <a:xfrm>
            <a:off x="-854" y="1"/>
            <a:ext cx="12193709" cy="6858000"/>
          </a:xfrm>
          <a:prstGeom prst="rect">
            <a:avLst/>
          </a:prstGeom>
        </p:spPr>
      </p:pic>
      <p:sp>
        <p:nvSpPr>
          <p:cNvPr id="5" name="Rectangle: Diagonal Corners Rounded 4">
            <a:extLst>
              <a:ext uri="{FF2B5EF4-FFF2-40B4-BE49-F238E27FC236}">
                <a16:creationId xmlns:a16="http://schemas.microsoft.com/office/drawing/2014/main" id="{6D155AC7-76D6-4AFB-82EE-1ABA3168B0D1}"/>
              </a:ext>
            </a:extLst>
          </p:cNvPr>
          <p:cNvSpPr/>
          <p:nvPr userDrawn="1"/>
        </p:nvSpPr>
        <p:spPr>
          <a:xfrm>
            <a:off x="236375" y="228600"/>
            <a:ext cx="11719249" cy="6400800"/>
          </a:xfrm>
          <a:prstGeom prst="round2DiagRect">
            <a:avLst>
              <a:gd name="adj1" fmla="val 3810"/>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512EACBA-99FD-4704-979B-F9A2F6D2D44E}"/>
              </a:ext>
            </a:extLst>
          </p:cNvPr>
          <p:cNvPicPr>
            <a:picLocks noChangeAspect="1"/>
          </p:cNvPicPr>
          <p:nvPr userDrawn="1"/>
        </p:nvPicPr>
        <p:blipFill>
          <a:blip r:embed="rId4"/>
          <a:stretch>
            <a:fillRect/>
          </a:stretch>
        </p:blipFill>
        <p:spPr>
          <a:xfrm>
            <a:off x="11310475" y="299106"/>
            <a:ext cx="589731" cy="520622"/>
          </a:xfrm>
          <a:prstGeom prst="rect">
            <a:avLst/>
          </a:prstGeom>
        </p:spPr>
      </p:pic>
      <p:pic>
        <p:nvPicPr>
          <p:cNvPr id="6" name="Picture 5">
            <a:extLst>
              <a:ext uri="{FF2B5EF4-FFF2-40B4-BE49-F238E27FC236}">
                <a16:creationId xmlns:a16="http://schemas.microsoft.com/office/drawing/2014/main" id="{98C32674-8B0B-4A16-BA70-6C2CD890B228}"/>
              </a:ext>
            </a:extLst>
          </p:cNvPr>
          <p:cNvPicPr>
            <a:picLocks noChangeAspect="1"/>
          </p:cNvPicPr>
          <p:nvPr userDrawn="1"/>
        </p:nvPicPr>
        <p:blipFill>
          <a:blip r:embed="rId5">
            <a:extLst>
              <a:ext uri="{BEBA8EAE-BF5A-486C-A8C5-ECC9F3942E4B}">
                <a14:imgProps xmlns:a14="http://schemas.microsoft.com/office/drawing/2010/main">
                  <a14:imgLayer r:embed="rId6">
                    <a14:imgEffect>
                      <a14:backgroundRemoval t="8308" b="93846" l="5066" r="98379">
                        <a14:foregroundMark x1="75279" y1="53538" x2="75279" y2="53538"/>
                        <a14:foregroundMark x1="79230" y1="27692" x2="79939" y2="67077"/>
                        <a14:foregroundMark x1="79939" y1="67077" x2="91692" y2="54154"/>
                        <a14:foregroundMark x1="91692" y1="54154" x2="83587" y2="29231"/>
                        <a14:foregroundMark x1="6180" y1="40923" x2="6180" y2="40923"/>
                        <a14:foregroundMark x1="5268" y1="32615" x2="5268" y2="32615"/>
                        <a14:foregroundMark x1="6586" y1="32615" x2="7295" y2="56308"/>
                        <a14:foregroundMark x1="13678" y1="30769" x2="14590" y2="57846"/>
                        <a14:foregroundMark x1="19250" y1="36308" x2="19250" y2="36308"/>
                        <a14:foregroundMark x1="33435" y1="39692" x2="33435" y2="39692"/>
                        <a14:foregroundMark x1="44174" y1="39692" x2="44174" y2="39692"/>
                        <a14:foregroundMark x1="48531" y1="68308" x2="48531" y2="68308"/>
                        <a14:foregroundMark x1="56332" y1="43692" x2="56332" y2="43692"/>
                        <a14:foregroundMark x1="73961" y1="56308" x2="73961" y2="56308"/>
                        <a14:foregroundMark x1="79230" y1="40308" x2="79230" y2="43692"/>
                        <a14:foregroundMark x1="79230" y1="43692" x2="79230" y2="43692"/>
                        <a14:foregroundMark x1="79230" y1="43692" x2="79230" y2="43692"/>
                        <a14:foregroundMark x1="96150" y1="53538" x2="96150" y2="53538"/>
                        <a14:foregroundMark x1="96150" y1="53538" x2="96150" y2="53538"/>
                        <a14:foregroundMark x1="74569" y1="86154" x2="74569" y2="86154"/>
                        <a14:foregroundMark x1="79433" y1="91077" x2="79433" y2="91077"/>
                        <a14:foregroundMark x1="84904" y1="93846" x2="84904" y2="93846"/>
                        <a14:foregroundMark x1="93414" y1="81231" x2="93414" y2="81231"/>
                        <a14:foregroundMark x1="96150" y1="72923" x2="96150" y2="72923"/>
                        <a14:foregroundMark x1="98176" y1="64000" x2="98176" y2="64000"/>
                        <a14:foregroundMark x1="97467" y1="52923" x2="97467" y2="52923"/>
                        <a14:foregroundMark x1="52381" y1="53538" x2="52381" y2="53538"/>
                        <a14:foregroundMark x1="83789" y1="8615" x2="83789" y2="8615"/>
                        <a14:foregroundMark x1="98480" y1="60923" x2="98480" y2="60923"/>
                        <a14:foregroundMark x1="93110" y1="87077" x2="93110" y2="87077"/>
                        <a14:foregroundMark x1="91489" y1="88923" x2="91489" y2="88923"/>
                        <a14:foregroundMark x1="83283" y1="93846" x2="83283" y2="93846"/>
                        <a14:foregroundMark x1="97670" y1="38154" x2="97670" y2="38154"/>
                        <a14:foregroundMark x1="14184" y1="42769" x2="14184" y2="42769"/>
                      </a14:backgroundRemoval>
                    </a14:imgEffect>
                  </a14:imgLayer>
                </a14:imgProps>
              </a:ext>
            </a:extLst>
          </a:blip>
          <a:stretch>
            <a:fillRect/>
          </a:stretch>
        </p:blipFill>
        <p:spPr>
          <a:xfrm>
            <a:off x="259525" y="6398057"/>
            <a:ext cx="632267" cy="208193"/>
          </a:xfrm>
          <a:prstGeom prst="rect">
            <a:avLst/>
          </a:prstGeom>
        </p:spPr>
      </p:pic>
    </p:spTree>
    <p:extLst>
      <p:ext uri="{BB962C8B-B14F-4D97-AF65-F5344CB8AC3E}">
        <p14:creationId xmlns:p14="http://schemas.microsoft.com/office/powerpoint/2010/main" val="379467352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标题幻灯片">
    <p:spTree>
      <p:nvGrpSpPr>
        <p:cNvPr id="1" name=""/>
        <p:cNvGrpSpPr/>
        <p:nvPr/>
      </p:nvGrpSpPr>
      <p:grpSpPr>
        <a:xfrm>
          <a:off x="0" y="0"/>
          <a:ext cx="0" cy="0"/>
          <a:chOff x="0" y="0"/>
          <a:chExt cx="0" cy="0"/>
        </a:xfrm>
      </p:grpSpPr>
      <p:pic>
        <p:nvPicPr>
          <p:cNvPr id="4" name="Picture 3" descr="Graphical user interface&#10;&#10;Description automatically generated">
            <a:extLst>
              <a:ext uri="{FF2B5EF4-FFF2-40B4-BE49-F238E27FC236}">
                <a16:creationId xmlns:a16="http://schemas.microsoft.com/office/drawing/2014/main" id="{A6472079-1034-47E2-8A04-42ECFACCA274}"/>
              </a:ext>
            </a:extLst>
          </p:cNvPr>
          <p:cNvPicPr>
            <a:picLocks noChangeAspect="1"/>
          </p:cNvPicPr>
          <p:nvPr userDrawn="1"/>
        </p:nvPicPr>
        <p:blipFill>
          <a:blip r:embed="rId2">
            <a:extLst>
              <a:ext uri="{BEBA8EAE-BF5A-486C-A8C5-ECC9F3942E4B}">
                <a14:imgProps xmlns:a14="http://schemas.microsoft.com/office/drawing/2010/main">
                  <a14:imgLayer r:embed="rId3">
                    <a14:imgEffect>
                      <a14:artisticPastelsSmooth/>
                    </a14:imgEffect>
                  </a14:imgLayer>
                </a14:imgProps>
              </a:ext>
              <a:ext uri="{28A0092B-C50C-407E-A947-70E740481C1C}">
                <a14:useLocalDpi xmlns:a14="http://schemas.microsoft.com/office/drawing/2010/main" val="0"/>
              </a:ext>
            </a:extLst>
          </a:blip>
          <a:stretch>
            <a:fillRect/>
          </a:stretch>
        </p:blipFill>
        <p:spPr>
          <a:xfrm>
            <a:off x="-854" y="1"/>
            <a:ext cx="12193709" cy="6858000"/>
          </a:xfrm>
          <a:prstGeom prst="rect">
            <a:avLst/>
          </a:prstGeom>
        </p:spPr>
      </p:pic>
      <p:sp>
        <p:nvSpPr>
          <p:cNvPr id="5" name="Rectangle: Diagonal Corners Rounded 4">
            <a:extLst>
              <a:ext uri="{FF2B5EF4-FFF2-40B4-BE49-F238E27FC236}">
                <a16:creationId xmlns:a16="http://schemas.microsoft.com/office/drawing/2014/main" id="{6D155AC7-76D6-4AFB-82EE-1ABA3168B0D1}"/>
              </a:ext>
            </a:extLst>
          </p:cNvPr>
          <p:cNvSpPr/>
          <p:nvPr userDrawn="1"/>
        </p:nvSpPr>
        <p:spPr>
          <a:xfrm>
            <a:off x="236375" y="228600"/>
            <a:ext cx="11719249" cy="6400800"/>
          </a:xfrm>
          <a:prstGeom prst="round2DiagRect">
            <a:avLst>
              <a:gd name="adj1" fmla="val 3810"/>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512EACBA-99FD-4704-979B-F9A2F6D2D44E}"/>
              </a:ext>
            </a:extLst>
          </p:cNvPr>
          <p:cNvPicPr>
            <a:picLocks noChangeAspect="1"/>
          </p:cNvPicPr>
          <p:nvPr userDrawn="1"/>
        </p:nvPicPr>
        <p:blipFill>
          <a:blip r:embed="rId4"/>
          <a:stretch>
            <a:fillRect/>
          </a:stretch>
        </p:blipFill>
        <p:spPr>
          <a:xfrm>
            <a:off x="11310475" y="299106"/>
            <a:ext cx="589731" cy="520622"/>
          </a:xfrm>
          <a:prstGeom prst="rect">
            <a:avLst/>
          </a:prstGeom>
        </p:spPr>
      </p:pic>
      <p:pic>
        <p:nvPicPr>
          <p:cNvPr id="6" name="Picture 5" descr="A picture containing icon&#10;&#10;Description automatically generated">
            <a:extLst>
              <a:ext uri="{FF2B5EF4-FFF2-40B4-BE49-F238E27FC236}">
                <a16:creationId xmlns:a16="http://schemas.microsoft.com/office/drawing/2014/main" id="{8A9C3291-6F02-4968-972D-98E51A262164}"/>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589203" y="5288973"/>
            <a:ext cx="1256433" cy="1256433"/>
          </a:xfrm>
          <a:prstGeom prst="rect">
            <a:avLst/>
          </a:prstGeom>
        </p:spPr>
      </p:pic>
      <p:pic>
        <p:nvPicPr>
          <p:cNvPr id="7" name="Picture 6">
            <a:extLst>
              <a:ext uri="{FF2B5EF4-FFF2-40B4-BE49-F238E27FC236}">
                <a16:creationId xmlns:a16="http://schemas.microsoft.com/office/drawing/2014/main" id="{2C754DA5-A8B1-47C6-91BC-8EE486452E58}"/>
              </a:ext>
            </a:extLst>
          </p:cNvPr>
          <p:cNvPicPr>
            <a:picLocks noChangeAspect="1"/>
          </p:cNvPicPr>
          <p:nvPr userDrawn="1"/>
        </p:nvPicPr>
        <p:blipFill>
          <a:blip r:embed="rId6">
            <a:extLst>
              <a:ext uri="{BEBA8EAE-BF5A-486C-A8C5-ECC9F3942E4B}">
                <a14:imgProps xmlns:a14="http://schemas.microsoft.com/office/drawing/2010/main">
                  <a14:imgLayer r:embed="rId7">
                    <a14:imgEffect>
                      <a14:backgroundRemoval t="8308" b="93846" l="5066" r="98379">
                        <a14:foregroundMark x1="75279" y1="53538" x2="75279" y2="53538"/>
                        <a14:foregroundMark x1="79230" y1="27692" x2="79939" y2="67077"/>
                        <a14:foregroundMark x1="79939" y1="67077" x2="91692" y2="54154"/>
                        <a14:foregroundMark x1="91692" y1="54154" x2="83587" y2="29231"/>
                        <a14:foregroundMark x1="6180" y1="40923" x2="6180" y2="40923"/>
                        <a14:foregroundMark x1="5268" y1="32615" x2="5268" y2="32615"/>
                        <a14:foregroundMark x1="6586" y1="32615" x2="7295" y2="56308"/>
                        <a14:foregroundMark x1="13678" y1="30769" x2="14590" y2="57846"/>
                        <a14:foregroundMark x1="19250" y1="36308" x2="19250" y2="36308"/>
                        <a14:foregroundMark x1="33435" y1="39692" x2="33435" y2="39692"/>
                        <a14:foregroundMark x1="44174" y1="39692" x2="44174" y2="39692"/>
                        <a14:foregroundMark x1="48531" y1="68308" x2="48531" y2="68308"/>
                        <a14:foregroundMark x1="56332" y1="43692" x2="56332" y2="43692"/>
                        <a14:foregroundMark x1="73961" y1="56308" x2="73961" y2="56308"/>
                        <a14:foregroundMark x1="79230" y1="40308" x2="79230" y2="43692"/>
                        <a14:foregroundMark x1="79230" y1="43692" x2="79230" y2="43692"/>
                        <a14:foregroundMark x1="79230" y1="43692" x2="79230" y2="43692"/>
                        <a14:foregroundMark x1="96150" y1="53538" x2="96150" y2="53538"/>
                        <a14:foregroundMark x1="96150" y1="53538" x2="96150" y2="53538"/>
                        <a14:foregroundMark x1="74569" y1="86154" x2="74569" y2="86154"/>
                        <a14:foregroundMark x1="79433" y1="91077" x2="79433" y2="91077"/>
                        <a14:foregroundMark x1="84904" y1="93846" x2="84904" y2="93846"/>
                        <a14:foregroundMark x1="93414" y1="81231" x2="93414" y2="81231"/>
                        <a14:foregroundMark x1="96150" y1="72923" x2="96150" y2="72923"/>
                        <a14:foregroundMark x1="98176" y1="64000" x2="98176" y2="64000"/>
                        <a14:foregroundMark x1="97467" y1="52923" x2="97467" y2="52923"/>
                        <a14:foregroundMark x1="52381" y1="53538" x2="52381" y2="53538"/>
                        <a14:foregroundMark x1="83789" y1="8615" x2="83789" y2="8615"/>
                        <a14:foregroundMark x1="98480" y1="60923" x2="98480" y2="60923"/>
                        <a14:foregroundMark x1="93110" y1="87077" x2="93110" y2="87077"/>
                        <a14:foregroundMark x1="91489" y1="88923" x2="91489" y2="88923"/>
                        <a14:foregroundMark x1="83283" y1="93846" x2="83283" y2="93846"/>
                        <a14:foregroundMark x1="97670" y1="38154" x2="97670" y2="38154"/>
                        <a14:foregroundMark x1="14184" y1="42769" x2="14184" y2="42769"/>
                      </a14:backgroundRemoval>
                    </a14:imgEffect>
                  </a14:imgLayer>
                </a14:imgProps>
              </a:ext>
            </a:extLst>
          </a:blip>
          <a:stretch>
            <a:fillRect/>
          </a:stretch>
        </p:blipFill>
        <p:spPr>
          <a:xfrm>
            <a:off x="259525" y="6398057"/>
            <a:ext cx="632267" cy="208193"/>
          </a:xfrm>
          <a:prstGeom prst="rect">
            <a:avLst/>
          </a:prstGeom>
        </p:spPr>
      </p:pic>
    </p:spTree>
    <p:extLst>
      <p:ext uri="{BB962C8B-B14F-4D97-AF65-F5344CB8AC3E}">
        <p14:creationId xmlns:p14="http://schemas.microsoft.com/office/powerpoint/2010/main" val="13055737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标题幻灯片">
    <p:spTree>
      <p:nvGrpSpPr>
        <p:cNvPr id="1" name=""/>
        <p:cNvGrpSpPr/>
        <p:nvPr/>
      </p:nvGrpSpPr>
      <p:grpSpPr>
        <a:xfrm>
          <a:off x="0" y="0"/>
          <a:ext cx="0" cy="0"/>
          <a:chOff x="0" y="0"/>
          <a:chExt cx="0" cy="0"/>
        </a:xfrm>
      </p:grpSpPr>
      <p:pic>
        <p:nvPicPr>
          <p:cNvPr id="4" name="Picture 3" descr="Graphical user interface&#10;&#10;Description automatically generated">
            <a:extLst>
              <a:ext uri="{FF2B5EF4-FFF2-40B4-BE49-F238E27FC236}">
                <a16:creationId xmlns:a16="http://schemas.microsoft.com/office/drawing/2014/main" id="{A6472079-1034-47E2-8A04-42ECFACCA274}"/>
              </a:ext>
            </a:extLst>
          </p:cNvPr>
          <p:cNvPicPr>
            <a:picLocks noChangeAspect="1"/>
          </p:cNvPicPr>
          <p:nvPr userDrawn="1"/>
        </p:nvPicPr>
        <p:blipFill>
          <a:blip r:embed="rId2">
            <a:extLst>
              <a:ext uri="{BEBA8EAE-BF5A-486C-A8C5-ECC9F3942E4B}">
                <a14:imgProps xmlns:a14="http://schemas.microsoft.com/office/drawing/2010/main">
                  <a14:imgLayer r:embed="rId3">
                    <a14:imgEffect>
                      <a14:artisticPastelsSmooth/>
                    </a14:imgEffect>
                  </a14:imgLayer>
                </a14:imgProps>
              </a:ext>
              <a:ext uri="{28A0092B-C50C-407E-A947-70E740481C1C}">
                <a14:useLocalDpi xmlns:a14="http://schemas.microsoft.com/office/drawing/2010/main" val="0"/>
              </a:ext>
            </a:extLst>
          </a:blip>
          <a:stretch>
            <a:fillRect/>
          </a:stretch>
        </p:blipFill>
        <p:spPr>
          <a:xfrm>
            <a:off x="-854" y="1"/>
            <a:ext cx="12193709" cy="6858000"/>
          </a:xfrm>
          <a:prstGeom prst="rect">
            <a:avLst/>
          </a:prstGeom>
        </p:spPr>
      </p:pic>
      <p:sp>
        <p:nvSpPr>
          <p:cNvPr id="5" name="Rectangle: Diagonal Corners Rounded 4">
            <a:extLst>
              <a:ext uri="{FF2B5EF4-FFF2-40B4-BE49-F238E27FC236}">
                <a16:creationId xmlns:a16="http://schemas.microsoft.com/office/drawing/2014/main" id="{6D155AC7-76D6-4AFB-82EE-1ABA3168B0D1}"/>
              </a:ext>
            </a:extLst>
          </p:cNvPr>
          <p:cNvSpPr/>
          <p:nvPr userDrawn="1"/>
        </p:nvSpPr>
        <p:spPr>
          <a:xfrm>
            <a:off x="236375" y="228600"/>
            <a:ext cx="11719249" cy="6400800"/>
          </a:xfrm>
          <a:prstGeom prst="round2DiagRect">
            <a:avLst>
              <a:gd name="adj1" fmla="val 3810"/>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512EACBA-99FD-4704-979B-F9A2F6D2D44E}"/>
              </a:ext>
            </a:extLst>
          </p:cNvPr>
          <p:cNvPicPr>
            <a:picLocks noChangeAspect="1"/>
          </p:cNvPicPr>
          <p:nvPr userDrawn="1"/>
        </p:nvPicPr>
        <p:blipFill>
          <a:blip r:embed="rId4"/>
          <a:stretch>
            <a:fillRect/>
          </a:stretch>
        </p:blipFill>
        <p:spPr>
          <a:xfrm>
            <a:off x="11310475" y="299106"/>
            <a:ext cx="589731" cy="520622"/>
          </a:xfrm>
          <a:prstGeom prst="rect">
            <a:avLst/>
          </a:prstGeom>
        </p:spPr>
      </p:pic>
      <p:pic>
        <p:nvPicPr>
          <p:cNvPr id="9" name="Picture 8" descr="A picture containing toy, vector graphics, doll&#10;&#10;Description automatically generated">
            <a:extLst>
              <a:ext uri="{FF2B5EF4-FFF2-40B4-BE49-F238E27FC236}">
                <a16:creationId xmlns:a16="http://schemas.microsoft.com/office/drawing/2014/main" id="{9177DC3B-5747-449F-8020-0C394E86E21D}"/>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9281697" y="4174916"/>
            <a:ext cx="2524990" cy="2524990"/>
          </a:xfrm>
          <a:prstGeom prst="rect">
            <a:avLst/>
          </a:prstGeom>
        </p:spPr>
      </p:pic>
      <p:pic>
        <p:nvPicPr>
          <p:cNvPr id="6" name="Picture 5">
            <a:extLst>
              <a:ext uri="{FF2B5EF4-FFF2-40B4-BE49-F238E27FC236}">
                <a16:creationId xmlns:a16="http://schemas.microsoft.com/office/drawing/2014/main" id="{0D3D1195-218E-4222-A5DA-70726D4831D9}"/>
              </a:ext>
            </a:extLst>
          </p:cNvPr>
          <p:cNvPicPr>
            <a:picLocks noChangeAspect="1"/>
          </p:cNvPicPr>
          <p:nvPr userDrawn="1"/>
        </p:nvPicPr>
        <p:blipFill>
          <a:blip r:embed="rId6">
            <a:extLst>
              <a:ext uri="{BEBA8EAE-BF5A-486C-A8C5-ECC9F3942E4B}">
                <a14:imgProps xmlns:a14="http://schemas.microsoft.com/office/drawing/2010/main">
                  <a14:imgLayer r:embed="rId7">
                    <a14:imgEffect>
                      <a14:backgroundRemoval t="8308" b="93846" l="5066" r="98379">
                        <a14:foregroundMark x1="75279" y1="53538" x2="75279" y2="53538"/>
                        <a14:foregroundMark x1="79230" y1="27692" x2="79939" y2="67077"/>
                        <a14:foregroundMark x1="79939" y1="67077" x2="91692" y2="54154"/>
                        <a14:foregroundMark x1="91692" y1="54154" x2="83587" y2="29231"/>
                        <a14:foregroundMark x1="6180" y1="40923" x2="6180" y2="40923"/>
                        <a14:foregroundMark x1="5268" y1="32615" x2="5268" y2="32615"/>
                        <a14:foregroundMark x1="6586" y1="32615" x2="7295" y2="56308"/>
                        <a14:foregroundMark x1="13678" y1="30769" x2="14590" y2="57846"/>
                        <a14:foregroundMark x1="19250" y1="36308" x2="19250" y2="36308"/>
                        <a14:foregroundMark x1="33435" y1="39692" x2="33435" y2="39692"/>
                        <a14:foregroundMark x1="44174" y1="39692" x2="44174" y2="39692"/>
                        <a14:foregroundMark x1="48531" y1="68308" x2="48531" y2="68308"/>
                        <a14:foregroundMark x1="56332" y1="43692" x2="56332" y2="43692"/>
                        <a14:foregroundMark x1="73961" y1="56308" x2="73961" y2="56308"/>
                        <a14:foregroundMark x1="79230" y1="40308" x2="79230" y2="43692"/>
                        <a14:foregroundMark x1="79230" y1="43692" x2="79230" y2="43692"/>
                        <a14:foregroundMark x1="79230" y1="43692" x2="79230" y2="43692"/>
                        <a14:foregroundMark x1="96150" y1="53538" x2="96150" y2="53538"/>
                        <a14:foregroundMark x1="96150" y1="53538" x2="96150" y2="53538"/>
                        <a14:foregroundMark x1="74569" y1="86154" x2="74569" y2="86154"/>
                        <a14:foregroundMark x1="79433" y1="91077" x2="79433" y2="91077"/>
                        <a14:foregroundMark x1="84904" y1="93846" x2="84904" y2="93846"/>
                        <a14:foregroundMark x1="93414" y1="81231" x2="93414" y2="81231"/>
                        <a14:foregroundMark x1="96150" y1="72923" x2="96150" y2="72923"/>
                        <a14:foregroundMark x1="98176" y1="64000" x2="98176" y2="64000"/>
                        <a14:foregroundMark x1="97467" y1="52923" x2="97467" y2="52923"/>
                        <a14:foregroundMark x1="52381" y1="53538" x2="52381" y2="53538"/>
                        <a14:foregroundMark x1="83789" y1="8615" x2="83789" y2="8615"/>
                        <a14:foregroundMark x1="98480" y1="60923" x2="98480" y2="60923"/>
                        <a14:foregroundMark x1="93110" y1="87077" x2="93110" y2="87077"/>
                        <a14:foregroundMark x1="91489" y1="88923" x2="91489" y2="88923"/>
                        <a14:foregroundMark x1="83283" y1="93846" x2="83283" y2="93846"/>
                        <a14:foregroundMark x1="97670" y1="38154" x2="97670" y2="38154"/>
                        <a14:foregroundMark x1="14184" y1="42769" x2="14184" y2="42769"/>
                      </a14:backgroundRemoval>
                    </a14:imgEffect>
                  </a14:imgLayer>
                </a14:imgProps>
              </a:ext>
            </a:extLst>
          </a:blip>
          <a:stretch>
            <a:fillRect/>
          </a:stretch>
        </p:blipFill>
        <p:spPr>
          <a:xfrm>
            <a:off x="259525" y="6398057"/>
            <a:ext cx="632267" cy="208193"/>
          </a:xfrm>
          <a:prstGeom prst="rect">
            <a:avLst/>
          </a:prstGeom>
        </p:spPr>
      </p:pic>
    </p:spTree>
    <p:extLst>
      <p:ext uri="{BB962C8B-B14F-4D97-AF65-F5344CB8AC3E}">
        <p14:creationId xmlns:p14="http://schemas.microsoft.com/office/powerpoint/2010/main" val="171178741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withEffect" p14:presetBounceEnd="66000">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14:bounceEnd="66000">
                                          <p:cBhvr additive="base">
                                            <p:cTn id="7" dur="750" fill="hold"/>
                                            <p:tgtEl>
                                              <p:spTgt spid="9"/>
                                            </p:tgtEl>
                                            <p:attrNameLst>
                                              <p:attrName>ppt_x</p:attrName>
                                            </p:attrNameLst>
                                          </p:cBhvr>
                                          <p:tavLst>
                                            <p:tav tm="0">
                                              <p:val>
                                                <p:strVal val="1+#ppt_w/2"/>
                                              </p:val>
                                            </p:tav>
                                            <p:tav tm="100000">
                                              <p:val>
                                                <p:strVal val="#ppt_x"/>
                                              </p:val>
                                            </p:tav>
                                          </p:tavLst>
                                        </p:anim>
                                        <p:anim calcmode="lin" valueType="num" p14:bounceEnd="66000">
                                          <p:cBhvr additive="base">
                                            <p:cTn id="8" dur="75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750" fill="hold"/>
                                            <p:tgtEl>
                                              <p:spTgt spid="9"/>
                                            </p:tgtEl>
                                            <p:attrNameLst>
                                              <p:attrName>ppt_x</p:attrName>
                                            </p:attrNameLst>
                                          </p:cBhvr>
                                          <p:tavLst>
                                            <p:tav tm="0">
                                              <p:val>
                                                <p:strVal val="1+#ppt_w/2"/>
                                              </p:val>
                                            </p:tav>
                                            <p:tav tm="100000">
                                              <p:val>
                                                <p:strVal val="#ppt_x"/>
                                              </p:val>
                                            </p:tav>
                                          </p:tavLst>
                                        </p:anim>
                                        <p:anim calcmode="lin" valueType="num">
                                          <p:cBhvr additive="base">
                                            <p:cTn id="8" dur="75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标题幻灯片">
    <p:spTree>
      <p:nvGrpSpPr>
        <p:cNvPr id="1" name=""/>
        <p:cNvGrpSpPr/>
        <p:nvPr/>
      </p:nvGrpSpPr>
      <p:grpSpPr>
        <a:xfrm>
          <a:off x="0" y="0"/>
          <a:ext cx="0" cy="0"/>
          <a:chOff x="0" y="0"/>
          <a:chExt cx="0" cy="0"/>
        </a:xfrm>
      </p:grpSpPr>
      <p:pic>
        <p:nvPicPr>
          <p:cNvPr id="4" name="Picture 3" descr="Graphical user interface&#10;&#10;Description automatically generated">
            <a:extLst>
              <a:ext uri="{FF2B5EF4-FFF2-40B4-BE49-F238E27FC236}">
                <a16:creationId xmlns:a16="http://schemas.microsoft.com/office/drawing/2014/main" id="{A6472079-1034-47E2-8A04-42ECFACCA274}"/>
              </a:ext>
            </a:extLst>
          </p:cNvPr>
          <p:cNvPicPr>
            <a:picLocks noChangeAspect="1"/>
          </p:cNvPicPr>
          <p:nvPr userDrawn="1"/>
        </p:nvPicPr>
        <p:blipFill>
          <a:blip r:embed="rId2">
            <a:extLst>
              <a:ext uri="{BEBA8EAE-BF5A-486C-A8C5-ECC9F3942E4B}">
                <a14:imgProps xmlns:a14="http://schemas.microsoft.com/office/drawing/2010/main">
                  <a14:imgLayer r:embed="rId3">
                    <a14:imgEffect>
                      <a14:artisticPastelsSmooth/>
                    </a14:imgEffect>
                  </a14:imgLayer>
                </a14:imgProps>
              </a:ext>
              <a:ext uri="{28A0092B-C50C-407E-A947-70E740481C1C}">
                <a14:useLocalDpi xmlns:a14="http://schemas.microsoft.com/office/drawing/2010/main" val="0"/>
              </a:ext>
            </a:extLst>
          </a:blip>
          <a:stretch>
            <a:fillRect/>
          </a:stretch>
        </p:blipFill>
        <p:spPr>
          <a:xfrm>
            <a:off x="-854" y="1"/>
            <a:ext cx="12193709" cy="6858000"/>
          </a:xfrm>
          <a:prstGeom prst="rect">
            <a:avLst/>
          </a:prstGeom>
        </p:spPr>
      </p:pic>
      <p:grpSp>
        <p:nvGrpSpPr>
          <p:cNvPr id="6" name="Group 5">
            <a:extLst>
              <a:ext uri="{FF2B5EF4-FFF2-40B4-BE49-F238E27FC236}">
                <a16:creationId xmlns:a16="http://schemas.microsoft.com/office/drawing/2014/main" id="{2C18A811-DE77-4C32-9E2D-64F132EA7AF0}"/>
              </a:ext>
            </a:extLst>
          </p:cNvPr>
          <p:cNvGrpSpPr/>
          <p:nvPr userDrawn="1"/>
        </p:nvGrpSpPr>
        <p:grpSpPr>
          <a:xfrm>
            <a:off x="135255" y="15198"/>
            <a:ext cx="11894186" cy="6825343"/>
            <a:chOff x="217756" y="65357"/>
            <a:chExt cx="11993313" cy="6473286"/>
          </a:xfrm>
          <a:noFill/>
        </p:grpSpPr>
        <p:sp>
          <p:nvSpPr>
            <p:cNvPr id="7" name="Rectangle: Rounded Corners 6">
              <a:extLst>
                <a:ext uri="{FF2B5EF4-FFF2-40B4-BE49-F238E27FC236}">
                  <a16:creationId xmlns:a16="http://schemas.microsoft.com/office/drawing/2014/main" id="{9CB2999E-0BA1-4C89-A59F-8A54F4BE306E}"/>
                </a:ext>
              </a:extLst>
            </p:cNvPr>
            <p:cNvSpPr/>
            <p:nvPr/>
          </p:nvSpPr>
          <p:spPr>
            <a:xfrm>
              <a:off x="472134" y="220134"/>
              <a:ext cx="11738935" cy="6163734"/>
            </a:xfrm>
            <a:custGeom>
              <a:avLst/>
              <a:gdLst>
                <a:gd name="connsiteX0" fmla="*/ 0 w 11738935"/>
                <a:gd name="connsiteY0" fmla="*/ 1027310 h 6163734"/>
                <a:gd name="connsiteX1" fmla="*/ 1027310 w 11738935"/>
                <a:gd name="connsiteY1" fmla="*/ 0 h 6163734"/>
                <a:gd name="connsiteX2" fmla="*/ 10711625 w 11738935"/>
                <a:gd name="connsiteY2" fmla="*/ 0 h 6163734"/>
                <a:gd name="connsiteX3" fmla="*/ 11738935 w 11738935"/>
                <a:gd name="connsiteY3" fmla="*/ 1027310 h 6163734"/>
                <a:gd name="connsiteX4" fmla="*/ 11738935 w 11738935"/>
                <a:gd name="connsiteY4" fmla="*/ 5136424 h 6163734"/>
                <a:gd name="connsiteX5" fmla="*/ 10711625 w 11738935"/>
                <a:gd name="connsiteY5" fmla="*/ 6163734 h 6163734"/>
                <a:gd name="connsiteX6" fmla="*/ 1027310 w 11738935"/>
                <a:gd name="connsiteY6" fmla="*/ 6163734 h 6163734"/>
                <a:gd name="connsiteX7" fmla="*/ 0 w 11738935"/>
                <a:gd name="connsiteY7" fmla="*/ 5136424 h 6163734"/>
                <a:gd name="connsiteX8" fmla="*/ 0 w 11738935"/>
                <a:gd name="connsiteY8" fmla="*/ 1027310 h 6163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38935" h="6163734" fill="none" extrusionOk="0">
                  <a:moveTo>
                    <a:pt x="0" y="1027310"/>
                  </a:moveTo>
                  <a:cubicBezTo>
                    <a:pt x="74804" y="461661"/>
                    <a:pt x="395065" y="66048"/>
                    <a:pt x="1027310" y="0"/>
                  </a:cubicBezTo>
                  <a:cubicBezTo>
                    <a:pt x="4837526" y="-149292"/>
                    <a:pt x="6070245" y="-15801"/>
                    <a:pt x="10711625" y="0"/>
                  </a:cubicBezTo>
                  <a:cubicBezTo>
                    <a:pt x="11268774" y="43553"/>
                    <a:pt x="11820856" y="457479"/>
                    <a:pt x="11738935" y="1027310"/>
                  </a:cubicBezTo>
                  <a:cubicBezTo>
                    <a:pt x="11666246" y="1764727"/>
                    <a:pt x="11830899" y="3092001"/>
                    <a:pt x="11738935" y="5136424"/>
                  </a:cubicBezTo>
                  <a:cubicBezTo>
                    <a:pt x="11703695" y="5706754"/>
                    <a:pt x="11268353" y="6170046"/>
                    <a:pt x="10711625" y="6163734"/>
                  </a:cubicBezTo>
                  <a:cubicBezTo>
                    <a:pt x="6031130" y="6133955"/>
                    <a:pt x="4424824" y="6071973"/>
                    <a:pt x="1027310" y="6163734"/>
                  </a:cubicBezTo>
                  <a:cubicBezTo>
                    <a:pt x="469192" y="6148488"/>
                    <a:pt x="-45324" y="5718171"/>
                    <a:pt x="0" y="5136424"/>
                  </a:cubicBezTo>
                  <a:cubicBezTo>
                    <a:pt x="-30974" y="4677568"/>
                    <a:pt x="-62159" y="3054072"/>
                    <a:pt x="0" y="1027310"/>
                  </a:cubicBezTo>
                  <a:close/>
                </a:path>
                <a:path w="11738935" h="6163734" stroke="0" extrusionOk="0">
                  <a:moveTo>
                    <a:pt x="0" y="1027310"/>
                  </a:moveTo>
                  <a:cubicBezTo>
                    <a:pt x="-32305" y="467790"/>
                    <a:pt x="535297" y="-74531"/>
                    <a:pt x="1027310" y="0"/>
                  </a:cubicBezTo>
                  <a:cubicBezTo>
                    <a:pt x="5849419" y="28352"/>
                    <a:pt x="8079587" y="106290"/>
                    <a:pt x="10711625" y="0"/>
                  </a:cubicBezTo>
                  <a:cubicBezTo>
                    <a:pt x="11349642" y="-66416"/>
                    <a:pt x="11718134" y="418924"/>
                    <a:pt x="11738935" y="1027310"/>
                  </a:cubicBezTo>
                  <a:cubicBezTo>
                    <a:pt x="11619338" y="2267528"/>
                    <a:pt x="11577927" y="4307684"/>
                    <a:pt x="11738935" y="5136424"/>
                  </a:cubicBezTo>
                  <a:cubicBezTo>
                    <a:pt x="11789297" y="5648271"/>
                    <a:pt x="11224653" y="6130587"/>
                    <a:pt x="10711625" y="6163734"/>
                  </a:cubicBezTo>
                  <a:cubicBezTo>
                    <a:pt x="9604187" y="6046505"/>
                    <a:pt x="2381048" y="6131497"/>
                    <a:pt x="1027310" y="6163734"/>
                  </a:cubicBezTo>
                  <a:cubicBezTo>
                    <a:pt x="475657" y="6078151"/>
                    <a:pt x="-41870" y="5752482"/>
                    <a:pt x="0" y="5136424"/>
                  </a:cubicBezTo>
                  <a:cubicBezTo>
                    <a:pt x="-57225" y="4632224"/>
                    <a:pt x="130478" y="2856224"/>
                    <a:pt x="0" y="1027310"/>
                  </a:cubicBezTo>
                  <a:close/>
                </a:path>
              </a:pathLst>
            </a:custGeom>
            <a:solidFill>
              <a:schemeClr val="bg1"/>
            </a:solidFill>
            <a:ln w="57150">
              <a:solidFill>
                <a:srgbClr val="A3A901"/>
              </a:solidFill>
              <a:extLst>
                <a:ext uri="{C807C97D-BFC1-408E-A445-0C87EB9F89A2}">
                  <ask:lineSketchStyleProps xmlns:ask="http://schemas.microsoft.com/office/drawing/2018/sketchyshapes" sd="4184682687">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9" name="Rectangle: Rounded Corners 8">
              <a:extLst>
                <a:ext uri="{FF2B5EF4-FFF2-40B4-BE49-F238E27FC236}">
                  <a16:creationId xmlns:a16="http://schemas.microsoft.com/office/drawing/2014/main" id="{8B57871C-7653-40D9-881B-8AD5E6D85701}"/>
                </a:ext>
              </a:extLst>
            </p:cNvPr>
            <p:cNvSpPr/>
            <p:nvPr/>
          </p:nvSpPr>
          <p:spPr>
            <a:xfrm>
              <a:off x="372533" y="220134"/>
              <a:ext cx="11684000" cy="6163734"/>
            </a:xfrm>
            <a:custGeom>
              <a:avLst/>
              <a:gdLst>
                <a:gd name="connsiteX0" fmla="*/ 0 w 11684000"/>
                <a:gd name="connsiteY0" fmla="*/ 1027310 h 6163734"/>
                <a:gd name="connsiteX1" fmla="*/ 1027310 w 11684000"/>
                <a:gd name="connsiteY1" fmla="*/ 0 h 6163734"/>
                <a:gd name="connsiteX2" fmla="*/ 10656690 w 11684000"/>
                <a:gd name="connsiteY2" fmla="*/ 0 h 6163734"/>
                <a:gd name="connsiteX3" fmla="*/ 11684000 w 11684000"/>
                <a:gd name="connsiteY3" fmla="*/ 1027310 h 6163734"/>
                <a:gd name="connsiteX4" fmla="*/ 11684000 w 11684000"/>
                <a:gd name="connsiteY4" fmla="*/ 5136424 h 6163734"/>
                <a:gd name="connsiteX5" fmla="*/ 10656690 w 11684000"/>
                <a:gd name="connsiteY5" fmla="*/ 6163734 h 6163734"/>
                <a:gd name="connsiteX6" fmla="*/ 1027310 w 11684000"/>
                <a:gd name="connsiteY6" fmla="*/ 6163734 h 6163734"/>
                <a:gd name="connsiteX7" fmla="*/ 0 w 11684000"/>
                <a:gd name="connsiteY7" fmla="*/ 5136424 h 6163734"/>
                <a:gd name="connsiteX8" fmla="*/ 0 w 11684000"/>
                <a:gd name="connsiteY8" fmla="*/ 1027310 h 6163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84000" h="6163734" fill="none" extrusionOk="0">
                  <a:moveTo>
                    <a:pt x="0" y="1027310"/>
                  </a:moveTo>
                  <a:cubicBezTo>
                    <a:pt x="74804" y="461661"/>
                    <a:pt x="395065" y="66048"/>
                    <a:pt x="1027310" y="0"/>
                  </a:cubicBezTo>
                  <a:cubicBezTo>
                    <a:pt x="5305919" y="-149292"/>
                    <a:pt x="6595192" y="-15801"/>
                    <a:pt x="10656690" y="0"/>
                  </a:cubicBezTo>
                  <a:cubicBezTo>
                    <a:pt x="11213839" y="43553"/>
                    <a:pt x="11765921" y="457479"/>
                    <a:pt x="11684000" y="1027310"/>
                  </a:cubicBezTo>
                  <a:cubicBezTo>
                    <a:pt x="11611311" y="1764727"/>
                    <a:pt x="11775964" y="3092001"/>
                    <a:pt x="11684000" y="5136424"/>
                  </a:cubicBezTo>
                  <a:cubicBezTo>
                    <a:pt x="11648760" y="5706754"/>
                    <a:pt x="11213418" y="6170046"/>
                    <a:pt x="10656690" y="6163734"/>
                  </a:cubicBezTo>
                  <a:cubicBezTo>
                    <a:pt x="8527607" y="6133955"/>
                    <a:pt x="3810361" y="6071973"/>
                    <a:pt x="1027310" y="6163734"/>
                  </a:cubicBezTo>
                  <a:cubicBezTo>
                    <a:pt x="469192" y="6148488"/>
                    <a:pt x="-45324" y="5718171"/>
                    <a:pt x="0" y="5136424"/>
                  </a:cubicBezTo>
                  <a:cubicBezTo>
                    <a:pt x="-30974" y="4677568"/>
                    <a:pt x="-62159" y="3054072"/>
                    <a:pt x="0" y="1027310"/>
                  </a:cubicBezTo>
                  <a:close/>
                </a:path>
                <a:path w="11684000" h="6163734" stroke="0" extrusionOk="0">
                  <a:moveTo>
                    <a:pt x="0" y="1027310"/>
                  </a:moveTo>
                  <a:cubicBezTo>
                    <a:pt x="-32305" y="467790"/>
                    <a:pt x="535297" y="-74531"/>
                    <a:pt x="1027310" y="0"/>
                  </a:cubicBezTo>
                  <a:cubicBezTo>
                    <a:pt x="3062595" y="28352"/>
                    <a:pt x="6739809" y="106290"/>
                    <a:pt x="10656690" y="0"/>
                  </a:cubicBezTo>
                  <a:cubicBezTo>
                    <a:pt x="11294707" y="-66416"/>
                    <a:pt x="11663199" y="418924"/>
                    <a:pt x="11684000" y="1027310"/>
                  </a:cubicBezTo>
                  <a:cubicBezTo>
                    <a:pt x="11564403" y="2267528"/>
                    <a:pt x="11522992" y="4307684"/>
                    <a:pt x="11684000" y="5136424"/>
                  </a:cubicBezTo>
                  <a:cubicBezTo>
                    <a:pt x="11734362" y="5648271"/>
                    <a:pt x="11169718" y="6130587"/>
                    <a:pt x="10656690" y="6163734"/>
                  </a:cubicBezTo>
                  <a:cubicBezTo>
                    <a:pt x="6042143" y="6046505"/>
                    <a:pt x="4670391" y="6131497"/>
                    <a:pt x="1027310" y="6163734"/>
                  </a:cubicBezTo>
                  <a:cubicBezTo>
                    <a:pt x="475657" y="6078151"/>
                    <a:pt x="-41870" y="5752482"/>
                    <a:pt x="0" y="5136424"/>
                  </a:cubicBezTo>
                  <a:cubicBezTo>
                    <a:pt x="-57225" y="4632224"/>
                    <a:pt x="130478" y="2856224"/>
                    <a:pt x="0" y="1027310"/>
                  </a:cubicBezTo>
                  <a:close/>
                </a:path>
              </a:pathLst>
            </a:custGeom>
            <a:grpFill/>
            <a:ln w="57150">
              <a:solidFill>
                <a:srgbClr val="F2D670"/>
              </a:solidFill>
              <a:extLst>
                <a:ext uri="{C807C97D-BFC1-408E-A445-0C87EB9F89A2}">
                  <ask:lineSketchStyleProps xmlns:ask="http://schemas.microsoft.com/office/drawing/2018/sketchyshapes" sd="4184682687">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0" name="Oval 9">
              <a:extLst>
                <a:ext uri="{FF2B5EF4-FFF2-40B4-BE49-F238E27FC236}">
                  <a16:creationId xmlns:a16="http://schemas.microsoft.com/office/drawing/2014/main" id="{D411FB22-5166-4936-BC07-4E607039B275}"/>
                </a:ext>
              </a:extLst>
            </p:cNvPr>
            <p:cNvSpPr/>
            <p:nvPr/>
          </p:nvSpPr>
          <p:spPr>
            <a:xfrm>
              <a:off x="11284753" y="6074315"/>
              <a:ext cx="309553" cy="309553"/>
            </a:xfrm>
            <a:prstGeom prst="ellipse">
              <a:avLst/>
            </a:prstGeom>
            <a:solidFill>
              <a:srgbClr val="F89F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1" name="Oval 10">
              <a:extLst>
                <a:ext uri="{FF2B5EF4-FFF2-40B4-BE49-F238E27FC236}">
                  <a16:creationId xmlns:a16="http://schemas.microsoft.com/office/drawing/2014/main" id="{7E4A763F-F403-4B7C-80F8-8C9FFF0BCBD8}"/>
                </a:ext>
              </a:extLst>
            </p:cNvPr>
            <p:cNvSpPr/>
            <p:nvPr/>
          </p:nvSpPr>
          <p:spPr>
            <a:xfrm>
              <a:off x="11824248" y="807775"/>
              <a:ext cx="309553" cy="309553"/>
            </a:xfrm>
            <a:prstGeom prst="ellipse">
              <a:avLst/>
            </a:prstGeom>
            <a:solidFill>
              <a:srgbClr val="A3A901"/>
            </a:solidFill>
            <a:ln>
              <a:solidFill>
                <a:srgbClr val="A3A9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2" name="Oval 11">
              <a:extLst>
                <a:ext uri="{FF2B5EF4-FFF2-40B4-BE49-F238E27FC236}">
                  <a16:creationId xmlns:a16="http://schemas.microsoft.com/office/drawing/2014/main" id="{A230B091-3795-4736-B507-FB3D584C99B5}"/>
                </a:ext>
              </a:extLst>
            </p:cNvPr>
            <p:cNvSpPr/>
            <p:nvPr/>
          </p:nvSpPr>
          <p:spPr>
            <a:xfrm>
              <a:off x="217756" y="966907"/>
              <a:ext cx="309553" cy="309553"/>
            </a:xfrm>
            <a:prstGeom prst="ellipse">
              <a:avLst/>
            </a:prstGeom>
            <a:solidFill>
              <a:srgbClr val="F2D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3" name="Oval 12">
              <a:extLst>
                <a:ext uri="{FF2B5EF4-FFF2-40B4-BE49-F238E27FC236}">
                  <a16:creationId xmlns:a16="http://schemas.microsoft.com/office/drawing/2014/main" id="{155B6E81-4FFA-414A-A5D4-38B9D77F9156}"/>
                </a:ext>
              </a:extLst>
            </p:cNvPr>
            <p:cNvSpPr/>
            <p:nvPr/>
          </p:nvSpPr>
          <p:spPr>
            <a:xfrm>
              <a:off x="802603" y="6074314"/>
              <a:ext cx="309553" cy="309553"/>
            </a:xfrm>
            <a:prstGeom prst="ellipse">
              <a:avLst/>
            </a:prstGeom>
            <a:solidFill>
              <a:srgbClr val="F2D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4" name="Oval 13">
              <a:extLst>
                <a:ext uri="{FF2B5EF4-FFF2-40B4-BE49-F238E27FC236}">
                  <a16:creationId xmlns:a16="http://schemas.microsoft.com/office/drawing/2014/main" id="{E2CA32BB-4998-4F83-9EBB-E2B72CA98F3D}"/>
                </a:ext>
              </a:extLst>
            </p:cNvPr>
            <p:cNvSpPr/>
            <p:nvPr/>
          </p:nvSpPr>
          <p:spPr>
            <a:xfrm>
              <a:off x="4184438" y="65357"/>
              <a:ext cx="309553" cy="309553"/>
            </a:xfrm>
            <a:prstGeom prst="ellipse">
              <a:avLst/>
            </a:prstGeom>
            <a:solidFill>
              <a:srgbClr val="A3A9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5" name="Oval 14">
              <a:extLst>
                <a:ext uri="{FF2B5EF4-FFF2-40B4-BE49-F238E27FC236}">
                  <a16:creationId xmlns:a16="http://schemas.microsoft.com/office/drawing/2014/main" id="{B2F78BA3-2706-4830-800A-6821A19AC792}"/>
                </a:ext>
              </a:extLst>
            </p:cNvPr>
            <p:cNvSpPr/>
            <p:nvPr/>
          </p:nvSpPr>
          <p:spPr>
            <a:xfrm>
              <a:off x="7980920" y="6229090"/>
              <a:ext cx="309553" cy="309553"/>
            </a:xfrm>
            <a:prstGeom prst="ellipse">
              <a:avLst/>
            </a:prstGeom>
            <a:solidFill>
              <a:srgbClr val="A3A9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6" name="Oval 15">
              <a:extLst>
                <a:ext uri="{FF2B5EF4-FFF2-40B4-BE49-F238E27FC236}">
                  <a16:creationId xmlns:a16="http://schemas.microsoft.com/office/drawing/2014/main" id="{1638BB94-6CDF-4792-B0E7-56C600D94BD2}"/>
                </a:ext>
              </a:extLst>
            </p:cNvPr>
            <p:cNvSpPr/>
            <p:nvPr/>
          </p:nvSpPr>
          <p:spPr>
            <a:xfrm>
              <a:off x="267677" y="860323"/>
              <a:ext cx="204457" cy="204457"/>
            </a:xfrm>
            <a:prstGeom prst="ellipse">
              <a:avLst/>
            </a:prstGeom>
            <a:solidFill>
              <a:srgbClr val="A3A9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grpSp>
      <p:pic>
        <p:nvPicPr>
          <p:cNvPr id="17" name="Picture 16">
            <a:extLst>
              <a:ext uri="{FF2B5EF4-FFF2-40B4-BE49-F238E27FC236}">
                <a16:creationId xmlns:a16="http://schemas.microsoft.com/office/drawing/2014/main" id="{EE173351-2319-4C54-A582-6CAD67FEC188}"/>
              </a:ext>
            </a:extLst>
          </p:cNvPr>
          <p:cNvPicPr>
            <a:picLocks noChangeAspect="1"/>
          </p:cNvPicPr>
          <p:nvPr userDrawn="1"/>
        </p:nvPicPr>
        <p:blipFill>
          <a:blip r:embed="rId4"/>
          <a:stretch>
            <a:fillRect/>
          </a:stretch>
        </p:blipFill>
        <p:spPr>
          <a:xfrm>
            <a:off x="10644478" y="657318"/>
            <a:ext cx="932605" cy="823316"/>
          </a:xfrm>
          <a:prstGeom prst="rect">
            <a:avLst/>
          </a:prstGeom>
        </p:spPr>
      </p:pic>
      <p:pic>
        <p:nvPicPr>
          <p:cNvPr id="18" name="Picture 17">
            <a:extLst>
              <a:ext uri="{FF2B5EF4-FFF2-40B4-BE49-F238E27FC236}">
                <a16:creationId xmlns:a16="http://schemas.microsoft.com/office/drawing/2014/main" id="{CA8D1C36-56A8-43C3-B713-18F36105BA39}"/>
              </a:ext>
            </a:extLst>
          </p:cNvPr>
          <p:cNvPicPr>
            <a:picLocks noChangeAspect="1"/>
          </p:cNvPicPr>
          <p:nvPr userDrawn="1"/>
        </p:nvPicPr>
        <p:blipFill>
          <a:blip r:embed="rId5"/>
          <a:stretch>
            <a:fillRect/>
          </a:stretch>
        </p:blipFill>
        <p:spPr>
          <a:xfrm rot="20806844">
            <a:off x="693828" y="5450610"/>
            <a:ext cx="1111380" cy="1090410"/>
          </a:xfrm>
          <a:prstGeom prst="rect">
            <a:avLst/>
          </a:prstGeom>
        </p:spPr>
      </p:pic>
    </p:spTree>
    <p:extLst>
      <p:ext uri="{BB962C8B-B14F-4D97-AF65-F5344CB8AC3E}">
        <p14:creationId xmlns:p14="http://schemas.microsoft.com/office/powerpoint/2010/main" val="275474176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withEffect" p14:presetBounceEnd="62000">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14:bounceEnd="62000">
                                          <p:cBhvr additive="base">
                                            <p:cTn id="7" dur="1000" fill="hold"/>
                                            <p:tgtEl>
                                              <p:spTgt spid="18"/>
                                            </p:tgtEl>
                                            <p:attrNameLst>
                                              <p:attrName>ppt_x</p:attrName>
                                            </p:attrNameLst>
                                          </p:cBhvr>
                                          <p:tavLst>
                                            <p:tav tm="0">
                                              <p:val>
                                                <p:strVal val="1+#ppt_w/2"/>
                                              </p:val>
                                            </p:tav>
                                            <p:tav tm="100000">
                                              <p:val>
                                                <p:strVal val="#ppt_x"/>
                                              </p:val>
                                            </p:tav>
                                          </p:tavLst>
                                        </p:anim>
                                        <p:anim calcmode="lin" valueType="num" p14:bounceEnd="62000">
                                          <p:cBhvr additive="base">
                                            <p:cTn id="8" dur="10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1000" fill="hold"/>
                                            <p:tgtEl>
                                              <p:spTgt spid="18"/>
                                            </p:tgtEl>
                                            <p:attrNameLst>
                                              <p:attrName>ppt_x</p:attrName>
                                            </p:attrNameLst>
                                          </p:cBhvr>
                                          <p:tavLst>
                                            <p:tav tm="0">
                                              <p:val>
                                                <p:strVal val="1+#ppt_w/2"/>
                                              </p:val>
                                            </p:tav>
                                            <p:tav tm="100000">
                                              <p:val>
                                                <p:strVal val="#ppt_x"/>
                                              </p:val>
                                            </p:tav>
                                          </p:tavLst>
                                        </p:anim>
                                        <p:anim calcmode="lin" valueType="num">
                                          <p:cBhvr additive="base">
                                            <p:cTn id="8" dur="10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8">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41398956"/>
      </p:ext>
    </p:extLst>
  </p:cSld>
  <p:clrMap bg1="lt1" tx1="dk1" bg2="lt2" tx2="dk2" accent1="accent1" accent2="accent2" accent3="accent3" accent4="accent4" accent5="accent5" accent6="accent6" hlink="hlink" folHlink="folHlink"/>
  <p:sldLayoutIdLst>
    <p:sldLayoutId id="2147483690" r:id="rId1"/>
    <p:sldLayoutId id="2147483758" r:id="rId2"/>
    <p:sldLayoutId id="2147483759" r:id="rId3"/>
    <p:sldLayoutId id="2147483754" r:id="rId4"/>
    <p:sldLayoutId id="2147483757" r:id="rId5"/>
    <p:sldLayoutId id="2147483756" r:id="rId6"/>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4" Type="http://schemas.microsoft.com/office/2007/relationships/hdphoto" Target="../media/hdphoto3.wdp"/></Relationships>
</file>

<file path=ppt/slides/_rels/slide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www.facebook.com/" TargetMode="External"/><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hyperlink" Target="http://www.facebook.com/"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descr="Graphical user interface, application&#10;&#10;Description automatically generated">
            <a:extLst>
              <a:ext uri="{FF2B5EF4-FFF2-40B4-BE49-F238E27FC236}">
                <a16:creationId xmlns:a16="http://schemas.microsoft.com/office/drawing/2014/main" id="{1652DDDD-4BE5-4248-9D09-2AB7DD2A0FC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51692" y="4622349"/>
            <a:ext cx="1963108" cy="1957219"/>
          </a:xfrm>
          <a:prstGeom prst="rect">
            <a:avLst/>
          </a:prstGeom>
        </p:spPr>
      </p:pic>
      <p:grpSp>
        <p:nvGrpSpPr>
          <p:cNvPr id="15" name="Group 14">
            <a:extLst>
              <a:ext uri="{FF2B5EF4-FFF2-40B4-BE49-F238E27FC236}">
                <a16:creationId xmlns:a16="http://schemas.microsoft.com/office/drawing/2014/main" id="{2AB41F07-FD98-4BE2-8A48-ECEFC4FF01FE}"/>
              </a:ext>
            </a:extLst>
          </p:cNvPr>
          <p:cNvGrpSpPr/>
          <p:nvPr/>
        </p:nvGrpSpPr>
        <p:grpSpPr>
          <a:xfrm>
            <a:off x="1500687" y="867429"/>
            <a:ext cx="10453383" cy="3380397"/>
            <a:chOff x="1510017" y="708809"/>
            <a:chExt cx="10453383" cy="3380397"/>
          </a:xfrm>
        </p:grpSpPr>
        <p:grpSp>
          <p:nvGrpSpPr>
            <p:cNvPr id="19" name="Group 18">
              <a:extLst>
                <a:ext uri="{FF2B5EF4-FFF2-40B4-BE49-F238E27FC236}">
                  <a16:creationId xmlns:a16="http://schemas.microsoft.com/office/drawing/2014/main" id="{B70600B9-3D3C-4F35-B55B-D4EE87ED381F}"/>
                </a:ext>
              </a:extLst>
            </p:cNvPr>
            <p:cNvGrpSpPr/>
            <p:nvPr/>
          </p:nvGrpSpPr>
          <p:grpSpPr>
            <a:xfrm>
              <a:off x="1772920" y="708809"/>
              <a:ext cx="10190480" cy="3380397"/>
              <a:chOff x="1778000" y="129689"/>
              <a:chExt cx="10190480" cy="3380397"/>
            </a:xfrm>
          </p:grpSpPr>
          <p:sp>
            <p:nvSpPr>
              <p:cNvPr id="10" name="Freeform: Shape 9">
                <a:extLst>
                  <a:ext uri="{FF2B5EF4-FFF2-40B4-BE49-F238E27FC236}">
                    <a16:creationId xmlns:a16="http://schemas.microsoft.com/office/drawing/2014/main" id="{988A1823-CD89-4DFF-9318-33C2F26318B4}"/>
                  </a:ext>
                </a:extLst>
              </p:cNvPr>
              <p:cNvSpPr/>
              <p:nvPr/>
            </p:nvSpPr>
            <p:spPr>
              <a:xfrm>
                <a:off x="3289353" y="129689"/>
                <a:ext cx="8676640" cy="1651000"/>
              </a:xfrm>
              <a:custGeom>
                <a:avLst/>
                <a:gdLst>
                  <a:gd name="connsiteX0" fmla="*/ 237496 w 9347200"/>
                  <a:gd name="connsiteY0" fmla="*/ 0 h 1651000"/>
                  <a:gd name="connsiteX1" fmla="*/ 1330960 w 9347200"/>
                  <a:gd name="connsiteY1" fmla="*/ 0 h 1651000"/>
                  <a:gd name="connsiteX2" fmla="*/ 7778744 w 9347200"/>
                  <a:gd name="connsiteY2" fmla="*/ 0 h 1651000"/>
                  <a:gd name="connsiteX3" fmla="*/ 9347200 w 9347200"/>
                  <a:gd name="connsiteY3" fmla="*/ 0 h 1651000"/>
                  <a:gd name="connsiteX4" fmla="*/ 9347200 w 9347200"/>
                  <a:gd name="connsiteY4" fmla="*/ 1651000 h 1651000"/>
                  <a:gd name="connsiteX5" fmla="*/ 7778744 w 9347200"/>
                  <a:gd name="connsiteY5" fmla="*/ 1651000 h 1651000"/>
                  <a:gd name="connsiteX6" fmla="*/ 1330960 w 9347200"/>
                  <a:gd name="connsiteY6" fmla="*/ 1651000 h 1651000"/>
                  <a:gd name="connsiteX7" fmla="*/ 237496 w 9347200"/>
                  <a:gd name="connsiteY7" fmla="*/ 1651000 h 1651000"/>
                  <a:gd name="connsiteX8" fmla="*/ 0 w 9347200"/>
                  <a:gd name="connsiteY8" fmla="*/ 1413504 h 1651000"/>
                  <a:gd name="connsiteX9" fmla="*/ 0 w 9347200"/>
                  <a:gd name="connsiteY9" fmla="*/ 237496 h 1651000"/>
                  <a:gd name="connsiteX10" fmla="*/ 237496 w 9347200"/>
                  <a:gd name="connsiteY10" fmla="*/ 0 h 165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347200" h="1651000">
                    <a:moveTo>
                      <a:pt x="237496" y="0"/>
                    </a:moveTo>
                    <a:lnTo>
                      <a:pt x="1330960" y="0"/>
                    </a:lnTo>
                    <a:lnTo>
                      <a:pt x="7778744" y="0"/>
                    </a:lnTo>
                    <a:lnTo>
                      <a:pt x="9347200" y="0"/>
                    </a:lnTo>
                    <a:lnTo>
                      <a:pt x="9347200" y="1651000"/>
                    </a:lnTo>
                    <a:lnTo>
                      <a:pt x="7778744" y="1651000"/>
                    </a:lnTo>
                    <a:lnTo>
                      <a:pt x="1330960" y="1651000"/>
                    </a:lnTo>
                    <a:lnTo>
                      <a:pt x="237496" y="1651000"/>
                    </a:lnTo>
                    <a:cubicBezTo>
                      <a:pt x="106331" y="1651000"/>
                      <a:pt x="0" y="1544669"/>
                      <a:pt x="0" y="1413504"/>
                    </a:cubicBezTo>
                    <a:lnTo>
                      <a:pt x="0" y="237496"/>
                    </a:lnTo>
                    <a:cubicBezTo>
                      <a:pt x="0" y="106331"/>
                      <a:pt x="106331" y="0"/>
                      <a:pt x="237496" y="0"/>
                    </a:cubicBezTo>
                    <a:close/>
                  </a:path>
                </a:pathLst>
              </a:custGeom>
              <a:solidFill>
                <a:srgbClr val="CBE7D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8" name="Group 7">
                <a:extLst>
                  <a:ext uri="{FF2B5EF4-FFF2-40B4-BE49-F238E27FC236}">
                    <a16:creationId xmlns:a16="http://schemas.microsoft.com/office/drawing/2014/main" id="{0E84F1B7-72F7-4D57-B2AF-C01B5AEE5DBC}"/>
                  </a:ext>
                </a:extLst>
              </p:cNvPr>
              <p:cNvGrpSpPr/>
              <p:nvPr/>
            </p:nvGrpSpPr>
            <p:grpSpPr>
              <a:xfrm>
                <a:off x="1778000" y="1519412"/>
                <a:ext cx="10190480" cy="1990674"/>
                <a:chOff x="1442720" y="3140126"/>
                <a:chExt cx="10190480" cy="1990674"/>
              </a:xfrm>
            </p:grpSpPr>
            <p:sp>
              <p:nvSpPr>
                <p:cNvPr id="6" name="Freeform: Shape 5">
                  <a:extLst>
                    <a:ext uri="{FF2B5EF4-FFF2-40B4-BE49-F238E27FC236}">
                      <a16:creationId xmlns:a16="http://schemas.microsoft.com/office/drawing/2014/main" id="{43C6DB78-B927-4A90-AB8E-23FF44CE8959}"/>
                    </a:ext>
                  </a:extLst>
                </p:cNvPr>
                <p:cNvSpPr/>
                <p:nvPr/>
              </p:nvSpPr>
              <p:spPr>
                <a:xfrm>
                  <a:off x="1686560" y="3309963"/>
                  <a:ext cx="9946640" cy="1651000"/>
                </a:xfrm>
                <a:custGeom>
                  <a:avLst/>
                  <a:gdLst>
                    <a:gd name="connsiteX0" fmla="*/ 237496 w 9347200"/>
                    <a:gd name="connsiteY0" fmla="*/ 0 h 1651000"/>
                    <a:gd name="connsiteX1" fmla="*/ 1330960 w 9347200"/>
                    <a:gd name="connsiteY1" fmla="*/ 0 h 1651000"/>
                    <a:gd name="connsiteX2" fmla="*/ 7778744 w 9347200"/>
                    <a:gd name="connsiteY2" fmla="*/ 0 h 1651000"/>
                    <a:gd name="connsiteX3" fmla="*/ 9347200 w 9347200"/>
                    <a:gd name="connsiteY3" fmla="*/ 0 h 1651000"/>
                    <a:gd name="connsiteX4" fmla="*/ 9347200 w 9347200"/>
                    <a:gd name="connsiteY4" fmla="*/ 1651000 h 1651000"/>
                    <a:gd name="connsiteX5" fmla="*/ 7778744 w 9347200"/>
                    <a:gd name="connsiteY5" fmla="*/ 1651000 h 1651000"/>
                    <a:gd name="connsiteX6" fmla="*/ 1330960 w 9347200"/>
                    <a:gd name="connsiteY6" fmla="*/ 1651000 h 1651000"/>
                    <a:gd name="connsiteX7" fmla="*/ 237496 w 9347200"/>
                    <a:gd name="connsiteY7" fmla="*/ 1651000 h 1651000"/>
                    <a:gd name="connsiteX8" fmla="*/ 0 w 9347200"/>
                    <a:gd name="connsiteY8" fmla="*/ 1413504 h 1651000"/>
                    <a:gd name="connsiteX9" fmla="*/ 0 w 9347200"/>
                    <a:gd name="connsiteY9" fmla="*/ 237496 h 1651000"/>
                    <a:gd name="connsiteX10" fmla="*/ 237496 w 9347200"/>
                    <a:gd name="connsiteY10" fmla="*/ 0 h 165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347200" h="1651000">
                      <a:moveTo>
                        <a:pt x="237496" y="0"/>
                      </a:moveTo>
                      <a:lnTo>
                        <a:pt x="1330960" y="0"/>
                      </a:lnTo>
                      <a:lnTo>
                        <a:pt x="7778744" y="0"/>
                      </a:lnTo>
                      <a:lnTo>
                        <a:pt x="9347200" y="0"/>
                      </a:lnTo>
                      <a:lnTo>
                        <a:pt x="9347200" y="1651000"/>
                      </a:lnTo>
                      <a:lnTo>
                        <a:pt x="7778744" y="1651000"/>
                      </a:lnTo>
                      <a:lnTo>
                        <a:pt x="1330960" y="1651000"/>
                      </a:lnTo>
                      <a:lnTo>
                        <a:pt x="237496" y="1651000"/>
                      </a:lnTo>
                      <a:cubicBezTo>
                        <a:pt x="106331" y="1651000"/>
                        <a:pt x="0" y="1544669"/>
                        <a:pt x="0" y="1413504"/>
                      </a:cubicBezTo>
                      <a:lnTo>
                        <a:pt x="0" y="237496"/>
                      </a:lnTo>
                      <a:cubicBezTo>
                        <a:pt x="0" y="106331"/>
                        <a:pt x="106331" y="0"/>
                        <a:pt x="237496" y="0"/>
                      </a:cubicBezTo>
                      <a:close/>
                    </a:path>
                  </a:pathLst>
                </a:custGeom>
                <a:solidFill>
                  <a:srgbClr val="1BB0A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Speech Bubble: Rectangle with Corners Rounded 6">
                  <a:extLst>
                    <a:ext uri="{FF2B5EF4-FFF2-40B4-BE49-F238E27FC236}">
                      <a16:creationId xmlns:a16="http://schemas.microsoft.com/office/drawing/2014/main" id="{902E86B7-7CA2-4FC5-8F44-27C987D77088}"/>
                    </a:ext>
                  </a:extLst>
                </p:cNvPr>
                <p:cNvSpPr/>
                <p:nvPr/>
              </p:nvSpPr>
              <p:spPr>
                <a:xfrm>
                  <a:off x="1442720" y="3140126"/>
                  <a:ext cx="2042160" cy="1990674"/>
                </a:xfrm>
                <a:prstGeom prst="wedgeRoundRectCallout">
                  <a:avLst>
                    <a:gd name="adj1" fmla="val 20461"/>
                    <a:gd name="adj2" fmla="val 65052"/>
                    <a:gd name="adj3" fmla="val 16667"/>
                  </a:avLst>
                </a:prstGeom>
                <a:noFill/>
                <a:ln w="57150">
                  <a:solidFill>
                    <a:srgbClr val="ED33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a:extLst>
                  <a:ext uri="{FF2B5EF4-FFF2-40B4-BE49-F238E27FC236}">
                    <a16:creationId xmlns:a16="http://schemas.microsoft.com/office/drawing/2014/main" id="{C5E2E939-6AA2-4CD2-A5D0-D37A46E6ECB1}"/>
                  </a:ext>
                </a:extLst>
              </p:cNvPr>
              <p:cNvGrpSpPr/>
              <p:nvPr/>
            </p:nvGrpSpPr>
            <p:grpSpPr>
              <a:xfrm>
                <a:off x="2285505" y="1773525"/>
                <a:ext cx="1240510" cy="1482448"/>
                <a:chOff x="700050" y="3208754"/>
                <a:chExt cx="935710" cy="1482448"/>
              </a:xfrm>
            </p:grpSpPr>
            <p:sp>
              <p:nvSpPr>
                <p:cNvPr id="11" name="Rectangle 10">
                  <a:extLst>
                    <a:ext uri="{FF2B5EF4-FFF2-40B4-BE49-F238E27FC236}">
                      <a16:creationId xmlns:a16="http://schemas.microsoft.com/office/drawing/2014/main" id="{367EC42D-815B-4892-AB46-0F1E09B1F77C}"/>
                    </a:ext>
                  </a:extLst>
                </p:cNvPr>
                <p:cNvSpPr/>
                <p:nvPr/>
              </p:nvSpPr>
              <p:spPr>
                <a:xfrm>
                  <a:off x="700050" y="3208754"/>
                  <a:ext cx="935710" cy="707886"/>
                </a:xfrm>
                <a:prstGeom prst="rect">
                  <a:avLst/>
                </a:prstGeom>
              </p:spPr>
              <p:txBody>
                <a:bodyPr wrap="square">
                  <a:spAutoFit/>
                </a:bodyPr>
                <a:lstStyle/>
                <a:p>
                  <a:pPr algn="ctr" defTabSz="342900"/>
                  <a:r>
                    <a:rPr lang="en-US" sz="3600" b="1">
                      <a:ln w="19050">
                        <a:solidFill>
                          <a:schemeClr val="bg1"/>
                        </a:solidFill>
                      </a:ln>
                      <a:latin typeface="UTM Kabel KT" panose="02040603050506020204" pitchFamily="18" charset="0"/>
                      <a:cs typeface="Times New Roman" panose="02020603050405020304" pitchFamily="18" charset="0"/>
                    </a:rPr>
                    <a:t>BÀI</a:t>
                  </a:r>
                  <a:r>
                    <a:rPr lang="en-US" sz="4000" b="1">
                      <a:ln w="19050">
                        <a:solidFill>
                          <a:schemeClr val="bg1"/>
                        </a:solidFill>
                      </a:ln>
                      <a:latin typeface="UTM Kabel KT" panose="02040603050506020204" pitchFamily="18" charset="0"/>
                      <a:cs typeface="Times New Roman" panose="02020603050405020304" pitchFamily="18" charset="0"/>
                    </a:rPr>
                    <a:t> </a:t>
                  </a:r>
                </a:p>
              </p:txBody>
            </p:sp>
            <p:sp>
              <p:nvSpPr>
                <p:cNvPr id="12" name="Rectangle 11">
                  <a:extLst>
                    <a:ext uri="{FF2B5EF4-FFF2-40B4-BE49-F238E27FC236}">
                      <a16:creationId xmlns:a16="http://schemas.microsoft.com/office/drawing/2014/main" id="{BB97732D-B6B9-4505-AF9F-CD4014C203E5}"/>
                    </a:ext>
                  </a:extLst>
                </p:cNvPr>
                <p:cNvSpPr/>
                <p:nvPr/>
              </p:nvSpPr>
              <p:spPr>
                <a:xfrm>
                  <a:off x="700050" y="3583206"/>
                  <a:ext cx="935710" cy="1107996"/>
                </a:xfrm>
                <a:prstGeom prst="rect">
                  <a:avLst/>
                </a:prstGeom>
              </p:spPr>
              <p:txBody>
                <a:bodyPr wrap="square">
                  <a:spAutoFit/>
                </a:bodyPr>
                <a:lstStyle/>
                <a:p>
                  <a:pPr algn="ctr" defTabSz="342900"/>
                  <a:r>
                    <a:rPr lang="en-US" sz="6600" b="1">
                      <a:ln w="19050">
                        <a:solidFill>
                          <a:schemeClr val="bg1"/>
                        </a:solidFill>
                      </a:ln>
                      <a:latin typeface="UTM Kabel KT" panose="02040603050506020204" pitchFamily="18" charset="0"/>
                      <a:cs typeface="Times New Roman" panose="02020603050405020304" pitchFamily="18" charset="0"/>
                    </a:rPr>
                    <a:t>4</a:t>
                  </a:r>
                  <a:endParaRPr lang="vi-VN" sz="4000" b="1">
                    <a:ln w="19050">
                      <a:solidFill>
                        <a:schemeClr val="bg1"/>
                      </a:solidFill>
                    </a:ln>
                    <a:latin typeface="SVN-SAF" panose="02040603050506020204" pitchFamily="18" charset="0"/>
                    <a:cs typeface="Times New Roman" panose="02020603050405020304" pitchFamily="18" charset="0"/>
                  </a:endParaRPr>
                </a:p>
              </p:txBody>
            </p:sp>
          </p:grpSp>
        </p:grpSp>
        <p:pic>
          <p:nvPicPr>
            <p:cNvPr id="3" name="Picture 2">
              <a:extLst>
                <a:ext uri="{FF2B5EF4-FFF2-40B4-BE49-F238E27FC236}">
                  <a16:creationId xmlns:a16="http://schemas.microsoft.com/office/drawing/2014/main" id="{19A2B5C9-8548-4ECA-930E-41081F0241D1}"/>
                </a:ext>
              </a:extLst>
            </p:cNvPr>
            <p:cNvPicPr>
              <a:picLocks noChangeAspect="1"/>
            </p:cNvPicPr>
            <p:nvPr/>
          </p:nvPicPr>
          <p:blipFill>
            <a:blip r:embed="rId3"/>
            <a:stretch>
              <a:fillRect/>
            </a:stretch>
          </p:blipFill>
          <p:spPr>
            <a:xfrm>
              <a:off x="1510017" y="848206"/>
              <a:ext cx="7999753" cy="1216847"/>
            </a:xfrm>
            <a:prstGeom prst="rect">
              <a:avLst/>
            </a:prstGeom>
          </p:spPr>
        </p:pic>
        <p:pic>
          <p:nvPicPr>
            <p:cNvPr id="14" name="Picture 13">
              <a:extLst>
                <a:ext uri="{FF2B5EF4-FFF2-40B4-BE49-F238E27FC236}">
                  <a16:creationId xmlns:a16="http://schemas.microsoft.com/office/drawing/2014/main" id="{A7E5383A-D6FF-4C3E-BF16-140F5749A06F}"/>
                </a:ext>
              </a:extLst>
            </p:cNvPr>
            <p:cNvPicPr>
              <a:picLocks noChangeAspect="1"/>
            </p:cNvPicPr>
            <p:nvPr/>
          </p:nvPicPr>
          <p:blipFill>
            <a:blip r:embed="rId4"/>
            <a:stretch>
              <a:fillRect/>
            </a:stretch>
          </p:blipFill>
          <p:spPr>
            <a:xfrm>
              <a:off x="3928188" y="2415795"/>
              <a:ext cx="8023393" cy="1496719"/>
            </a:xfrm>
            <a:prstGeom prst="rect">
              <a:avLst/>
            </a:prstGeom>
          </p:spPr>
        </p:pic>
      </p:grpSp>
    </p:spTree>
    <p:extLst>
      <p:ext uri="{BB962C8B-B14F-4D97-AF65-F5344CB8AC3E}">
        <p14:creationId xmlns:p14="http://schemas.microsoft.com/office/powerpoint/2010/main" val="121537685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709924A-5766-40FC-8029-8F854E3B8110}"/>
              </a:ext>
            </a:extLst>
          </p:cNvPr>
          <p:cNvSpPr/>
          <p:nvPr/>
        </p:nvSpPr>
        <p:spPr>
          <a:xfrm>
            <a:off x="476134" y="788993"/>
            <a:ext cx="11239732" cy="488660"/>
          </a:xfrm>
          <a:prstGeom prst="rect">
            <a:avLst/>
          </a:prstGeom>
        </p:spPr>
        <p:txBody>
          <a:bodyPr wrap="square">
            <a:spAutoFit/>
          </a:bodyPr>
          <a:lstStyle/>
          <a:p>
            <a:pPr algn="just" defTabSz="342900">
              <a:lnSpc>
                <a:spcPct val="150000"/>
              </a:lnSpc>
            </a:pPr>
            <a:r>
              <a:rPr lang="vi-VN" sz="2000">
                <a:solidFill>
                  <a:srgbClr val="FF3399"/>
                </a:solidFill>
                <a:latin typeface="UTM Avo" panose="02040603050506020204" pitchFamily="18" charset="0"/>
                <a:cs typeface="Times New Roman" panose="02020603050405020304" pitchFamily="18" charset="0"/>
              </a:rPr>
              <a:t>Bước 2. </a:t>
            </a:r>
            <a:r>
              <a:rPr lang="vi-VN" sz="2000">
                <a:latin typeface="UTM Avo" panose="02040603050506020204" pitchFamily="18" charset="0"/>
                <a:cs typeface="Times New Roman" panose="02020603050405020304" pitchFamily="18" charset="0"/>
              </a:rPr>
              <a:t>Khi tìm thấy trang Facebook của bạn, em nháy chuột vào ảnh đại diện để mở.</a:t>
            </a:r>
          </a:p>
        </p:txBody>
      </p:sp>
      <p:pic>
        <p:nvPicPr>
          <p:cNvPr id="5" name="Picture 4">
            <a:extLst>
              <a:ext uri="{FF2B5EF4-FFF2-40B4-BE49-F238E27FC236}">
                <a16:creationId xmlns:a16="http://schemas.microsoft.com/office/drawing/2014/main" id="{F725DEAF-E49F-4647-B396-F21171E6E07A}"/>
              </a:ext>
            </a:extLst>
          </p:cNvPr>
          <p:cNvPicPr>
            <a:picLocks noChangeAspect="1"/>
          </p:cNvPicPr>
          <p:nvPr/>
        </p:nvPicPr>
        <p:blipFill>
          <a:blip r:embed="rId2"/>
          <a:stretch>
            <a:fillRect/>
          </a:stretch>
        </p:blipFill>
        <p:spPr>
          <a:xfrm>
            <a:off x="2247900" y="1507962"/>
            <a:ext cx="7696200" cy="4010025"/>
          </a:xfrm>
          <a:prstGeom prst="rect">
            <a:avLst/>
          </a:prstGeom>
        </p:spPr>
      </p:pic>
      <p:pic>
        <p:nvPicPr>
          <p:cNvPr id="4" name="Picture 3">
            <a:extLst>
              <a:ext uri="{FF2B5EF4-FFF2-40B4-BE49-F238E27FC236}">
                <a16:creationId xmlns:a16="http://schemas.microsoft.com/office/drawing/2014/main" id="{F793EC90-671C-4379-A825-756D66165180}"/>
              </a:ext>
            </a:extLst>
          </p:cNvPr>
          <p:cNvPicPr>
            <a:picLocks noChangeAspect="1"/>
          </p:cNvPicPr>
          <p:nvPr/>
        </p:nvPicPr>
        <p:blipFill>
          <a:blip r:embed="rId3"/>
          <a:stretch>
            <a:fillRect/>
          </a:stretch>
        </p:blipFill>
        <p:spPr>
          <a:xfrm>
            <a:off x="10160716" y="4787153"/>
            <a:ext cx="1703798" cy="1737705"/>
          </a:xfrm>
          <a:prstGeom prst="rect">
            <a:avLst/>
          </a:prstGeom>
        </p:spPr>
      </p:pic>
    </p:spTree>
    <p:extLst>
      <p:ext uri="{BB962C8B-B14F-4D97-AF65-F5344CB8AC3E}">
        <p14:creationId xmlns:p14="http://schemas.microsoft.com/office/powerpoint/2010/main" val="182525673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randombar(horizontal)">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709924A-5766-40FC-8029-8F854E3B8110}"/>
              </a:ext>
            </a:extLst>
          </p:cNvPr>
          <p:cNvSpPr/>
          <p:nvPr/>
        </p:nvSpPr>
        <p:spPr>
          <a:xfrm>
            <a:off x="476134" y="378447"/>
            <a:ext cx="11239732" cy="488660"/>
          </a:xfrm>
          <a:prstGeom prst="rect">
            <a:avLst/>
          </a:prstGeom>
        </p:spPr>
        <p:txBody>
          <a:bodyPr wrap="square">
            <a:spAutoFit/>
          </a:bodyPr>
          <a:lstStyle/>
          <a:p>
            <a:pPr algn="just" defTabSz="342900">
              <a:lnSpc>
                <a:spcPct val="150000"/>
              </a:lnSpc>
            </a:pPr>
            <a:r>
              <a:rPr lang="vi-VN" sz="2000">
                <a:solidFill>
                  <a:srgbClr val="FF3399"/>
                </a:solidFill>
                <a:latin typeface="UTM Avo" panose="02040603050506020204" pitchFamily="18" charset="0"/>
                <a:cs typeface="Times New Roman" panose="02020603050405020304" pitchFamily="18" charset="0"/>
              </a:rPr>
              <a:t>Bước </a:t>
            </a:r>
            <a:r>
              <a:rPr lang="en-US" sz="2000">
                <a:solidFill>
                  <a:srgbClr val="FF3399"/>
                </a:solidFill>
                <a:latin typeface="UTM Avo" panose="02040603050506020204" pitchFamily="18" charset="0"/>
                <a:cs typeface="Times New Roman" panose="02020603050405020304" pitchFamily="18" charset="0"/>
              </a:rPr>
              <a:t>3</a:t>
            </a:r>
            <a:r>
              <a:rPr lang="vi-VN" sz="2000">
                <a:solidFill>
                  <a:srgbClr val="FF3399"/>
                </a:solidFill>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Nháy chuột vào nút Thêm bạn bè để gửi yêu cầu kết bạn đến người đó.</a:t>
            </a:r>
            <a:endParaRPr lang="en-US" sz="2000">
              <a:latin typeface="UTM Avo" panose="02040603050506020204" pitchFamily="18" charset="0"/>
              <a:cs typeface="Times New Roman" panose="02020603050405020304" pitchFamily="18" charset="0"/>
            </a:endParaRPr>
          </a:p>
        </p:txBody>
      </p:sp>
      <p:pic>
        <p:nvPicPr>
          <p:cNvPr id="6" name="Picture 5">
            <a:extLst>
              <a:ext uri="{FF2B5EF4-FFF2-40B4-BE49-F238E27FC236}">
                <a16:creationId xmlns:a16="http://schemas.microsoft.com/office/drawing/2014/main" id="{9FBF0C89-4D99-417F-AD03-821071F3DC16}"/>
              </a:ext>
            </a:extLst>
          </p:cNvPr>
          <p:cNvPicPr>
            <a:picLocks noChangeAspect="1"/>
          </p:cNvPicPr>
          <p:nvPr/>
        </p:nvPicPr>
        <p:blipFill>
          <a:blip r:embed="rId2"/>
          <a:stretch>
            <a:fillRect/>
          </a:stretch>
        </p:blipFill>
        <p:spPr>
          <a:xfrm>
            <a:off x="1814512" y="1130917"/>
            <a:ext cx="8562975" cy="3352800"/>
          </a:xfrm>
          <a:prstGeom prst="rect">
            <a:avLst/>
          </a:prstGeom>
        </p:spPr>
      </p:pic>
      <p:sp>
        <p:nvSpPr>
          <p:cNvPr id="4" name="Rectangle 3">
            <a:extLst>
              <a:ext uri="{FF2B5EF4-FFF2-40B4-BE49-F238E27FC236}">
                <a16:creationId xmlns:a16="http://schemas.microsoft.com/office/drawing/2014/main" id="{D787808B-F8AB-458C-B33F-D701D3082B2A}"/>
              </a:ext>
            </a:extLst>
          </p:cNvPr>
          <p:cNvSpPr/>
          <p:nvPr/>
        </p:nvSpPr>
        <p:spPr>
          <a:xfrm>
            <a:off x="476134" y="4747527"/>
            <a:ext cx="11239732" cy="1411990"/>
          </a:xfrm>
          <a:prstGeom prst="rect">
            <a:avLst/>
          </a:prstGeom>
        </p:spPr>
        <p:txBody>
          <a:bodyPr wrap="square">
            <a:spAutoFit/>
          </a:bodyPr>
          <a:lstStyle/>
          <a:p>
            <a:pPr algn="just" defTabSz="342900">
              <a:lnSpc>
                <a:spcPct val="150000"/>
              </a:lnSpc>
            </a:pPr>
            <a:r>
              <a:rPr lang="vi-VN" sz="2000">
                <a:latin typeface="UTM Avo" panose="02040603050506020204" pitchFamily="18" charset="0"/>
                <a:cs typeface="Times New Roman" panose="02020603050405020304" pitchFamily="18" charset="0"/>
              </a:rPr>
              <a:t>- Nếu yêu cầu kết bạn được chấp nhận, em và bạn sẽ trở thành "bạn bè trên Facebook". Hai tài khoản sẽ tự động theo dõi nhau. Nghĩa là người này có thể thấy hoạt động của người kia và có thể tương tác với nhau.</a:t>
            </a:r>
          </a:p>
        </p:txBody>
      </p:sp>
    </p:spTree>
    <p:extLst>
      <p:ext uri="{BB962C8B-B14F-4D97-AF65-F5344CB8AC3E}">
        <p14:creationId xmlns:p14="http://schemas.microsoft.com/office/powerpoint/2010/main" val="94166014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fade">
                                      <p:cBhvr>
                                        <p:cTn id="19"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0DFF55A-37E0-4629-B4D4-F2EC9CF4345C}"/>
              </a:ext>
            </a:extLst>
          </p:cNvPr>
          <p:cNvPicPr>
            <a:picLocks noChangeAspect="1"/>
          </p:cNvPicPr>
          <p:nvPr/>
        </p:nvPicPr>
        <p:blipFill>
          <a:blip r:embed="rId2"/>
          <a:stretch>
            <a:fillRect/>
          </a:stretch>
        </p:blipFill>
        <p:spPr>
          <a:xfrm>
            <a:off x="510166" y="377154"/>
            <a:ext cx="3490335" cy="936005"/>
          </a:xfrm>
          <a:prstGeom prst="rect">
            <a:avLst/>
          </a:prstGeom>
        </p:spPr>
      </p:pic>
      <p:pic>
        <p:nvPicPr>
          <p:cNvPr id="8" name="Picture 7">
            <a:extLst>
              <a:ext uri="{FF2B5EF4-FFF2-40B4-BE49-F238E27FC236}">
                <a16:creationId xmlns:a16="http://schemas.microsoft.com/office/drawing/2014/main" id="{4F2A20F9-0F61-4C55-B667-2E95C5205F7F}"/>
              </a:ext>
            </a:extLst>
          </p:cNvPr>
          <p:cNvPicPr>
            <a:picLocks noChangeAspect="1"/>
          </p:cNvPicPr>
          <p:nvPr/>
        </p:nvPicPr>
        <p:blipFill>
          <a:blip r:embed="rId3"/>
          <a:stretch>
            <a:fillRect/>
          </a:stretch>
        </p:blipFill>
        <p:spPr>
          <a:xfrm>
            <a:off x="602308" y="1419259"/>
            <a:ext cx="10963470" cy="2739032"/>
          </a:xfrm>
          <a:prstGeom prst="rect">
            <a:avLst/>
          </a:prstGeom>
        </p:spPr>
      </p:pic>
    </p:spTree>
    <p:extLst>
      <p:ext uri="{BB962C8B-B14F-4D97-AF65-F5344CB8AC3E}">
        <p14:creationId xmlns:p14="http://schemas.microsoft.com/office/powerpoint/2010/main" val="409004111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0775443-18C3-479C-A349-81B158B9AAA6}"/>
              </a:ext>
            </a:extLst>
          </p:cNvPr>
          <p:cNvPicPr>
            <a:picLocks noChangeAspect="1"/>
          </p:cNvPicPr>
          <p:nvPr/>
        </p:nvPicPr>
        <p:blipFill>
          <a:blip r:embed="rId2"/>
          <a:stretch>
            <a:fillRect/>
          </a:stretch>
        </p:blipFill>
        <p:spPr>
          <a:xfrm>
            <a:off x="602308" y="508518"/>
            <a:ext cx="3490335" cy="952468"/>
          </a:xfrm>
          <a:prstGeom prst="rect">
            <a:avLst/>
          </a:prstGeom>
        </p:spPr>
      </p:pic>
      <p:pic>
        <p:nvPicPr>
          <p:cNvPr id="6" name="Picture 5">
            <a:extLst>
              <a:ext uri="{FF2B5EF4-FFF2-40B4-BE49-F238E27FC236}">
                <a16:creationId xmlns:a16="http://schemas.microsoft.com/office/drawing/2014/main" id="{A34150F7-F9B9-48D0-A9AC-1E108D0D723A}"/>
              </a:ext>
            </a:extLst>
          </p:cNvPr>
          <p:cNvPicPr>
            <a:picLocks noChangeAspect="1"/>
          </p:cNvPicPr>
          <p:nvPr/>
        </p:nvPicPr>
        <p:blipFill rotWithShape="1">
          <a:blip r:embed="rId3"/>
          <a:srcRect b="37083"/>
          <a:stretch/>
        </p:blipFill>
        <p:spPr>
          <a:xfrm>
            <a:off x="416425" y="1805291"/>
            <a:ext cx="11284163" cy="1368215"/>
          </a:xfrm>
          <a:prstGeom prst="rect">
            <a:avLst/>
          </a:prstGeom>
        </p:spPr>
      </p:pic>
      <p:pic>
        <p:nvPicPr>
          <p:cNvPr id="8" name="Picture 7">
            <a:extLst>
              <a:ext uri="{FF2B5EF4-FFF2-40B4-BE49-F238E27FC236}">
                <a16:creationId xmlns:a16="http://schemas.microsoft.com/office/drawing/2014/main" id="{3E35B319-AE24-4F43-A660-BEFEE4B3E5F9}"/>
              </a:ext>
            </a:extLst>
          </p:cNvPr>
          <p:cNvPicPr>
            <a:picLocks noChangeAspect="1"/>
          </p:cNvPicPr>
          <p:nvPr/>
        </p:nvPicPr>
        <p:blipFill rotWithShape="1">
          <a:blip r:embed="rId3"/>
          <a:srcRect l="18" t="64540" r="-18" b="805"/>
          <a:stretch/>
        </p:blipFill>
        <p:spPr>
          <a:xfrm>
            <a:off x="416424" y="3297394"/>
            <a:ext cx="11284163" cy="753611"/>
          </a:xfrm>
          <a:prstGeom prst="rect">
            <a:avLst/>
          </a:prstGeom>
        </p:spPr>
      </p:pic>
    </p:spTree>
    <p:extLst>
      <p:ext uri="{BB962C8B-B14F-4D97-AF65-F5344CB8AC3E}">
        <p14:creationId xmlns:p14="http://schemas.microsoft.com/office/powerpoint/2010/main" val="360976639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23" name="组合 1">
            <a:extLst>
              <a:ext uri="{FF2B5EF4-FFF2-40B4-BE49-F238E27FC236}">
                <a16:creationId xmlns:a16="http://schemas.microsoft.com/office/drawing/2014/main" id="{2C6CC85F-80B1-4649-B207-B5609F0D9149}"/>
              </a:ext>
            </a:extLst>
          </p:cNvPr>
          <p:cNvGrpSpPr/>
          <p:nvPr/>
        </p:nvGrpSpPr>
        <p:grpSpPr>
          <a:xfrm>
            <a:off x="2980607" y="1150453"/>
            <a:ext cx="5976143" cy="4679926"/>
            <a:chOff x="2424113" y="688975"/>
            <a:chExt cx="6713537" cy="5619751"/>
          </a:xfrm>
        </p:grpSpPr>
        <p:sp>
          <p:nvSpPr>
            <p:cNvPr id="24" name="AutoShape 3">
              <a:extLst>
                <a:ext uri="{FF2B5EF4-FFF2-40B4-BE49-F238E27FC236}">
                  <a16:creationId xmlns:a16="http://schemas.microsoft.com/office/drawing/2014/main" id="{96F37804-D255-4A9B-A31C-D534DA152B5D}"/>
                </a:ext>
              </a:extLst>
            </p:cNvPr>
            <p:cNvSpPr>
              <a:spLocks noChangeAspect="1" noChangeArrowheads="1" noTextEdit="1"/>
            </p:cNvSpPr>
            <p:nvPr/>
          </p:nvSpPr>
          <p:spPr bwMode="auto">
            <a:xfrm>
              <a:off x="2424113" y="692150"/>
              <a:ext cx="6710362" cy="561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 name="Freeform 24">
              <a:extLst>
                <a:ext uri="{FF2B5EF4-FFF2-40B4-BE49-F238E27FC236}">
                  <a16:creationId xmlns:a16="http://schemas.microsoft.com/office/drawing/2014/main" id="{0510F233-43DE-4063-A25A-4E4D90C9700C}"/>
                </a:ext>
              </a:extLst>
            </p:cNvPr>
            <p:cNvSpPr>
              <a:spLocks/>
            </p:cNvSpPr>
            <p:nvPr/>
          </p:nvSpPr>
          <p:spPr bwMode="auto">
            <a:xfrm>
              <a:off x="2427288" y="1592263"/>
              <a:ext cx="800100" cy="1198563"/>
            </a:xfrm>
            <a:custGeom>
              <a:avLst/>
              <a:gdLst>
                <a:gd name="T0" fmla="*/ 302 w 302"/>
                <a:gd name="T1" fmla="*/ 432 h 452"/>
                <a:gd name="T2" fmla="*/ 289 w 302"/>
                <a:gd name="T3" fmla="*/ 452 h 452"/>
                <a:gd name="T4" fmla="*/ 13 w 302"/>
                <a:gd name="T5" fmla="*/ 452 h 452"/>
                <a:gd name="T6" fmla="*/ 0 w 302"/>
                <a:gd name="T7" fmla="*/ 432 h 452"/>
                <a:gd name="T8" fmla="*/ 0 w 302"/>
                <a:gd name="T9" fmla="*/ 20 h 452"/>
                <a:gd name="T10" fmla="*/ 13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3" y="452"/>
                    <a:pt x="13" y="452"/>
                    <a:pt x="13" y="452"/>
                  </a:cubicBezTo>
                  <a:cubicBezTo>
                    <a:pt x="6" y="452"/>
                    <a:pt x="0" y="443"/>
                    <a:pt x="0" y="432"/>
                  </a:cubicBezTo>
                  <a:cubicBezTo>
                    <a:pt x="0" y="20"/>
                    <a:pt x="0" y="20"/>
                    <a:pt x="0" y="20"/>
                  </a:cubicBezTo>
                  <a:cubicBezTo>
                    <a:pt x="0" y="9"/>
                    <a:pt x="6" y="0"/>
                    <a:pt x="13"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6" name="Freeform 6">
              <a:extLst>
                <a:ext uri="{FF2B5EF4-FFF2-40B4-BE49-F238E27FC236}">
                  <a16:creationId xmlns:a16="http://schemas.microsoft.com/office/drawing/2014/main" id="{D5B3B4D8-2899-4E06-A301-F5AE91FEAC7E}"/>
                </a:ext>
              </a:extLst>
            </p:cNvPr>
            <p:cNvSpPr>
              <a:spLocks/>
            </p:cNvSpPr>
            <p:nvPr/>
          </p:nvSpPr>
          <p:spPr bwMode="auto">
            <a:xfrm>
              <a:off x="3355975" y="703263"/>
              <a:ext cx="800100" cy="1198563"/>
            </a:xfrm>
            <a:custGeom>
              <a:avLst/>
              <a:gdLst>
                <a:gd name="T0" fmla="*/ 302 w 302"/>
                <a:gd name="T1" fmla="*/ 432 h 452"/>
                <a:gd name="T2" fmla="*/ 288 w 302"/>
                <a:gd name="T3" fmla="*/ 452 h 452"/>
                <a:gd name="T4" fmla="*/ 13 w 302"/>
                <a:gd name="T5" fmla="*/ 452 h 452"/>
                <a:gd name="T6" fmla="*/ 0 w 302"/>
                <a:gd name="T7" fmla="*/ 432 h 452"/>
                <a:gd name="T8" fmla="*/ 0 w 302"/>
                <a:gd name="T9" fmla="*/ 20 h 452"/>
                <a:gd name="T10" fmla="*/ 13 w 302"/>
                <a:gd name="T11" fmla="*/ 0 h 452"/>
                <a:gd name="T12" fmla="*/ 288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8" y="452"/>
                  </a:cubicBezTo>
                  <a:cubicBezTo>
                    <a:pt x="13" y="452"/>
                    <a:pt x="13" y="452"/>
                    <a:pt x="13" y="452"/>
                  </a:cubicBezTo>
                  <a:cubicBezTo>
                    <a:pt x="6" y="452"/>
                    <a:pt x="0" y="443"/>
                    <a:pt x="0" y="432"/>
                  </a:cubicBezTo>
                  <a:cubicBezTo>
                    <a:pt x="0" y="20"/>
                    <a:pt x="0" y="20"/>
                    <a:pt x="0" y="20"/>
                  </a:cubicBezTo>
                  <a:cubicBezTo>
                    <a:pt x="0" y="9"/>
                    <a:pt x="6" y="0"/>
                    <a:pt x="13" y="0"/>
                  </a:cubicBezTo>
                  <a:cubicBezTo>
                    <a:pt x="288" y="0"/>
                    <a:pt x="288" y="0"/>
                    <a:pt x="288" y="0"/>
                  </a:cubicBezTo>
                  <a:cubicBezTo>
                    <a:pt x="296" y="0"/>
                    <a:pt x="302" y="9"/>
                    <a:pt x="302" y="20"/>
                  </a:cubicBezTo>
                  <a:lnTo>
                    <a:pt x="302" y="432"/>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7" name="Freeform 7">
              <a:extLst>
                <a:ext uri="{FF2B5EF4-FFF2-40B4-BE49-F238E27FC236}">
                  <a16:creationId xmlns:a16="http://schemas.microsoft.com/office/drawing/2014/main" id="{E5DC7212-55A6-41AB-BC0E-A36C5609930B}"/>
                </a:ext>
              </a:extLst>
            </p:cNvPr>
            <p:cNvSpPr>
              <a:spLocks/>
            </p:cNvSpPr>
            <p:nvPr/>
          </p:nvSpPr>
          <p:spPr bwMode="auto">
            <a:xfrm>
              <a:off x="4254500" y="1127125"/>
              <a:ext cx="801687" cy="1200150"/>
            </a:xfrm>
            <a:custGeom>
              <a:avLst/>
              <a:gdLst>
                <a:gd name="T0" fmla="*/ 302 w 302"/>
                <a:gd name="T1" fmla="*/ 432 h 452"/>
                <a:gd name="T2" fmla="*/ 289 w 302"/>
                <a:gd name="T3" fmla="*/ 452 h 452"/>
                <a:gd name="T4" fmla="*/ 14 w 302"/>
                <a:gd name="T5" fmla="*/ 452 h 452"/>
                <a:gd name="T6" fmla="*/ 0 w 302"/>
                <a:gd name="T7" fmla="*/ 432 h 452"/>
                <a:gd name="T8" fmla="*/ 0 w 302"/>
                <a:gd name="T9" fmla="*/ 20 h 452"/>
                <a:gd name="T10" fmla="*/ 14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4" y="452"/>
                    <a:pt x="14" y="452"/>
                    <a:pt x="14" y="452"/>
                  </a:cubicBezTo>
                  <a:cubicBezTo>
                    <a:pt x="6" y="452"/>
                    <a:pt x="0" y="443"/>
                    <a:pt x="0" y="432"/>
                  </a:cubicBezTo>
                  <a:cubicBezTo>
                    <a:pt x="0" y="20"/>
                    <a:pt x="0" y="20"/>
                    <a:pt x="0" y="20"/>
                  </a:cubicBezTo>
                  <a:cubicBezTo>
                    <a:pt x="0" y="9"/>
                    <a:pt x="6" y="0"/>
                    <a:pt x="14" y="0"/>
                  </a:cubicBezTo>
                  <a:cubicBezTo>
                    <a:pt x="289" y="0"/>
                    <a:pt x="289" y="0"/>
                    <a:pt x="289" y="0"/>
                  </a:cubicBezTo>
                  <a:cubicBezTo>
                    <a:pt x="296" y="0"/>
                    <a:pt x="302" y="9"/>
                    <a:pt x="302" y="20"/>
                  </a:cubicBezTo>
                  <a:lnTo>
                    <a:pt x="302" y="432"/>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8" name="Freeform 8">
              <a:extLst>
                <a:ext uri="{FF2B5EF4-FFF2-40B4-BE49-F238E27FC236}">
                  <a16:creationId xmlns:a16="http://schemas.microsoft.com/office/drawing/2014/main" id="{C6D25AEF-636D-4758-BC36-3DE084FA5FFC}"/>
                </a:ext>
              </a:extLst>
            </p:cNvPr>
            <p:cNvSpPr>
              <a:spLocks/>
            </p:cNvSpPr>
            <p:nvPr/>
          </p:nvSpPr>
          <p:spPr bwMode="auto">
            <a:xfrm>
              <a:off x="4254500" y="2419350"/>
              <a:ext cx="801687" cy="800100"/>
            </a:xfrm>
            <a:custGeom>
              <a:avLst/>
              <a:gdLst>
                <a:gd name="T0" fmla="*/ 302 w 302"/>
                <a:gd name="T1" fmla="*/ 288 h 301"/>
                <a:gd name="T2" fmla="*/ 289 w 302"/>
                <a:gd name="T3" fmla="*/ 301 h 301"/>
                <a:gd name="T4" fmla="*/ 14 w 302"/>
                <a:gd name="T5" fmla="*/ 301 h 301"/>
                <a:gd name="T6" fmla="*/ 0 w 302"/>
                <a:gd name="T7" fmla="*/ 288 h 301"/>
                <a:gd name="T8" fmla="*/ 0 w 302"/>
                <a:gd name="T9" fmla="*/ 13 h 301"/>
                <a:gd name="T10" fmla="*/ 14 w 302"/>
                <a:gd name="T11" fmla="*/ 0 h 301"/>
                <a:gd name="T12" fmla="*/ 289 w 302"/>
                <a:gd name="T13" fmla="*/ 0 h 301"/>
                <a:gd name="T14" fmla="*/ 302 w 302"/>
                <a:gd name="T15" fmla="*/ 13 h 301"/>
                <a:gd name="T16" fmla="*/ 302 w 302"/>
                <a:gd name="T17" fmla="*/ 288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301">
                  <a:moveTo>
                    <a:pt x="302" y="288"/>
                  </a:moveTo>
                  <a:cubicBezTo>
                    <a:pt x="302" y="295"/>
                    <a:pt x="296" y="301"/>
                    <a:pt x="289" y="301"/>
                  </a:cubicBezTo>
                  <a:cubicBezTo>
                    <a:pt x="14" y="301"/>
                    <a:pt x="14" y="301"/>
                    <a:pt x="14" y="301"/>
                  </a:cubicBezTo>
                  <a:cubicBezTo>
                    <a:pt x="6" y="301"/>
                    <a:pt x="0" y="295"/>
                    <a:pt x="0" y="288"/>
                  </a:cubicBezTo>
                  <a:cubicBezTo>
                    <a:pt x="0" y="13"/>
                    <a:pt x="0" y="13"/>
                    <a:pt x="0" y="13"/>
                  </a:cubicBezTo>
                  <a:cubicBezTo>
                    <a:pt x="0" y="6"/>
                    <a:pt x="6" y="0"/>
                    <a:pt x="14" y="0"/>
                  </a:cubicBezTo>
                  <a:cubicBezTo>
                    <a:pt x="289" y="0"/>
                    <a:pt x="289" y="0"/>
                    <a:pt x="289" y="0"/>
                  </a:cubicBezTo>
                  <a:cubicBezTo>
                    <a:pt x="296" y="0"/>
                    <a:pt x="302" y="6"/>
                    <a:pt x="302" y="13"/>
                  </a:cubicBezTo>
                  <a:lnTo>
                    <a:pt x="302" y="288"/>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9" name="Freeform 9">
              <a:extLst>
                <a:ext uri="{FF2B5EF4-FFF2-40B4-BE49-F238E27FC236}">
                  <a16:creationId xmlns:a16="http://schemas.microsoft.com/office/drawing/2014/main" id="{25B2E583-AE1D-42C1-952E-E6AF49F059D8}"/>
                </a:ext>
              </a:extLst>
            </p:cNvPr>
            <p:cNvSpPr>
              <a:spLocks/>
            </p:cNvSpPr>
            <p:nvPr/>
          </p:nvSpPr>
          <p:spPr bwMode="auto">
            <a:xfrm>
              <a:off x="2427288" y="2847975"/>
              <a:ext cx="800100" cy="798513"/>
            </a:xfrm>
            <a:custGeom>
              <a:avLst/>
              <a:gdLst>
                <a:gd name="T0" fmla="*/ 302 w 302"/>
                <a:gd name="T1" fmla="*/ 287 h 301"/>
                <a:gd name="T2" fmla="*/ 289 w 302"/>
                <a:gd name="T3" fmla="*/ 301 h 301"/>
                <a:gd name="T4" fmla="*/ 13 w 302"/>
                <a:gd name="T5" fmla="*/ 301 h 301"/>
                <a:gd name="T6" fmla="*/ 0 w 302"/>
                <a:gd name="T7" fmla="*/ 287 h 301"/>
                <a:gd name="T8" fmla="*/ 0 w 302"/>
                <a:gd name="T9" fmla="*/ 13 h 301"/>
                <a:gd name="T10" fmla="*/ 13 w 302"/>
                <a:gd name="T11" fmla="*/ 0 h 301"/>
                <a:gd name="T12" fmla="*/ 289 w 302"/>
                <a:gd name="T13" fmla="*/ 0 h 301"/>
                <a:gd name="T14" fmla="*/ 302 w 302"/>
                <a:gd name="T15" fmla="*/ 13 h 301"/>
                <a:gd name="T16" fmla="*/ 302 w 302"/>
                <a:gd name="T17" fmla="*/ 287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301">
                  <a:moveTo>
                    <a:pt x="302" y="287"/>
                  </a:moveTo>
                  <a:cubicBezTo>
                    <a:pt x="302" y="295"/>
                    <a:pt x="296" y="301"/>
                    <a:pt x="289" y="301"/>
                  </a:cubicBezTo>
                  <a:cubicBezTo>
                    <a:pt x="13" y="301"/>
                    <a:pt x="13" y="301"/>
                    <a:pt x="13" y="301"/>
                  </a:cubicBezTo>
                  <a:cubicBezTo>
                    <a:pt x="6" y="301"/>
                    <a:pt x="0" y="295"/>
                    <a:pt x="0" y="287"/>
                  </a:cubicBezTo>
                  <a:cubicBezTo>
                    <a:pt x="0" y="13"/>
                    <a:pt x="0" y="13"/>
                    <a:pt x="0" y="13"/>
                  </a:cubicBezTo>
                  <a:cubicBezTo>
                    <a:pt x="0" y="6"/>
                    <a:pt x="6" y="0"/>
                    <a:pt x="13" y="0"/>
                  </a:cubicBezTo>
                  <a:cubicBezTo>
                    <a:pt x="289" y="0"/>
                    <a:pt x="289" y="0"/>
                    <a:pt x="289" y="0"/>
                  </a:cubicBezTo>
                  <a:cubicBezTo>
                    <a:pt x="296" y="0"/>
                    <a:pt x="302" y="6"/>
                    <a:pt x="302" y="13"/>
                  </a:cubicBezTo>
                  <a:lnTo>
                    <a:pt x="302" y="28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0" name="Freeform 10">
              <a:extLst>
                <a:ext uri="{FF2B5EF4-FFF2-40B4-BE49-F238E27FC236}">
                  <a16:creationId xmlns:a16="http://schemas.microsoft.com/office/drawing/2014/main" id="{33A802D5-A787-4B92-BCB5-8E1C86E731B6}"/>
                </a:ext>
              </a:extLst>
            </p:cNvPr>
            <p:cNvSpPr>
              <a:spLocks/>
            </p:cNvSpPr>
            <p:nvPr/>
          </p:nvSpPr>
          <p:spPr bwMode="auto">
            <a:xfrm>
              <a:off x="2854325" y="1165225"/>
              <a:ext cx="381000" cy="379413"/>
            </a:xfrm>
            <a:custGeom>
              <a:avLst/>
              <a:gdLst>
                <a:gd name="T0" fmla="*/ 144 w 144"/>
                <a:gd name="T1" fmla="*/ 137 h 143"/>
                <a:gd name="T2" fmla="*/ 138 w 144"/>
                <a:gd name="T3" fmla="*/ 143 h 143"/>
                <a:gd name="T4" fmla="*/ 6 w 144"/>
                <a:gd name="T5" fmla="*/ 143 h 143"/>
                <a:gd name="T6" fmla="*/ 0 w 144"/>
                <a:gd name="T7" fmla="*/ 137 h 143"/>
                <a:gd name="T8" fmla="*/ 0 w 144"/>
                <a:gd name="T9" fmla="*/ 7 h 143"/>
                <a:gd name="T10" fmla="*/ 6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6" y="143"/>
                    <a:pt x="6" y="143"/>
                    <a:pt x="6" y="143"/>
                  </a:cubicBezTo>
                  <a:cubicBezTo>
                    <a:pt x="3" y="143"/>
                    <a:pt x="0" y="140"/>
                    <a:pt x="0" y="137"/>
                  </a:cubicBezTo>
                  <a:cubicBezTo>
                    <a:pt x="0" y="7"/>
                    <a:pt x="0" y="7"/>
                    <a:pt x="0" y="7"/>
                  </a:cubicBezTo>
                  <a:cubicBezTo>
                    <a:pt x="0" y="3"/>
                    <a:pt x="3" y="0"/>
                    <a:pt x="6" y="0"/>
                  </a:cubicBezTo>
                  <a:cubicBezTo>
                    <a:pt x="138" y="0"/>
                    <a:pt x="138" y="0"/>
                    <a:pt x="138" y="0"/>
                  </a:cubicBezTo>
                  <a:cubicBezTo>
                    <a:pt x="141" y="0"/>
                    <a:pt x="144" y="3"/>
                    <a:pt x="144" y="7"/>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1" name="Freeform 11">
              <a:extLst>
                <a:ext uri="{FF2B5EF4-FFF2-40B4-BE49-F238E27FC236}">
                  <a16:creationId xmlns:a16="http://schemas.microsoft.com/office/drawing/2014/main" id="{6AEE02AB-4BDC-4469-BEEB-58E5D2F3BE85}"/>
                </a:ext>
              </a:extLst>
            </p:cNvPr>
            <p:cNvSpPr>
              <a:spLocks/>
            </p:cNvSpPr>
            <p:nvPr/>
          </p:nvSpPr>
          <p:spPr bwMode="auto">
            <a:xfrm>
              <a:off x="4254500" y="703263"/>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7" y="142"/>
                    <a:pt x="7" y="142"/>
                    <a:pt x="7" y="142"/>
                  </a:cubicBezTo>
                  <a:cubicBezTo>
                    <a:pt x="3" y="142"/>
                    <a:pt x="0" y="139"/>
                    <a:pt x="0" y="136"/>
                  </a:cubicBezTo>
                  <a:cubicBezTo>
                    <a:pt x="0" y="6"/>
                    <a:pt x="0" y="6"/>
                    <a:pt x="0" y="6"/>
                  </a:cubicBezTo>
                  <a:cubicBezTo>
                    <a:pt x="0" y="2"/>
                    <a:pt x="3" y="0"/>
                    <a:pt x="7"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2" name="Freeform 12">
              <a:extLst>
                <a:ext uri="{FF2B5EF4-FFF2-40B4-BE49-F238E27FC236}">
                  <a16:creationId xmlns:a16="http://schemas.microsoft.com/office/drawing/2014/main" id="{6AF9EF2C-B8BB-4594-AA12-A7C2B3ADB4AB}"/>
                </a:ext>
              </a:extLst>
            </p:cNvPr>
            <p:cNvSpPr>
              <a:spLocks/>
            </p:cNvSpPr>
            <p:nvPr/>
          </p:nvSpPr>
          <p:spPr bwMode="auto">
            <a:xfrm>
              <a:off x="6948488" y="688975"/>
              <a:ext cx="382587" cy="379413"/>
            </a:xfrm>
            <a:custGeom>
              <a:avLst/>
              <a:gdLst>
                <a:gd name="T0" fmla="*/ 144 w 144"/>
                <a:gd name="T1" fmla="*/ 137 h 143"/>
                <a:gd name="T2" fmla="*/ 138 w 144"/>
                <a:gd name="T3" fmla="*/ 143 h 143"/>
                <a:gd name="T4" fmla="*/ 7 w 144"/>
                <a:gd name="T5" fmla="*/ 143 h 143"/>
                <a:gd name="T6" fmla="*/ 0 w 144"/>
                <a:gd name="T7" fmla="*/ 137 h 143"/>
                <a:gd name="T8" fmla="*/ 0 w 144"/>
                <a:gd name="T9" fmla="*/ 7 h 143"/>
                <a:gd name="T10" fmla="*/ 7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7" y="143"/>
                    <a:pt x="7" y="143"/>
                    <a:pt x="7" y="143"/>
                  </a:cubicBezTo>
                  <a:cubicBezTo>
                    <a:pt x="3" y="143"/>
                    <a:pt x="0" y="140"/>
                    <a:pt x="0" y="137"/>
                  </a:cubicBezTo>
                  <a:cubicBezTo>
                    <a:pt x="0" y="7"/>
                    <a:pt x="0" y="7"/>
                    <a:pt x="0" y="7"/>
                  </a:cubicBezTo>
                  <a:cubicBezTo>
                    <a:pt x="0" y="3"/>
                    <a:pt x="3" y="0"/>
                    <a:pt x="7" y="0"/>
                  </a:cubicBezTo>
                  <a:cubicBezTo>
                    <a:pt x="138" y="0"/>
                    <a:pt x="138" y="0"/>
                    <a:pt x="138" y="0"/>
                  </a:cubicBezTo>
                  <a:cubicBezTo>
                    <a:pt x="141" y="0"/>
                    <a:pt x="144" y="3"/>
                    <a:pt x="144" y="7"/>
                  </a:cubicBezTo>
                  <a:lnTo>
                    <a:pt x="144" y="13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3" name="Freeform 13">
              <a:extLst>
                <a:ext uri="{FF2B5EF4-FFF2-40B4-BE49-F238E27FC236}">
                  <a16:creationId xmlns:a16="http://schemas.microsoft.com/office/drawing/2014/main" id="{A22CE38D-535D-4CAF-8AF4-13C41A68BB6D}"/>
                </a:ext>
              </a:extLst>
            </p:cNvPr>
            <p:cNvSpPr>
              <a:spLocks/>
            </p:cNvSpPr>
            <p:nvPr/>
          </p:nvSpPr>
          <p:spPr bwMode="auto">
            <a:xfrm>
              <a:off x="8320088" y="1157288"/>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4" name="Freeform 14">
              <a:extLst>
                <a:ext uri="{FF2B5EF4-FFF2-40B4-BE49-F238E27FC236}">
                  <a16:creationId xmlns:a16="http://schemas.microsoft.com/office/drawing/2014/main" id="{39B64302-DA1B-4996-A180-A08EC12E8CF6}"/>
                </a:ext>
              </a:extLst>
            </p:cNvPr>
            <p:cNvSpPr>
              <a:spLocks/>
            </p:cNvSpPr>
            <p:nvPr/>
          </p:nvSpPr>
          <p:spPr bwMode="auto">
            <a:xfrm>
              <a:off x="7845425" y="1976438"/>
              <a:ext cx="381000" cy="377825"/>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7" y="142"/>
                    <a:pt x="7" y="142"/>
                    <a:pt x="7" y="142"/>
                  </a:cubicBezTo>
                  <a:cubicBezTo>
                    <a:pt x="3" y="142"/>
                    <a:pt x="0" y="139"/>
                    <a:pt x="0" y="136"/>
                  </a:cubicBezTo>
                  <a:cubicBezTo>
                    <a:pt x="0" y="6"/>
                    <a:pt x="0" y="6"/>
                    <a:pt x="0" y="6"/>
                  </a:cubicBezTo>
                  <a:cubicBezTo>
                    <a:pt x="0" y="2"/>
                    <a:pt x="3" y="0"/>
                    <a:pt x="7"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5" name="Freeform 15">
              <a:extLst>
                <a:ext uri="{FF2B5EF4-FFF2-40B4-BE49-F238E27FC236}">
                  <a16:creationId xmlns:a16="http://schemas.microsoft.com/office/drawing/2014/main" id="{A30D1B24-4AA2-4F12-8789-6062A4B00180}"/>
                </a:ext>
              </a:extLst>
            </p:cNvPr>
            <p:cNvSpPr>
              <a:spLocks/>
            </p:cNvSpPr>
            <p:nvPr/>
          </p:nvSpPr>
          <p:spPr bwMode="auto">
            <a:xfrm>
              <a:off x="8320088" y="3717925"/>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6" name="Freeform 16">
              <a:extLst>
                <a:ext uri="{FF2B5EF4-FFF2-40B4-BE49-F238E27FC236}">
                  <a16:creationId xmlns:a16="http://schemas.microsoft.com/office/drawing/2014/main" id="{D621600D-6724-4750-A869-B7C63B67DA46}"/>
                </a:ext>
              </a:extLst>
            </p:cNvPr>
            <p:cNvSpPr>
              <a:spLocks/>
            </p:cNvSpPr>
            <p:nvPr/>
          </p:nvSpPr>
          <p:spPr bwMode="auto">
            <a:xfrm>
              <a:off x="8320088" y="2425700"/>
              <a:ext cx="817562" cy="790575"/>
            </a:xfrm>
            <a:custGeom>
              <a:avLst/>
              <a:gdLst>
                <a:gd name="T0" fmla="*/ 308 w 308"/>
                <a:gd name="T1" fmla="*/ 285 h 298"/>
                <a:gd name="T2" fmla="*/ 295 w 308"/>
                <a:gd name="T3" fmla="*/ 298 h 298"/>
                <a:gd name="T4" fmla="*/ 14 w 308"/>
                <a:gd name="T5" fmla="*/ 298 h 298"/>
                <a:gd name="T6" fmla="*/ 0 w 308"/>
                <a:gd name="T7" fmla="*/ 285 h 298"/>
                <a:gd name="T8" fmla="*/ 0 w 308"/>
                <a:gd name="T9" fmla="*/ 13 h 298"/>
                <a:gd name="T10" fmla="*/ 14 w 308"/>
                <a:gd name="T11" fmla="*/ 0 h 298"/>
                <a:gd name="T12" fmla="*/ 295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5" y="298"/>
                  </a:cubicBezTo>
                  <a:cubicBezTo>
                    <a:pt x="14" y="298"/>
                    <a:pt x="14" y="298"/>
                    <a:pt x="14" y="298"/>
                  </a:cubicBezTo>
                  <a:cubicBezTo>
                    <a:pt x="7" y="298"/>
                    <a:pt x="0" y="292"/>
                    <a:pt x="0" y="285"/>
                  </a:cubicBezTo>
                  <a:cubicBezTo>
                    <a:pt x="0" y="13"/>
                    <a:pt x="0" y="13"/>
                    <a:pt x="0" y="13"/>
                  </a:cubicBezTo>
                  <a:cubicBezTo>
                    <a:pt x="0" y="6"/>
                    <a:pt x="7" y="0"/>
                    <a:pt x="14" y="0"/>
                  </a:cubicBezTo>
                  <a:cubicBezTo>
                    <a:pt x="295" y="0"/>
                    <a:pt x="295" y="0"/>
                    <a:pt x="295" y="0"/>
                  </a:cubicBezTo>
                  <a:cubicBezTo>
                    <a:pt x="302" y="0"/>
                    <a:pt x="308" y="6"/>
                    <a:pt x="308" y="13"/>
                  </a:cubicBezTo>
                  <a:lnTo>
                    <a:pt x="308" y="285"/>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7" name="Freeform 17">
              <a:extLst>
                <a:ext uri="{FF2B5EF4-FFF2-40B4-BE49-F238E27FC236}">
                  <a16:creationId xmlns:a16="http://schemas.microsoft.com/office/drawing/2014/main" id="{ECE8626B-FB43-409C-A027-541E3CD43BDB}"/>
                </a:ext>
              </a:extLst>
            </p:cNvPr>
            <p:cNvSpPr>
              <a:spLocks/>
            </p:cNvSpPr>
            <p:nvPr/>
          </p:nvSpPr>
          <p:spPr bwMode="auto">
            <a:xfrm>
              <a:off x="7418388" y="2411413"/>
              <a:ext cx="815975" cy="792163"/>
            </a:xfrm>
            <a:custGeom>
              <a:avLst/>
              <a:gdLst>
                <a:gd name="T0" fmla="*/ 308 w 308"/>
                <a:gd name="T1" fmla="*/ 285 h 298"/>
                <a:gd name="T2" fmla="*/ 294 w 308"/>
                <a:gd name="T3" fmla="*/ 298 h 298"/>
                <a:gd name="T4" fmla="*/ 14 w 308"/>
                <a:gd name="T5" fmla="*/ 298 h 298"/>
                <a:gd name="T6" fmla="*/ 0 w 308"/>
                <a:gd name="T7" fmla="*/ 285 h 298"/>
                <a:gd name="T8" fmla="*/ 0 w 308"/>
                <a:gd name="T9" fmla="*/ 13 h 298"/>
                <a:gd name="T10" fmla="*/ 14 w 308"/>
                <a:gd name="T11" fmla="*/ 0 h 298"/>
                <a:gd name="T12" fmla="*/ 294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4" y="298"/>
                  </a:cubicBezTo>
                  <a:cubicBezTo>
                    <a:pt x="14" y="298"/>
                    <a:pt x="14" y="298"/>
                    <a:pt x="14" y="298"/>
                  </a:cubicBezTo>
                  <a:cubicBezTo>
                    <a:pt x="6" y="298"/>
                    <a:pt x="0" y="292"/>
                    <a:pt x="0" y="285"/>
                  </a:cubicBezTo>
                  <a:cubicBezTo>
                    <a:pt x="0" y="13"/>
                    <a:pt x="0" y="13"/>
                    <a:pt x="0" y="13"/>
                  </a:cubicBezTo>
                  <a:cubicBezTo>
                    <a:pt x="0" y="6"/>
                    <a:pt x="6" y="0"/>
                    <a:pt x="14" y="0"/>
                  </a:cubicBezTo>
                  <a:cubicBezTo>
                    <a:pt x="294" y="0"/>
                    <a:pt x="294" y="0"/>
                    <a:pt x="294" y="0"/>
                  </a:cubicBezTo>
                  <a:cubicBezTo>
                    <a:pt x="302" y="0"/>
                    <a:pt x="308" y="6"/>
                    <a:pt x="308" y="13"/>
                  </a:cubicBezTo>
                  <a:lnTo>
                    <a:pt x="308" y="285"/>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8" name="Freeform 18">
              <a:extLst>
                <a:ext uri="{FF2B5EF4-FFF2-40B4-BE49-F238E27FC236}">
                  <a16:creationId xmlns:a16="http://schemas.microsoft.com/office/drawing/2014/main" id="{B4D258B4-846A-4E33-BC05-D6C0F8980487}"/>
                </a:ext>
              </a:extLst>
            </p:cNvPr>
            <p:cNvSpPr>
              <a:spLocks/>
            </p:cNvSpPr>
            <p:nvPr/>
          </p:nvSpPr>
          <p:spPr bwMode="auto">
            <a:xfrm>
              <a:off x="6534150" y="1562100"/>
              <a:ext cx="817562" cy="792163"/>
            </a:xfrm>
            <a:custGeom>
              <a:avLst/>
              <a:gdLst>
                <a:gd name="T0" fmla="*/ 308 w 308"/>
                <a:gd name="T1" fmla="*/ 285 h 298"/>
                <a:gd name="T2" fmla="*/ 294 w 308"/>
                <a:gd name="T3" fmla="*/ 298 h 298"/>
                <a:gd name="T4" fmla="*/ 13 w 308"/>
                <a:gd name="T5" fmla="*/ 298 h 298"/>
                <a:gd name="T6" fmla="*/ 0 w 308"/>
                <a:gd name="T7" fmla="*/ 285 h 298"/>
                <a:gd name="T8" fmla="*/ 0 w 308"/>
                <a:gd name="T9" fmla="*/ 13 h 298"/>
                <a:gd name="T10" fmla="*/ 13 w 308"/>
                <a:gd name="T11" fmla="*/ 0 h 298"/>
                <a:gd name="T12" fmla="*/ 294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4" y="298"/>
                  </a:cubicBezTo>
                  <a:cubicBezTo>
                    <a:pt x="13" y="298"/>
                    <a:pt x="13" y="298"/>
                    <a:pt x="13" y="298"/>
                  </a:cubicBezTo>
                  <a:cubicBezTo>
                    <a:pt x="6" y="298"/>
                    <a:pt x="0" y="292"/>
                    <a:pt x="0" y="285"/>
                  </a:cubicBezTo>
                  <a:cubicBezTo>
                    <a:pt x="0" y="13"/>
                    <a:pt x="0" y="13"/>
                    <a:pt x="0" y="13"/>
                  </a:cubicBezTo>
                  <a:cubicBezTo>
                    <a:pt x="0" y="6"/>
                    <a:pt x="6" y="0"/>
                    <a:pt x="13" y="0"/>
                  </a:cubicBezTo>
                  <a:cubicBezTo>
                    <a:pt x="294" y="0"/>
                    <a:pt x="294" y="0"/>
                    <a:pt x="294" y="0"/>
                  </a:cubicBezTo>
                  <a:cubicBezTo>
                    <a:pt x="302" y="0"/>
                    <a:pt x="308" y="6"/>
                    <a:pt x="308" y="13"/>
                  </a:cubicBezTo>
                  <a:lnTo>
                    <a:pt x="308" y="285"/>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39" name="Freeform 19">
              <a:extLst>
                <a:ext uri="{FF2B5EF4-FFF2-40B4-BE49-F238E27FC236}">
                  <a16:creationId xmlns:a16="http://schemas.microsoft.com/office/drawing/2014/main" id="{C8195DB7-3FEF-40C7-B7F8-C0BD1ADFD77D}"/>
                </a:ext>
              </a:extLst>
            </p:cNvPr>
            <p:cNvSpPr>
              <a:spLocks/>
            </p:cNvSpPr>
            <p:nvPr/>
          </p:nvSpPr>
          <p:spPr bwMode="auto">
            <a:xfrm>
              <a:off x="8320088" y="1584325"/>
              <a:ext cx="817562" cy="790575"/>
            </a:xfrm>
            <a:custGeom>
              <a:avLst/>
              <a:gdLst>
                <a:gd name="T0" fmla="*/ 308 w 308"/>
                <a:gd name="T1" fmla="*/ 285 h 298"/>
                <a:gd name="T2" fmla="*/ 295 w 308"/>
                <a:gd name="T3" fmla="*/ 298 h 298"/>
                <a:gd name="T4" fmla="*/ 14 w 308"/>
                <a:gd name="T5" fmla="*/ 298 h 298"/>
                <a:gd name="T6" fmla="*/ 0 w 308"/>
                <a:gd name="T7" fmla="*/ 285 h 298"/>
                <a:gd name="T8" fmla="*/ 0 w 308"/>
                <a:gd name="T9" fmla="*/ 14 h 298"/>
                <a:gd name="T10" fmla="*/ 14 w 308"/>
                <a:gd name="T11" fmla="*/ 0 h 298"/>
                <a:gd name="T12" fmla="*/ 295 w 308"/>
                <a:gd name="T13" fmla="*/ 0 h 298"/>
                <a:gd name="T14" fmla="*/ 308 w 308"/>
                <a:gd name="T15" fmla="*/ 14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5" y="298"/>
                  </a:cubicBezTo>
                  <a:cubicBezTo>
                    <a:pt x="14" y="298"/>
                    <a:pt x="14" y="298"/>
                    <a:pt x="14" y="298"/>
                  </a:cubicBezTo>
                  <a:cubicBezTo>
                    <a:pt x="7" y="298"/>
                    <a:pt x="0" y="292"/>
                    <a:pt x="0" y="285"/>
                  </a:cubicBezTo>
                  <a:cubicBezTo>
                    <a:pt x="0" y="14"/>
                    <a:pt x="0" y="14"/>
                    <a:pt x="0" y="14"/>
                  </a:cubicBezTo>
                  <a:cubicBezTo>
                    <a:pt x="0" y="6"/>
                    <a:pt x="7" y="0"/>
                    <a:pt x="14" y="0"/>
                  </a:cubicBezTo>
                  <a:cubicBezTo>
                    <a:pt x="295" y="0"/>
                    <a:pt x="295" y="0"/>
                    <a:pt x="295" y="0"/>
                  </a:cubicBezTo>
                  <a:cubicBezTo>
                    <a:pt x="302" y="0"/>
                    <a:pt x="308" y="6"/>
                    <a:pt x="308" y="14"/>
                  </a:cubicBezTo>
                  <a:lnTo>
                    <a:pt x="308" y="285"/>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0" name="Freeform 20">
              <a:extLst>
                <a:ext uri="{FF2B5EF4-FFF2-40B4-BE49-F238E27FC236}">
                  <a16:creationId xmlns:a16="http://schemas.microsoft.com/office/drawing/2014/main" id="{446FF0C3-3437-4D5D-BA15-872119D4E111}"/>
                </a:ext>
              </a:extLst>
            </p:cNvPr>
            <p:cNvSpPr>
              <a:spLocks/>
            </p:cNvSpPr>
            <p:nvPr/>
          </p:nvSpPr>
          <p:spPr bwMode="auto">
            <a:xfrm>
              <a:off x="7423150" y="4614863"/>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41" name="Freeform 21">
              <a:extLst>
                <a:ext uri="{FF2B5EF4-FFF2-40B4-BE49-F238E27FC236}">
                  <a16:creationId xmlns:a16="http://schemas.microsoft.com/office/drawing/2014/main" id="{88FAF475-E03B-445A-83A7-A0168B7A2929}"/>
                </a:ext>
              </a:extLst>
            </p:cNvPr>
            <p:cNvSpPr>
              <a:spLocks/>
            </p:cNvSpPr>
            <p:nvPr/>
          </p:nvSpPr>
          <p:spPr bwMode="auto">
            <a:xfrm>
              <a:off x="6486525" y="5483225"/>
              <a:ext cx="382587" cy="379413"/>
            </a:xfrm>
            <a:custGeom>
              <a:avLst/>
              <a:gdLst>
                <a:gd name="T0" fmla="*/ 144 w 144"/>
                <a:gd name="T1" fmla="*/ 137 h 143"/>
                <a:gd name="T2" fmla="*/ 137 w 144"/>
                <a:gd name="T3" fmla="*/ 143 h 143"/>
                <a:gd name="T4" fmla="*/ 6 w 144"/>
                <a:gd name="T5" fmla="*/ 143 h 143"/>
                <a:gd name="T6" fmla="*/ 0 w 144"/>
                <a:gd name="T7" fmla="*/ 137 h 143"/>
                <a:gd name="T8" fmla="*/ 0 w 144"/>
                <a:gd name="T9" fmla="*/ 6 h 143"/>
                <a:gd name="T10" fmla="*/ 6 w 144"/>
                <a:gd name="T11" fmla="*/ 0 h 143"/>
                <a:gd name="T12" fmla="*/ 137 w 144"/>
                <a:gd name="T13" fmla="*/ 0 h 143"/>
                <a:gd name="T14" fmla="*/ 144 w 144"/>
                <a:gd name="T15" fmla="*/ 6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7" y="143"/>
                  </a:cubicBezTo>
                  <a:cubicBezTo>
                    <a:pt x="6" y="143"/>
                    <a:pt x="6" y="143"/>
                    <a:pt x="6" y="143"/>
                  </a:cubicBezTo>
                  <a:cubicBezTo>
                    <a:pt x="3" y="143"/>
                    <a:pt x="0" y="140"/>
                    <a:pt x="0" y="137"/>
                  </a:cubicBezTo>
                  <a:cubicBezTo>
                    <a:pt x="0" y="6"/>
                    <a:pt x="0" y="6"/>
                    <a:pt x="0" y="6"/>
                  </a:cubicBezTo>
                  <a:cubicBezTo>
                    <a:pt x="0" y="3"/>
                    <a:pt x="3" y="0"/>
                    <a:pt x="6" y="0"/>
                  </a:cubicBezTo>
                  <a:cubicBezTo>
                    <a:pt x="137" y="0"/>
                    <a:pt x="137" y="0"/>
                    <a:pt x="137" y="0"/>
                  </a:cubicBezTo>
                  <a:cubicBezTo>
                    <a:pt x="141" y="0"/>
                    <a:pt x="144" y="3"/>
                    <a:pt x="144" y="6"/>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2" name="Freeform 22">
              <a:extLst>
                <a:ext uri="{FF2B5EF4-FFF2-40B4-BE49-F238E27FC236}">
                  <a16:creationId xmlns:a16="http://schemas.microsoft.com/office/drawing/2014/main" id="{1865E573-CDAB-4975-958D-52B077E338BC}"/>
                </a:ext>
              </a:extLst>
            </p:cNvPr>
            <p:cNvSpPr>
              <a:spLocks/>
            </p:cNvSpPr>
            <p:nvPr/>
          </p:nvSpPr>
          <p:spPr bwMode="auto">
            <a:xfrm>
              <a:off x="5554663" y="5929313"/>
              <a:ext cx="722312" cy="379413"/>
            </a:xfrm>
            <a:custGeom>
              <a:avLst/>
              <a:gdLst>
                <a:gd name="T0" fmla="*/ 272 w 272"/>
                <a:gd name="T1" fmla="*/ 137 h 143"/>
                <a:gd name="T2" fmla="*/ 260 w 272"/>
                <a:gd name="T3" fmla="*/ 143 h 143"/>
                <a:gd name="T4" fmla="*/ 12 w 272"/>
                <a:gd name="T5" fmla="*/ 143 h 143"/>
                <a:gd name="T6" fmla="*/ 0 w 272"/>
                <a:gd name="T7" fmla="*/ 137 h 143"/>
                <a:gd name="T8" fmla="*/ 0 w 272"/>
                <a:gd name="T9" fmla="*/ 7 h 143"/>
                <a:gd name="T10" fmla="*/ 12 w 272"/>
                <a:gd name="T11" fmla="*/ 0 h 143"/>
                <a:gd name="T12" fmla="*/ 260 w 272"/>
                <a:gd name="T13" fmla="*/ 0 h 143"/>
                <a:gd name="T14" fmla="*/ 272 w 272"/>
                <a:gd name="T15" fmla="*/ 7 h 143"/>
                <a:gd name="T16" fmla="*/ 272 w 272"/>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2" h="143">
                  <a:moveTo>
                    <a:pt x="272" y="137"/>
                  </a:moveTo>
                  <a:cubicBezTo>
                    <a:pt x="272" y="140"/>
                    <a:pt x="266" y="143"/>
                    <a:pt x="260" y="143"/>
                  </a:cubicBezTo>
                  <a:cubicBezTo>
                    <a:pt x="12" y="143"/>
                    <a:pt x="12" y="143"/>
                    <a:pt x="12" y="143"/>
                  </a:cubicBezTo>
                  <a:cubicBezTo>
                    <a:pt x="5" y="143"/>
                    <a:pt x="0" y="140"/>
                    <a:pt x="0" y="137"/>
                  </a:cubicBezTo>
                  <a:cubicBezTo>
                    <a:pt x="0" y="7"/>
                    <a:pt x="0" y="7"/>
                    <a:pt x="0" y="7"/>
                  </a:cubicBezTo>
                  <a:cubicBezTo>
                    <a:pt x="0" y="3"/>
                    <a:pt x="5" y="0"/>
                    <a:pt x="12" y="0"/>
                  </a:cubicBezTo>
                  <a:cubicBezTo>
                    <a:pt x="260" y="0"/>
                    <a:pt x="260" y="0"/>
                    <a:pt x="260" y="0"/>
                  </a:cubicBezTo>
                  <a:cubicBezTo>
                    <a:pt x="266" y="0"/>
                    <a:pt x="272" y="3"/>
                    <a:pt x="272" y="7"/>
                  </a:cubicBezTo>
                  <a:lnTo>
                    <a:pt x="272" y="13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3" name="Freeform 23">
              <a:extLst>
                <a:ext uri="{FF2B5EF4-FFF2-40B4-BE49-F238E27FC236}">
                  <a16:creationId xmlns:a16="http://schemas.microsoft.com/office/drawing/2014/main" id="{4A985ED5-8112-404F-BB55-1F9E159066CE}"/>
                </a:ext>
              </a:extLst>
            </p:cNvPr>
            <p:cNvSpPr>
              <a:spLocks/>
            </p:cNvSpPr>
            <p:nvPr/>
          </p:nvSpPr>
          <p:spPr bwMode="auto">
            <a:xfrm>
              <a:off x="6510338" y="5026025"/>
              <a:ext cx="817562" cy="377825"/>
            </a:xfrm>
            <a:custGeom>
              <a:avLst/>
              <a:gdLst>
                <a:gd name="T0" fmla="*/ 308 w 308"/>
                <a:gd name="T1" fmla="*/ 136 h 142"/>
                <a:gd name="T2" fmla="*/ 295 w 308"/>
                <a:gd name="T3" fmla="*/ 142 h 142"/>
                <a:gd name="T4" fmla="*/ 14 w 308"/>
                <a:gd name="T5" fmla="*/ 142 h 142"/>
                <a:gd name="T6" fmla="*/ 0 w 308"/>
                <a:gd name="T7" fmla="*/ 136 h 142"/>
                <a:gd name="T8" fmla="*/ 0 w 308"/>
                <a:gd name="T9" fmla="*/ 6 h 142"/>
                <a:gd name="T10" fmla="*/ 14 w 308"/>
                <a:gd name="T11" fmla="*/ 0 h 142"/>
                <a:gd name="T12" fmla="*/ 295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5" y="142"/>
                  </a:cubicBezTo>
                  <a:cubicBezTo>
                    <a:pt x="14" y="142"/>
                    <a:pt x="14" y="142"/>
                    <a:pt x="14" y="142"/>
                  </a:cubicBezTo>
                  <a:cubicBezTo>
                    <a:pt x="6" y="142"/>
                    <a:pt x="0" y="140"/>
                    <a:pt x="0" y="136"/>
                  </a:cubicBezTo>
                  <a:cubicBezTo>
                    <a:pt x="0" y="6"/>
                    <a:pt x="0" y="6"/>
                    <a:pt x="0" y="6"/>
                  </a:cubicBezTo>
                  <a:cubicBezTo>
                    <a:pt x="0" y="3"/>
                    <a:pt x="6" y="0"/>
                    <a:pt x="14" y="0"/>
                  </a:cubicBezTo>
                  <a:cubicBezTo>
                    <a:pt x="295" y="0"/>
                    <a:pt x="295" y="0"/>
                    <a:pt x="295"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4" name="Freeform 24">
              <a:extLst>
                <a:ext uri="{FF2B5EF4-FFF2-40B4-BE49-F238E27FC236}">
                  <a16:creationId xmlns:a16="http://schemas.microsoft.com/office/drawing/2014/main" id="{B9B4BA42-CEFC-477D-AAD1-92B56619B100}"/>
                </a:ext>
              </a:extLst>
            </p:cNvPr>
            <p:cNvSpPr>
              <a:spLocks/>
            </p:cNvSpPr>
            <p:nvPr/>
          </p:nvSpPr>
          <p:spPr bwMode="auto">
            <a:xfrm>
              <a:off x="6510338" y="1122363"/>
              <a:ext cx="817562" cy="379413"/>
            </a:xfrm>
            <a:custGeom>
              <a:avLst/>
              <a:gdLst>
                <a:gd name="T0" fmla="*/ 308 w 308"/>
                <a:gd name="T1" fmla="*/ 136 h 143"/>
                <a:gd name="T2" fmla="*/ 295 w 308"/>
                <a:gd name="T3" fmla="*/ 143 h 143"/>
                <a:gd name="T4" fmla="*/ 14 w 308"/>
                <a:gd name="T5" fmla="*/ 143 h 143"/>
                <a:gd name="T6" fmla="*/ 0 w 308"/>
                <a:gd name="T7" fmla="*/ 136 h 143"/>
                <a:gd name="T8" fmla="*/ 0 w 308"/>
                <a:gd name="T9" fmla="*/ 6 h 143"/>
                <a:gd name="T10" fmla="*/ 14 w 308"/>
                <a:gd name="T11" fmla="*/ 0 h 143"/>
                <a:gd name="T12" fmla="*/ 295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5" y="143"/>
                  </a:cubicBezTo>
                  <a:cubicBezTo>
                    <a:pt x="14" y="143"/>
                    <a:pt x="14" y="143"/>
                    <a:pt x="14" y="143"/>
                  </a:cubicBezTo>
                  <a:cubicBezTo>
                    <a:pt x="6" y="143"/>
                    <a:pt x="0" y="140"/>
                    <a:pt x="0" y="136"/>
                  </a:cubicBezTo>
                  <a:cubicBezTo>
                    <a:pt x="0" y="6"/>
                    <a:pt x="0" y="6"/>
                    <a:pt x="0" y="6"/>
                  </a:cubicBezTo>
                  <a:cubicBezTo>
                    <a:pt x="0" y="3"/>
                    <a:pt x="6" y="0"/>
                    <a:pt x="14" y="0"/>
                  </a:cubicBezTo>
                  <a:cubicBezTo>
                    <a:pt x="295" y="0"/>
                    <a:pt x="295" y="0"/>
                    <a:pt x="295"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5" name="Freeform 25">
              <a:extLst>
                <a:ext uri="{FF2B5EF4-FFF2-40B4-BE49-F238E27FC236}">
                  <a16:creationId xmlns:a16="http://schemas.microsoft.com/office/drawing/2014/main" id="{2CE17DD6-3BBA-4441-B1E5-054F5B8A9ABB}"/>
                </a:ext>
              </a:extLst>
            </p:cNvPr>
            <p:cNvSpPr>
              <a:spLocks/>
            </p:cNvSpPr>
            <p:nvPr/>
          </p:nvSpPr>
          <p:spPr bwMode="auto">
            <a:xfrm>
              <a:off x="7418388" y="4181475"/>
              <a:ext cx="815975" cy="377825"/>
            </a:xfrm>
            <a:custGeom>
              <a:avLst/>
              <a:gdLst>
                <a:gd name="T0" fmla="*/ 308 w 308"/>
                <a:gd name="T1" fmla="*/ 136 h 142"/>
                <a:gd name="T2" fmla="*/ 294 w 308"/>
                <a:gd name="T3" fmla="*/ 142 h 142"/>
                <a:gd name="T4" fmla="*/ 14 w 308"/>
                <a:gd name="T5" fmla="*/ 142 h 142"/>
                <a:gd name="T6" fmla="*/ 0 w 308"/>
                <a:gd name="T7" fmla="*/ 136 h 142"/>
                <a:gd name="T8" fmla="*/ 0 w 308"/>
                <a:gd name="T9" fmla="*/ 6 h 142"/>
                <a:gd name="T10" fmla="*/ 14 w 308"/>
                <a:gd name="T11" fmla="*/ 0 h 142"/>
                <a:gd name="T12" fmla="*/ 294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4" y="142"/>
                  </a:cubicBezTo>
                  <a:cubicBezTo>
                    <a:pt x="14" y="142"/>
                    <a:pt x="14" y="142"/>
                    <a:pt x="14" y="142"/>
                  </a:cubicBezTo>
                  <a:cubicBezTo>
                    <a:pt x="6" y="142"/>
                    <a:pt x="0" y="140"/>
                    <a:pt x="0" y="136"/>
                  </a:cubicBezTo>
                  <a:cubicBezTo>
                    <a:pt x="0" y="6"/>
                    <a:pt x="0" y="6"/>
                    <a:pt x="0" y="6"/>
                  </a:cubicBezTo>
                  <a:cubicBezTo>
                    <a:pt x="0" y="3"/>
                    <a:pt x="6" y="0"/>
                    <a:pt x="14" y="0"/>
                  </a:cubicBezTo>
                  <a:cubicBezTo>
                    <a:pt x="294" y="0"/>
                    <a:pt x="294" y="0"/>
                    <a:pt x="294" y="0"/>
                  </a:cubicBezTo>
                  <a:cubicBezTo>
                    <a:pt x="302" y="0"/>
                    <a:pt x="308" y="3"/>
                    <a:pt x="308" y="6"/>
                  </a:cubicBezTo>
                  <a:lnTo>
                    <a:pt x="308"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6" name="Freeform 26">
              <a:extLst>
                <a:ext uri="{FF2B5EF4-FFF2-40B4-BE49-F238E27FC236}">
                  <a16:creationId xmlns:a16="http://schemas.microsoft.com/office/drawing/2014/main" id="{E9B3D340-EC01-4036-B03B-4703C1ED7BA3}"/>
                </a:ext>
              </a:extLst>
            </p:cNvPr>
            <p:cNvSpPr>
              <a:spLocks/>
            </p:cNvSpPr>
            <p:nvPr/>
          </p:nvSpPr>
          <p:spPr bwMode="auto">
            <a:xfrm>
              <a:off x="7418388" y="3733800"/>
              <a:ext cx="815975" cy="379413"/>
            </a:xfrm>
            <a:custGeom>
              <a:avLst/>
              <a:gdLst>
                <a:gd name="T0" fmla="*/ 308 w 308"/>
                <a:gd name="T1" fmla="*/ 136 h 143"/>
                <a:gd name="T2" fmla="*/ 294 w 308"/>
                <a:gd name="T3" fmla="*/ 143 h 143"/>
                <a:gd name="T4" fmla="*/ 14 w 308"/>
                <a:gd name="T5" fmla="*/ 143 h 143"/>
                <a:gd name="T6" fmla="*/ 0 w 308"/>
                <a:gd name="T7" fmla="*/ 136 h 143"/>
                <a:gd name="T8" fmla="*/ 0 w 308"/>
                <a:gd name="T9" fmla="*/ 6 h 143"/>
                <a:gd name="T10" fmla="*/ 14 w 308"/>
                <a:gd name="T11" fmla="*/ 0 h 143"/>
                <a:gd name="T12" fmla="*/ 294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4" y="143"/>
                  </a:cubicBezTo>
                  <a:cubicBezTo>
                    <a:pt x="14" y="143"/>
                    <a:pt x="14" y="143"/>
                    <a:pt x="14" y="143"/>
                  </a:cubicBezTo>
                  <a:cubicBezTo>
                    <a:pt x="6" y="143"/>
                    <a:pt x="0" y="140"/>
                    <a:pt x="0" y="136"/>
                  </a:cubicBezTo>
                  <a:cubicBezTo>
                    <a:pt x="0" y="6"/>
                    <a:pt x="0" y="6"/>
                    <a:pt x="0" y="6"/>
                  </a:cubicBezTo>
                  <a:cubicBezTo>
                    <a:pt x="0" y="3"/>
                    <a:pt x="6" y="0"/>
                    <a:pt x="14" y="0"/>
                  </a:cubicBezTo>
                  <a:cubicBezTo>
                    <a:pt x="294" y="0"/>
                    <a:pt x="294" y="0"/>
                    <a:pt x="294"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7" name="Freeform 27">
              <a:extLst>
                <a:ext uri="{FF2B5EF4-FFF2-40B4-BE49-F238E27FC236}">
                  <a16:creationId xmlns:a16="http://schemas.microsoft.com/office/drawing/2014/main" id="{F2B8D980-9442-4FCB-BD10-185D1A79EAFD}"/>
                </a:ext>
              </a:extLst>
            </p:cNvPr>
            <p:cNvSpPr>
              <a:spLocks/>
            </p:cNvSpPr>
            <p:nvPr/>
          </p:nvSpPr>
          <p:spPr bwMode="auto">
            <a:xfrm>
              <a:off x="8320088" y="3268663"/>
              <a:ext cx="817562" cy="377825"/>
            </a:xfrm>
            <a:custGeom>
              <a:avLst/>
              <a:gdLst>
                <a:gd name="T0" fmla="*/ 308 w 308"/>
                <a:gd name="T1" fmla="*/ 136 h 142"/>
                <a:gd name="T2" fmla="*/ 295 w 308"/>
                <a:gd name="T3" fmla="*/ 142 h 142"/>
                <a:gd name="T4" fmla="*/ 14 w 308"/>
                <a:gd name="T5" fmla="*/ 142 h 142"/>
                <a:gd name="T6" fmla="*/ 0 w 308"/>
                <a:gd name="T7" fmla="*/ 136 h 142"/>
                <a:gd name="T8" fmla="*/ 0 w 308"/>
                <a:gd name="T9" fmla="*/ 6 h 142"/>
                <a:gd name="T10" fmla="*/ 14 w 308"/>
                <a:gd name="T11" fmla="*/ 0 h 142"/>
                <a:gd name="T12" fmla="*/ 295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5" y="142"/>
                  </a:cubicBezTo>
                  <a:cubicBezTo>
                    <a:pt x="14" y="142"/>
                    <a:pt x="14" y="142"/>
                    <a:pt x="14" y="142"/>
                  </a:cubicBezTo>
                  <a:cubicBezTo>
                    <a:pt x="7" y="142"/>
                    <a:pt x="0" y="140"/>
                    <a:pt x="0" y="136"/>
                  </a:cubicBezTo>
                  <a:cubicBezTo>
                    <a:pt x="0" y="6"/>
                    <a:pt x="0" y="6"/>
                    <a:pt x="0" y="6"/>
                  </a:cubicBezTo>
                  <a:cubicBezTo>
                    <a:pt x="0" y="3"/>
                    <a:pt x="7" y="0"/>
                    <a:pt x="14" y="0"/>
                  </a:cubicBezTo>
                  <a:cubicBezTo>
                    <a:pt x="295" y="0"/>
                    <a:pt x="295" y="0"/>
                    <a:pt x="295" y="0"/>
                  </a:cubicBezTo>
                  <a:cubicBezTo>
                    <a:pt x="302" y="0"/>
                    <a:pt x="308" y="3"/>
                    <a:pt x="308" y="6"/>
                  </a:cubicBezTo>
                  <a:lnTo>
                    <a:pt x="308"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8" name="Freeform 28">
              <a:extLst>
                <a:ext uri="{FF2B5EF4-FFF2-40B4-BE49-F238E27FC236}">
                  <a16:creationId xmlns:a16="http://schemas.microsoft.com/office/drawing/2014/main" id="{85911E16-34EC-4BE8-A277-08F4B1A67DE2}"/>
                </a:ext>
              </a:extLst>
            </p:cNvPr>
            <p:cNvSpPr>
              <a:spLocks/>
            </p:cNvSpPr>
            <p:nvPr/>
          </p:nvSpPr>
          <p:spPr bwMode="auto">
            <a:xfrm>
              <a:off x="6534150" y="3733800"/>
              <a:ext cx="817562" cy="379413"/>
            </a:xfrm>
            <a:custGeom>
              <a:avLst/>
              <a:gdLst>
                <a:gd name="T0" fmla="*/ 308 w 308"/>
                <a:gd name="T1" fmla="*/ 136 h 143"/>
                <a:gd name="T2" fmla="*/ 294 w 308"/>
                <a:gd name="T3" fmla="*/ 143 h 143"/>
                <a:gd name="T4" fmla="*/ 13 w 308"/>
                <a:gd name="T5" fmla="*/ 143 h 143"/>
                <a:gd name="T6" fmla="*/ 0 w 308"/>
                <a:gd name="T7" fmla="*/ 136 h 143"/>
                <a:gd name="T8" fmla="*/ 0 w 308"/>
                <a:gd name="T9" fmla="*/ 6 h 143"/>
                <a:gd name="T10" fmla="*/ 13 w 308"/>
                <a:gd name="T11" fmla="*/ 0 h 143"/>
                <a:gd name="T12" fmla="*/ 294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4" y="143"/>
                  </a:cubicBezTo>
                  <a:cubicBezTo>
                    <a:pt x="13" y="143"/>
                    <a:pt x="13" y="143"/>
                    <a:pt x="13" y="143"/>
                  </a:cubicBezTo>
                  <a:cubicBezTo>
                    <a:pt x="6" y="143"/>
                    <a:pt x="0" y="140"/>
                    <a:pt x="0" y="136"/>
                  </a:cubicBezTo>
                  <a:cubicBezTo>
                    <a:pt x="0" y="6"/>
                    <a:pt x="0" y="6"/>
                    <a:pt x="0" y="6"/>
                  </a:cubicBezTo>
                  <a:cubicBezTo>
                    <a:pt x="0" y="3"/>
                    <a:pt x="6" y="0"/>
                    <a:pt x="13" y="0"/>
                  </a:cubicBezTo>
                  <a:cubicBezTo>
                    <a:pt x="294" y="0"/>
                    <a:pt x="294" y="0"/>
                    <a:pt x="294" y="0"/>
                  </a:cubicBezTo>
                  <a:cubicBezTo>
                    <a:pt x="302" y="0"/>
                    <a:pt x="308" y="3"/>
                    <a:pt x="308" y="6"/>
                  </a:cubicBezTo>
                  <a:lnTo>
                    <a:pt x="308"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9" name="Freeform 29">
              <a:extLst>
                <a:ext uri="{FF2B5EF4-FFF2-40B4-BE49-F238E27FC236}">
                  <a16:creationId xmlns:a16="http://schemas.microsoft.com/office/drawing/2014/main" id="{4F1A3DF0-A097-4B67-968F-B60672337A66}"/>
                </a:ext>
              </a:extLst>
            </p:cNvPr>
            <p:cNvSpPr>
              <a:spLocks/>
            </p:cNvSpPr>
            <p:nvPr/>
          </p:nvSpPr>
          <p:spPr bwMode="auto">
            <a:xfrm>
              <a:off x="5159375" y="5483225"/>
              <a:ext cx="379412" cy="379413"/>
            </a:xfrm>
            <a:custGeom>
              <a:avLst/>
              <a:gdLst>
                <a:gd name="T0" fmla="*/ 143 w 143"/>
                <a:gd name="T1" fmla="*/ 137 h 143"/>
                <a:gd name="T2" fmla="*/ 137 w 143"/>
                <a:gd name="T3" fmla="*/ 143 h 143"/>
                <a:gd name="T4" fmla="*/ 6 w 143"/>
                <a:gd name="T5" fmla="*/ 143 h 143"/>
                <a:gd name="T6" fmla="*/ 0 w 143"/>
                <a:gd name="T7" fmla="*/ 137 h 143"/>
                <a:gd name="T8" fmla="*/ 0 w 143"/>
                <a:gd name="T9" fmla="*/ 6 h 143"/>
                <a:gd name="T10" fmla="*/ 6 w 143"/>
                <a:gd name="T11" fmla="*/ 0 h 143"/>
                <a:gd name="T12" fmla="*/ 137 w 143"/>
                <a:gd name="T13" fmla="*/ 0 h 143"/>
                <a:gd name="T14" fmla="*/ 143 w 143"/>
                <a:gd name="T15" fmla="*/ 6 h 143"/>
                <a:gd name="T16" fmla="*/ 143 w 143"/>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3">
                  <a:moveTo>
                    <a:pt x="143" y="137"/>
                  </a:moveTo>
                  <a:cubicBezTo>
                    <a:pt x="143" y="140"/>
                    <a:pt x="141" y="143"/>
                    <a:pt x="137" y="143"/>
                  </a:cubicBezTo>
                  <a:cubicBezTo>
                    <a:pt x="6" y="143"/>
                    <a:pt x="6" y="143"/>
                    <a:pt x="6" y="143"/>
                  </a:cubicBezTo>
                  <a:cubicBezTo>
                    <a:pt x="2" y="143"/>
                    <a:pt x="0" y="140"/>
                    <a:pt x="0" y="137"/>
                  </a:cubicBezTo>
                  <a:cubicBezTo>
                    <a:pt x="0" y="6"/>
                    <a:pt x="0" y="6"/>
                    <a:pt x="0" y="6"/>
                  </a:cubicBezTo>
                  <a:cubicBezTo>
                    <a:pt x="0" y="3"/>
                    <a:pt x="2" y="0"/>
                    <a:pt x="6" y="0"/>
                  </a:cubicBezTo>
                  <a:cubicBezTo>
                    <a:pt x="137" y="0"/>
                    <a:pt x="137" y="0"/>
                    <a:pt x="137" y="0"/>
                  </a:cubicBezTo>
                  <a:cubicBezTo>
                    <a:pt x="141" y="0"/>
                    <a:pt x="143" y="3"/>
                    <a:pt x="143" y="6"/>
                  </a:cubicBezTo>
                  <a:lnTo>
                    <a:pt x="143" y="137"/>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50" name="Freeform 30">
              <a:extLst>
                <a:ext uri="{FF2B5EF4-FFF2-40B4-BE49-F238E27FC236}">
                  <a16:creationId xmlns:a16="http://schemas.microsoft.com/office/drawing/2014/main" id="{B462CC04-E75E-484C-80CB-C323F951C73A}"/>
                </a:ext>
              </a:extLst>
            </p:cNvPr>
            <p:cNvSpPr>
              <a:spLocks/>
            </p:cNvSpPr>
            <p:nvPr/>
          </p:nvSpPr>
          <p:spPr bwMode="auto">
            <a:xfrm>
              <a:off x="3838575" y="4614863"/>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1" name="Freeform 31">
              <a:extLst>
                <a:ext uri="{FF2B5EF4-FFF2-40B4-BE49-F238E27FC236}">
                  <a16:creationId xmlns:a16="http://schemas.microsoft.com/office/drawing/2014/main" id="{8ED94519-1B51-4A42-B79F-0508C1ACE880}"/>
                </a:ext>
              </a:extLst>
            </p:cNvPr>
            <p:cNvSpPr>
              <a:spLocks/>
            </p:cNvSpPr>
            <p:nvPr/>
          </p:nvSpPr>
          <p:spPr bwMode="auto">
            <a:xfrm>
              <a:off x="4284663" y="4614863"/>
              <a:ext cx="379412" cy="788988"/>
            </a:xfrm>
            <a:custGeom>
              <a:avLst/>
              <a:gdLst>
                <a:gd name="T0" fmla="*/ 143 w 143"/>
                <a:gd name="T1" fmla="*/ 284 h 297"/>
                <a:gd name="T2" fmla="*/ 137 w 143"/>
                <a:gd name="T3" fmla="*/ 297 h 297"/>
                <a:gd name="T4" fmla="*/ 6 w 143"/>
                <a:gd name="T5" fmla="*/ 297 h 297"/>
                <a:gd name="T6" fmla="*/ 0 w 143"/>
                <a:gd name="T7" fmla="*/ 284 h 297"/>
                <a:gd name="T8" fmla="*/ 0 w 143"/>
                <a:gd name="T9" fmla="*/ 13 h 297"/>
                <a:gd name="T10" fmla="*/ 6 w 143"/>
                <a:gd name="T11" fmla="*/ 0 h 297"/>
                <a:gd name="T12" fmla="*/ 137 w 143"/>
                <a:gd name="T13" fmla="*/ 0 h 297"/>
                <a:gd name="T14" fmla="*/ 143 w 143"/>
                <a:gd name="T15" fmla="*/ 13 h 297"/>
                <a:gd name="T16" fmla="*/ 143 w 143"/>
                <a:gd name="T17" fmla="*/ 28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297">
                  <a:moveTo>
                    <a:pt x="143" y="284"/>
                  </a:moveTo>
                  <a:cubicBezTo>
                    <a:pt x="143" y="292"/>
                    <a:pt x="141" y="297"/>
                    <a:pt x="137" y="297"/>
                  </a:cubicBezTo>
                  <a:cubicBezTo>
                    <a:pt x="6" y="297"/>
                    <a:pt x="6" y="297"/>
                    <a:pt x="6" y="297"/>
                  </a:cubicBezTo>
                  <a:cubicBezTo>
                    <a:pt x="2" y="297"/>
                    <a:pt x="0" y="292"/>
                    <a:pt x="0" y="284"/>
                  </a:cubicBezTo>
                  <a:cubicBezTo>
                    <a:pt x="0" y="13"/>
                    <a:pt x="0" y="13"/>
                    <a:pt x="0" y="13"/>
                  </a:cubicBezTo>
                  <a:cubicBezTo>
                    <a:pt x="0" y="6"/>
                    <a:pt x="2" y="0"/>
                    <a:pt x="6" y="0"/>
                  </a:cubicBezTo>
                  <a:cubicBezTo>
                    <a:pt x="137" y="0"/>
                    <a:pt x="137" y="0"/>
                    <a:pt x="137" y="0"/>
                  </a:cubicBezTo>
                  <a:cubicBezTo>
                    <a:pt x="141" y="0"/>
                    <a:pt x="143" y="6"/>
                    <a:pt x="143" y="13"/>
                  </a:cubicBezTo>
                  <a:lnTo>
                    <a:pt x="143" y="284"/>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2" name="Freeform 32">
              <a:extLst>
                <a:ext uri="{FF2B5EF4-FFF2-40B4-BE49-F238E27FC236}">
                  <a16:creationId xmlns:a16="http://schemas.microsoft.com/office/drawing/2014/main" id="{D7A6CF31-BF6F-4671-9FAA-721289DFA42E}"/>
                </a:ext>
              </a:extLst>
            </p:cNvPr>
            <p:cNvSpPr>
              <a:spLocks/>
            </p:cNvSpPr>
            <p:nvPr/>
          </p:nvSpPr>
          <p:spPr bwMode="auto">
            <a:xfrm>
              <a:off x="6942138" y="4184650"/>
              <a:ext cx="382587" cy="788988"/>
            </a:xfrm>
            <a:custGeom>
              <a:avLst/>
              <a:gdLst>
                <a:gd name="T0" fmla="*/ 144 w 144"/>
                <a:gd name="T1" fmla="*/ 284 h 297"/>
                <a:gd name="T2" fmla="*/ 137 w 144"/>
                <a:gd name="T3" fmla="*/ 297 h 297"/>
                <a:gd name="T4" fmla="*/ 6 w 144"/>
                <a:gd name="T5" fmla="*/ 297 h 297"/>
                <a:gd name="T6" fmla="*/ 0 w 144"/>
                <a:gd name="T7" fmla="*/ 284 h 297"/>
                <a:gd name="T8" fmla="*/ 0 w 144"/>
                <a:gd name="T9" fmla="*/ 13 h 297"/>
                <a:gd name="T10" fmla="*/ 6 w 144"/>
                <a:gd name="T11" fmla="*/ 0 h 297"/>
                <a:gd name="T12" fmla="*/ 137 w 144"/>
                <a:gd name="T13" fmla="*/ 0 h 297"/>
                <a:gd name="T14" fmla="*/ 144 w 144"/>
                <a:gd name="T15" fmla="*/ 13 h 297"/>
                <a:gd name="T16" fmla="*/ 144 w 144"/>
                <a:gd name="T17" fmla="*/ 28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297">
                  <a:moveTo>
                    <a:pt x="144" y="284"/>
                  </a:moveTo>
                  <a:cubicBezTo>
                    <a:pt x="144" y="291"/>
                    <a:pt x="141" y="297"/>
                    <a:pt x="137" y="297"/>
                  </a:cubicBezTo>
                  <a:cubicBezTo>
                    <a:pt x="6" y="297"/>
                    <a:pt x="6" y="297"/>
                    <a:pt x="6" y="297"/>
                  </a:cubicBezTo>
                  <a:cubicBezTo>
                    <a:pt x="3" y="297"/>
                    <a:pt x="0" y="291"/>
                    <a:pt x="0" y="284"/>
                  </a:cubicBezTo>
                  <a:cubicBezTo>
                    <a:pt x="0" y="13"/>
                    <a:pt x="0" y="13"/>
                    <a:pt x="0" y="13"/>
                  </a:cubicBezTo>
                  <a:cubicBezTo>
                    <a:pt x="0" y="6"/>
                    <a:pt x="3" y="0"/>
                    <a:pt x="6" y="0"/>
                  </a:cubicBezTo>
                  <a:cubicBezTo>
                    <a:pt x="137" y="0"/>
                    <a:pt x="137" y="0"/>
                    <a:pt x="137" y="0"/>
                  </a:cubicBezTo>
                  <a:cubicBezTo>
                    <a:pt x="141" y="0"/>
                    <a:pt x="144" y="6"/>
                    <a:pt x="144" y="13"/>
                  </a:cubicBezTo>
                  <a:lnTo>
                    <a:pt x="144" y="284"/>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3" name="Freeform 33">
              <a:extLst>
                <a:ext uri="{FF2B5EF4-FFF2-40B4-BE49-F238E27FC236}">
                  <a16:creationId xmlns:a16="http://schemas.microsoft.com/office/drawing/2014/main" id="{4DA6197D-968E-4547-B4DD-9D32DA530C80}"/>
                </a:ext>
              </a:extLst>
            </p:cNvPr>
            <p:cNvSpPr>
              <a:spLocks/>
            </p:cNvSpPr>
            <p:nvPr/>
          </p:nvSpPr>
          <p:spPr bwMode="auto">
            <a:xfrm>
              <a:off x="2854325" y="3697288"/>
              <a:ext cx="381000" cy="379413"/>
            </a:xfrm>
            <a:custGeom>
              <a:avLst/>
              <a:gdLst>
                <a:gd name="T0" fmla="*/ 144 w 144"/>
                <a:gd name="T1" fmla="*/ 137 h 143"/>
                <a:gd name="T2" fmla="*/ 138 w 144"/>
                <a:gd name="T3" fmla="*/ 143 h 143"/>
                <a:gd name="T4" fmla="*/ 7 w 144"/>
                <a:gd name="T5" fmla="*/ 143 h 143"/>
                <a:gd name="T6" fmla="*/ 0 w 144"/>
                <a:gd name="T7" fmla="*/ 137 h 143"/>
                <a:gd name="T8" fmla="*/ 0 w 144"/>
                <a:gd name="T9" fmla="*/ 7 h 143"/>
                <a:gd name="T10" fmla="*/ 7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7" y="143"/>
                    <a:pt x="7" y="143"/>
                    <a:pt x="7" y="143"/>
                  </a:cubicBezTo>
                  <a:cubicBezTo>
                    <a:pt x="3" y="143"/>
                    <a:pt x="0" y="140"/>
                    <a:pt x="0" y="137"/>
                  </a:cubicBezTo>
                  <a:cubicBezTo>
                    <a:pt x="0" y="7"/>
                    <a:pt x="0" y="7"/>
                    <a:pt x="0" y="7"/>
                  </a:cubicBezTo>
                  <a:cubicBezTo>
                    <a:pt x="0" y="3"/>
                    <a:pt x="3" y="0"/>
                    <a:pt x="7" y="0"/>
                  </a:cubicBezTo>
                  <a:cubicBezTo>
                    <a:pt x="138" y="0"/>
                    <a:pt x="138" y="0"/>
                    <a:pt x="138" y="0"/>
                  </a:cubicBezTo>
                  <a:cubicBezTo>
                    <a:pt x="141" y="0"/>
                    <a:pt x="144" y="3"/>
                    <a:pt x="144" y="7"/>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4" name="Freeform 34">
              <a:extLst>
                <a:ext uri="{FF2B5EF4-FFF2-40B4-BE49-F238E27FC236}">
                  <a16:creationId xmlns:a16="http://schemas.microsoft.com/office/drawing/2014/main" id="{D3C9F0CA-4BAA-47B4-BA79-3D34FDDB3093}"/>
                </a:ext>
              </a:extLst>
            </p:cNvPr>
            <p:cNvSpPr>
              <a:spLocks/>
            </p:cNvSpPr>
            <p:nvPr/>
          </p:nvSpPr>
          <p:spPr bwMode="auto">
            <a:xfrm>
              <a:off x="5159375" y="4181475"/>
              <a:ext cx="379412" cy="377825"/>
            </a:xfrm>
            <a:custGeom>
              <a:avLst/>
              <a:gdLst>
                <a:gd name="T0" fmla="*/ 143 w 143"/>
                <a:gd name="T1" fmla="*/ 136 h 142"/>
                <a:gd name="T2" fmla="*/ 137 w 143"/>
                <a:gd name="T3" fmla="*/ 142 h 142"/>
                <a:gd name="T4" fmla="*/ 6 w 143"/>
                <a:gd name="T5" fmla="*/ 142 h 142"/>
                <a:gd name="T6" fmla="*/ 0 w 143"/>
                <a:gd name="T7" fmla="*/ 136 h 142"/>
                <a:gd name="T8" fmla="*/ 0 w 143"/>
                <a:gd name="T9" fmla="*/ 6 h 142"/>
                <a:gd name="T10" fmla="*/ 6 w 143"/>
                <a:gd name="T11" fmla="*/ 0 h 142"/>
                <a:gd name="T12" fmla="*/ 137 w 143"/>
                <a:gd name="T13" fmla="*/ 0 h 142"/>
                <a:gd name="T14" fmla="*/ 143 w 143"/>
                <a:gd name="T15" fmla="*/ 6 h 142"/>
                <a:gd name="T16" fmla="*/ 143 w 143"/>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2">
                  <a:moveTo>
                    <a:pt x="143" y="136"/>
                  </a:moveTo>
                  <a:cubicBezTo>
                    <a:pt x="143" y="140"/>
                    <a:pt x="141" y="142"/>
                    <a:pt x="137" y="142"/>
                  </a:cubicBezTo>
                  <a:cubicBezTo>
                    <a:pt x="6" y="142"/>
                    <a:pt x="6" y="142"/>
                    <a:pt x="6" y="142"/>
                  </a:cubicBezTo>
                  <a:cubicBezTo>
                    <a:pt x="2" y="142"/>
                    <a:pt x="0" y="140"/>
                    <a:pt x="0" y="136"/>
                  </a:cubicBezTo>
                  <a:cubicBezTo>
                    <a:pt x="0" y="6"/>
                    <a:pt x="0" y="6"/>
                    <a:pt x="0" y="6"/>
                  </a:cubicBezTo>
                  <a:cubicBezTo>
                    <a:pt x="0" y="3"/>
                    <a:pt x="2" y="0"/>
                    <a:pt x="6" y="0"/>
                  </a:cubicBezTo>
                  <a:cubicBezTo>
                    <a:pt x="137" y="0"/>
                    <a:pt x="137" y="0"/>
                    <a:pt x="137" y="0"/>
                  </a:cubicBezTo>
                  <a:cubicBezTo>
                    <a:pt x="141" y="0"/>
                    <a:pt x="143" y="3"/>
                    <a:pt x="143" y="6"/>
                  </a:cubicBezTo>
                  <a:lnTo>
                    <a:pt x="143"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55" name="Freeform 35">
              <a:extLst>
                <a:ext uri="{FF2B5EF4-FFF2-40B4-BE49-F238E27FC236}">
                  <a16:creationId xmlns:a16="http://schemas.microsoft.com/office/drawing/2014/main" id="{C0926FC1-276C-4B39-9A3A-523A86234176}"/>
                </a:ext>
              </a:extLst>
            </p:cNvPr>
            <p:cNvSpPr>
              <a:spLocks/>
            </p:cNvSpPr>
            <p:nvPr/>
          </p:nvSpPr>
          <p:spPr bwMode="auto">
            <a:xfrm>
              <a:off x="7426325" y="1976438"/>
              <a:ext cx="381000" cy="377825"/>
            </a:xfrm>
            <a:custGeom>
              <a:avLst/>
              <a:gdLst>
                <a:gd name="T0" fmla="*/ 144 w 144"/>
                <a:gd name="T1" fmla="*/ 136 h 142"/>
                <a:gd name="T2" fmla="*/ 138 w 144"/>
                <a:gd name="T3" fmla="*/ 142 h 142"/>
                <a:gd name="T4" fmla="*/ 6 w 144"/>
                <a:gd name="T5" fmla="*/ 142 h 142"/>
                <a:gd name="T6" fmla="*/ 0 w 144"/>
                <a:gd name="T7" fmla="*/ 136 h 142"/>
                <a:gd name="T8" fmla="*/ 0 w 144"/>
                <a:gd name="T9" fmla="*/ 6 h 142"/>
                <a:gd name="T10" fmla="*/ 6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6" y="142"/>
                    <a:pt x="6" y="142"/>
                    <a:pt x="6" y="142"/>
                  </a:cubicBezTo>
                  <a:cubicBezTo>
                    <a:pt x="3" y="142"/>
                    <a:pt x="0" y="139"/>
                    <a:pt x="0" y="136"/>
                  </a:cubicBezTo>
                  <a:cubicBezTo>
                    <a:pt x="0" y="6"/>
                    <a:pt x="0" y="6"/>
                    <a:pt x="0" y="6"/>
                  </a:cubicBezTo>
                  <a:cubicBezTo>
                    <a:pt x="0" y="2"/>
                    <a:pt x="3" y="0"/>
                    <a:pt x="6"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6" name="Freeform 36">
              <a:extLst>
                <a:ext uri="{FF2B5EF4-FFF2-40B4-BE49-F238E27FC236}">
                  <a16:creationId xmlns:a16="http://schemas.microsoft.com/office/drawing/2014/main" id="{26C9039D-D265-4917-95DD-DBE0AED5E301}"/>
                </a:ext>
              </a:extLst>
            </p:cNvPr>
            <p:cNvSpPr>
              <a:spLocks/>
            </p:cNvSpPr>
            <p:nvPr/>
          </p:nvSpPr>
          <p:spPr bwMode="auto">
            <a:xfrm>
              <a:off x="7845425" y="3268663"/>
              <a:ext cx="381000" cy="377825"/>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7" name="Freeform 37">
              <a:extLst>
                <a:ext uri="{FF2B5EF4-FFF2-40B4-BE49-F238E27FC236}">
                  <a16:creationId xmlns:a16="http://schemas.microsoft.com/office/drawing/2014/main" id="{F51D5F3D-71A7-4CB3-8A2A-62FBC16ECD30}"/>
                </a:ext>
              </a:extLst>
            </p:cNvPr>
            <p:cNvSpPr>
              <a:spLocks/>
            </p:cNvSpPr>
            <p:nvPr/>
          </p:nvSpPr>
          <p:spPr bwMode="auto">
            <a:xfrm>
              <a:off x="7426325" y="3268663"/>
              <a:ext cx="381000" cy="377825"/>
            </a:xfrm>
            <a:custGeom>
              <a:avLst/>
              <a:gdLst>
                <a:gd name="T0" fmla="*/ 144 w 144"/>
                <a:gd name="T1" fmla="*/ 136 h 142"/>
                <a:gd name="T2" fmla="*/ 138 w 144"/>
                <a:gd name="T3" fmla="*/ 142 h 142"/>
                <a:gd name="T4" fmla="*/ 6 w 144"/>
                <a:gd name="T5" fmla="*/ 142 h 142"/>
                <a:gd name="T6" fmla="*/ 0 w 144"/>
                <a:gd name="T7" fmla="*/ 136 h 142"/>
                <a:gd name="T8" fmla="*/ 0 w 144"/>
                <a:gd name="T9" fmla="*/ 6 h 142"/>
                <a:gd name="T10" fmla="*/ 6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6" y="142"/>
                    <a:pt x="6" y="142"/>
                    <a:pt x="6" y="142"/>
                  </a:cubicBezTo>
                  <a:cubicBezTo>
                    <a:pt x="3" y="142"/>
                    <a:pt x="0" y="140"/>
                    <a:pt x="0" y="136"/>
                  </a:cubicBezTo>
                  <a:cubicBezTo>
                    <a:pt x="0" y="6"/>
                    <a:pt x="0" y="6"/>
                    <a:pt x="0" y="6"/>
                  </a:cubicBezTo>
                  <a:cubicBezTo>
                    <a:pt x="0" y="3"/>
                    <a:pt x="3" y="0"/>
                    <a:pt x="6"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8" name="Freeform 38">
              <a:extLst>
                <a:ext uri="{FF2B5EF4-FFF2-40B4-BE49-F238E27FC236}">
                  <a16:creationId xmlns:a16="http://schemas.microsoft.com/office/drawing/2014/main" id="{463A32C7-479A-4B51-BAB3-AA5F8904332D}"/>
                </a:ext>
              </a:extLst>
            </p:cNvPr>
            <p:cNvSpPr>
              <a:spLocks/>
            </p:cNvSpPr>
            <p:nvPr/>
          </p:nvSpPr>
          <p:spPr bwMode="auto">
            <a:xfrm>
              <a:off x="6027738" y="3268663"/>
              <a:ext cx="379412" cy="377825"/>
            </a:xfrm>
            <a:custGeom>
              <a:avLst/>
              <a:gdLst>
                <a:gd name="T0" fmla="*/ 143 w 143"/>
                <a:gd name="T1" fmla="*/ 136 h 142"/>
                <a:gd name="T2" fmla="*/ 137 w 143"/>
                <a:gd name="T3" fmla="*/ 142 h 142"/>
                <a:gd name="T4" fmla="*/ 6 w 143"/>
                <a:gd name="T5" fmla="*/ 142 h 142"/>
                <a:gd name="T6" fmla="*/ 0 w 143"/>
                <a:gd name="T7" fmla="*/ 136 h 142"/>
                <a:gd name="T8" fmla="*/ 0 w 143"/>
                <a:gd name="T9" fmla="*/ 6 h 142"/>
                <a:gd name="T10" fmla="*/ 6 w 143"/>
                <a:gd name="T11" fmla="*/ 0 h 142"/>
                <a:gd name="T12" fmla="*/ 137 w 143"/>
                <a:gd name="T13" fmla="*/ 0 h 142"/>
                <a:gd name="T14" fmla="*/ 143 w 143"/>
                <a:gd name="T15" fmla="*/ 6 h 142"/>
                <a:gd name="T16" fmla="*/ 143 w 143"/>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2">
                  <a:moveTo>
                    <a:pt x="143" y="136"/>
                  </a:moveTo>
                  <a:cubicBezTo>
                    <a:pt x="143" y="140"/>
                    <a:pt x="141" y="142"/>
                    <a:pt x="137" y="142"/>
                  </a:cubicBezTo>
                  <a:cubicBezTo>
                    <a:pt x="6" y="142"/>
                    <a:pt x="6" y="142"/>
                    <a:pt x="6" y="142"/>
                  </a:cubicBezTo>
                  <a:cubicBezTo>
                    <a:pt x="2" y="142"/>
                    <a:pt x="0" y="140"/>
                    <a:pt x="0" y="136"/>
                  </a:cubicBezTo>
                  <a:cubicBezTo>
                    <a:pt x="0" y="6"/>
                    <a:pt x="0" y="6"/>
                    <a:pt x="0" y="6"/>
                  </a:cubicBezTo>
                  <a:cubicBezTo>
                    <a:pt x="0" y="3"/>
                    <a:pt x="2" y="0"/>
                    <a:pt x="6" y="0"/>
                  </a:cubicBezTo>
                  <a:cubicBezTo>
                    <a:pt x="137" y="0"/>
                    <a:pt x="137" y="0"/>
                    <a:pt x="137" y="0"/>
                  </a:cubicBezTo>
                  <a:cubicBezTo>
                    <a:pt x="141" y="0"/>
                    <a:pt x="143" y="3"/>
                    <a:pt x="143" y="6"/>
                  </a:cubicBezTo>
                  <a:lnTo>
                    <a:pt x="143"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9" name="Freeform 39">
              <a:extLst>
                <a:ext uri="{FF2B5EF4-FFF2-40B4-BE49-F238E27FC236}">
                  <a16:creationId xmlns:a16="http://schemas.microsoft.com/office/drawing/2014/main" id="{258DD1E4-D60D-4DEF-A219-EB7C38A9720E}"/>
                </a:ext>
              </a:extLst>
            </p:cNvPr>
            <p:cNvSpPr>
              <a:spLocks/>
            </p:cNvSpPr>
            <p:nvPr/>
          </p:nvSpPr>
          <p:spPr bwMode="auto">
            <a:xfrm>
              <a:off x="6035675" y="3733800"/>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0" name="Freeform 40">
              <a:extLst>
                <a:ext uri="{FF2B5EF4-FFF2-40B4-BE49-F238E27FC236}">
                  <a16:creationId xmlns:a16="http://schemas.microsoft.com/office/drawing/2014/main" id="{870D3001-83D2-4DC2-8FDD-208F7BE655E6}"/>
                </a:ext>
              </a:extLst>
            </p:cNvPr>
            <p:cNvSpPr>
              <a:spLocks/>
            </p:cNvSpPr>
            <p:nvPr/>
          </p:nvSpPr>
          <p:spPr bwMode="auto">
            <a:xfrm>
              <a:off x="5170488" y="1562100"/>
              <a:ext cx="1230312" cy="1643063"/>
            </a:xfrm>
            <a:custGeom>
              <a:avLst/>
              <a:gdLst>
                <a:gd name="T0" fmla="*/ 464 w 464"/>
                <a:gd name="T1" fmla="*/ 592 h 619"/>
                <a:gd name="T2" fmla="*/ 443 w 464"/>
                <a:gd name="T3" fmla="*/ 619 h 619"/>
                <a:gd name="T4" fmla="*/ 21 w 464"/>
                <a:gd name="T5" fmla="*/ 619 h 619"/>
                <a:gd name="T6" fmla="*/ 0 w 464"/>
                <a:gd name="T7" fmla="*/ 592 h 619"/>
                <a:gd name="T8" fmla="*/ 0 w 464"/>
                <a:gd name="T9" fmla="*/ 28 h 619"/>
                <a:gd name="T10" fmla="*/ 21 w 464"/>
                <a:gd name="T11" fmla="*/ 0 h 619"/>
                <a:gd name="T12" fmla="*/ 443 w 464"/>
                <a:gd name="T13" fmla="*/ 0 h 619"/>
                <a:gd name="T14" fmla="*/ 464 w 464"/>
                <a:gd name="T15" fmla="*/ 28 h 619"/>
                <a:gd name="T16" fmla="*/ 464 w 464"/>
                <a:gd name="T17" fmla="*/ 592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4" h="619">
                  <a:moveTo>
                    <a:pt x="464" y="592"/>
                  </a:moveTo>
                  <a:cubicBezTo>
                    <a:pt x="464" y="607"/>
                    <a:pt x="454" y="619"/>
                    <a:pt x="443" y="619"/>
                  </a:cubicBezTo>
                  <a:cubicBezTo>
                    <a:pt x="21" y="619"/>
                    <a:pt x="21" y="619"/>
                    <a:pt x="21" y="619"/>
                  </a:cubicBezTo>
                  <a:cubicBezTo>
                    <a:pt x="9" y="619"/>
                    <a:pt x="0" y="607"/>
                    <a:pt x="0" y="592"/>
                  </a:cubicBezTo>
                  <a:cubicBezTo>
                    <a:pt x="0" y="28"/>
                    <a:pt x="0" y="28"/>
                    <a:pt x="0" y="28"/>
                  </a:cubicBezTo>
                  <a:cubicBezTo>
                    <a:pt x="0" y="12"/>
                    <a:pt x="9" y="0"/>
                    <a:pt x="21" y="0"/>
                  </a:cubicBezTo>
                  <a:cubicBezTo>
                    <a:pt x="443" y="0"/>
                    <a:pt x="443" y="0"/>
                    <a:pt x="443" y="0"/>
                  </a:cubicBezTo>
                  <a:cubicBezTo>
                    <a:pt x="454" y="0"/>
                    <a:pt x="464" y="12"/>
                    <a:pt x="464" y="28"/>
                  </a:cubicBezTo>
                  <a:lnTo>
                    <a:pt x="464" y="59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1" name="Freeform 41">
              <a:extLst>
                <a:ext uri="{FF2B5EF4-FFF2-40B4-BE49-F238E27FC236}">
                  <a16:creationId xmlns:a16="http://schemas.microsoft.com/office/drawing/2014/main" id="{F49E952E-8D94-4BFD-B940-69187D07D709}"/>
                </a:ext>
              </a:extLst>
            </p:cNvPr>
            <p:cNvSpPr>
              <a:spLocks/>
            </p:cNvSpPr>
            <p:nvPr/>
          </p:nvSpPr>
          <p:spPr bwMode="auto">
            <a:xfrm>
              <a:off x="4703763" y="4625975"/>
              <a:ext cx="835025" cy="777875"/>
            </a:xfrm>
            <a:custGeom>
              <a:avLst/>
              <a:gdLst>
                <a:gd name="T0" fmla="*/ 315 w 315"/>
                <a:gd name="T1" fmla="*/ 280 h 293"/>
                <a:gd name="T2" fmla="*/ 301 w 315"/>
                <a:gd name="T3" fmla="*/ 293 h 293"/>
                <a:gd name="T4" fmla="*/ 14 w 315"/>
                <a:gd name="T5" fmla="*/ 293 h 293"/>
                <a:gd name="T6" fmla="*/ 0 w 315"/>
                <a:gd name="T7" fmla="*/ 280 h 293"/>
                <a:gd name="T8" fmla="*/ 0 w 315"/>
                <a:gd name="T9" fmla="*/ 13 h 293"/>
                <a:gd name="T10" fmla="*/ 14 w 315"/>
                <a:gd name="T11" fmla="*/ 0 h 293"/>
                <a:gd name="T12" fmla="*/ 301 w 315"/>
                <a:gd name="T13" fmla="*/ 0 h 293"/>
                <a:gd name="T14" fmla="*/ 315 w 315"/>
                <a:gd name="T15" fmla="*/ 13 h 293"/>
                <a:gd name="T16" fmla="*/ 315 w 315"/>
                <a:gd name="T17" fmla="*/ 2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5" h="293">
                  <a:moveTo>
                    <a:pt x="315" y="280"/>
                  </a:moveTo>
                  <a:cubicBezTo>
                    <a:pt x="315" y="288"/>
                    <a:pt x="309" y="293"/>
                    <a:pt x="301" y="293"/>
                  </a:cubicBezTo>
                  <a:cubicBezTo>
                    <a:pt x="14" y="293"/>
                    <a:pt x="14" y="293"/>
                    <a:pt x="14" y="293"/>
                  </a:cubicBezTo>
                  <a:cubicBezTo>
                    <a:pt x="6" y="293"/>
                    <a:pt x="0" y="288"/>
                    <a:pt x="0" y="280"/>
                  </a:cubicBezTo>
                  <a:cubicBezTo>
                    <a:pt x="0" y="13"/>
                    <a:pt x="0" y="13"/>
                    <a:pt x="0" y="13"/>
                  </a:cubicBezTo>
                  <a:cubicBezTo>
                    <a:pt x="0" y="6"/>
                    <a:pt x="6" y="0"/>
                    <a:pt x="14" y="0"/>
                  </a:cubicBezTo>
                  <a:cubicBezTo>
                    <a:pt x="301" y="0"/>
                    <a:pt x="301" y="0"/>
                    <a:pt x="301" y="0"/>
                  </a:cubicBezTo>
                  <a:cubicBezTo>
                    <a:pt x="309" y="0"/>
                    <a:pt x="315" y="6"/>
                    <a:pt x="315" y="13"/>
                  </a:cubicBezTo>
                  <a:lnTo>
                    <a:pt x="315" y="280"/>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2" name="Freeform 42">
              <a:extLst>
                <a:ext uri="{FF2B5EF4-FFF2-40B4-BE49-F238E27FC236}">
                  <a16:creationId xmlns:a16="http://schemas.microsoft.com/office/drawing/2014/main" id="{1E5CC48C-A6AF-4347-B4A4-ABAE741FE41F}"/>
                </a:ext>
              </a:extLst>
            </p:cNvPr>
            <p:cNvSpPr>
              <a:spLocks/>
            </p:cNvSpPr>
            <p:nvPr/>
          </p:nvSpPr>
          <p:spPr bwMode="auto">
            <a:xfrm>
              <a:off x="5605463" y="5068888"/>
              <a:ext cx="817562" cy="779463"/>
            </a:xfrm>
            <a:custGeom>
              <a:avLst/>
              <a:gdLst>
                <a:gd name="T0" fmla="*/ 308 w 308"/>
                <a:gd name="T1" fmla="*/ 281 h 294"/>
                <a:gd name="T2" fmla="*/ 294 w 308"/>
                <a:gd name="T3" fmla="*/ 294 h 294"/>
                <a:gd name="T4" fmla="*/ 14 w 308"/>
                <a:gd name="T5" fmla="*/ 294 h 294"/>
                <a:gd name="T6" fmla="*/ 0 w 308"/>
                <a:gd name="T7" fmla="*/ 281 h 294"/>
                <a:gd name="T8" fmla="*/ 0 w 308"/>
                <a:gd name="T9" fmla="*/ 13 h 294"/>
                <a:gd name="T10" fmla="*/ 14 w 308"/>
                <a:gd name="T11" fmla="*/ 0 h 294"/>
                <a:gd name="T12" fmla="*/ 294 w 308"/>
                <a:gd name="T13" fmla="*/ 0 h 294"/>
                <a:gd name="T14" fmla="*/ 308 w 308"/>
                <a:gd name="T15" fmla="*/ 13 h 294"/>
                <a:gd name="T16" fmla="*/ 308 w 308"/>
                <a:gd name="T17" fmla="*/ 281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4">
                  <a:moveTo>
                    <a:pt x="308" y="281"/>
                  </a:moveTo>
                  <a:cubicBezTo>
                    <a:pt x="308" y="288"/>
                    <a:pt x="302" y="294"/>
                    <a:pt x="294" y="294"/>
                  </a:cubicBezTo>
                  <a:cubicBezTo>
                    <a:pt x="14" y="294"/>
                    <a:pt x="14" y="294"/>
                    <a:pt x="14" y="294"/>
                  </a:cubicBezTo>
                  <a:cubicBezTo>
                    <a:pt x="6" y="294"/>
                    <a:pt x="0" y="288"/>
                    <a:pt x="0" y="281"/>
                  </a:cubicBezTo>
                  <a:cubicBezTo>
                    <a:pt x="0" y="13"/>
                    <a:pt x="0" y="13"/>
                    <a:pt x="0" y="13"/>
                  </a:cubicBezTo>
                  <a:cubicBezTo>
                    <a:pt x="0" y="6"/>
                    <a:pt x="6" y="0"/>
                    <a:pt x="14" y="0"/>
                  </a:cubicBezTo>
                  <a:cubicBezTo>
                    <a:pt x="294" y="0"/>
                    <a:pt x="294" y="0"/>
                    <a:pt x="294" y="0"/>
                  </a:cubicBezTo>
                  <a:cubicBezTo>
                    <a:pt x="302" y="0"/>
                    <a:pt x="308" y="6"/>
                    <a:pt x="308" y="13"/>
                  </a:cubicBezTo>
                  <a:lnTo>
                    <a:pt x="308" y="281"/>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3" name="Freeform 43">
              <a:extLst>
                <a:ext uri="{FF2B5EF4-FFF2-40B4-BE49-F238E27FC236}">
                  <a16:creationId xmlns:a16="http://schemas.microsoft.com/office/drawing/2014/main" id="{9FE3AAA6-983C-40A9-8F1C-B812655D6946}"/>
                </a:ext>
              </a:extLst>
            </p:cNvPr>
            <p:cNvSpPr>
              <a:spLocks/>
            </p:cNvSpPr>
            <p:nvPr/>
          </p:nvSpPr>
          <p:spPr bwMode="auto">
            <a:xfrm>
              <a:off x="5167313" y="3316288"/>
              <a:ext cx="809625" cy="777875"/>
            </a:xfrm>
            <a:custGeom>
              <a:avLst/>
              <a:gdLst>
                <a:gd name="T0" fmla="*/ 305 w 305"/>
                <a:gd name="T1" fmla="*/ 280 h 293"/>
                <a:gd name="T2" fmla="*/ 291 w 305"/>
                <a:gd name="T3" fmla="*/ 293 h 293"/>
                <a:gd name="T4" fmla="*/ 13 w 305"/>
                <a:gd name="T5" fmla="*/ 293 h 293"/>
                <a:gd name="T6" fmla="*/ 0 w 305"/>
                <a:gd name="T7" fmla="*/ 280 h 293"/>
                <a:gd name="T8" fmla="*/ 0 w 305"/>
                <a:gd name="T9" fmla="*/ 13 h 293"/>
                <a:gd name="T10" fmla="*/ 13 w 305"/>
                <a:gd name="T11" fmla="*/ 0 h 293"/>
                <a:gd name="T12" fmla="*/ 291 w 305"/>
                <a:gd name="T13" fmla="*/ 0 h 293"/>
                <a:gd name="T14" fmla="*/ 305 w 305"/>
                <a:gd name="T15" fmla="*/ 13 h 293"/>
                <a:gd name="T16" fmla="*/ 305 w 305"/>
                <a:gd name="T17" fmla="*/ 2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5" h="293">
                  <a:moveTo>
                    <a:pt x="305" y="280"/>
                  </a:moveTo>
                  <a:cubicBezTo>
                    <a:pt x="305" y="288"/>
                    <a:pt x="299" y="293"/>
                    <a:pt x="291" y="293"/>
                  </a:cubicBezTo>
                  <a:cubicBezTo>
                    <a:pt x="13" y="293"/>
                    <a:pt x="13" y="293"/>
                    <a:pt x="13" y="293"/>
                  </a:cubicBezTo>
                  <a:cubicBezTo>
                    <a:pt x="6" y="293"/>
                    <a:pt x="0" y="288"/>
                    <a:pt x="0" y="280"/>
                  </a:cubicBezTo>
                  <a:cubicBezTo>
                    <a:pt x="0" y="13"/>
                    <a:pt x="0" y="13"/>
                    <a:pt x="0" y="13"/>
                  </a:cubicBezTo>
                  <a:cubicBezTo>
                    <a:pt x="0" y="6"/>
                    <a:pt x="6" y="0"/>
                    <a:pt x="13" y="0"/>
                  </a:cubicBezTo>
                  <a:cubicBezTo>
                    <a:pt x="291" y="0"/>
                    <a:pt x="291" y="0"/>
                    <a:pt x="291" y="0"/>
                  </a:cubicBezTo>
                  <a:cubicBezTo>
                    <a:pt x="299" y="0"/>
                    <a:pt x="305" y="6"/>
                    <a:pt x="305" y="13"/>
                  </a:cubicBezTo>
                  <a:lnTo>
                    <a:pt x="305" y="280"/>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4" name="Freeform 44">
              <a:extLst>
                <a:ext uri="{FF2B5EF4-FFF2-40B4-BE49-F238E27FC236}">
                  <a16:creationId xmlns:a16="http://schemas.microsoft.com/office/drawing/2014/main" id="{CCC666AD-2635-48AC-BB69-17CED0467E79}"/>
                </a:ext>
              </a:extLst>
            </p:cNvPr>
            <p:cNvSpPr>
              <a:spLocks/>
            </p:cNvSpPr>
            <p:nvPr/>
          </p:nvSpPr>
          <p:spPr bwMode="auto">
            <a:xfrm>
              <a:off x="7426325" y="703263"/>
              <a:ext cx="800100" cy="1198563"/>
            </a:xfrm>
            <a:custGeom>
              <a:avLst/>
              <a:gdLst>
                <a:gd name="T0" fmla="*/ 302 w 302"/>
                <a:gd name="T1" fmla="*/ 432 h 452"/>
                <a:gd name="T2" fmla="*/ 289 w 302"/>
                <a:gd name="T3" fmla="*/ 452 h 452"/>
                <a:gd name="T4" fmla="*/ 13 w 302"/>
                <a:gd name="T5" fmla="*/ 452 h 452"/>
                <a:gd name="T6" fmla="*/ 0 w 302"/>
                <a:gd name="T7" fmla="*/ 432 h 452"/>
                <a:gd name="T8" fmla="*/ 0 w 302"/>
                <a:gd name="T9" fmla="*/ 20 h 452"/>
                <a:gd name="T10" fmla="*/ 13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3" y="452"/>
                    <a:pt x="13" y="452"/>
                    <a:pt x="13" y="452"/>
                  </a:cubicBezTo>
                  <a:cubicBezTo>
                    <a:pt x="6" y="452"/>
                    <a:pt x="0" y="443"/>
                    <a:pt x="0" y="432"/>
                  </a:cubicBezTo>
                  <a:cubicBezTo>
                    <a:pt x="0" y="20"/>
                    <a:pt x="0" y="20"/>
                    <a:pt x="0" y="20"/>
                  </a:cubicBezTo>
                  <a:cubicBezTo>
                    <a:pt x="0" y="9"/>
                    <a:pt x="6" y="0"/>
                    <a:pt x="13"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5" name="Freeform 45">
              <a:extLst>
                <a:ext uri="{FF2B5EF4-FFF2-40B4-BE49-F238E27FC236}">
                  <a16:creationId xmlns:a16="http://schemas.microsoft.com/office/drawing/2014/main" id="{AEE195D8-6357-4095-AA8D-2A2694C12801}"/>
                </a:ext>
              </a:extLst>
            </p:cNvPr>
            <p:cNvSpPr>
              <a:spLocks/>
            </p:cNvSpPr>
            <p:nvPr/>
          </p:nvSpPr>
          <p:spPr bwMode="auto">
            <a:xfrm>
              <a:off x="6546850" y="2419350"/>
              <a:ext cx="801687" cy="1200150"/>
            </a:xfrm>
            <a:custGeom>
              <a:avLst/>
              <a:gdLst>
                <a:gd name="T0" fmla="*/ 302 w 302"/>
                <a:gd name="T1" fmla="*/ 432 h 452"/>
                <a:gd name="T2" fmla="*/ 289 w 302"/>
                <a:gd name="T3" fmla="*/ 452 h 452"/>
                <a:gd name="T4" fmla="*/ 14 w 302"/>
                <a:gd name="T5" fmla="*/ 452 h 452"/>
                <a:gd name="T6" fmla="*/ 0 w 302"/>
                <a:gd name="T7" fmla="*/ 432 h 452"/>
                <a:gd name="T8" fmla="*/ 0 w 302"/>
                <a:gd name="T9" fmla="*/ 20 h 452"/>
                <a:gd name="T10" fmla="*/ 14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4" y="452"/>
                    <a:pt x="14" y="452"/>
                    <a:pt x="14" y="452"/>
                  </a:cubicBezTo>
                  <a:cubicBezTo>
                    <a:pt x="6" y="452"/>
                    <a:pt x="0" y="443"/>
                    <a:pt x="0" y="432"/>
                  </a:cubicBezTo>
                  <a:cubicBezTo>
                    <a:pt x="0" y="20"/>
                    <a:pt x="0" y="20"/>
                    <a:pt x="0" y="20"/>
                  </a:cubicBezTo>
                  <a:cubicBezTo>
                    <a:pt x="0" y="9"/>
                    <a:pt x="6" y="0"/>
                    <a:pt x="14"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6" name="Freeform 46">
              <a:extLst>
                <a:ext uri="{FF2B5EF4-FFF2-40B4-BE49-F238E27FC236}">
                  <a16:creationId xmlns:a16="http://schemas.microsoft.com/office/drawing/2014/main" id="{18BB957F-1EE8-4FF0-85A8-5227C4852FC1}"/>
                </a:ext>
              </a:extLst>
            </p:cNvPr>
            <p:cNvSpPr>
              <a:spLocks/>
            </p:cNvSpPr>
            <p:nvPr/>
          </p:nvSpPr>
          <p:spPr bwMode="auto">
            <a:xfrm>
              <a:off x="5605463" y="4206875"/>
              <a:ext cx="1223962" cy="766763"/>
            </a:xfrm>
            <a:custGeom>
              <a:avLst/>
              <a:gdLst>
                <a:gd name="T0" fmla="*/ 461 w 461"/>
                <a:gd name="T1" fmla="*/ 276 h 289"/>
                <a:gd name="T2" fmla="*/ 441 w 461"/>
                <a:gd name="T3" fmla="*/ 289 h 289"/>
                <a:gd name="T4" fmla="*/ 20 w 461"/>
                <a:gd name="T5" fmla="*/ 289 h 289"/>
                <a:gd name="T6" fmla="*/ 0 w 461"/>
                <a:gd name="T7" fmla="*/ 276 h 289"/>
                <a:gd name="T8" fmla="*/ 0 w 461"/>
                <a:gd name="T9" fmla="*/ 13 h 289"/>
                <a:gd name="T10" fmla="*/ 20 w 461"/>
                <a:gd name="T11" fmla="*/ 0 h 289"/>
                <a:gd name="T12" fmla="*/ 441 w 461"/>
                <a:gd name="T13" fmla="*/ 0 h 289"/>
                <a:gd name="T14" fmla="*/ 461 w 461"/>
                <a:gd name="T15" fmla="*/ 13 h 289"/>
                <a:gd name="T16" fmla="*/ 461 w 461"/>
                <a:gd name="T17" fmla="*/ 276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1" h="289">
                  <a:moveTo>
                    <a:pt x="461" y="276"/>
                  </a:moveTo>
                  <a:cubicBezTo>
                    <a:pt x="461" y="283"/>
                    <a:pt x="452" y="289"/>
                    <a:pt x="441" y="289"/>
                  </a:cubicBezTo>
                  <a:cubicBezTo>
                    <a:pt x="20" y="289"/>
                    <a:pt x="20" y="289"/>
                    <a:pt x="20" y="289"/>
                  </a:cubicBezTo>
                  <a:cubicBezTo>
                    <a:pt x="9" y="289"/>
                    <a:pt x="0" y="283"/>
                    <a:pt x="0" y="276"/>
                  </a:cubicBezTo>
                  <a:cubicBezTo>
                    <a:pt x="0" y="13"/>
                    <a:pt x="0" y="13"/>
                    <a:pt x="0" y="13"/>
                  </a:cubicBezTo>
                  <a:cubicBezTo>
                    <a:pt x="0" y="6"/>
                    <a:pt x="9" y="0"/>
                    <a:pt x="20" y="0"/>
                  </a:cubicBezTo>
                  <a:cubicBezTo>
                    <a:pt x="441" y="0"/>
                    <a:pt x="441" y="0"/>
                    <a:pt x="441" y="0"/>
                  </a:cubicBezTo>
                  <a:cubicBezTo>
                    <a:pt x="452" y="0"/>
                    <a:pt x="461" y="6"/>
                    <a:pt x="461" y="13"/>
                  </a:cubicBezTo>
                  <a:lnTo>
                    <a:pt x="461" y="276"/>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7" name="Freeform 47">
              <a:extLst>
                <a:ext uri="{FF2B5EF4-FFF2-40B4-BE49-F238E27FC236}">
                  <a16:creationId xmlns:a16="http://schemas.microsoft.com/office/drawing/2014/main" id="{CADECC54-B54F-467C-B5B0-1CE0E77A6E97}"/>
                </a:ext>
              </a:extLst>
            </p:cNvPr>
            <p:cNvSpPr>
              <a:spLocks/>
            </p:cNvSpPr>
            <p:nvPr/>
          </p:nvSpPr>
          <p:spPr bwMode="auto">
            <a:xfrm>
              <a:off x="3352800" y="3322638"/>
              <a:ext cx="1716087" cy="1201738"/>
            </a:xfrm>
            <a:custGeom>
              <a:avLst/>
              <a:gdLst>
                <a:gd name="T0" fmla="*/ 647 w 647"/>
                <a:gd name="T1" fmla="*/ 433 h 453"/>
                <a:gd name="T2" fmla="*/ 618 w 647"/>
                <a:gd name="T3" fmla="*/ 453 h 453"/>
                <a:gd name="T4" fmla="*/ 29 w 647"/>
                <a:gd name="T5" fmla="*/ 453 h 453"/>
                <a:gd name="T6" fmla="*/ 0 w 647"/>
                <a:gd name="T7" fmla="*/ 433 h 453"/>
                <a:gd name="T8" fmla="*/ 0 w 647"/>
                <a:gd name="T9" fmla="*/ 20 h 453"/>
                <a:gd name="T10" fmla="*/ 29 w 647"/>
                <a:gd name="T11" fmla="*/ 0 h 453"/>
                <a:gd name="T12" fmla="*/ 618 w 647"/>
                <a:gd name="T13" fmla="*/ 0 h 453"/>
                <a:gd name="T14" fmla="*/ 647 w 647"/>
                <a:gd name="T15" fmla="*/ 20 h 453"/>
                <a:gd name="T16" fmla="*/ 647 w 647"/>
                <a:gd name="T17" fmla="*/ 433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7" h="453">
                  <a:moveTo>
                    <a:pt x="647" y="433"/>
                  </a:moveTo>
                  <a:cubicBezTo>
                    <a:pt x="647" y="444"/>
                    <a:pt x="634" y="453"/>
                    <a:pt x="618" y="453"/>
                  </a:cubicBezTo>
                  <a:cubicBezTo>
                    <a:pt x="29" y="453"/>
                    <a:pt x="29" y="453"/>
                    <a:pt x="29" y="453"/>
                  </a:cubicBezTo>
                  <a:cubicBezTo>
                    <a:pt x="13" y="453"/>
                    <a:pt x="0" y="444"/>
                    <a:pt x="0" y="433"/>
                  </a:cubicBezTo>
                  <a:cubicBezTo>
                    <a:pt x="0" y="20"/>
                    <a:pt x="0" y="20"/>
                    <a:pt x="0" y="20"/>
                  </a:cubicBezTo>
                  <a:cubicBezTo>
                    <a:pt x="0" y="9"/>
                    <a:pt x="13" y="0"/>
                    <a:pt x="29" y="0"/>
                  </a:cubicBezTo>
                  <a:cubicBezTo>
                    <a:pt x="618" y="0"/>
                    <a:pt x="618" y="0"/>
                    <a:pt x="618" y="0"/>
                  </a:cubicBezTo>
                  <a:cubicBezTo>
                    <a:pt x="634" y="0"/>
                    <a:pt x="647" y="9"/>
                    <a:pt x="647" y="20"/>
                  </a:cubicBezTo>
                  <a:lnTo>
                    <a:pt x="647" y="433"/>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8" name="Freeform 48">
              <a:extLst>
                <a:ext uri="{FF2B5EF4-FFF2-40B4-BE49-F238E27FC236}">
                  <a16:creationId xmlns:a16="http://schemas.microsoft.com/office/drawing/2014/main" id="{180124DB-F2AE-47AC-981D-66F4BB1CB4F0}"/>
                </a:ext>
              </a:extLst>
            </p:cNvPr>
            <p:cNvSpPr>
              <a:spLocks/>
            </p:cNvSpPr>
            <p:nvPr/>
          </p:nvSpPr>
          <p:spPr bwMode="auto">
            <a:xfrm>
              <a:off x="3355975" y="2014538"/>
              <a:ext cx="800100" cy="1209675"/>
            </a:xfrm>
            <a:custGeom>
              <a:avLst/>
              <a:gdLst>
                <a:gd name="T0" fmla="*/ 302 w 302"/>
                <a:gd name="T1" fmla="*/ 436 h 456"/>
                <a:gd name="T2" fmla="*/ 288 w 302"/>
                <a:gd name="T3" fmla="*/ 456 h 456"/>
                <a:gd name="T4" fmla="*/ 13 w 302"/>
                <a:gd name="T5" fmla="*/ 456 h 456"/>
                <a:gd name="T6" fmla="*/ 0 w 302"/>
                <a:gd name="T7" fmla="*/ 436 h 456"/>
                <a:gd name="T8" fmla="*/ 0 w 302"/>
                <a:gd name="T9" fmla="*/ 20 h 456"/>
                <a:gd name="T10" fmla="*/ 13 w 302"/>
                <a:gd name="T11" fmla="*/ 0 h 456"/>
                <a:gd name="T12" fmla="*/ 288 w 302"/>
                <a:gd name="T13" fmla="*/ 0 h 456"/>
                <a:gd name="T14" fmla="*/ 302 w 302"/>
                <a:gd name="T15" fmla="*/ 20 h 456"/>
                <a:gd name="T16" fmla="*/ 302 w 302"/>
                <a:gd name="T17" fmla="*/ 436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6">
                  <a:moveTo>
                    <a:pt x="302" y="436"/>
                  </a:moveTo>
                  <a:cubicBezTo>
                    <a:pt x="302" y="447"/>
                    <a:pt x="296" y="456"/>
                    <a:pt x="288" y="456"/>
                  </a:cubicBezTo>
                  <a:cubicBezTo>
                    <a:pt x="13" y="456"/>
                    <a:pt x="13" y="456"/>
                    <a:pt x="13" y="456"/>
                  </a:cubicBezTo>
                  <a:cubicBezTo>
                    <a:pt x="6" y="456"/>
                    <a:pt x="0" y="447"/>
                    <a:pt x="0" y="436"/>
                  </a:cubicBezTo>
                  <a:cubicBezTo>
                    <a:pt x="0" y="20"/>
                    <a:pt x="0" y="20"/>
                    <a:pt x="0" y="20"/>
                  </a:cubicBezTo>
                  <a:cubicBezTo>
                    <a:pt x="0" y="9"/>
                    <a:pt x="6" y="0"/>
                    <a:pt x="13" y="0"/>
                  </a:cubicBezTo>
                  <a:cubicBezTo>
                    <a:pt x="288" y="0"/>
                    <a:pt x="288" y="0"/>
                    <a:pt x="288" y="0"/>
                  </a:cubicBezTo>
                  <a:cubicBezTo>
                    <a:pt x="296" y="0"/>
                    <a:pt x="302" y="9"/>
                    <a:pt x="302" y="20"/>
                  </a:cubicBezTo>
                  <a:lnTo>
                    <a:pt x="302" y="436"/>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9" name="Rectangle 49">
              <a:extLst>
                <a:ext uri="{FF2B5EF4-FFF2-40B4-BE49-F238E27FC236}">
                  <a16:creationId xmlns:a16="http://schemas.microsoft.com/office/drawing/2014/main" id="{15F1DBC8-B663-4CB9-9B42-271E4CB93563}"/>
                </a:ext>
              </a:extLst>
            </p:cNvPr>
            <p:cNvSpPr>
              <a:spLocks noChangeArrowheads="1"/>
            </p:cNvSpPr>
            <p:nvPr/>
          </p:nvSpPr>
          <p:spPr bwMode="auto">
            <a:xfrm>
              <a:off x="7464697" y="1984678"/>
              <a:ext cx="606005" cy="369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000" b="0" i="0" u="none" strike="noStrike" cap="none" normalizeH="0" baseline="0" dirty="0">
                  <a:ln>
                    <a:noFill/>
                  </a:ln>
                  <a:solidFill>
                    <a:srgbClr val="FFFFFF"/>
                  </a:solidFill>
                  <a:effectLst/>
                  <a:latin typeface="iCiel Cadena"/>
                  <a:ea typeface="微软雅黑" panose="020B0503020204020204" pitchFamily="34" charset="-122"/>
                </a:rPr>
                <a:t>LOVE</a:t>
              </a:r>
              <a:endParaRPr kumimoji="0" lang="zh-CN" altLang="zh-CN" sz="1600" b="0" i="0" u="none" strike="noStrike" cap="none" normalizeH="0" baseline="0" dirty="0">
                <a:ln>
                  <a:noFill/>
                </a:ln>
                <a:solidFill>
                  <a:schemeClr val="tx1"/>
                </a:solidFill>
                <a:effectLst/>
                <a:latin typeface="iCiel Cadena"/>
              </a:endParaRPr>
            </a:p>
          </p:txBody>
        </p:sp>
        <p:sp>
          <p:nvSpPr>
            <p:cNvPr id="70" name="Rectangle 50">
              <a:extLst>
                <a:ext uri="{FF2B5EF4-FFF2-40B4-BE49-F238E27FC236}">
                  <a16:creationId xmlns:a16="http://schemas.microsoft.com/office/drawing/2014/main" id="{41E5E95D-8AE9-420E-ABD9-6F7DD481F1B6}"/>
                </a:ext>
              </a:extLst>
            </p:cNvPr>
            <p:cNvSpPr>
              <a:spLocks noChangeArrowheads="1"/>
            </p:cNvSpPr>
            <p:nvPr/>
          </p:nvSpPr>
          <p:spPr bwMode="auto">
            <a:xfrm>
              <a:off x="2908300" y="1149350"/>
              <a:ext cx="138662" cy="425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zh-CN" sz="2300" dirty="0">
                  <a:solidFill>
                    <a:srgbClr val="FFFFFF"/>
                  </a:solidFill>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1" name="Rectangle 51">
              <a:extLst>
                <a:ext uri="{FF2B5EF4-FFF2-40B4-BE49-F238E27FC236}">
                  <a16:creationId xmlns:a16="http://schemas.microsoft.com/office/drawing/2014/main" id="{66B708E3-0311-4D3D-AC73-EE47BD38CE95}"/>
                </a:ext>
              </a:extLst>
            </p:cNvPr>
            <p:cNvSpPr>
              <a:spLocks noChangeArrowheads="1"/>
            </p:cNvSpPr>
            <p:nvPr/>
          </p:nvSpPr>
          <p:spPr bwMode="auto">
            <a:xfrm>
              <a:off x="2908300" y="3684587"/>
              <a:ext cx="14586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2" name="Rectangle 52">
              <a:extLst>
                <a:ext uri="{FF2B5EF4-FFF2-40B4-BE49-F238E27FC236}">
                  <a16:creationId xmlns:a16="http://schemas.microsoft.com/office/drawing/2014/main" id="{FBDF44F0-B975-4DBF-80DF-F60717F3BD3F}"/>
                </a:ext>
              </a:extLst>
            </p:cNvPr>
            <p:cNvSpPr>
              <a:spLocks noChangeArrowheads="1"/>
            </p:cNvSpPr>
            <p:nvPr/>
          </p:nvSpPr>
          <p:spPr bwMode="auto">
            <a:xfrm>
              <a:off x="8366125" y="1149350"/>
              <a:ext cx="260350" cy="425022"/>
            </a:xfrm>
            <a:prstGeom prst="rect">
              <a:avLst/>
            </a:prstGeom>
            <a:noFill/>
            <a:ln>
              <a:noFill/>
            </a:ln>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300" b="0" i="0" u="none" strike="noStrike" cap="none" normalizeH="0" baseline="0" dirty="0">
                  <a:ln>
                    <a:noFill/>
                  </a:ln>
                  <a:solidFill>
                    <a:schemeClr val="bg1"/>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bg1"/>
                </a:solidFill>
                <a:effectLst/>
                <a:latin typeface="iCiel Cadena"/>
              </a:endParaRPr>
            </a:p>
          </p:txBody>
        </p:sp>
        <p:sp>
          <p:nvSpPr>
            <p:cNvPr id="73" name="Rectangle 53">
              <a:extLst>
                <a:ext uri="{FF2B5EF4-FFF2-40B4-BE49-F238E27FC236}">
                  <a16:creationId xmlns:a16="http://schemas.microsoft.com/office/drawing/2014/main" id="{1FB81681-A380-4158-9AF9-F7EFD2BDCA80}"/>
                </a:ext>
              </a:extLst>
            </p:cNvPr>
            <p:cNvSpPr>
              <a:spLocks noChangeArrowheads="1"/>
            </p:cNvSpPr>
            <p:nvPr/>
          </p:nvSpPr>
          <p:spPr bwMode="auto">
            <a:xfrm>
              <a:off x="6526213" y="5449888"/>
              <a:ext cx="14586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4" name="Rectangle 54">
              <a:extLst>
                <a:ext uri="{FF2B5EF4-FFF2-40B4-BE49-F238E27FC236}">
                  <a16:creationId xmlns:a16="http://schemas.microsoft.com/office/drawing/2014/main" id="{2FA22E07-C71A-482B-9422-81D404CC81E4}"/>
                </a:ext>
              </a:extLst>
            </p:cNvPr>
            <p:cNvSpPr>
              <a:spLocks noChangeArrowheads="1"/>
            </p:cNvSpPr>
            <p:nvPr/>
          </p:nvSpPr>
          <p:spPr bwMode="auto">
            <a:xfrm>
              <a:off x="7436353" y="3302375"/>
              <a:ext cx="600963" cy="332626"/>
            </a:xfrm>
            <a:prstGeom prst="rect">
              <a:avLst/>
            </a:prstGeom>
            <a:noFill/>
            <a:ln>
              <a:noFill/>
            </a:ln>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b="0" i="0" u="none" strike="noStrike" cap="none" normalizeH="0" baseline="0" dirty="0">
                  <a:ln>
                    <a:noFill/>
                  </a:ln>
                  <a:solidFill>
                    <a:schemeClr val="bg1"/>
                  </a:solidFill>
                  <a:effectLst/>
                  <a:latin typeface="iCiel Cadena"/>
                  <a:ea typeface="微软雅黑" panose="020B0503020204020204" pitchFamily="34" charset="-122"/>
                </a:rPr>
                <a:t>PIRCE</a:t>
              </a:r>
              <a:endParaRPr kumimoji="0" lang="zh-CN" altLang="zh-CN" sz="1400" b="0" i="0" u="none" strike="noStrike" cap="none" normalizeH="0" baseline="0" dirty="0">
                <a:ln>
                  <a:noFill/>
                </a:ln>
                <a:solidFill>
                  <a:schemeClr val="bg1"/>
                </a:solidFill>
                <a:effectLst/>
                <a:latin typeface="iCiel Cadena"/>
              </a:endParaRPr>
            </a:p>
          </p:txBody>
        </p:sp>
        <p:sp>
          <p:nvSpPr>
            <p:cNvPr id="75" name="Rectangle 55">
              <a:extLst>
                <a:ext uri="{FF2B5EF4-FFF2-40B4-BE49-F238E27FC236}">
                  <a16:creationId xmlns:a16="http://schemas.microsoft.com/office/drawing/2014/main" id="{F4994BDB-0663-453D-8693-5509DC8D4AF5}"/>
                </a:ext>
              </a:extLst>
            </p:cNvPr>
            <p:cNvSpPr>
              <a:spLocks noChangeArrowheads="1"/>
            </p:cNvSpPr>
            <p:nvPr/>
          </p:nvSpPr>
          <p:spPr bwMode="auto">
            <a:xfrm>
              <a:off x="6073774" y="3275013"/>
              <a:ext cx="217897"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G</a:t>
              </a:r>
              <a:endParaRPr kumimoji="0" lang="zh-CN" altLang="zh-CN" sz="1800" b="0" i="0" u="none" strike="noStrike" cap="none" normalizeH="0" baseline="0" dirty="0">
                <a:ln>
                  <a:noFill/>
                </a:ln>
                <a:solidFill>
                  <a:schemeClr val="tx1"/>
                </a:solidFill>
                <a:effectLst/>
                <a:latin typeface="iCiel Cadena"/>
              </a:endParaRPr>
            </a:p>
          </p:txBody>
        </p:sp>
        <p:sp>
          <p:nvSpPr>
            <p:cNvPr id="76" name="Rectangle 56">
              <a:extLst>
                <a:ext uri="{FF2B5EF4-FFF2-40B4-BE49-F238E27FC236}">
                  <a16:creationId xmlns:a16="http://schemas.microsoft.com/office/drawing/2014/main" id="{9A64F0FB-6F84-4FFF-9CB8-EAFD443A43AC}"/>
                </a:ext>
              </a:extLst>
            </p:cNvPr>
            <p:cNvSpPr>
              <a:spLocks noChangeArrowheads="1"/>
            </p:cNvSpPr>
            <p:nvPr/>
          </p:nvSpPr>
          <p:spPr bwMode="auto">
            <a:xfrm>
              <a:off x="6073774" y="3709988"/>
              <a:ext cx="158470"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S</a:t>
              </a:r>
              <a:endParaRPr kumimoji="0" lang="zh-CN" altLang="zh-CN" sz="1800" b="0" i="0" u="none" strike="noStrike" cap="none" normalizeH="0" baseline="0" dirty="0">
                <a:ln>
                  <a:noFill/>
                </a:ln>
                <a:solidFill>
                  <a:schemeClr val="tx1"/>
                </a:solidFill>
                <a:effectLst/>
                <a:latin typeface="iCiel Cadena"/>
              </a:endParaRPr>
            </a:p>
          </p:txBody>
        </p:sp>
        <p:sp>
          <p:nvSpPr>
            <p:cNvPr id="77" name="Rectangle 57">
              <a:extLst>
                <a:ext uri="{FF2B5EF4-FFF2-40B4-BE49-F238E27FC236}">
                  <a16:creationId xmlns:a16="http://schemas.microsoft.com/office/drawing/2014/main" id="{E4C505D5-C5ED-434D-8653-EE649CADCB6F}"/>
                </a:ext>
              </a:extLst>
            </p:cNvPr>
            <p:cNvSpPr>
              <a:spLocks noChangeArrowheads="1"/>
            </p:cNvSpPr>
            <p:nvPr/>
          </p:nvSpPr>
          <p:spPr bwMode="auto">
            <a:xfrm>
              <a:off x="4335463" y="4602163"/>
              <a:ext cx="16927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T</a:t>
              </a:r>
              <a:endParaRPr kumimoji="0" lang="zh-CN" altLang="zh-CN" sz="1800" b="0" i="0" u="none" strike="noStrike" cap="none" normalizeH="0" baseline="0" dirty="0">
                <a:ln>
                  <a:noFill/>
                </a:ln>
                <a:solidFill>
                  <a:schemeClr val="tx1"/>
                </a:solidFill>
                <a:effectLst/>
                <a:latin typeface="iCiel Cadena"/>
              </a:endParaRPr>
            </a:p>
          </p:txBody>
        </p:sp>
        <p:sp>
          <p:nvSpPr>
            <p:cNvPr id="78" name="Rectangle 58">
              <a:extLst>
                <a:ext uri="{FF2B5EF4-FFF2-40B4-BE49-F238E27FC236}">
                  <a16:creationId xmlns:a16="http://schemas.microsoft.com/office/drawing/2014/main" id="{DEFF40AE-ED0F-4466-ABCE-E566165508D5}"/>
                </a:ext>
              </a:extLst>
            </p:cNvPr>
            <p:cNvSpPr>
              <a:spLocks noChangeArrowheads="1"/>
            </p:cNvSpPr>
            <p:nvPr/>
          </p:nvSpPr>
          <p:spPr bwMode="auto">
            <a:xfrm>
              <a:off x="4335463" y="4948238"/>
              <a:ext cx="21609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H</a:t>
              </a:r>
              <a:endParaRPr kumimoji="0" lang="zh-CN" altLang="zh-CN" sz="1800" b="0" i="0" u="none" strike="noStrike" cap="none" normalizeH="0" baseline="0" dirty="0">
                <a:ln>
                  <a:noFill/>
                </a:ln>
                <a:solidFill>
                  <a:schemeClr val="tx1"/>
                </a:solidFill>
                <a:effectLst/>
                <a:latin typeface="iCiel Cadena"/>
              </a:endParaRPr>
            </a:p>
          </p:txBody>
        </p:sp>
      </p:grpSp>
      <p:sp>
        <p:nvSpPr>
          <p:cNvPr id="79" name="Rectangle 78"/>
          <p:cNvSpPr/>
          <p:nvPr/>
        </p:nvSpPr>
        <p:spPr>
          <a:xfrm>
            <a:off x="1967602" y="3249041"/>
            <a:ext cx="8417625" cy="830997"/>
          </a:xfrm>
          <a:prstGeom prst="rect">
            <a:avLst/>
          </a:prstGeom>
          <a:solidFill>
            <a:schemeClr val="bg1"/>
          </a:solidFill>
        </p:spPr>
        <p:txBody>
          <a:bodyPr wrap="none" lIns="91440" tIns="45720" rIns="91440" bIns="45720">
            <a:spAutoFit/>
          </a:bodyPr>
          <a:lstStyle/>
          <a:p>
            <a:pPr algn="ctr"/>
            <a:r>
              <a:rPr lang="en-US" sz="4800" b="1" dirty="0">
                <a:ln w="22225">
                  <a:solidFill>
                    <a:schemeClr val="accent2"/>
                  </a:solidFill>
                  <a:prstDash val="solid"/>
                </a:ln>
                <a:solidFill>
                  <a:schemeClr val="accent2">
                    <a:lumMod val="75000"/>
                  </a:schemeClr>
                </a:solidFill>
                <a:latin typeface="Times New Roman" panose="02020603050405020304" pitchFamily="18" charset="0"/>
                <a:cs typeface="Times New Roman" panose="02020603050405020304" pitchFamily="18" charset="0"/>
              </a:rPr>
              <a:t>TẠM BIỆT VÀ HẸN GẶP LẠI</a:t>
            </a:r>
          </a:p>
        </p:txBody>
      </p:sp>
      <p:pic>
        <p:nvPicPr>
          <p:cNvPr id="83" name="图片 14">
            <a:extLst>
              <a:ext uri="{FF2B5EF4-FFF2-40B4-BE49-F238E27FC236}">
                <a16:creationId xmlns:a16="http://schemas.microsoft.com/office/drawing/2014/main" id="{24C4C1C4-43C3-40EE-887E-6B37C3452A6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37270" y="4748311"/>
            <a:ext cx="4084635" cy="2041582"/>
          </a:xfrm>
          <a:prstGeom prst="rect">
            <a:avLst/>
          </a:prstGeom>
        </p:spPr>
      </p:pic>
    </p:spTree>
    <p:extLst>
      <p:ext uri="{BB962C8B-B14F-4D97-AF65-F5344CB8AC3E}">
        <p14:creationId xmlns:p14="http://schemas.microsoft.com/office/powerpoint/2010/main" val="21769427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2F1502C-7DDE-480F-9FF2-8549A68C3DD6}"/>
              </a:ext>
            </a:extLst>
          </p:cNvPr>
          <p:cNvPicPr>
            <a:picLocks noChangeAspect="1"/>
          </p:cNvPicPr>
          <p:nvPr/>
        </p:nvPicPr>
        <p:blipFill>
          <a:blip r:embed="rId2"/>
          <a:stretch>
            <a:fillRect/>
          </a:stretch>
        </p:blipFill>
        <p:spPr>
          <a:xfrm>
            <a:off x="387140" y="4382019"/>
            <a:ext cx="11395587" cy="2024863"/>
          </a:xfrm>
          <a:prstGeom prst="rect">
            <a:avLst/>
          </a:prstGeom>
        </p:spPr>
      </p:pic>
      <p:pic>
        <p:nvPicPr>
          <p:cNvPr id="5" name="Picture 4">
            <a:extLst>
              <a:ext uri="{FF2B5EF4-FFF2-40B4-BE49-F238E27FC236}">
                <a16:creationId xmlns:a16="http://schemas.microsoft.com/office/drawing/2014/main" id="{7B62A3B3-36A6-4EF5-A9D6-027625E2AD0D}"/>
              </a:ext>
            </a:extLst>
          </p:cNvPr>
          <p:cNvPicPr>
            <a:picLocks noChangeAspect="1"/>
          </p:cNvPicPr>
          <p:nvPr/>
        </p:nvPicPr>
        <p:blipFill>
          <a:blip r:embed="rId3"/>
          <a:stretch>
            <a:fillRect/>
          </a:stretch>
        </p:blipFill>
        <p:spPr>
          <a:xfrm>
            <a:off x="460153" y="451118"/>
            <a:ext cx="888648" cy="903074"/>
          </a:xfrm>
          <a:prstGeom prst="rect">
            <a:avLst/>
          </a:prstGeom>
        </p:spPr>
      </p:pic>
      <p:sp>
        <p:nvSpPr>
          <p:cNvPr id="6" name="Rectangle 5">
            <a:extLst>
              <a:ext uri="{FF2B5EF4-FFF2-40B4-BE49-F238E27FC236}">
                <a16:creationId xmlns:a16="http://schemas.microsoft.com/office/drawing/2014/main" id="{2EF92287-7571-4F0A-AFB9-4E7421ECEC79}"/>
              </a:ext>
            </a:extLst>
          </p:cNvPr>
          <p:cNvSpPr/>
          <p:nvPr/>
        </p:nvSpPr>
        <p:spPr>
          <a:xfrm>
            <a:off x="1447527" y="474682"/>
            <a:ext cx="5892040" cy="869533"/>
          </a:xfrm>
          <a:prstGeom prst="rect">
            <a:avLst/>
          </a:prstGeom>
        </p:spPr>
        <p:txBody>
          <a:bodyPr wrap="square">
            <a:spAutoFit/>
          </a:bodyPr>
          <a:lstStyle/>
          <a:p>
            <a:pPr algn="just" defTabSz="342900">
              <a:lnSpc>
                <a:spcPct val="135000"/>
              </a:lnSpc>
            </a:pPr>
            <a:r>
              <a:rPr lang="vi-VN" sz="2000">
                <a:latin typeface="UTM Avo" panose="02040603050506020204" pitchFamily="18" charset="0"/>
                <a:cs typeface="Times New Roman" panose="02020603050405020304" pitchFamily="18" charset="0"/>
              </a:rPr>
              <a:t>Trong suốt chiều dài lịch sử, con người đã nghĩ ra nhiều cách trao đổi thông tin với nhau:</a:t>
            </a:r>
          </a:p>
        </p:txBody>
      </p:sp>
      <p:sp>
        <p:nvSpPr>
          <p:cNvPr id="8" name="Rectangle 7">
            <a:extLst>
              <a:ext uri="{FF2B5EF4-FFF2-40B4-BE49-F238E27FC236}">
                <a16:creationId xmlns:a16="http://schemas.microsoft.com/office/drawing/2014/main" id="{5F0D8E44-34A9-42C1-B8A4-8628BF3EAEDF}"/>
              </a:ext>
            </a:extLst>
          </p:cNvPr>
          <p:cNvSpPr/>
          <p:nvPr/>
        </p:nvSpPr>
        <p:spPr>
          <a:xfrm>
            <a:off x="827006" y="2194480"/>
            <a:ext cx="10955721" cy="869533"/>
          </a:xfrm>
          <a:prstGeom prst="rect">
            <a:avLst/>
          </a:prstGeom>
        </p:spPr>
        <p:txBody>
          <a:bodyPr wrap="square">
            <a:spAutoFit/>
          </a:bodyPr>
          <a:lstStyle/>
          <a:p>
            <a:pPr algn="just" defTabSz="342900">
              <a:lnSpc>
                <a:spcPct val="135000"/>
              </a:lnSpc>
            </a:pPr>
            <a:r>
              <a:rPr lang="vi-VN" sz="2000">
                <a:latin typeface="UTM Avo" panose="02040603050506020204" pitchFamily="18" charset="0"/>
                <a:cs typeface="Times New Roman" panose="02020603050405020304" pitchFamily="18" charset="0"/>
              </a:rPr>
              <a:t>Thế kỉ XX đã mang đến cho chúng ta Internet, giúp tạo ra nhiều kênh trao đổi thông tin rất hữu ích, nhanh chóng,... Một trong số đó là mạng xã hội.</a:t>
            </a:r>
          </a:p>
        </p:txBody>
      </p:sp>
      <p:sp>
        <p:nvSpPr>
          <p:cNvPr id="9" name="Rectangle 8">
            <a:extLst>
              <a:ext uri="{FF2B5EF4-FFF2-40B4-BE49-F238E27FC236}">
                <a16:creationId xmlns:a16="http://schemas.microsoft.com/office/drawing/2014/main" id="{05C35649-FFA4-41CC-8A4F-D9F6BB2B483A}"/>
              </a:ext>
            </a:extLst>
          </p:cNvPr>
          <p:cNvSpPr/>
          <p:nvPr/>
        </p:nvSpPr>
        <p:spPr>
          <a:xfrm>
            <a:off x="827006" y="1324947"/>
            <a:ext cx="6512561" cy="869533"/>
          </a:xfrm>
          <a:prstGeom prst="rect">
            <a:avLst/>
          </a:prstGeom>
        </p:spPr>
        <p:txBody>
          <a:bodyPr wrap="square">
            <a:spAutoFit/>
          </a:bodyPr>
          <a:lstStyle/>
          <a:p>
            <a:pPr algn="just" defTabSz="342900">
              <a:lnSpc>
                <a:spcPct val="135000"/>
              </a:lnSpc>
            </a:pPr>
            <a:r>
              <a:rPr lang="vi-VN" sz="2000">
                <a:latin typeface="UTM Avo" panose="02040603050506020204" pitchFamily="18" charset="0"/>
                <a:cs typeface="Times New Roman" panose="02020603050405020304" pitchFamily="18" charset="0"/>
              </a:rPr>
              <a:t>dùng chim bồ câu đưa thư, gửi thư qua bưu điện, sử dụng điện báo, điện thoại,... </a:t>
            </a:r>
          </a:p>
        </p:txBody>
      </p:sp>
      <p:sp>
        <p:nvSpPr>
          <p:cNvPr id="10" name="Rectangle 9">
            <a:extLst>
              <a:ext uri="{FF2B5EF4-FFF2-40B4-BE49-F238E27FC236}">
                <a16:creationId xmlns:a16="http://schemas.microsoft.com/office/drawing/2014/main" id="{C51F70CD-3902-4BC1-9893-E2BEEEAB578A}"/>
              </a:ext>
            </a:extLst>
          </p:cNvPr>
          <p:cNvSpPr/>
          <p:nvPr/>
        </p:nvSpPr>
        <p:spPr>
          <a:xfrm>
            <a:off x="827006" y="3187644"/>
            <a:ext cx="8256034" cy="1161023"/>
          </a:xfrm>
          <a:prstGeom prst="rect">
            <a:avLst/>
          </a:prstGeom>
        </p:spPr>
        <p:txBody>
          <a:bodyPr wrap="square">
            <a:spAutoFit/>
          </a:bodyPr>
          <a:lstStyle/>
          <a:p>
            <a:pPr defTabSz="342900">
              <a:lnSpc>
                <a:spcPct val="150000"/>
              </a:lnSpc>
            </a:pPr>
            <a:r>
              <a:rPr lang="vi-VN" sz="2500" b="1">
                <a:solidFill>
                  <a:srgbClr val="F03C69"/>
                </a:solidFill>
                <a:latin typeface="SVN-SAF" panose="02040603050506020204" pitchFamily="18" charset="0"/>
                <a:cs typeface="Times New Roman" panose="02020603050405020304" pitchFamily="18" charset="0"/>
              </a:rPr>
              <a:t>1. MẠNG XÃ HỘI - KÊNH TRAO ĐỔI THÔNG TIN PHỔ BIẾN TRÊN INTERNET</a:t>
            </a:r>
          </a:p>
        </p:txBody>
      </p:sp>
      <p:pic>
        <p:nvPicPr>
          <p:cNvPr id="7" name="Picture 6">
            <a:extLst>
              <a:ext uri="{FF2B5EF4-FFF2-40B4-BE49-F238E27FC236}">
                <a16:creationId xmlns:a16="http://schemas.microsoft.com/office/drawing/2014/main" id="{55FDD747-8BAA-4BA1-B655-65A3203DD1C2}"/>
              </a:ext>
            </a:extLst>
          </p:cNvPr>
          <p:cNvPicPr>
            <a:picLocks noChangeAspect="1"/>
          </p:cNvPicPr>
          <p:nvPr/>
        </p:nvPicPr>
        <p:blipFill>
          <a:blip r:embed="rId4"/>
          <a:stretch>
            <a:fillRect/>
          </a:stretch>
        </p:blipFill>
        <p:spPr>
          <a:xfrm>
            <a:off x="7539893" y="510140"/>
            <a:ext cx="3540442" cy="1589887"/>
          </a:xfrm>
          <a:prstGeom prst="rect">
            <a:avLst/>
          </a:prstGeom>
        </p:spPr>
      </p:pic>
      <p:pic>
        <p:nvPicPr>
          <p:cNvPr id="12" name="Picture 11">
            <a:extLst>
              <a:ext uri="{FF2B5EF4-FFF2-40B4-BE49-F238E27FC236}">
                <a16:creationId xmlns:a16="http://schemas.microsoft.com/office/drawing/2014/main" id="{E9D1E01A-3D4B-47FB-AA76-CF462CAB2381}"/>
              </a:ext>
            </a:extLst>
          </p:cNvPr>
          <p:cNvPicPr>
            <a:picLocks noChangeAspect="1"/>
          </p:cNvPicPr>
          <p:nvPr/>
        </p:nvPicPr>
        <p:blipFill>
          <a:blip r:embed="rId5"/>
          <a:stretch>
            <a:fillRect/>
          </a:stretch>
        </p:blipFill>
        <p:spPr>
          <a:xfrm>
            <a:off x="9310114" y="2825470"/>
            <a:ext cx="2393019" cy="2024863"/>
          </a:xfrm>
          <a:prstGeom prst="rect">
            <a:avLst/>
          </a:prstGeom>
        </p:spPr>
      </p:pic>
    </p:spTree>
    <p:extLst>
      <p:ext uri="{BB962C8B-B14F-4D97-AF65-F5344CB8AC3E}">
        <p14:creationId xmlns:p14="http://schemas.microsoft.com/office/powerpoint/2010/main" val="325015002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500"/>
                                        <p:tgtEl>
                                          <p:spTgt spid="6"/>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par>
                          <p:cTn id="18" fill="hold">
                            <p:stCondLst>
                              <p:cond delay="500"/>
                            </p:stCondLst>
                            <p:childTnLst>
                              <p:par>
                                <p:cTn id="19" presetID="10" presetClass="entr" presetSubtype="0" fill="hold"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500"/>
                                        <p:tgtEl>
                                          <p:spTgt spid="7"/>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500"/>
                                        <p:tgtEl>
                                          <p:spTgt spid="8"/>
                                        </p:tgtEl>
                                      </p:cBhvr>
                                    </p:animEffect>
                                  </p:childTnLst>
                                </p:cTn>
                              </p:par>
                            </p:childTnLst>
                          </p:cTn>
                        </p:par>
                      </p:childTnLst>
                    </p:cTn>
                  </p:par>
                  <p:par>
                    <p:cTn id="27" fill="hold">
                      <p:stCondLst>
                        <p:cond delay="indefinite"/>
                      </p:stCondLst>
                      <p:childTnLst>
                        <p:par>
                          <p:cTn id="28" fill="hold">
                            <p:stCondLst>
                              <p:cond delay="0"/>
                            </p:stCondLst>
                            <p:childTnLst>
                              <p:par>
                                <p:cTn id="29" presetID="41" presetClass="entr" presetSubtype="0" fill="hold" grpId="0" nodeType="clickEffect">
                                  <p:stCondLst>
                                    <p:cond delay="0"/>
                                  </p:stCondLst>
                                  <p:iterate type="lt">
                                    <p:tmPct val="10000"/>
                                  </p:iterate>
                                  <p:childTnLst>
                                    <p:set>
                                      <p:cBhvr>
                                        <p:cTn id="30" dur="1" fill="hold">
                                          <p:stCondLst>
                                            <p:cond delay="0"/>
                                          </p:stCondLst>
                                        </p:cTn>
                                        <p:tgtEl>
                                          <p:spTgt spid="10">
                                            <p:txEl>
                                              <p:pRg st="0" end="0"/>
                                            </p:txEl>
                                          </p:spTgt>
                                        </p:tgtEl>
                                        <p:attrNameLst>
                                          <p:attrName>style.visibility</p:attrName>
                                        </p:attrNameLst>
                                      </p:cBhvr>
                                      <p:to>
                                        <p:strVal val="visible"/>
                                      </p:to>
                                    </p:set>
                                    <p:anim calcmode="lin" valueType="num">
                                      <p:cBhvr>
                                        <p:cTn id="31" dur="500" fill="hold"/>
                                        <p:tgtEl>
                                          <p:spTgt spid="10">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32" dur="500" fill="hold"/>
                                        <p:tgtEl>
                                          <p:spTgt spid="10">
                                            <p:txEl>
                                              <p:pRg st="0" end="0"/>
                                            </p:txEl>
                                          </p:spTgt>
                                        </p:tgtEl>
                                        <p:attrNameLst>
                                          <p:attrName>ppt_y</p:attrName>
                                        </p:attrNameLst>
                                      </p:cBhvr>
                                      <p:tavLst>
                                        <p:tav tm="0">
                                          <p:val>
                                            <p:strVal val="#ppt_y"/>
                                          </p:val>
                                        </p:tav>
                                        <p:tav tm="100000">
                                          <p:val>
                                            <p:strVal val="#ppt_y"/>
                                          </p:val>
                                        </p:tav>
                                      </p:tavLst>
                                    </p:anim>
                                    <p:anim calcmode="lin" valueType="num">
                                      <p:cBhvr>
                                        <p:cTn id="33" dur="500" fill="hold"/>
                                        <p:tgtEl>
                                          <p:spTgt spid="10">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4" dur="500" fill="hold"/>
                                        <p:tgtEl>
                                          <p:spTgt spid="10">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5" dur="500" tmFilter="0,0; .5, 1; 1, 1"/>
                                        <p:tgtEl>
                                          <p:spTgt spid="10">
                                            <p:txEl>
                                              <p:pRg st="0" end="0"/>
                                            </p:txEl>
                                          </p:spTgt>
                                        </p:tgtEl>
                                      </p:cBhvr>
                                    </p:animEffect>
                                  </p:childTnLst>
                                </p:cTn>
                              </p:par>
                            </p:childTnLst>
                          </p:cTn>
                        </p:par>
                        <p:par>
                          <p:cTn id="36" fill="hold">
                            <p:stCondLst>
                              <p:cond delay="2950"/>
                            </p:stCondLst>
                            <p:childTnLst>
                              <p:par>
                                <p:cTn id="37" presetID="14" presetClass="entr" presetSubtype="10" fill="hold" nodeType="after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randombar(horizontal)">
                                      <p:cBhvr>
                                        <p:cTn id="39" dur="500"/>
                                        <p:tgtEl>
                                          <p:spTgt spid="12"/>
                                        </p:tgtEl>
                                      </p:cBhvr>
                                    </p:animEffect>
                                  </p:childTnLst>
                                </p:cTn>
                              </p:par>
                            </p:childTnLst>
                          </p:cTn>
                        </p:par>
                      </p:childTnLst>
                    </p:cTn>
                  </p:par>
                  <p:par>
                    <p:cTn id="40" fill="hold">
                      <p:stCondLst>
                        <p:cond delay="indefinite"/>
                      </p:stCondLst>
                      <p:childTnLst>
                        <p:par>
                          <p:cTn id="41" fill="hold">
                            <p:stCondLst>
                              <p:cond delay="0"/>
                            </p:stCondLst>
                            <p:childTnLst>
                              <p:par>
                                <p:cTn id="42" presetID="17" presetClass="entr" presetSubtype="10" fill="hold" nodeType="clickEffect">
                                  <p:stCondLst>
                                    <p:cond delay="0"/>
                                  </p:stCondLst>
                                  <p:childTnLst>
                                    <p:set>
                                      <p:cBhvr>
                                        <p:cTn id="43" dur="1" fill="hold">
                                          <p:stCondLst>
                                            <p:cond delay="0"/>
                                          </p:stCondLst>
                                        </p:cTn>
                                        <p:tgtEl>
                                          <p:spTgt spid="3"/>
                                        </p:tgtEl>
                                        <p:attrNameLst>
                                          <p:attrName>style.visibility</p:attrName>
                                        </p:attrNameLst>
                                      </p:cBhvr>
                                      <p:to>
                                        <p:strVal val="visible"/>
                                      </p:to>
                                    </p:set>
                                    <p:anim calcmode="lin" valueType="num">
                                      <p:cBhvr>
                                        <p:cTn id="44" dur="500" fill="hold"/>
                                        <p:tgtEl>
                                          <p:spTgt spid="3"/>
                                        </p:tgtEl>
                                        <p:attrNameLst>
                                          <p:attrName>ppt_w</p:attrName>
                                        </p:attrNameLst>
                                      </p:cBhvr>
                                      <p:tavLst>
                                        <p:tav tm="0">
                                          <p:val>
                                            <p:fltVal val="0"/>
                                          </p:val>
                                        </p:tav>
                                        <p:tav tm="100000">
                                          <p:val>
                                            <p:strVal val="#ppt_w"/>
                                          </p:val>
                                        </p:tav>
                                      </p:tavLst>
                                    </p:anim>
                                    <p:anim calcmode="lin" valueType="num">
                                      <p:cBhvr>
                                        <p:cTn id="45" dur="500" fill="hold"/>
                                        <p:tgtEl>
                                          <p:spTgt spid="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9" grpId="0"/>
      <p:bldP spid="10"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802CB7E-2240-4193-8BB9-22D8CFEDE593}"/>
              </a:ext>
            </a:extLst>
          </p:cNvPr>
          <p:cNvSpPr/>
          <p:nvPr/>
        </p:nvSpPr>
        <p:spPr>
          <a:xfrm>
            <a:off x="1533658" y="467639"/>
            <a:ext cx="9896341" cy="1280030"/>
          </a:xfrm>
          <a:prstGeom prst="rect">
            <a:avLst/>
          </a:prstGeom>
        </p:spPr>
        <p:txBody>
          <a:bodyPr wrap="square">
            <a:spAutoFit/>
          </a:bodyPr>
          <a:lstStyle/>
          <a:p>
            <a:pPr algn="just" defTabSz="342900">
              <a:lnSpc>
                <a:spcPct val="150000"/>
              </a:lnSpc>
            </a:pPr>
            <a:r>
              <a:rPr lang="vi-VN" b="1">
                <a:solidFill>
                  <a:srgbClr val="0000FF"/>
                </a:solidFill>
                <a:latin typeface="UTM Avo" panose="02040603050506020204" pitchFamily="18" charset="0"/>
                <a:cs typeface="Times New Roman" panose="02020603050405020304" pitchFamily="18" charset="0"/>
              </a:rPr>
              <a:t>a) Các kênh trao đổi thông tin trên Internet</a:t>
            </a:r>
            <a:endParaRPr lang="en-US" b="1">
              <a:solidFill>
                <a:srgbClr val="0000FF"/>
              </a:solidFill>
              <a:latin typeface="UTM Avo" panose="02040603050506020204" pitchFamily="18" charset="0"/>
              <a:cs typeface="Times New Roman" panose="02020603050405020304" pitchFamily="18" charset="0"/>
            </a:endParaRPr>
          </a:p>
          <a:p>
            <a:pPr algn="just" defTabSz="342900">
              <a:lnSpc>
                <a:spcPct val="150000"/>
              </a:lnSpc>
            </a:pPr>
            <a:r>
              <a:rPr lang="vi-VN">
                <a:latin typeface="UTM Avo" panose="02040603050506020204" pitchFamily="18" charset="0"/>
                <a:cs typeface="Times New Roman" panose="02020603050405020304" pitchFamily="18" charset="0"/>
              </a:rPr>
              <a:t> Từ khi Internet ra đời, việc trao đổi thông tin trên Internet ngày càng trở nên phổ biến và đóng vai trò quan trọng trong đời sống của chúng ta.</a:t>
            </a:r>
          </a:p>
        </p:txBody>
      </p:sp>
      <p:pic>
        <p:nvPicPr>
          <p:cNvPr id="3" name="Picture 2">
            <a:extLst>
              <a:ext uri="{FF2B5EF4-FFF2-40B4-BE49-F238E27FC236}">
                <a16:creationId xmlns:a16="http://schemas.microsoft.com/office/drawing/2014/main" id="{1B6688B0-BD41-4C86-9931-A83272205DC8}"/>
              </a:ext>
            </a:extLst>
          </p:cNvPr>
          <p:cNvPicPr>
            <a:picLocks noChangeAspect="1"/>
          </p:cNvPicPr>
          <p:nvPr/>
        </p:nvPicPr>
        <p:blipFill>
          <a:blip r:embed="rId2"/>
          <a:stretch>
            <a:fillRect/>
          </a:stretch>
        </p:blipFill>
        <p:spPr>
          <a:xfrm>
            <a:off x="616894" y="664791"/>
            <a:ext cx="888648" cy="885725"/>
          </a:xfrm>
          <a:prstGeom prst="rect">
            <a:avLst/>
          </a:prstGeom>
        </p:spPr>
      </p:pic>
      <p:sp>
        <p:nvSpPr>
          <p:cNvPr id="4" name="Rectangle 3">
            <a:extLst>
              <a:ext uri="{FF2B5EF4-FFF2-40B4-BE49-F238E27FC236}">
                <a16:creationId xmlns:a16="http://schemas.microsoft.com/office/drawing/2014/main" id="{097863E5-B623-4186-9CCD-4989C2185DAC}"/>
              </a:ext>
            </a:extLst>
          </p:cNvPr>
          <p:cNvSpPr/>
          <p:nvPr/>
        </p:nvSpPr>
        <p:spPr>
          <a:xfrm>
            <a:off x="643727" y="1747669"/>
            <a:ext cx="10904546" cy="1280030"/>
          </a:xfrm>
          <a:prstGeom prst="rect">
            <a:avLst/>
          </a:prstGeom>
        </p:spPr>
        <p:txBody>
          <a:bodyPr wrap="square">
            <a:spAutoFit/>
          </a:bodyPr>
          <a:lstStyle/>
          <a:p>
            <a:pPr algn="just" defTabSz="342900">
              <a:lnSpc>
                <a:spcPct val="150000"/>
              </a:lnSpc>
            </a:pPr>
            <a:r>
              <a:rPr lang="vi-VN">
                <a:latin typeface="UTM Avo" panose="02040603050506020204" pitchFamily="18" charset="0"/>
                <a:cs typeface="Times New Roman" panose="02020603050405020304" pitchFamily="18" charset="0"/>
              </a:rPr>
              <a:t>Một số kênh trao đổi thông tin phổ biến trên Internet hiện nay là: thư điện tử, diễn đàn (Forum), mạng xã hội,... Thông tin trên Internet được liên tục cập nhật, chúng tồn tại với nhiều dạng khác nhau như dạng văn bản, hình ảnh, âm thanh, video, phần mềm,...</a:t>
            </a:r>
          </a:p>
        </p:txBody>
      </p:sp>
      <p:sp>
        <p:nvSpPr>
          <p:cNvPr id="5" name="Rectangle 4">
            <a:extLst>
              <a:ext uri="{FF2B5EF4-FFF2-40B4-BE49-F238E27FC236}">
                <a16:creationId xmlns:a16="http://schemas.microsoft.com/office/drawing/2014/main" id="{BC6A0DCB-0E7F-45E6-8CAC-1F8C1787E23F}"/>
              </a:ext>
            </a:extLst>
          </p:cNvPr>
          <p:cNvSpPr/>
          <p:nvPr/>
        </p:nvSpPr>
        <p:spPr>
          <a:xfrm>
            <a:off x="616894" y="3027699"/>
            <a:ext cx="9939346" cy="2942024"/>
          </a:xfrm>
          <a:prstGeom prst="rect">
            <a:avLst/>
          </a:prstGeom>
        </p:spPr>
        <p:txBody>
          <a:bodyPr wrap="square">
            <a:spAutoFit/>
          </a:bodyPr>
          <a:lstStyle/>
          <a:p>
            <a:pPr algn="just" defTabSz="342900">
              <a:lnSpc>
                <a:spcPct val="150000"/>
              </a:lnSpc>
            </a:pPr>
            <a:r>
              <a:rPr lang="en-US" b="1">
                <a:solidFill>
                  <a:srgbClr val="0000FF"/>
                </a:solidFill>
                <a:latin typeface="UTM Avo" panose="02040603050506020204" pitchFamily="18" charset="0"/>
                <a:cs typeface="Times New Roman" panose="02020603050405020304" pitchFamily="18" charset="0"/>
              </a:rPr>
              <a:t>b</a:t>
            </a:r>
            <a:r>
              <a:rPr lang="vi-VN" b="1">
                <a:solidFill>
                  <a:srgbClr val="0000FF"/>
                </a:solidFill>
                <a:latin typeface="UTM Avo" panose="02040603050506020204" pitchFamily="18" charset="0"/>
                <a:cs typeface="Times New Roman" panose="02020603050405020304" pitchFamily="18" charset="0"/>
              </a:rPr>
              <a:t>) Các kênh trao đổi thông tin trên Internet</a:t>
            </a:r>
            <a:endParaRPr lang="en-US" b="1">
              <a:solidFill>
                <a:srgbClr val="0000FF"/>
              </a:solidFill>
              <a:latin typeface="UTM Avo" panose="02040603050506020204" pitchFamily="18" charset="0"/>
              <a:cs typeface="Times New Roman" panose="02020603050405020304" pitchFamily="18" charset="0"/>
            </a:endParaRPr>
          </a:p>
          <a:p>
            <a:pPr algn="just" defTabSz="342900">
              <a:lnSpc>
                <a:spcPct val="150000"/>
              </a:lnSpc>
            </a:pPr>
            <a:r>
              <a:rPr lang="vi-VN">
                <a:latin typeface="UTM Avo" panose="02040603050506020204" pitchFamily="18" charset="0"/>
                <a:cs typeface="Times New Roman" panose="02020603050405020304" pitchFamily="18" charset="0"/>
              </a:rPr>
              <a:t>Mạng xã hội là một cộng đồng trực tuyến để mọi người có thể tương tác với nhau. Cách tổ chức mạng xã hội phổ biến nhất để người sử dụng tham gia là dưới dạng các website. Tuỳ theo mục đích, các trang mạng xã hội có thể cung cấp những cách thức giao tiếp khác nhau như: tin nhắn riêng tư, đưa ra nhận xét trên trang của bạn bè, đăng ảnh và video lên, thảo luận học tập, chơi trò chơi trực tuyến,... </a:t>
            </a:r>
            <a:endParaRPr lang="en-US">
              <a:latin typeface="UTM Avo" panose="02040603050506020204" pitchFamily="18" charset="0"/>
              <a:cs typeface="Times New Roman" panose="02020603050405020304" pitchFamily="18" charset="0"/>
            </a:endParaRPr>
          </a:p>
          <a:p>
            <a:pPr algn="just" defTabSz="342900">
              <a:lnSpc>
                <a:spcPct val="150000"/>
              </a:lnSpc>
            </a:pPr>
            <a:r>
              <a:rPr lang="vi-VN">
                <a:latin typeface="UTM Avo" panose="02040603050506020204" pitchFamily="18" charset="0"/>
                <a:cs typeface="Times New Roman" panose="02020603050405020304" pitchFamily="18" charset="0"/>
              </a:rPr>
              <a:t>Ví dụ một số website mạng xã hội được phân loại theo mục đích như trong Bảng 4.1.</a:t>
            </a:r>
          </a:p>
        </p:txBody>
      </p:sp>
      <p:pic>
        <p:nvPicPr>
          <p:cNvPr id="9" name="Picture 8" descr="A picture containing toy, doll, clipart&#10;&#10;Description automatically generated">
            <a:extLst>
              <a:ext uri="{FF2B5EF4-FFF2-40B4-BE49-F238E27FC236}">
                <a16:creationId xmlns:a16="http://schemas.microsoft.com/office/drawing/2014/main" id="{91656619-617C-4965-A148-5E709EFCBD8D}"/>
              </a:ext>
            </a:extLst>
          </p:cNvPr>
          <p:cNvPicPr>
            <a:picLocks noChangeAspect="1"/>
          </p:cNvPicPr>
          <p:nvPr/>
        </p:nvPicPr>
        <p:blipFill>
          <a:blip r:embed="rId3" cstate="print">
            <a:extLst>
              <a:ext uri="{BEBA8EAE-BF5A-486C-A8C5-ECC9F3942E4B}">
                <a14:imgProps xmlns:a14="http://schemas.microsoft.com/office/drawing/2010/main">
                  <a14:imgLayer r:embed="rId4">
                    <a14:imgEffect>
                      <a14:backgroundRemoval t="10000" b="90000" l="10000" r="90000">
                        <a14:foregroundMark x1="33333" y1="30735" x2="40426" y2="34559"/>
                        <a14:foregroundMark x1="40426" y1="34559" x2="49645" y2="33824"/>
                        <a14:foregroundMark x1="49645" y1="33824" x2="50887" y2="30882"/>
                        <a14:foregroundMark x1="39539" y1="86176" x2="39539" y2="86176"/>
                        <a14:foregroundMark x1="45745" y1="87353" x2="45745" y2="87353"/>
                        <a14:foregroundMark x1="46277" y1="84265" x2="46277" y2="84265"/>
                        <a14:foregroundMark x1="46631" y1="83676" x2="46631" y2="83676"/>
                        <a14:foregroundMark x1="40071" y1="82941" x2="40071" y2="82941"/>
                        <a14:foregroundMark x1="38830" y1="83235" x2="38830" y2="83235"/>
                        <a14:foregroundMark x1="44504" y1="84412" x2="44504" y2="84412"/>
                        <a14:foregroundMark x1="44858" y1="83382" x2="44858" y2="83382"/>
                      </a14:backgroundRemoval>
                    </a14:imgEffect>
                  </a14:imgLayer>
                </a14:imgProps>
              </a:ext>
              <a:ext uri="{28A0092B-C50C-407E-A947-70E740481C1C}">
                <a14:useLocalDpi xmlns:a14="http://schemas.microsoft.com/office/drawing/2010/main" val="0"/>
              </a:ext>
            </a:extLst>
          </a:blip>
          <a:stretch>
            <a:fillRect/>
          </a:stretch>
        </p:blipFill>
        <p:spPr>
          <a:xfrm flipH="1">
            <a:off x="9737518" y="3830302"/>
            <a:ext cx="2629478" cy="3201374"/>
          </a:xfrm>
          <a:prstGeom prst="rect">
            <a:avLst/>
          </a:prstGeom>
        </p:spPr>
      </p:pic>
    </p:spTree>
    <p:extLst>
      <p:ext uri="{BB962C8B-B14F-4D97-AF65-F5344CB8AC3E}">
        <p14:creationId xmlns:p14="http://schemas.microsoft.com/office/powerpoint/2010/main" val="27743624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5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815C7D3-846E-417B-BC55-452C09D8165A}"/>
              </a:ext>
            </a:extLst>
          </p:cNvPr>
          <p:cNvPicPr>
            <a:picLocks noChangeAspect="1"/>
          </p:cNvPicPr>
          <p:nvPr/>
        </p:nvPicPr>
        <p:blipFill>
          <a:blip r:embed="rId2"/>
          <a:stretch>
            <a:fillRect/>
          </a:stretch>
        </p:blipFill>
        <p:spPr>
          <a:xfrm>
            <a:off x="777665" y="860610"/>
            <a:ext cx="10636670" cy="5561705"/>
          </a:xfrm>
          <a:prstGeom prst="rect">
            <a:avLst/>
          </a:prstGeom>
        </p:spPr>
      </p:pic>
    </p:spTree>
    <p:extLst>
      <p:ext uri="{BB962C8B-B14F-4D97-AF65-F5344CB8AC3E}">
        <p14:creationId xmlns:p14="http://schemas.microsoft.com/office/powerpoint/2010/main" val="379042303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9239ED3-E2B0-455C-8F88-0424A9C5114E}"/>
              </a:ext>
            </a:extLst>
          </p:cNvPr>
          <p:cNvSpPr/>
          <p:nvPr/>
        </p:nvSpPr>
        <p:spPr>
          <a:xfrm>
            <a:off x="1264035" y="3195320"/>
            <a:ext cx="10206605" cy="864532"/>
          </a:xfrm>
          <a:prstGeom prst="rect">
            <a:avLst/>
          </a:prstGeom>
        </p:spPr>
        <p:txBody>
          <a:bodyPr wrap="square">
            <a:spAutoFit/>
          </a:bodyPr>
          <a:lstStyle/>
          <a:p>
            <a:pPr algn="just" defTabSz="342900">
              <a:lnSpc>
                <a:spcPct val="150000"/>
              </a:lnSpc>
            </a:pPr>
            <a:r>
              <a:rPr lang="vi-VN">
                <a:latin typeface="UTM Avo" panose="02040603050506020204" pitchFamily="18" charset="0"/>
                <a:cs typeface="Times New Roman" panose="02020603050405020304" pitchFamily="18" charset="0"/>
              </a:rPr>
              <a:t>Mạng xã hội luôn có tính hai mặt, tốt và xấu. Vì vậy, chúng ta cần cân nhắc và tìm hiểu kĩ trước khi quyết định tham gia.</a:t>
            </a:r>
          </a:p>
        </p:txBody>
      </p:sp>
      <p:pic>
        <p:nvPicPr>
          <p:cNvPr id="6" name="Picture 5" descr="A picture containing text, toy, doll, vector graphics&#10;&#10;Description automatically generated">
            <a:extLst>
              <a:ext uri="{FF2B5EF4-FFF2-40B4-BE49-F238E27FC236}">
                <a16:creationId xmlns:a16="http://schemas.microsoft.com/office/drawing/2014/main" id="{F6CBCBA6-B96A-4AF3-87E0-AA22A1FB0FA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210" y="4148989"/>
            <a:ext cx="2274590" cy="2274590"/>
          </a:xfrm>
          <a:prstGeom prst="rect">
            <a:avLst/>
          </a:prstGeom>
        </p:spPr>
      </p:pic>
      <p:sp>
        <p:nvSpPr>
          <p:cNvPr id="11" name="Speech Bubble: Rectangle with Corners Rounded 10">
            <a:extLst>
              <a:ext uri="{FF2B5EF4-FFF2-40B4-BE49-F238E27FC236}">
                <a16:creationId xmlns:a16="http://schemas.microsoft.com/office/drawing/2014/main" id="{9DE26872-6301-4304-9FCE-6D3FCE9473BA}"/>
              </a:ext>
            </a:extLst>
          </p:cNvPr>
          <p:cNvSpPr/>
          <p:nvPr/>
        </p:nvSpPr>
        <p:spPr>
          <a:xfrm>
            <a:off x="2108200" y="4172669"/>
            <a:ext cx="8092440" cy="908863"/>
          </a:xfrm>
          <a:prstGeom prst="wedgeRoundRectCallout">
            <a:avLst>
              <a:gd name="adj1" fmla="val -52220"/>
              <a:gd name="adj2" fmla="val 47240"/>
              <a:gd name="adj3" fmla="val 16667"/>
            </a:avLst>
          </a:prstGeom>
          <a:solidFill>
            <a:schemeClr val="accent3">
              <a:alpha val="3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pic>
        <p:nvPicPr>
          <p:cNvPr id="8" name="Picture 7" descr="A picture containing text, toy, vector graphics&#10;&#10;Description automatically generated">
            <a:extLst>
              <a:ext uri="{FF2B5EF4-FFF2-40B4-BE49-F238E27FC236}">
                <a16:creationId xmlns:a16="http://schemas.microsoft.com/office/drawing/2014/main" id="{2144E502-8926-4FD6-B887-E10A5E06124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73569" y="4148989"/>
            <a:ext cx="2274590" cy="2274590"/>
          </a:xfrm>
          <a:prstGeom prst="rect">
            <a:avLst/>
          </a:prstGeom>
        </p:spPr>
      </p:pic>
      <p:sp>
        <p:nvSpPr>
          <p:cNvPr id="12" name="Speech Bubble: Rectangle with Corners Rounded 11">
            <a:extLst>
              <a:ext uri="{FF2B5EF4-FFF2-40B4-BE49-F238E27FC236}">
                <a16:creationId xmlns:a16="http://schemas.microsoft.com/office/drawing/2014/main" id="{1A01DCD0-DD9C-48C4-9A61-6E3736614FC6}"/>
              </a:ext>
            </a:extLst>
          </p:cNvPr>
          <p:cNvSpPr/>
          <p:nvPr/>
        </p:nvSpPr>
        <p:spPr>
          <a:xfrm>
            <a:off x="2108200" y="5153102"/>
            <a:ext cx="8092440" cy="1335790"/>
          </a:xfrm>
          <a:prstGeom prst="wedgeRoundRectCallout">
            <a:avLst>
              <a:gd name="adj1" fmla="val 52488"/>
              <a:gd name="adj2" fmla="val 3125"/>
              <a:gd name="adj3" fmla="val 16667"/>
            </a:avLst>
          </a:prstGeom>
          <a:solidFill>
            <a:schemeClr val="accent6">
              <a:lumMod val="60000"/>
              <a:lumOff val="40000"/>
              <a:alpha val="3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AF5A7DEB-C21C-4BEE-9BEC-4A8828E21FD0}"/>
              </a:ext>
            </a:extLst>
          </p:cNvPr>
          <p:cNvSpPr/>
          <p:nvPr/>
        </p:nvSpPr>
        <p:spPr>
          <a:xfrm>
            <a:off x="2172900" y="4172669"/>
            <a:ext cx="7975600" cy="864532"/>
          </a:xfrm>
          <a:prstGeom prst="rect">
            <a:avLst/>
          </a:prstGeom>
        </p:spPr>
        <p:txBody>
          <a:bodyPr wrap="square">
            <a:spAutoFit/>
          </a:bodyPr>
          <a:lstStyle/>
          <a:p>
            <a:pPr algn="just" defTabSz="342900">
              <a:lnSpc>
                <a:spcPct val="150000"/>
              </a:lnSpc>
            </a:pPr>
            <a:r>
              <a:rPr lang="en-US" b="1">
                <a:solidFill>
                  <a:srgbClr val="FF0000"/>
                </a:solidFill>
                <a:latin typeface="UTM Avo" panose="02040603050506020204" pitchFamily="18" charset="0"/>
                <a:cs typeface="Times New Roman" panose="02020603050405020304" pitchFamily="18" charset="0"/>
              </a:rPr>
              <a:t>NÊN</a:t>
            </a:r>
            <a:r>
              <a:rPr lang="en-US">
                <a:latin typeface="UTM Avo" panose="02040603050506020204" pitchFamily="18" charset="0"/>
                <a:cs typeface="Times New Roman" panose="02020603050405020304" pitchFamily="18" charset="0"/>
              </a:rPr>
              <a:t> </a:t>
            </a:r>
            <a:r>
              <a:rPr lang="vi-VN">
                <a:latin typeface="UTM Avo" panose="02040603050506020204" pitchFamily="18" charset="0"/>
                <a:cs typeface="Times New Roman" panose="02020603050405020304" pitchFamily="18" charset="0"/>
              </a:rPr>
              <a:t>tận dụng mạng xã hội để kết nối bạn bè, tiếp nhận thông tin và học hỏi kiến thức, kĩ năng hay bày tỏ quan điểm cá nhân,...</a:t>
            </a:r>
          </a:p>
        </p:txBody>
      </p:sp>
      <p:sp>
        <p:nvSpPr>
          <p:cNvPr id="10" name="Rectangle 9">
            <a:extLst>
              <a:ext uri="{FF2B5EF4-FFF2-40B4-BE49-F238E27FC236}">
                <a16:creationId xmlns:a16="http://schemas.microsoft.com/office/drawing/2014/main" id="{C5A4445D-F652-4E19-AB65-AF3586CE1FEA}"/>
              </a:ext>
            </a:extLst>
          </p:cNvPr>
          <p:cNvSpPr/>
          <p:nvPr/>
        </p:nvSpPr>
        <p:spPr>
          <a:xfrm>
            <a:off x="2172900" y="5174029"/>
            <a:ext cx="7975600" cy="1280030"/>
          </a:xfrm>
          <a:prstGeom prst="rect">
            <a:avLst/>
          </a:prstGeom>
        </p:spPr>
        <p:txBody>
          <a:bodyPr wrap="square">
            <a:spAutoFit/>
          </a:bodyPr>
          <a:lstStyle/>
          <a:p>
            <a:pPr algn="just" defTabSz="342900">
              <a:lnSpc>
                <a:spcPct val="150000"/>
              </a:lnSpc>
            </a:pPr>
            <a:r>
              <a:rPr lang="en-US" b="1">
                <a:solidFill>
                  <a:srgbClr val="FF0000"/>
                </a:solidFill>
                <a:latin typeface="UTM Avo" panose="02040603050506020204" pitchFamily="18" charset="0"/>
                <a:cs typeface="Times New Roman" panose="02020603050405020304" pitchFamily="18" charset="0"/>
              </a:rPr>
              <a:t>KHÔNG NÊN </a:t>
            </a:r>
            <a:r>
              <a:rPr lang="vi-VN">
                <a:latin typeface="UTM Avo" panose="02040603050506020204" pitchFamily="18" charset="0"/>
                <a:cs typeface="Times New Roman" panose="02020603050405020304" pitchFamily="18" charset="0"/>
              </a:rPr>
              <a:t>sử dụng mạng xã hội. và thông tin vào mục đích sai trái như đăng</a:t>
            </a:r>
            <a:r>
              <a:rPr lang="en-US">
                <a:latin typeface="UTM Avo" panose="02040603050506020204" pitchFamily="18" charset="0"/>
                <a:cs typeface="Times New Roman" panose="02020603050405020304" pitchFamily="18" charset="0"/>
              </a:rPr>
              <a:t> </a:t>
            </a:r>
            <a:r>
              <a:rPr lang="vi-VN">
                <a:latin typeface="UTM Avo" panose="02040603050506020204" pitchFamily="18" charset="0"/>
                <a:cs typeface="Times New Roman" panose="02020603050405020304" pitchFamily="18" charset="0"/>
              </a:rPr>
              <a:t>thông tin giả, thông tin đe doạ, bắt nạt,... gây hậu quả cho người khác hoặc cho chính bản thân mình.</a:t>
            </a:r>
          </a:p>
        </p:txBody>
      </p:sp>
      <p:pic>
        <p:nvPicPr>
          <p:cNvPr id="4" name="Picture 3">
            <a:extLst>
              <a:ext uri="{FF2B5EF4-FFF2-40B4-BE49-F238E27FC236}">
                <a16:creationId xmlns:a16="http://schemas.microsoft.com/office/drawing/2014/main" id="{7568228C-93ED-4566-8179-22AD08ACFCE9}"/>
              </a:ext>
            </a:extLst>
          </p:cNvPr>
          <p:cNvPicPr>
            <a:picLocks noChangeAspect="1"/>
          </p:cNvPicPr>
          <p:nvPr/>
        </p:nvPicPr>
        <p:blipFill>
          <a:blip r:embed="rId4"/>
          <a:stretch>
            <a:fillRect/>
          </a:stretch>
        </p:blipFill>
        <p:spPr>
          <a:xfrm>
            <a:off x="533460" y="3261184"/>
            <a:ext cx="730575" cy="728172"/>
          </a:xfrm>
          <a:prstGeom prst="rect">
            <a:avLst/>
          </a:prstGeom>
        </p:spPr>
      </p:pic>
      <p:pic>
        <p:nvPicPr>
          <p:cNvPr id="3" name="Picture 2">
            <a:extLst>
              <a:ext uri="{FF2B5EF4-FFF2-40B4-BE49-F238E27FC236}">
                <a16:creationId xmlns:a16="http://schemas.microsoft.com/office/drawing/2014/main" id="{AFAF79FD-30F4-490B-A0A9-CD426E53F572}"/>
              </a:ext>
            </a:extLst>
          </p:cNvPr>
          <p:cNvPicPr>
            <a:picLocks noChangeAspect="1"/>
          </p:cNvPicPr>
          <p:nvPr/>
        </p:nvPicPr>
        <p:blipFill>
          <a:blip r:embed="rId5"/>
          <a:stretch>
            <a:fillRect/>
          </a:stretch>
        </p:blipFill>
        <p:spPr>
          <a:xfrm>
            <a:off x="912485" y="369108"/>
            <a:ext cx="10367029" cy="2740004"/>
          </a:xfrm>
          <a:prstGeom prst="rect">
            <a:avLst/>
          </a:prstGeom>
        </p:spPr>
      </p:pic>
    </p:spTree>
    <p:extLst>
      <p:ext uri="{BB962C8B-B14F-4D97-AF65-F5344CB8AC3E}">
        <p14:creationId xmlns:p14="http://schemas.microsoft.com/office/powerpoint/2010/main" val="329530019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additive="base">
                                        <p:cTn id="18" dur="500" fill="hold"/>
                                        <p:tgtEl>
                                          <p:spTgt spid="9"/>
                                        </p:tgtEl>
                                        <p:attrNameLst>
                                          <p:attrName>ppt_x</p:attrName>
                                        </p:attrNameLst>
                                      </p:cBhvr>
                                      <p:tavLst>
                                        <p:tav tm="0">
                                          <p:val>
                                            <p:strVal val="0-#ppt_w/2"/>
                                          </p:val>
                                        </p:tav>
                                        <p:tav tm="100000">
                                          <p:val>
                                            <p:strVal val="#ppt_x"/>
                                          </p:val>
                                        </p:tav>
                                      </p:tavLst>
                                    </p:anim>
                                    <p:anim calcmode="lin" valueType="num">
                                      <p:cBhvr additive="base">
                                        <p:cTn id="19" dur="500" fill="hold"/>
                                        <p:tgtEl>
                                          <p:spTgt spid="9"/>
                                        </p:tgtEl>
                                        <p:attrNameLst>
                                          <p:attrName>ppt_y</p:attrName>
                                        </p:attrNameLst>
                                      </p:cBhvr>
                                      <p:tavLst>
                                        <p:tav tm="0">
                                          <p:val>
                                            <p:strVal val="#ppt_y"/>
                                          </p:val>
                                        </p:tav>
                                        <p:tav tm="100000">
                                          <p:val>
                                            <p:strVal val="#ppt_y"/>
                                          </p:val>
                                        </p:tav>
                                      </p:tavLst>
                                    </p:anim>
                                  </p:childTnLst>
                                </p:cTn>
                              </p:par>
                              <p:par>
                                <p:cTn id="20" presetID="2" presetClass="entr" presetSubtype="8" fill="hold" nodeType="with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additive="base">
                                        <p:cTn id="22" dur="500" fill="hold"/>
                                        <p:tgtEl>
                                          <p:spTgt spid="6"/>
                                        </p:tgtEl>
                                        <p:attrNameLst>
                                          <p:attrName>ppt_x</p:attrName>
                                        </p:attrNameLst>
                                      </p:cBhvr>
                                      <p:tavLst>
                                        <p:tav tm="0">
                                          <p:val>
                                            <p:strVal val="0-#ppt_w/2"/>
                                          </p:val>
                                        </p:tav>
                                        <p:tav tm="100000">
                                          <p:val>
                                            <p:strVal val="#ppt_x"/>
                                          </p:val>
                                        </p:tav>
                                      </p:tavLst>
                                    </p:anim>
                                    <p:anim calcmode="lin" valueType="num">
                                      <p:cBhvr additive="base">
                                        <p:cTn id="23" dur="500" fill="hold"/>
                                        <p:tgtEl>
                                          <p:spTgt spid="6"/>
                                        </p:tgtEl>
                                        <p:attrNameLst>
                                          <p:attrName>ppt_y</p:attrName>
                                        </p:attrNameLst>
                                      </p:cBhvr>
                                      <p:tavLst>
                                        <p:tav tm="0">
                                          <p:val>
                                            <p:strVal val="#ppt_y"/>
                                          </p:val>
                                        </p:tav>
                                        <p:tav tm="100000">
                                          <p:val>
                                            <p:strVal val="#ppt_y"/>
                                          </p:val>
                                        </p:tav>
                                      </p:tavLst>
                                    </p:anim>
                                  </p:childTnLst>
                                </p:cTn>
                              </p:par>
                              <p:par>
                                <p:cTn id="24" presetID="2" presetClass="entr" presetSubtype="8" fill="hold" grpId="0" nodeType="with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0-#ppt_w/2"/>
                                          </p:val>
                                        </p:tav>
                                        <p:tav tm="100000">
                                          <p:val>
                                            <p:strVal val="#ppt_x"/>
                                          </p:val>
                                        </p:tav>
                                      </p:tavLst>
                                    </p:anim>
                                    <p:anim calcmode="lin" valueType="num">
                                      <p:cBhvr additive="base">
                                        <p:cTn id="27"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2"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1+#ppt_w/2"/>
                                          </p:val>
                                        </p:tav>
                                        <p:tav tm="100000">
                                          <p:val>
                                            <p:strVal val="#ppt_x"/>
                                          </p:val>
                                        </p:tav>
                                      </p:tavLst>
                                    </p:anim>
                                    <p:anim calcmode="lin" valueType="num">
                                      <p:cBhvr additive="base">
                                        <p:cTn id="33" dur="500" fill="hold"/>
                                        <p:tgtEl>
                                          <p:spTgt spid="10"/>
                                        </p:tgtEl>
                                        <p:attrNameLst>
                                          <p:attrName>ppt_y</p:attrName>
                                        </p:attrNameLst>
                                      </p:cBhvr>
                                      <p:tavLst>
                                        <p:tav tm="0">
                                          <p:val>
                                            <p:strVal val="#ppt_y"/>
                                          </p:val>
                                        </p:tav>
                                        <p:tav tm="100000">
                                          <p:val>
                                            <p:strVal val="#ppt_y"/>
                                          </p:val>
                                        </p:tav>
                                      </p:tavLst>
                                    </p:anim>
                                  </p:childTnLst>
                                </p:cTn>
                              </p:par>
                              <p:par>
                                <p:cTn id="34" presetID="2" presetClass="entr" presetSubtype="2" fill="hold" grpId="0" nodeType="with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fill="hold"/>
                                        <p:tgtEl>
                                          <p:spTgt spid="12"/>
                                        </p:tgtEl>
                                        <p:attrNameLst>
                                          <p:attrName>ppt_x</p:attrName>
                                        </p:attrNameLst>
                                      </p:cBhvr>
                                      <p:tavLst>
                                        <p:tav tm="0">
                                          <p:val>
                                            <p:strVal val="1+#ppt_w/2"/>
                                          </p:val>
                                        </p:tav>
                                        <p:tav tm="100000">
                                          <p:val>
                                            <p:strVal val="#ppt_x"/>
                                          </p:val>
                                        </p:tav>
                                      </p:tavLst>
                                    </p:anim>
                                    <p:anim calcmode="lin" valueType="num">
                                      <p:cBhvr additive="base">
                                        <p:cTn id="37" dur="500" fill="hold"/>
                                        <p:tgtEl>
                                          <p:spTgt spid="12"/>
                                        </p:tgtEl>
                                        <p:attrNameLst>
                                          <p:attrName>ppt_y</p:attrName>
                                        </p:attrNameLst>
                                      </p:cBhvr>
                                      <p:tavLst>
                                        <p:tav tm="0">
                                          <p:val>
                                            <p:strVal val="#ppt_y"/>
                                          </p:val>
                                        </p:tav>
                                        <p:tav tm="100000">
                                          <p:val>
                                            <p:strVal val="#ppt_y"/>
                                          </p:val>
                                        </p:tav>
                                      </p:tavLst>
                                    </p:anim>
                                  </p:childTnLst>
                                </p:cTn>
                              </p:par>
                              <p:par>
                                <p:cTn id="38" presetID="2" presetClass="entr" presetSubtype="2" fill="hold" nodeType="with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additive="base">
                                        <p:cTn id="40" dur="500" fill="hold"/>
                                        <p:tgtEl>
                                          <p:spTgt spid="8"/>
                                        </p:tgtEl>
                                        <p:attrNameLst>
                                          <p:attrName>ppt_x</p:attrName>
                                        </p:attrNameLst>
                                      </p:cBhvr>
                                      <p:tavLst>
                                        <p:tav tm="0">
                                          <p:val>
                                            <p:strVal val="1+#ppt_w/2"/>
                                          </p:val>
                                        </p:tav>
                                        <p:tav tm="100000">
                                          <p:val>
                                            <p:strVal val="#ppt_x"/>
                                          </p:val>
                                        </p:tav>
                                      </p:tavLst>
                                    </p:anim>
                                    <p:anim calcmode="lin" valueType="num">
                                      <p:cBhvr additive="base">
                                        <p:cTn id="41"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1" grpId="0" animBg="1"/>
      <p:bldP spid="12" grpId="0" animBg="1"/>
      <p:bldP spid="9" grpId="0"/>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E8F5E66-8B59-4D7B-A058-8FE0A90AFEE0}"/>
              </a:ext>
            </a:extLst>
          </p:cNvPr>
          <p:cNvPicPr>
            <a:picLocks noChangeAspect="1"/>
          </p:cNvPicPr>
          <p:nvPr/>
        </p:nvPicPr>
        <p:blipFill rotWithShape="1">
          <a:blip r:embed="rId2"/>
          <a:srcRect b="65891"/>
          <a:stretch/>
        </p:blipFill>
        <p:spPr>
          <a:xfrm>
            <a:off x="364184" y="480470"/>
            <a:ext cx="10839674" cy="1929243"/>
          </a:xfrm>
          <a:prstGeom prst="rect">
            <a:avLst/>
          </a:prstGeom>
        </p:spPr>
      </p:pic>
      <p:pic>
        <p:nvPicPr>
          <p:cNvPr id="4" name="Picture 3">
            <a:extLst>
              <a:ext uri="{FF2B5EF4-FFF2-40B4-BE49-F238E27FC236}">
                <a16:creationId xmlns:a16="http://schemas.microsoft.com/office/drawing/2014/main" id="{7D72CA11-750D-4985-97DC-CC12D7B1A013}"/>
              </a:ext>
            </a:extLst>
          </p:cNvPr>
          <p:cNvPicPr>
            <a:picLocks noChangeAspect="1"/>
          </p:cNvPicPr>
          <p:nvPr/>
        </p:nvPicPr>
        <p:blipFill rotWithShape="1">
          <a:blip r:embed="rId2"/>
          <a:srcRect t="33887" b="653"/>
          <a:stretch/>
        </p:blipFill>
        <p:spPr>
          <a:xfrm>
            <a:off x="364184" y="2675030"/>
            <a:ext cx="10839674" cy="3702500"/>
          </a:xfrm>
          <a:prstGeom prst="rect">
            <a:avLst/>
          </a:prstGeom>
        </p:spPr>
      </p:pic>
    </p:spTree>
    <p:extLst>
      <p:ext uri="{BB962C8B-B14F-4D97-AF65-F5344CB8AC3E}">
        <p14:creationId xmlns:p14="http://schemas.microsoft.com/office/powerpoint/2010/main" val="55294417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F05CACA-FC86-4A09-99C8-53DEEE45480F}"/>
              </a:ext>
            </a:extLst>
          </p:cNvPr>
          <p:cNvSpPr/>
          <p:nvPr/>
        </p:nvSpPr>
        <p:spPr>
          <a:xfrm>
            <a:off x="614526" y="292955"/>
            <a:ext cx="9118754" cy="642933"/>
          </a:xfrm>
          <a:prstGeom prst="rect">
            <a:avLst/>
          </a:prstGeom>
        </p:spPr>
        <p:txBody>
          <a:bodyPr wrap="square">
            <a:spAutoFit/>
          </a:bodyPr>
          <a:lstStyle/>
          <a:p>
            <a:pPr defTabSz="342900">
              <a:lnSpc>
                <a:spcPct val="150000"/>
              </a:lnSpc>
            </a:pPr>
            <a:r>
              <a:rPr lang="vi-VN" sz="2800" b="1">
                <a:solidFill>
                  <a:srgbClr val="F03C69"/>
                </a:solidFill>
                <a:latin typeface="SVN-SAF" panose="02040603050506020204" pitchFamily="18" charset="0"/>
                <a:cs typeface="Times New Roman" panose="02020603050405020304" pitchFamily="18" charset="0"/>
              </a:rPr>
              <a:t>2. THỰC HÀNH: SỬ DỤNG MẠNG XÃ HỘI</a:t>
            </a:r>
          </a:p>
        </p:txBody>
      </p:sp>
      <p:sp>
        <p:nvSpPr>
          <p:cNvPr id="20" name="Rectangle 19">
            <a:extLst>
              <a:ext uri="{FF2B5EF4-FFF2-40B4-BE49-F238E27FC236}">
                <a16:creationId xmlns:a16="http://schemas.microsoft.com/office/drawing/2014/main" id="{398E869B-F65A-4254-A3E0-2B78A1C9C21C}"/>
              </a:ext>
            </a:extLst>
          </p:cNvPr>
          <p:cNvSpPr/>
          <p:nvPr/>
        </p:nvSpPr>
        <p:spPr>
          <a:xfrm>
            <a:off x="614526" y="975739"/>
            <a:ext cx="10764674" cy="2335319"/>
          </a:xfrm>
          <a:prstGeom prst="rect">
            <a:avLst/>
          </a:prstGeom>
        </p:spPr>
        <p:txBody>
          <a:bodyPr wrap="square">
            <a:spAutoFit/>
          </a:bodyPr>
          <a:lstStyle/>
          <a:p>
            <a:pPr algn="just" defTabSz="342900">
              <a:lnSpc>
                <a:spcPct val="150000"/>
              </a:lnSpc>
            </a:pPr>
            <a:r>
              <a:rPr lang="vi-VN" sz="2000" b="1">
                <a:latin typeface="UTM Avo" panose="02040603050506020204" pitchFamily="18" charset="0"/>
                <a:cs typeface="Times New Roman" panose="02020603050405020304" pitchFamily="18" charset="0"/>
              </a:rPr>
              <a:t>Nhiệm vụ </a:t>
            </a:r>
            <a:endParaRPr lang="en-US" sz="2000" b="1">
              <a:latin typeface="UTM Avo" panose="02040603050506020204" pitchFamily="18" charset="0"/>
              <a:cs typeface="Times New Roman" panose="02020603050405020304" pitchFamily="18" charset="0"/>
            </a:endParaRPr>
          </a:p>
          <a:p>
            <a:pPr algn="just" defTabSz="342900">
              <a:lnSpc>
                <a:spcPct val="150000"/>
              </a:lnSpc>
            </a:pPr>
            <a:r>
              <a:rPr lang="vi-VN" sz="2000">
                <a:latin typeface="UTM Avo" panose="02040603050506020204" pitchFamily="18" charset="0"/>
                <a:cs typeface="Times New Roman" panose="02020603050405020304" pitchFamily="18" charset="0"/>
              </a:rPr>
              <a:t>a) Tạo tài khoản trên một trang mạng xã hội phù hợp với lứa tuổi của em. </a:t>
            </a:r>
            <a:endParaRPr lang="en-US" sz="2000">
              <a:latin typeface="UTM Avo" panose="02040603050506020204" pitchFamily="18" charset="0"/>
              <a:cs typeface="Times New Roman" panose="02020603050405020304" pitchFamily="18" charset="0"/>
            </a:endParaRPr>
          </a:p>
          <a:p>
            <a:pPr algn="just" defTabSz="342900">
              <a:lnSpc>
                <a:spcPct val="150000"/>
              </a:lnSpc>
            </a:pPr>
            <a:r>
              <a:rPr lang="vi-VN" sz="2000">
                <a:latin typeface="UTM Avo" panose="02040603050506020204" pitchFamily="18" charset="0"/>
                <a:cs typeface="Times New Roman" panose="02020603050405020304" pitchFamily="18" charset="0"/>
              </a:rPr>
              <a:t>b) Sử dụng một số chức năng như: xem, chia sẻ thông tin </a:t>
            </a:r>
            <a:endParaRPr lang="en-US" sz="2000">
              <a:latin typeface="UTM Avo" panose="02040603050506020204" pitchFamily="18" charset="0"/>
              <a:cs typeface="Times New Roman" panose="02020603050405020304" pitchFamily="18" charset="0"/>
            </a:endParaRPr>
          </a:p>
          <a:p>
            <a:pPr algn="just" defTabSz="342900">
              <a:lnSpc>
                <a:spcPct val="150000"/>
              </a:lnSpc>
            </a:pPr>
            <a:r>
              <a:rPr lang="vi-VN" sz="2000">
                <a:latin typeface="UTM Avo" panose="02040603050506020204" pitchFamily="18" charset="0"/>
                <a:cs typeface="Times New Roman" panose="02020603050405020304" pitchFamily="18" charset="0"/>
              </a:rPr>
              <a:t>dạng văn bản, hình ảnh,... trên mạng xã hội đó.</a:t>
            </a:r>
            <a:endParaRPr lang="en-US" sz="2000">
              <a:latin typeface="UTM Avo" panose="02040603050506020204" pitchFamily="18" charset="0"/>
              <a:cs typeface="Times New Roman" panose="02020603050405020304" pitchFamily="18" charset="0"/>
            </a:endParaRPr>
          </a:p>
          <a:p>
            <a:pPr algn="just" defTabSz="342900">
              <a:lnSpc>
                <a:spcPct val="150000"/>
              </a:lnSpc>
            </a:pPr>
            <a:r>
              <a:rPr lang="vi-VN" sz="2000">
                <a:latin typeface="UTM Avo" panose="02040603050506020204" pitchFamily="18" charset="0"/>
                <a:cs typeface="Times New Roman" panose="02020603050405020304" pitchFamily="18" charset="0"/>
              </a:rPr>
              <a:t>c) Kết nối với ít nhất một bạn cùng lớp. </a:t>
            </a:r>
          </a:p>
        </p:txBody>
      </p:sp>
      <p:pic>
        <p:nvPicPr>
          <p:cNvPr id="6" name="Picture 5">
            <a:extLst>
              <a:ext uri="{FF2B5EF4-FFF2-40B4-BE49-F238E27FC236}">
                <a16:creationId xmlns:a16="http://schemas.microsoft.com/office/drawing/2014/main" id="{DCC2E6F3-379E-46B1-8059-C57EE21DFAD5}"/>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8166022" y="3633856"/>
            <a:ext cx="3838017" cy="2724797"/>
          </a:xfrm>
          <a:prstGeom prst="rect">
            <a:avLst/>
          </a:prstGeom>
        </p:spPr>
      </p:pic>
      <p:sp>
        <p:nvSpPr>
          <p:cNvPr id="7" name="Rectangle 6">
            <a:extLst>
              <a:ext uri="{FF2B5EF4-FFF2-40B4-BE49-F238E27FC236}">
                <a16:creationId xmlns:a16="http://schemas.microsoft.com/office/drawing/2014/main" id="{503F6DD3-87CC-4FF7-96F0-034B491426D6}"/>
              </a:ext>
            </a:extLst>
          </p:cNvPr>
          <p:cNvSpPr/>
          <p:nvPr/>
        </p:nvSpPr>
        <p:spPr>
          <a:xfrm>
            <a:off x="616989" y="3223247"/>
            <a:ext cx="7640474" cy="3263137"/>
          </a:xfrm>
          <a:prstGeom prst="rect">
            <a:avLst/>
          </a:prstGeom>
        </p:spPr>
        <p:txBody>
          <a:bodyPr wrap="square">
            <a:spAutoFit/>
          </a:bodyPr>
          <a:lstStyle/>
          <a:p>
            <a:pPr algn="just" defTabSz="342900">
              <a:lnSpc>
                <a:spcPct val="150000"/>
              </a:lnSpc>
            </a:pPr>
            <a:r>
              <a:rPr lang="vi-VN" sz="2000" b="1">
                <a:latin typeface="UTM Avo" panose="02040603050506020204" pitchFamily="18" charset="0"/>
                <a:cs typeface="Times New Roman" panose="02020603050405020304" pitchFamily="18" charset="0"/>
              </a:rPr>
              <a:t>Hướng</a:t>
            </a:r>
            <a:r>
              <a:rPr lang="en-US" sz="2000" b="1">
                <a:latin typeface="UTM Avo" panose="02040603050506020204" pitchFamily="18" charset="0"/>
                <a:cs typeface="Times New Roman" panose="02020603050405020304" pitchFamily="18" charset="0"/>
              </a:rPr>
              <a:t> dẫn</a:t>
            </a:r>
          </a:p>
          <a:p>
            <a:pPr algn="just" defTabSz="342900">
              <a:lnSpc>
                <a:spcPct val="150000"/>
              </a:lnSpc>
            </a:pPr>
            <a:r>
              <a:rPr lang="en-US" sz="2000" b="1">
                <a:solidFill>
                  <a:srgbClr val="0000FF"/>
                </a:solidFill>
                <a:latin typeface="UTM Avo" panose="02040603050506020204" pitchFamily="18" charset="0"/>
                <a:cs typeface="Times New Roman" panose="02020603050405020304" pitchFamily="18" charset="0"/>
              </a:rPr>
              <a:t>a) </a:t>
            </a:r>
            <a:r>
              <a:rPr lang="vi-VN" sz="2000" b="1">
                <a:solidFill>
                  <a:srgbClr val="0000FF"/>
                </a:solidFill>
                <a:latin typeface="UTM Avo" panose="02040603050506020204" pitchFamily="18" charset="0"/>
                <a:cs typeface="Times New Roman" panose="02020603050405020304" pitchFamily="18" charset="0"/>
              </a:rPr>
              <a:t>Tạo tài khoản Facebook</a:t>
            </a:r>
            <a:endParaRPr lang="en-US" sz="2000" b="1">
              <a:solidFill>
                <a:srgbClr val="0000FF"/>
              </a:solidFill>
              <a:latin typeface="UTM Avo" panose="02040603050506020204" pitchFamily="18" charset="0"/>
              <a:cs typeface="Times New Roman" panose="02020603050405020304" pitchFamily="18" charset="0"/>
            </a:endParaRPr>
          </a:p>
          <a:p>
            <a:pPr algn="just" defTabSz="342900">
              <a:lnSpc>
                <a:spcPct val="150000"/>
              </a:lnSpc>
            </a:pPr>
            <a:r>
              <a:rPr lang="vi-VN" sz="2000">
                <a:solidFill>
                  <a:srgbClr val="FF3399"/>
                </a:solidFill>
                <a:latin typeface="UTM Avo" panose="02040603050506020204" pitchFamily="18" charset="0"/>
                <a:cs typeface="Times New Roman" panose="02020603050405020304" pitchFamily="18" charset="0"/>
              </a:rPr>
              <a:t>Bước 1. </a:t>
            </a:r>
            <a:r>
              <a:rPr lang="vi-VN" sz="2000">
                <a:latin typeface="UTM Avo" panose="02040603050506020204" pitchFamily="18" charset="0"/>
                <a:cs typeface="Times New Roman" panose="02020603050405020304" pitchFamily="18" charset="0"/>
              </a:rPr>
              <a:t>Truy cập trang </a:t>
            </a:r>
            <a:r>
              <a:rPr lang="vi-VN" sz="2000">
                <a:latin typeface="UTM Avo" panose="02040603050506020204" pitchFamily="18" charset="0"/>
                <a:cs typeface="Times New Roman" panose="02020603050405020304" pitchFamily="18" charset="0"/>
                <a:hlinkClick r:id="rId3"/>
              </a:rPr>
              <a:t>www.facebook.com</a:t>
            </a:r>
            <a:r>
              <a:rPr lang="vi-VN" sz="2000">
                <a:latin typeface="UTM Avo" panose="02040603050506020204" pitchFamily="18" charset="0"/>
                <a:cs typeface="Times New Roman" panose="02020603050405020304" pitchFamily="18" charset="0"/>
              </a:rPr>
              <a:t>.</a:t>
            </a:r>
            <a:endParaRPr lang="en-US" sz="2000">
              <a:latin typeface="UTM Avo" panose="02040603050506020204" pitchFamily="18" charset="0"/>
              <a:cs typeface="Times New Roman" panose="02020603050405020304" pitchFamily="18" charset="0"/>
            </a:endParaRPr>
          </a:p>
          <a:p>
            <a:pPr algn="just" defTabSz="342900">
              <a:lnSpc>
                <a:spcPct val="150000"/>
              </a:lnSpc>
            </a:pPr>
            <a:r>
              <a:rPr lang="vi-VN" sz="2000">
                <a:solidFill>
                  <a:srgbClr val="FF3399"/>
                </a:solidFill>
                <a:latin typeface="UTM Avo" panose="02040603050506020204" pitchFamily="18" charset="0"/>
                <a:cs typeface="Times New Roman" panose="02020603050405020304" pitchFamily="18" charset="0"/>
              </a:rPr>
              <a:t>Bước 2. </a:t>
            </a:r>
            <a:r>
              <a:rPr lang="vi-VN" sz="2000">
                <a:latin typeface="UTM Avo" panose="02040603050506020204" pitchFamily="18" charset="0"/>
                <a:cs typeface="Times New Roman" panose="02020603050405020304" pitchFamily="18" charset="0"/>
              </a:rPr>
              <a:t>Lựa chọn ngôn ngữ </a:t>
            </a:r>
            <a:r>
              <a:rPr lang="vi-VN" sz="2000" b="1">
                <a:latin typeface="UTM Avo" panose="02040603050506020204" pitchFamily="18" charset="0"/>
                <a:cs typeface="Times New Roman" panose="02020603050405020304" pitchFamily="18" charset="0"/>
              </a:rPr>
              <a:t>Tiếng Việt </a:t>
            </a:r>
            <a:endParaRPr lang="en-US" sz="2000" b="1">
              <a:latin typeface="UTM Avo" panose="02040603050506020204" pitchFamily="18" charset="0"/>
              <a:cs typeface="Times New Roman" panose="02020603050405020304" pitchFamily="18" charset="0"/>
            </a:endParaRPr>
          </a:p>
          <a:p>
            <a:pPr algn="just" defTabSz="342900">
              <a:lnSpc>
                <a:spcPct val="150000"/>
              </a:lnSpc>
            </a:pPr>
            <a:r>
              <a:rPr lang="vi-VN" sz="2000">
                <a:solidFill>
                  <a:srgbClr val="FF3399"/>
                </a:solidFill>
                <a:latin typeface="UTM Avo" panose="02040603050506020204" pitchFamily="18" charset="0"/>
                <a:cs typeface="Times New Roman" panose="02020603050405020304" pitchFamily="18" charset="0"/>
              </a:rPr>
              <a:t>Bước 3. </a:t>
            </a:r>
            <a:r>
              <a:rPr lang="vi-VN" sz="2000">
                <a:latin typeface="UTM Avo" panose="02040603050506020204" pitchFamily="18" charset="0"/>
                <a:cs typeface="Times New Roman" panose="02020603050405020304" pitchFamily="18" charset="0"/>
              </a:rPr>
              <a:t>Nháy chuột vào ô </a:t>
            </a:r>
            <a:r>
              <a:rPr lang="vi-VN" sz="2000" b="1">
                <a:latin typeface="UTM Avo" panose="02040603050506020204" pitchFamily="18" charset="0"/>
                <a:cs typeface="Times New Roman" panose="02020603050405020304" pitchFamily="18" charset="0"/>
              </a:rPr>
              <a:t>Tạo tài khoản mới</a:t>
            </a:r>
            <a:r>
              <a:rPr lang="vi-VN" sz="2000">
                <a:latin typeface="UTM Avo" panose="02040603050506020204" pitchFamily="18" charset="0"/>
                <a:cs typeface="Times New Roman" panose="02020603050405020304" pitchFamily="18" charset="0"/>
              </a:rPr>
              <a:t>.</a:t>
            </a:r>
          </a:p>
          <a:p>
            <a:pPr algn="just" defTabSz="342900">
              <a:lnSpc>
                <a:spcPct val="150000"/>
              </a:lnSpc>
            </a:pPr>
            <a:r>
              <a:rPr lang="vi-VN" sz="2000">
                <a:solidFill>
                  <a:srgbClr val="FF3399"/>
                </a:solidFill>
                <a:latin typeface="UTM Avo" panose="02040603050506020204" pitchFamily="18" charset="0"/>
                <a:cs typeface="Times New Roman" panose="02020603050405020304" pitchFamily="18" charset="0"/>
              </a:rPr>
              <a:t>Bước 4. </a:t>
            </a:r>
            <a:r>
              <a:rPr lang="vi-VN" sz="2000">
                <a:latin typeface="UTM Avo" panose="02040603050506020204" pitchFamily="18" charset="0"/>
                <a:cs typeface="Times New Roman" panose="02020603050405020304" pitchFamily="18" charset="0"/>
              </a:rPr>
              <a:t>Nhập đầy đủ thông tin vào các ô theo hướng dẫn.</a:t>
            </a:r>
          </a:p>
          <a:p>
            <a:pPr algn="just" defTabSz="342900">
              <a:lnSpc>
                <a:spcPct val="150000"/>
              </a:lnSpc>
            </a:pPr>
            <a:r>
              <a:rPr lang="vi-VN" sz="2000">
                <a:solidFill>
                  <a:srgbClr val="FF3399"/>
                </a:solidFill>
                <a:latin typeface="UTM Avo" panose="02040603050506020204" pitchFamily="18" charset="0"/>
                <a:cs typeface="Times New Roman" panose="02020603050405020304" pitchFamily="18" charset="0"/>
              </a:rPr>
              <a:t>Bước 5. </a:t>
            </a:r>
            <a:r>
              <a:rPr lang="vi-VN" sz="2000">
                <a:latin typeface="UTM Avo" panose="02040603050506020204" pitchFamily="18" charset="0"/>
                <a:cs typeface="Times New Roman" panose="02020603050405020304" pitchFamily="18" charset="0"/>
              </a:rPr>
              <a:t>Nháy chuột vào nút </a:t>
            </a:r>
            <a:r>
              <a:rPr lang="vi-VN" sz="2000" b="1">
                <a:latin typeface="UTM Avo" panose="02040603050506020204" pitchFamily="18" charset="0"/>
                <a:cs typeface="Times New Roman" panose="02020603050405020304" pitchFamily="18" charset="0"/>
              </a:rPr>
              <a:t>Đăng ký </a:t>
            </a:r>
            <a:r>
              <a:rPr lang="vi-VN" sz="2000">
                <a:latin typeface="UTM Avo" panose="02040603050506020204" pitchFamily="18" charset="0"/>
                <a:cs typeface="Times New Roman" panose="02020603050405020304" pitchFamily="18" charset="0"/>
              </a:rPr>
              <a:t>(Hình 4.1).</a:t>
            </a:r>
          </a:p>
        </p:txBody>
      </p:sp>
      <p:pic>
        <p:nvPicPr>
          <p:cNvPr id="8" name="Picture 7">
            <a:extLst>
              <a:ext uri="{FF2B5EF4-FFF2-40B4-BE49-F238E27FC236}">
                <a16:creationId xmlns:a16="http://schemas.microsoft.com/office/drawing/2014/main" id="{7081F8F7-EE23-44C4-A777-CEC5F0998BEA}"/>
              </a:ext>
            </a:extLst>
          </p:cNvPr>
          <p:cNvPicPr>
            <a:picLocks noChangeAspect="1"/>
          </p:cNvPicPr>
          <p:nvPr/>
        </p:nvPicPr>
        <p:blipFill>
          <a:blip r:embed="rId4"/>
          <a:stretch>
            <a:fillRect/>
          </a:stretch>
        </p:blipFill>
        <p:spPr>
          <a:xfrm>
            <a:off x="8166022" y="2015736"/>
            <a:ext cx="3557516" cy="4470648"/>
          </a:xfrm>
          <a:prstGeom prst="rect">
            <a:avLst/>
          </a:prstGeom>
        </p:spPr>
      </p:pic>
    </p:spTree>
    <p:extLst>
      <p:ext uri="{BB962C8B-B14F-4D97-AF65-F5344CB8AC3E}">
        <p14:creationId xmlns:p14="http://schemas.microsoft.com/office/powerpoint/2010/main" val="49253289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3">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grpId="0" nodeType="click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1" nodeType="clickEffect">
                                  <p:stCondLst>
                                    <p:cond delay="0"/>
                                  </p:stCondLst>
                                  <p:childTnLst>
                                    <p:set>
                                      <p:cBhvr>
                                        <p:cTn id="22" dur="1" fill="hold">
                                          <p:stCondLst>
                                            <p:cond delay="0"/>
                                          </p:stCondLst>
                                        </p:cTn>
                                        <p:tgtEl>
                                          <p:spTgt spid="7">
                                            <p:txEl>
                                              <p:pRg st="0" end="0"/>
                                            </p:txEl>
                                          </p:spTgt>
                                        </p:tgtEl>
                                        <p:attrNameLst>
                                          <p:attrName>style.visibility</p:attrName>
                                        </p:attrNameLst>
                                      </p:cBhvr>
                                      <p:to>
                                        <p:strVal val="visible"/>
                                      </p:to>
                                    </p:set>
                                    <p:animEffect transition="in" filter="fade">
                                      <p:cBhvr>
                                        <p:cTn id="23" dur="500"/>
                                        <p:tgtEl>
                                          <p:spTgt spid="7">
                                            <p:txEl>
                                              <p:pRg st="0" end="0"/>
                                            </p:txEl>
                                          </p:spTgt>
                                        </p:tgtEl>
                                      </p:cBhvr>
                                    </p:animEffect>
                                  </p:childTnLst>
                                </p:cTn>
                              </p:par>
                            </p:childTnLst>
                          </p:cTn>
                        </p:par>
                        <p:par>
                          <p:cTn id="24" fill="hold">
                            <p:stCondLst>
                              <p:cond delay="500"/>
                            </p:stCondLst>
                            <p:childTnLst>
                              <p:par>
                                <p:cTn id="25" presetID="10" presetClass="entr" presetSubtype="0" fill="hold" grpId="0"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37" presetClass="entr" presetSubtype="0" fill="hold" nodeType="clickEffect">
                                  <p:stCondLst>
                                    <p:cond delay="0"/>
                                  </p:stCondLst>
                                  <p:childTnLst>
                                    <p:set>
                                      <p:cBhvr>
                                        <p:cTn id="31" dur="1" fill="hold">
                                          <p:stCondLst>
                                            <p:cond delay="0"/>
                                          </p:stCondLst>
                                        </p:cTn>
                                        <p:tgtEl>
                                          <p:spTgt spid="7">
                                            <p:txEl>
                                              <p:pRg st="1" end="1"/>
                                            </p:txEl>
                                          </p:spTgt>
                                        </p:tgtEl>
                                        <p:attrNameLst>
                                          <p:attrName>style.visibility</p:attrName>
                                        </p:attrNameLst>
                                      </p:cBhvr>
                                      <p:to>
                                        <p:strVal val="visible"/>
                                      </p:to>
                                    </p:set>
                                    <p:animEffect transition="in" filter="fade">
                                      <p:cBhvr>
                                        <p:cTn id="32" dur="1000"/>
                                        <p:tgtEl>
                                          <p:spTgt spid="7">
                                            <p:txEl>
                                              <p:pRg st="1" end="1"/>
                                            </p:txEl>
                                          </p:spTgt>
                                        </p:tgtEl>
                                      </p:cBhvr>
                                    </p:animEffect>
                                    <p:anim calcmode="lin" valueType="num">
                                      <p:cBhvr>
                                        <p:cTn id="33"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34" dur="900" decel="100000" fill="hold"/>
                                        <p:tgtEl>
                                          <p:spTgt spid="7">
                                            <p:txEl>
                                              <p:pRg st="1" end="1"/>
                                            </p:txEl>
                                          </p:spTgt>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7">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3" presetClass="entr" presetSubtype="0" fill="hold" nodeType="clickEffect">
                                  <p:stCondLst>
                                    <p:cond delay="0"/>
                                  </p:stCondLst>
                                  <p:childTnLst>
                                    <p:set>
                                      <p:cBhvr>
                                        <p:cTn id="39" dur="1" fill="hold">
                                          <p:stCondLst>
                                            <p:cond delay="0"/>
                                          </p:stCondLst>
                                        </p:cTn>
                                        <p:tgtEl>
                                          <p:spTgt spid="7">
                                            <p:txEl>
                                              <p:pRg st="2" end="2"/>
                                            </p:txEl>
                                          </p:spTgt>
                                        </p:tgtEl>
                                        <p:attrNameLst>
                                          <p:attrName>style.visibility</p:attrName>
                                        </p:attrNameLst>
                                      </p:cBhvr>
                                      <p:to>
                                        <p:strVal val="visible"/>
                                      </p:to>
                                    </p:set>
                                    <p:animEffect transition="in" filter="fade">
                                      <p:cBhvr>
                                        <p:cTn id="40" dur="100"/>
                                        <p:tgtEl>
                                          <p:spTgt spid="7">
                                            <p:txEl>
                                              <p:pRg st="2" end="2"/>
                                            </p:txEl>
                                          </p:spTgt>
                                        </p:tgtEl>
                                      </p:cBhvr>
                                    </p:animEffect>
                                    <p:anim calcmode="lin" valueType="num">
                                      <p:cBhvr>
                                        <p:cTn id="41" dur="4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42" dur="400" fill="hold"/>
                                        <p:tgtEl>
                                          <p:spTgt spid="7">
                                            <p:txEl>
                                              <p:pRg st="2" end="2"/>
                                            </p:txEl>
                                          </p:spTgt>
                                        </p:tgtEl>
                                        <p:attrNameLst>
                                          <p:attrName>ppt_y</p:attrName>
                                        </p:attrNameLst>
                                      </p:cBhvr>
                                      <p:tavLst>
                                        <p:tav tm="0">
                                          <p:val>
                                            <p:strVal val="#ppt_y+0.31"/>
                                          </p:val>
                                        </p:tav>
                                        <p:tav tm="100000">
                                          <p:val>
                                            <p:strVal val="#ppt_y+0.31"/>
                                          </p:val>
                                        </p:tav>
                                      </p:tavLst>
                                    </p:anim>
                                    <p:anim calcmode="lin" valueType="num">
                                      <p:cBhvr>
                                        <p:cTn id="43" dur="600" decel="50000" fill="hold">
                                          <p:stCondLst>
                                            <p:cond delay="400"/>
                                          </p:stCondLst>
                                        </p:cTn>
                                        <p:tgtEl>
                                          <p:spTgt spid="7">
                                            <p:txEl>
                                              <p:pRg st="2" end="2"/>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44" dur="600" decel="50000" fill="hold">
                                          <p:stCondLst>
                                            <p:cond delay="400"/>
                                          </p:stCondLst>
                                        </p:cTn>
                                        <p:tgtEl>
                                          <p:spTgt spid="7">
                                            <p:txEl>
                                              <p:pRg st="2" end="2"/>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3" presetClass="entr" presetSubtype="0" fill="hold" nodeType="clickEffect">
                                  <p:stCondLst>
                                    <p:cond delay="0"/>
                                  </p:stCondLst>
                                  <p:childTnLst>
                                    <p:set>
                                      <p:cBhvr>
                                        <p:cTn id="48" dur="1" fill="hold">
                                          <p:stCondLst>
                                            <p:cond delay="0"/>
                                          </p:stCondLst>
                                        </p:cTn>
                                        <p:tgtEl>
                                          <p:spTgt spid="7">
                                            <p:txEl>
                                              <p:pRg st="3" end="3"/>
                                            </p:txEl>
                                          </p:spTgt>
                                        </p:tgtEl>
                                        <p:attrNameLst>
                                          <p:attrName>style.visibility</p:attrName>
                                        </p:attrNameLst>
                                      </p:cBhvr>
                                      <p:to>
                                        <p:strVal val="visible"/>
                                      </p:to>
                                    </p:set>
                                    <p:animEffect transition="in" filter="fade">
                                      <p:cBhvr>
                                        <p:cTn id="49" dur="100"/>
                                        <p:tgtEl>
                                          <p:spTgt spid="7">
                                            <p:txEl>
                                              <p:pRg st="3" end="3"/>
                                            </p:txEl>
                                          </p:spTgt>
                                        </p:tgtEl>
                                      </p:cBhvr>
                                    </p:animEffect>
                                    <p:anim calcmode="lin" valueType="num">
                                      <p:cBhvr>
                                        <p:cTn id="50" dur="400" fill="hold"/>
                                        <p:tgtEl>
                                          <p:spTgt spid="7">
                                            <p:txEl>
                                              <p:pRg st="3" end="3"/>
                                            </p:txEl>
                                          </p:spTgt>
                                        </p:tgtEl>
                                        <p:attrNameLst>
                                          <p:attrName>ppt_x</p:attrName>
                                        </p:attrNameLst>
                                      </p:cBhvr>
                                      <p:tavLst>
                                        <p:tav tm="0">
                                          <p:val>
                                            <p:strVal val="#ppt_x"/>
                                          </p:val>
                                        </p:tav>
                                        <p:tav tm="100000">
                                          <p:val>
                                            <p:strVal val="#ppt_x"/>
                                          </p:val>
                                        </p:tav>
                                      </p:tavLst>
                                    </p:anim>
                                    <p:anim calcmode="lin" valueType="num">
                                      <p:cBhvr>
                                        <p:cTn id="51" dur="400" fill="hold"/>
                                        <p:tgtEl>
                                          <p:spTgt spid="7">
                                            <p:txEl>
                                              <p:pRg st="3" end="3"/>
                                            </p:txEl>
                                          </p:spTgt>
                                        </p:tgtEl>
                                        <p:attrNameLst>
                                          <p:attrName>ppt_y</p:attrName>
                                        </p:attrNameLst>
                                      </p:cBhvr>
                                      <p:tavLst>
                                        <p:tav tm="0">
                                          <p:val>
                                            <p:strVal val="#ppt_y+0.31"/>
                                          </p:val>
                                        </p:tav>
                                        <p:tav tm="100000">
                                          <p:val>
                                            <p:strVal val="#ppt_y+0.31"/>
                                          </p:val>
                                        </p:tav>
                                      </p:tavLst>
                                    </p:anim>
                                    <p:anim calcmode="lin" valueType="num">
                                      <p:cBhvr>
                                        <p:cTn id="52" dur="600" decel="50000" fill="hold">
                                          <p:stCondLst>
                                            <p:cond delay="400"/>
                                          </p:stCondLst>
                                        </p:cTn>
                                        <p:tgtEl>
                                          <p:spTgt spid="7">
                                            <p:txEl>
                                              <p:pRg st="3" end="3"/>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53" dur="600" decel="50000" fill="hold">
                                          <p:stCondLst>
                                            <p:cond delay="400"/>
                                          </p:stCondLst>
                                        </p:cTn>
                                        <p:tgtEl>
                                          <p:spTgt spid="7">
                                            <p:txEl>
                                              <p:pRg st="3" end="3"/>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43" presetClass="entr" presetSubtype="0" fill="hold" nodeType="clickEffect">
                                  <p:stCondLst>
                                    <p:cond delay="0"/>
                                  </p:stCondLst>
                                  <p:childTnLst>
                                    <p:set>
                                      <p:cBhvr>
                                        <p:cTn id="57" dur="1" fill="hold">
                                          <p:stCondLst>
                                            <p:cond delay="0"/>
                                          </p:stCondLst>
                                        </p:cTn>
                                        <p:tgtEl>
                                          <p:spTgt spid="7">
                                            <p:txEl>
                                              <p:pRg st="4" end="4"/>
                                            </p:txEl>
                                          </p:spTgt>
                                        </p:tgtEl>
                                        <p:attrNameLst>
                                          <p:attrName>style.visibility</p:attrName>
                                        </p:attrNameLst>
                                      </p:cBhvr>
                                      <p:to>
                                        <p:strVal val="visible"/>
                                      </p:to>
                                    </p:set>
                                    <p:animEffect transition="in" filter="fade">
                                      <p:cBhvr>
                                        <p:cTn id="58" dur="100"/>
                                        <p:tgtEl>
                                          <p:spTgt spid="7">
                                            <p:txEl>
                                              <p:pRg st="4" end="4"/>
                                            </p:txEl>
                                          </p:spTgt>
                                        </p:tgtEl>
                                      </p:cBhvr>
                                    </p:animEffect>
                                    <p:anim calcmode="lin" valueType="num">
                                      <p:cBhvr>
                                        <p:cTn id="59" dur="400" fill="hold"/>
                                        <p:tgtEl>
                                          <p:spTgt spid="7">
                                            <p:txEl>
                                              <p:pRg st="4" end="4"/>
                                            </p:txEl>
                                          </p:spTgt>
                                        </p:tgtEl>
                                        <p:attrNameLst>
                                          <p:attrName>ppt_x</p:attrName>
                                        </p:attrNameLst>
                                      </p:cBhvr>
                                      <p:tavLst>
                                        <p:tav tm="0">
                                          <p:val>
                                            <p:strVal val="#ppt_x"/>
                                          </p:val>
                                        </p:tav>
                                        <p:tav tm="100000">
                                          <p:val>
                                            <p:strVal val="#ppt_x"/>
                                          </p:val>
                                        </p:tav>
                                      </p:tavLst>
                                    </p:anim>
                                    <p:anim calcmode="lin" valueType="num">
                                      <p:cBhvr>
                                        <p:cTn id="60" dur="400" fill="hold"/>
                                        <p:tgtEl>
                                          <p:spTgt spid="7">
                                            <p:txEl>
                                              <p:pRg st="4" end="4"/>
                                            </p:txEl>
                                          </p:spTgt>
                                        </p:tgtEl>
                                        <p:attrNameLst>
                                          <p:attrName>ppt_y</p:attrName>
                                        </p:attrNameLst>
                                      </p:cBhvr>
                                      <p:tavLst>
                                        <p:tav tm="0">
                                          <p:val>
                                            <p:strVal val="#ppt_y+0.31"/>
                                          </p:val>
                                        </p:tav>
                                        <p:tav tm="100000">
                                          <p:val>
                                            <p:strVal val="#ppt_y+0.31"/>
                                          </p:val>
                                        </p:tav>
                                      </p:tavLst>
                                    </p:anim>
                                    <p:anim calcmode="lin" valueType="num">
                                      <p:cBhvr>
                                        <p:cTn id="61" dur="600" decel="50000" fill="hold">
                                          <p:stCondLst>
                                            <p:cond delay="400"/>
                                          </p:stCondLst>
                                        </p:cTn>
                                        <p:tgtEl>
                                          <p:spTgt spid="7">
                                            <p:txEl>
                                              <p:pRg st="4" end="4"/>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62" dur="600" decel="50000" fill="hold">
                                          <p:stCondLst>
                                            <p:cond delay="400"/>
                                          </p:stCondLst>
                                        </p:cTn>
                                        <p:tgtEl>
                                          <p:spTgt spid="7">
                                            <p:txEl>
                                              <p:pRg st="4" end="4"/>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43" presetClass="entr" presetSubtype="0" fill="hold" nodeType="clickEffect">
                                  <p:stCondLst>
                                    <p:cond delay="0"/>
                                  </p:stCondLst>
                                  <p:childTnLst>
                                    <p:set>
                                      <p:cBhvr>
                                        <p:cTn id="66" dur="1" fill="hold">
                                          <p:stCondLst>
                                            <p:cond delay="0"/>
                                          </p:stCondLst>
                                        </p:cTn>
                                        <p:tgtEl>
                                          <p:spTgt spid="7">
                                            <p:txEl>
                                              <p:pRg st="5" end="5"/>
                                            </p:txEl>
                                          </p:spTgt>
                                        </p:tgtEl>
                                        <p:attrNameLst>
                                          <p:attrName>style.visibility</p:attrName>
                                        </p:attrNameLst>
                                      </p:cBhvr>
                                      <p:to>
                                        <p:strVal val="visible"/>
                                      </p:to>
                                    </p:set>
                                    <p:animEffect transition="in" filter="fade">
                                      <p:cBhvr>
                                        <p:cTn id="67" dur="100"/>
                                        <p:tgtEl>
                                          <p:spTgt spid="7">
                                            <p:txEl>
                                              <p:pRg st="5" end="5"/>
                                            </p:txEl>
                                          </p:spTgt>
                                        </p:tgtEl>
                                      </p:cBhvr>
                                    </p:animEffect>
                                    <p:anim calcmode="lin" valueType="num">
                                      <p:cBhvr>
                                        <p:cTn id="68" dur="400" fill="hold"/>
                                        <p:tgtEl>
                                          <p:spTgt spid="7">
                                            <p:txEl>
                                              <p:pRg st="5" end="5"/>
                                            </p:txEl>
                                          </p:spTgt>
                                        </p:tgtEl>
                                        <p:attrNameLst>
                                          <p:attrName>ppt_x</p:attrName>
                                        </p:attrNameLst>
                                      </p:cBhvr>
                                      <p:tavLst>
                                        <p:tav tm="0">
                                          <p:val>
                                            <p:strVal val="#ppt_x"/>
                                          </p:val>
                                        </p:tav>
                                        <p:tav tm="100000">
                                          <p:val>
                                            <p:strVal val="#ppt_x"/>
                                          </p:val>
                                        </p:tav>
                                      </p:tavLst>
                                    </p:anim>
                                    <p:anim calcmode="lin" valueType="num">
                                      <p:cBhvr>
                                        <p:cTn id="69" dur="400" fill="hold"/>
                                        <p:tgtEl>
                                          <p:spTgt spid="7">
                                            <p:txEl>
                                              <p:pRg st="5" end="5"/>
                                            </p:txEl>
                                          </p:spTgt>
                                        </p:tgtEl>
                                        <p:attrNameLst>
                                          <p:attrName>ppt_y</p:attrName>
                                        </p:attrNameLst>
                                      </p:cBhvr>
                                      <p:tavLst>
                                        <p:tav tm="0">
                                          <p:val>
                                            <p:strVal val="#ppt_y+0.31"/>
                                          </p:val>
                                        </p:tav>
                                        <p:tav tm="100000">
                                          <p:val>
                                            <p:strVal val="#ppt_y+0.31"/>
                                          </p:val>
                                        </p:tav>
                                      </p:tavLst>
                                    </p:anim>
                                    <p:anim calcmode="lin" valueType="num">
                                      <p:cBhvr>
                                        <p:cTn id="70" dur="600" decel="50000" fill="hold">
                                          <p:stCondLst>
                                            <p:cond delay="400"/>
                                          </p:stCondLst>
                                        </p:cTn>
                                        <p:tgtEl>
                                          <p:spTgt spid="7">
                                            <p:txEl>
                                              <p:pRg st="5" end="5"/>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71" dur="600" decel="50000" fill="hold">
                                          <p:stCondLst>
                                            <p:cond delay="400"/>
                                          </p:stCondLst>
                                        </p:cTn>
                                        <p:tgtEl>
                                          <p:spTgt spid="7">
                                            <p:txEl>
                                              <p:pRg st="5" end="5"/>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72" fill="hold">
                      <p:stCondLst>
                        <p:cond delay="indefinite"/>
                      </p:stCondLst>
                      <p:childTnLst>
                        <p:par>
                          <p:cTn id="73" fill="hold">
                            <p:stCondLst>
                              <p:cond delay="0"/>
                            </p:stCondLst>
                            <p:childTnLst>
                              <p:par>
                                <p:cTn id="74" presetID="43" presetClass="entr" presetSubtype="0" fill="hold" nodeType="clickEffect">
                                  <p:stCondLst>
                                    <p:cond delay="0"/>
                                  </p:stCondLst>
                                  <p:childTnLst>
                                    <p:set>
                                      <p:cBhvr>
                                        <p:cTn id="75" dur="1" fill="hold">
                                          <p:stCondLst>
                                            <p:cond delay="0"/>
                                          </p:stCondLst>
                                        </p:cTn>
                                        <p:tgtEl>
                                          <p:spTgt spid="7">
                                            <p:txEl>
                                              <p:pRg st="6" end="6"/>
                                            </p:txEl>
                                          </p:spTgt>
                                        </p:tgtEl>
                                        <p:attrNameLst>
                                          <p:attrName>style.visibility</p:attrName>
                                        </p:attrNameLst>
                                      </p:cBhvr>
                                      <p:to>
                                        <p:strVal val="visible"/>
                                      </p:to>
                                    </p:set>
                                    <p:animEffect transition="in" filter="fade">
                                      <p:cBhvr>
                                        <p:cTn id="76" dur="100"/>
                                        <p:tgtEl>
                                          <p:spTgt spid="7">
                                            <p:txEl>
                                              <p:pRg st="6" end="6"/>
                                            </p:txEl>
                                          </p:spTgt>
                                        </p:tgtEl>
                                      </p:cBhvr>
                                    </p:animEffect>
                                    <p:anim calcmode="lin" valueType="num">
                                      <p:cBhvr>
                                        <p:cTn id="77" dur="400" fill="hold"/>
                                        <p:tgtEl>
                                          <p:spTgt spid="7">
                                            <p:txEl>
                                              <p:pRg st="6" end="6"/>
                                            </p:txEl>
                                          </p:spTgt>
                                        </p:tgtEl>
                                        <p:attrNameLst>
                                          <p:attrName>ppt_x</p:attrName>
                                        </p:attrNameLst>
                                      </p:cBhvr>
                                      <p:tavLst>
                                        <p:tav tm="0">
                                          <p:val>
                                            <p:strVal val="#ppt_x"/>
                                          </p:val>
                                        </p:tav>
                                        <p:tav tm="100000">
                                          <p:val>
                                            <p:strVal val="#ppt_x"/>
                                          </p:val>
                                        </p:tav>
                                      </p:tavLst>
                                    </p:anim>
                                    <p:anim calcmode="lin" valueType="num">
                                      <p:cBhvr>
                                        <p:cTn id="78" dur="400" fill="hold"/>
                                        <p:tgtEl>
                                          <p:spTgt spid="7">
                                            <p:txEl>
                                              <p:pRg st="6" end="6"/>
                                            </p:txEl>
                                          </p:spTgt>
                                        </p:tgtEl>
                                        <p:attrNameLst>
                                          <p:attrName>ppt_y</p:attrName>
                                        </p:attrNameLst>
                                      </p:cBhvr>
                                      <p:tavLst>
                                        <p:tav tm="0">
                                          <p:val>
                                            <p:strVal val="#ppt_y+0.31"/>
                                          </p:val>
                                        </p:tav>
                                        <p:tav tm="100000">
                                          <p:val>
                                            <p:strVal val="#ppt_y+0.31"/>
                                          </p:val>
                                        </p:tav>
                                      </p:tavLst>
                                    </p:anim>
                                    <p:anim calcmode="lin" valueType="num">
                                      <p:cBhvr>
                                        <p:cTn id="79" dur="600" decel="50000" fill="hold">
                                          <p:stCondLst>
                                            <p:cond delay="400"/>
                                          </p:stCondLst>
                                        </p:cTn>
                                        <p:tgtEl>
                                          <p:spTgt spid="7">
                                            <p:txEl>
                                              <p:pRg st="6" end="6"/>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80" dur="600" decel="50000" fill="hold">
                                          <p:stCondLst>
                                            <p:cond delay="400"/>
                                          </p:stCondLst>
                                        </p:cTn>
                                        <p:tgtEl>
                                          <p:spTgt spid="7">
                                            <p:txEl>
                                              <p:pRg st="6" end="6"/>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par>
                          <p:cTn id="81" fill="hold">
                            <p:stCondLst>
                              <p:cond delay="1000"/>
                            </p:stCondLst>
                            <p:childTnLst>
                              <p:par>
                                <p:cTn id="82" presetID="53" presetClass="exit" presetSubtype="32" fill="hold" nodeType="afterEffect">
                                  <p:stCondLst>
                                    <p:cond delay="0"/>
                                  </p:stCondLst>
                                  <p:childTnLst>
                                    <p:anim calcmode="lin" valueType="num">
                                      <p:cBhvr>
                                        <p:cTn id="83" dur="500"/>
                                        <p:tgtEl>
                                          <p:spTgt spid="6"/>
                                        </p:tgtEl>
                                        <p:attrNameLst>
                                          <p:attrName>ppt_w</p:attrName>
                                        </p:attrNameLst>
                                      </p:cBhvr>
                                      <p:tavLst>
                                        <p:tav tm="0">
                                          <p:val>
                                            <p:strVal val="ppt_w"/>
                                          </p:val>
                                        </p:tav>
                                        <p:tav tm="100000">
                                          <p:val>
                                            <p:fltVal val="0"/>
                                          </p:val>
                                        </p:tav>
                                      </p:tavLst>
                                    </p:anim>
                                    <p:anim calcmode="lin" valueType="num">
                                      <p:cBhvr>
                                        <p:cTn id="84" dur="500"/>
                                        <p:tgtEl>
                                          <p:spTgt spid="6"/>
                                        </p:tgtEl>
                                        <p:attrNameLst>
                                          <p:attrName>ppt_h</p:attrName>
                                        </p:attrNameLst>
                                      </p:cBhvr>
                                      <p:tavLst>
                                        <p:tav tm="0">
                                          <p:val>
                                            <p:strVal val="ppt_h"/>
                                          </p:val>
                                        </p:tav>
                                        <p:tav tm="100000">
                                          <p:val>
                                            <p:fltVal val="0"/>
                                          </p:val>
                                        </p:tav>
                                      </p:tavLst>
                                    </p:anim>
                                    <p:animEffect transition="out" filter="fade">
                                      <p:cBhvr>
                                        <p:cTn id="85" dur="500"/>
                                        <p:tgtEl>
                                          <p:spTgt spid="6"/>
                                        </p:tgtEl>
                                      </p:cBhvr>
                                    </p:animEffect>
                                    <p:set>
                                      <p:cBhvr>
                                        <p:cTn id="86" dur="1" fill="hold">
                                          <p:stCondLst>
                                            <p:cond delay="499"/>
                                          </p:stCondLst>
                                        </p:cTn>
                                        <p:tgtEl>
                                          <p:spTgt spid="6"/>
                                        </p:tgtEl>
                                        <p:attrNameLst>
                                          <p:attrName>style.visibility</p:attrName>
                                        </p:attrNameLst>
                                      </p:cBhvr>
                                      <p:to>
                                        <p:strVal val="hidden"/>
                                      </p:to>
                                    </p:set>
                                  </p:childTnLst>
                                </p:cTn>
                              </p:par>
                              <p:par>
                                <p:cTn id="87" presetID="53" presetClass="entr" presetSubtype="16" fill="hold" nodeType="withEffect">
                                  <p:stCondLst>
                                    <p:cond delay="0"/>
                                  </p:stCondLst>
                                  <p:childTnLst>
                                    <p:set>
                                      <p:cBhvr>
                                        <p:cTn id="88" dur="1" fill="hold">
                                          <p:stCondLst>
                                            <p:cond delay="0"/>
                                          </p:stCondLst>
                                        </p:cTn>
                                        <p:tgtEl>
                                          <p:spTgt spid="8"/>
                                        </p:tgtEl>
                                        <p:attrNameLst>
                                          <p:attrName>style.visibility</p:attrName>
                                        </p:attrNameLst>
                                      </p:cBhvr>
                                      <p:to>
                                        <p:strVal val="visible"/>
                                      </p:to>
                                    </p:set>
                                    <p:anim calcmode="lin" valueType="num">
                                      <p:cBhvr>
                                        <p:cTn id="89" dur="500" fill="hold"/>
                                        <p:tgtEl>
                                          <p:spTgt spid="8"/>
                                        </p:tgtEl>
                                        <p:attrNameLst>
                                          <p:attrName>ppt_w</p:attrName>
                                        </p:attrNameLst>
                                      </p:cBhvr>
                                      <p:tavLst>
                                        <p:tav tm="0">
                                          <p:val>
                                            <p:fltVal val="0"/>
                                          </p:val>
                                        </p:tav>
                                        <p:tav tm="100000">
                                          <p:val>
                                            <p:strVal val="#ppt_w"/>
                                          </p:val>
                                        </p:tav>
                                      </p:tavLst>
                                    </p:anim>
                                    <p:anim calcmode="lin" valueType="num">
                                      <p:cBhvr>
                                        <p:cTn id="90" dur="500" fill="hold"/>
                                        <p:tgtEl>
                                          <p:spTgt spid="8"/>
                                        </p:tgtEl>
                                        <p:attrNameLst>
                                          <p:attrName>ppt_h</p:attrName>
                                        </p:attrNameLst>
                                      </p:cBhvr>
                                      <p:tavLst>
                                        <p:tav tm="0">
                                          <p:val>
                                            <p:fltVal val="0"/>
                                          </p:val>
                                        </p:tav>
                                        <p:tav tm="100000">
                                          <p:val>
                                            <p:strVal val="#ppt_h"/>
                                          </p:val>
                                        </p:tav>
                                      </p:tavLst>
                                    </p:anim>
                                    <p:animEffect transition="in" filter="fade">
                                      <p:cBhvr>
                                        <p:cTn id="9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0" grpId="0"/>
      <p:bldP spid="7" grpId="0"/>
      <p:bldP spid="7" grpId="1" uiExpand="1" build="allAtOnce"/>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9A91165-988B-41F9-9D4D-B2EC93F0D307}"/>
              </a:ext>
            </a:extLst>
          </p:cNvPr>
          <p:cNvSpPr/>
          <p:nvPr/>
        </p:nvSpPr>
        <p:spPr>
          <a:xfrm>
            <a:off x="464588" y="378447"/>
            <a:ext cx="10741892" cy="1411990"/>
          </a:xfrm>
          <a:prstGeom prst="rect">
            <a:avLst/>
          </a:prstGeom>
        </p:spPr>
        <p:txBody>
          <a:bodyPr wrap="square">
            <a:spAutoFit/>
          </a:bodyPr>
          <a:lstStyle/>
          <a:p>
            <a:pPr algn="just" defTabSz="342900">
              <a:lnSpc>
                <a:spcPct val="150000"/>
              </a:lnSpc>
            </a:pPr>
            <a:r>
              <a:rPr lang="en-US" sz="2000" b="1">
                <a:solidFill>
                  <a:srgbClr val="0000FF"/>
                </a:solidFill>
                <a:latin typeface="UTM Avo" panose="02040603050506020204" pitchFamily="18" charset="0"/>
                <a:cs typeface="Times New Roman" panose="02020603050405020304" pitchFamily="18" charset="0"/>
              </a:rPr>
              <a:t>b) Sử dụng một số chức năng của tài khoản</a:t>
            </a:r>
          </a:p>
          <a:p>
            <a:pPr algn="just" defTabSz="342900">
              <a:lnSpc>
                <a:spcPct val="150000"/>
              </a:lnSpc>
            </a:pPr>
            <a:r>
              <a:rPr lang="vi-VN" sz="2000">
                <a:solidFill>
                  <a:srgbClr val="FF3399"/>
                </a:solidFill>
                <a:latin typeface="UTM Avo" panose="02040603050506020204" pitchFamily="18" charset="0"/>
                <a:cs typeface="Times New Roman" panose="02020603050405020304" pitchFamily="18" charset="0"/>
              </a:rPr>
              <a:t>Bước 1. </a:t>
            </a:r>
            <a:r>
              <a:rPr lang="vi-VN" sz="2000">
                <a:latin typeface="UTM Avo" panose="02040603050506020204" pitchFamily="18" charset="0"/>
                <a:cs typeface="Times New Roman" panose="02020603050405020304" pitchFamily="18" charset="0"/>
              </a:rPr>
              <a:t>Truy cập trang </a:t>
            </a:r>
            <a:r>
              <a:rPr lang="vi-VN" sz="2000">
                <a:latin typeface="UTM Avo" panose="02040603050506020204" pitchFamily="18" charset="0"/>
                <a:cs typeface="Times New Roman" panose="02020603050405020304" pitchFamily="18" charset="0"/>
                <a:hlinkClick r:id="rId2"/>
              </a:rPr>
              <a:t>www.facebook.com</a:t>
            </a:r>
            <a:r>
              <a:rPr lang="vi-VN" sz="2000">
                <a:latin typeface="UTM Avo" panose="02040603050506020204" pitchFamily="18" charset="0"/>
                <a:cs typeface="Times New Roman" panose="02020603050405020304" pitchFamily="18" charset="0"/>
              </a:rPr>
              <a:t>.</a:t>
            </a:r>
            <a:endParaRPr lang="en-US" sz="2000">
              <a:latin typeface="UTM Avo" panose="02040603050506020204" pitchFamily="18" charset="0"/>
              <a:cs typeface="Times New Roman" panose="02020603050405020304" pitchFamily="18" charset="0"/>
            </a:endParaRPr>
          </a:p>
          <a:p>
            <a:pPr algn="just" defTabSz="342900">
              <a:lnSpc>
                <a:spcPct val="150000"/>
              </a:lnSpc>
            </a:pPr>
            <a:r>
              <a:rPr lang="vi-VN" sz="2000">
                <a:solidFill>
                  <a:srgbClr val="FF3399"/>
                </a:solidFill>
                <a:latin typeface="UTM Avo" panose="02040603050506020204" pitchFamily="18" charset="0"/>
                <a:cs typeface="Times New Roman" panose="02020603050405020304" pitchFamily="18" charset="0"/>
              </a:rPr>
              <a:t>Bước 2. </a:t>
            </a:r>
            <a:r>
              <a:rPr lang="vi-VN" sz="2000">
                <a:latin typeface="UTM Avo" panose="02040603050506020204" pitchFamily="18" charset="0"/>
                <a:cs typeface="Times New Roman" panose="02020603050405020304" pitchFamily="18" charset="0"/>
              </a:rPr>
              <a:t>Đăng nhập vào tài khoản</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Trang Facebook</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của em mở ra như Hình 4.2.</a:t>
            </a:r>
          </a:p>
        </p:txBody>
      </p:sp>
      <p:pic>
        <p:nvPicPr>
          <p:cNvPr id="4" name="Picture 3">
            <a:extLst>
              <a:ext uri="{FF2B5EF4-FFF2-40B4-BE49-F238E27FC236}">
                <a16:creationId xmlns:a16="http://schemas.microsoft.com/office/drawing/2014/main" id="{61D9E0EA-3F6F-4FAD-A197-7B1A0F7739C8}"/>
              </a:ext>
            </a:extLst>
          </p:cNvPr>
          <p:cNvPicPr>
            <a:picLocks noChangeAspect="1"/>
          </p:cNvPicPr>
          <p:nvPr/>
        </p:nvPicPr>
        <p:blipFill rotWithShape="1">
          <a:blip r:embed="rId3"/>
          <a:srcRect r="20236"/>
          <a:stretch/>
        </p:blipFill>
        <p:spPr>
          <a:xfrm>
            <a:off x="5216577" y="1911562"/>
            <a:ext cx="6272521" cy="4204758"/>
          </a:xfrm>
          <a:prstGeom prst="rect">
            <a:avLst/>
          </a:prstGeom>
        </p:spPr>
      </p:pic>
      <p:sp>
        <p:nvSpPr>
          <p:cNvPr id="5" name="Rectangle 4">
            <a:extLst>
              <a:ext uri="{FF2B5EF4-FFF2-40B4-BE49-F238E27FC236}">
                <a16:creationId xmlns:a16="http://schemas.microsoft.com/office/drawing/2014/main" id="{38A8FD7A-CA78-4F45-B82A-F9B1F83B489F}"/>
              </a:ext>
            </a:extLst>
          </p:cNvPr>
          <p:cNvSpPr/>
          <p:nvPr/>
        </p:nvSpPr>
        <p:spPr>
          <a:xfrm>
            <a:off x="464588" y="1790437"/>
            <a:ext cx="4570970" cy="950325"/>
          </a:xfrm>
          <a:prstGeom prst="rect">
            <a:avLst/>
          </a:prstGeom>
        </p:spPr>
        <p:txBody>
          <a:bodyPr wrap="square">
            <a:spAutoFit/>
          </a:bodyPr>
          <a:lstStyle/>
          <a:p>
            <a:pPr algn="just" defTabSz="342900">
              <a:lnSpc>
                <a:spcPct val="150000"/>
              </a:lnSpc>
            </a:pPr>
            <a:r>
              <a:rPr lang="vi-VN" sz="2000">
                <a:solidFill>
                  <a:srgbClr val="FF3399"/>
                </a:solidFill>
                <a:latin typeface="UTM Avo" panose="02040603050506020204" pitchFamily="18" charset="0"/>
                <a:cs typeface="Times New Roman" panose="02020603050405020304" pitchFamily="18" charset="0"/>
              </a:rPr>
              <a:t>Bước 3. </a:t>
            </a:r>
            <a:r>
              <a:rPr lang="vi-VN" sz="2000">
                <a:latin typeface="UTM Avo" panose="02040603050506020204" pitchFamily="18" charset="0"/>
                <a:cs typeface="Times New Roman" panose="02020603050405020304" pitchFamily="18" charset="0"/>
              </a:rPr>
              <a:t>Cập nhật ảnh đại diện và các thông tin cá nhân</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nếu muốn.</a:t>
            </a:r>
          </a:p>
        </p:txBody>
      </p:sp>
      <p:sp>
        <p:nvSpPr>
          <p:cNvPr id="6" name="Rectangle 5">
            <a:extLst>
              <a:ext uri="{FF2B5EF4-FFF2-40B4-BE49-F238E27FC236}">
                <a16:creationId xmlns:a16="http://schemas.microsoft.com/office/drawing/2014/main" id="{141BA9CA-2CAB-4199-A653-ABAA1C8C25C0}"/>
              </a:ext>
            </a:extLst>
          </p:cNvPr>
          <p:cNvSpPr/>
          <p:nvPr/>
        </p:nvSpPr>
        <p:spPr>
          <a:xfrm>
            <a:off x="6057539" y="5990893"/>
            <a:ext cx="4590595" cy="488660"/>
          </a:xfrm>
          <a:prstGeom prst="rect">
            <a:avLst/>
          </a:prstGeom>
        </p:spPr>
        <p:txBody>
          <a:bodyPr wrap="square">
            <a:spAutoFit/>
          </a:bodyPr>
          <a:lstStyle/>
          <a:p>
            <a:pPr algn="just" defTabSz="342900">
              <a:lnSpc>
                <a:spcPct val="150000"/>
              </a:lnSpc>
            </a:pPr>
            <a:r>
              <a:rPr lang="pt-BR" sz="2000">
                <a:latin typeface="UTM Avo" panose="02040603050506020204" pitchFamily="18" charset="0"/>
                <a:cs typeface="Times New Roman" panose="02020603050405020304" pitchFamily="18" charset="0"/>
              </a:rPr>
              <a:t>Hình 4.2. Trang Facebook cá nhân</a:t>
            </a:r>
            <a:endParaRPr lang="vi-VN" sz="2000">
              <a:latin typeface="UTM Avo" panose="02040603050506020204" pitchFamily="18" charset="0"/>
              <a:cs typeface="Times New Roman" panose="02020603050405020304" pitchFamily="18" charset="0"/>
            </a:endParaRPr>
          </a:p>
        </p:txBody>
      </p:sp>
      <p:sp>
        <p:nvSpPr>
          <p:cNvPr id="7" name="Rectangle 6">
            <a:extLst>
              <a:ext uri="{FF2B5EF4-FFF2-40B4-BE49-F238E27FC236}">
                <a16:creationId xmlns:a16="http://schemas.microsoft.com/office/drawing/2014/main" id="{C109CCFB-B7C5-4469-B89E-402FA8B483B0}"/>
              </a:ext>
            </a:extLst>
          </p:cNvPr>
          <p:cNvSpPr/>
          <p:nvPr/>
        </p:nvSpPr>
        <p:spPr>
          <a:xfrm>
            <a:off x="464588" y="2727264"/>
            <a:ext cx="4590594" cy="3870355"/>
          </a:xfrm>
          <a:prstGeom prst="rect">
            <a:avLst/>
          </a:prstGeom>
        </p:spPr>
        <p:txBody>
          <a:bodyPr wrap="square">
            <a:spAutoFit/>
          </a:bodyPr>
          <a:lstStyle/>
          <a:p>
            <a:pPr algn="just" defTabSz="342900">
              <a:lnSpc>
                <a:spcPct val="150000"/>
              </a:lnSpc>
            </a:pPr>
            <a:r>
              <a:rPr lang="vi-VN" sz="2000">
                <a:solidFill>
                  <a:srgbClr val="FF3399"/>
                </a:solidFill>
                <a:latin typeface="UTM Avo" panose="02040603050506020204" pitchFamily="18" charset="0"/>
                <a:cs typeface="Times New Roman" panose="02020603050405020304" pitchFamily="18" charset="0"/>
              </a:rPr>
              <a:t>Bước </a:t>
            </a:r>
            <a:r>
              <a:rPr lang="en-US" sz="2000">
                <a:solidFill>
                  <a:srgbClr val="FF3399"/>
                </a:solidFill>
                <a:latin typeface="UTM Avo" panose="02040603050506020204" pitchFamily="18" charset="0"/>
                <a:cs typeface="Times New Roman" panose="02020603050405020304" pitchFamily="18" charset="0"/>
              </a:rPr>
              <a:t>4</a:t>
            </a:r>
            <a:r>
              <a:rPr lang="vi-VN" sz="2000">
                <a:solidFill>
                  <a:srgbClr val="FF3399"/>
                </a:solidFill>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Chia sẻ một nội dung trên trang Facebook của mình.</a:t>
            </a:r>
          </a:p>
          <a:p>
            <a:pPr algn="just" defTabSz="342900">
              <a:lnSpc>
                <a:spcPct val="135000"/>
              </a:lnSpc>
            </a:pPr>
            <a:r>
              <a:rPr lang="vi-VN" sz="2000">
                <a:latin typeface="UTM Avo" panose="02040603050506020204" pitchFamily="18" charset="0"/>
                <a:cs typeface="Times New Roman" panose="02020603050405020304" pitchFamily="18" charset="0"/>
              </a:rPr>
              <a:t>Em có thể nhập nội dung văn bản vào </a:t>
            </a:r>
            <a:r>
              <a:rPr lang="vi-VN" sz="2000">
                <a:solidFill>
                  <a:srgbClr val="0998D7"/>
                </a:solidFill>
                <a:latin typeface="UTM Avo" panose="02040603050506020204" pitchFamily="18" charset="0"/>
                <a:cs typeface="Times New Roman" panose="02020603050405020304" pitchFamily="18" charset="0"/>
              </a:rPr>
              <a:t>hộp trạng thái </a:t>
            </a:r>
            <a:r>
              <a:rPr lang="vi-VN" sz="2000">
                <a:latin typeface="UTM Avo" panose="02040603050506020204" pitchFamily="18" charset="0"/>
                <a:cs typeface="Times New Roman" panose="02020603050405020304" pitchFamily="18" charset="0"/>
              </a:rPr>
              <a:t>hoặc có thể thêm ảnh, video từ máy tính của mình bằng cách nháy chuột vào </a:t>
            </a:r>
            <a:r>
              <a:rPr lang="vi-VN" sz="2000" b="1">
                <a:latin typeface="UTM Avo" panose="02040603050506020204" pitchFamily="18" charset="0"/>
                <a:cs typeface="Times New Roman" panose="02020603050405020304" pitchFamily="18" charset="0"/>
              </a:rPr>
              <a:t>Ảnh/Video</a:t>
            </a:r>
            <a:r>
              <a:rPr lang="vi-VN" sz="2000">
                <a:latin typeface="UTM Avo" panose="02040603050506020204" pitchFamily="18" charset="0"/>
                <a:cs typeface="Times New Roman" panose="02020603050405020304" pitchFamily="18" charset="0"/>
              </a:rPr>
              <a:t>. Nháy chuột vào nút </a:t>
            </a:r>
            <a:r>
              <a:rPr lang="vi-VN" sz="2000" b="1">
                <a:latin typeface="UTM Avo" panose="02040603050506020204" pitchFamily="18" charset="0"/>
                <a:cs typeface="Times New Roman" panose="02020603050405020304" pitchFamily="18" charset="0"/>
              </a:rPr>
              <a:t>Đăng/Post </a:t>
            </a:r>
            <a:r>
              <a:rPr lang="vi-VN" sz="2000">
                <a:latin typeface="UTM Avo" panose="02040603050506020204" pitchFamily="18" charset="0"/>
                <a:cs typeface="Times New Roman" panose="02020603050405020304" pitchFamily="18" charset="0"/>
              </a:rPr>
              <a:t>để hoàn thành việc chia sẻ nội dung. </a:t>
            </a:r>
          </a:p>
        </p:txBody>
      </p:sp>
      <p:grpSp>
        <p:nvGrpSpPr>
          <p:cNvPr id="8" name="Group 7">
            <a:extLst>
              <a:ext uri="{FF2B5EF4-FFF2-40B4-BE49-F238E27FC236}">
                <a16:creationId xmlns:a16="http://schemas.microsoft.com/office/drawing/2014/main" id="{BC32F5BC-D430-492F-88AE-8145AA866FC5}"/>
              </a:ext>
            </a:extLst>
          </p:cNvPr>
          <p:cNvGrpSpPr/>
          <p:nvPr/>
        </p:nvGrpSpPr>
        <p:grpSpPr>
          <a:xfrm>
            <a:off x="6016076" y="2897035"/>
            <a:ext cx="2448208" cy="955363"/>
            <a:chOff x="212589" y="998224"/>
            <a:chExt cx="2448208" cy="955363"/>
          </a:xfrm>
        </p:grpSpPr>
        <p:cxnSp>
          <p:nvCxnSpPr>
            <p:cNvPr id="10" name="Straight Arrow Connector 9">
              <a:extLst>
                <a:ext uri="{FF2B5EF4-FFF2-40B4-BE49-F238E27FC236}">
                  <a16:creationId xmlns:a16="http://schemas.microsoft.com/office/drawing/2014/main" id="{469F4158-2168-4026-8FC0-AEAA2E0FEA49}"/>
                </a:ext>
              </a:extLst>
            </p:cNvPr>
            <p:cNvCxnSpPr>
              <a:cxnSpLocks/>
            </p:cNvCxnSpPr>
            <p:nvPr/>
          </p:nvCxnSpPr>
          <p:spPr>
            <a:xfrm flipV="1">
              <a:off x="1200772" y="998224"/>
              <a:ext cx="1460025" cy="543485"/>
            </a:xfrm>
            <a:prstGeom prst="straightConnector1">
              <a:avLst/>
            </a:prstGeom>
            <a:ln w="38100">
              <a:solidFill>
                <a:srgbClr val="FF0000"/>
              </a:solidFill>
              <a:tailEnd type="triangle"/>
            </a:ln>
          </p:spPr>
          <p:style>
            <a:lnRef idx="1">
              <a:schemeClr val="accent2"/>
            </a:lnRef>
            <a:fillRef idx="0">
              <a:schemeClr val="accent2"/>
            </a:fillRef>
            <a:effectRef idx="0">
              <a:schemeClr val="accent2"/>
            </a:effectRef>
            <a:fontRef idx="minor">
              <a:schemeClr val="tx1"/>
            </a:fontRef>
          </p:style>
        </p:cxnSp>
        <p:grpSp>
          <p:nvGrpSpPr>
            <p:cNvPr id="9" name="Group 8">
              <a:extLst>
                <a:ext uri="{FF2B5EF4-FFF2-40B4-BE49-F238E27FC236}">
                  <a16:creationId xmlns:a16="http://schemas.microsoft.com/office/drawing/2014/main" id="{CF733124-3BE3-45AA-B97E-28CAE70BA078}"/>
                </a:ext>
              </a:extLst>
            </p:cNvPr>
            <p:cNvGrpSpPr/>
            <p:nvPr/>
          </p:nvGrpSpPr>
          <p:grpSpPr>
            <a:xfrm>
              <a:off x="212589" y="1418504"/>
              <a:ext cx="1976366" cy="535083"/>
              <a:chOff x="953507" y="11256"/>
              <a:chExt cx="2172275" cy="535083"/>
            </a:xfrm>
          </p:grpSpPr>
          <p:sp>
            <p:nvSpPr>
              <p:cNvPr id="11" name="Rectangle: Rounded Corners 10">
                <a:extLst>
                  <a:ext uri="{FF2B5EF4-FFF2-40B4-BE49-F238E27FC236}">
                    <a16:creationId xmlns:a16="http://schemas.microsoft.com/office/drawing/2014/main" id="{464BD7E4-2C57-46C5-BDDA-ADB218391B57}"/>
                  </a:ext>
                </a:extLst>
              </p:cNvPr>
              <p:cNvSpPr/>
              <p:nvPr/>
            </p:nvSpPr>
            <p:spPr>
              <a:xfrm>
                <a:off x="953507" y="34295"/>
                <a:ext cx="2172275" cy="512044"/>
              </a:xfrm>
              <a:prstGeom prst="roundRect">
                <a:avLst>
                  <a:gd name="adj" fmla="val 27314"/>
                </a:avLst>
              </a:prstGeom>
              <a:solidFill>
                <a:schemeClr val="bg1"/>
              </a:solidFill>
              <a:ln>
                <a:solidFill>
                  <a:srgbClr val="FF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2400" b="1"/>
              </a:p>
            </p:txBody>
          </p:sp>
          <p:sp>
            <p:nvSpPr>
              <p:cNvPr id="12" name="Rectangle 11">
                <a:extLst>
                  <a:ext uri="{FF2B5EF4-FFF2-40B4-BE49-F238E27FC236}">
                    <a16:creationId xmlns:a16="http://schemas.microsoft.com/office/drawing/2014/main" id="{A5EE5B77-AA6D-48BA-B01A-2864A0B15E07}"/>
                  </a:ext>
                </a:extLst>
              </p:cNvPr>
              <p:cNvSpPr/>
              <p:nvPr/>
            </p:nvSpPr>
            <p:spPr>
              <a:xfrm>
                <a:off x="953507" y="11256"/>
                <a:ext cx="2172275" cy="488660"/>
              </a:xfrm>
              <a:prstGeom prst="rect">
                <a:avLst/>
              </a:prstGeom>
            </p:spPr>
            <p:txBody>
              <a:bodyPr wrap="square">
                <a:spAutoFit/>
              </a:bodyPr>
              <a:lstStyle/>
              <a:p>
                <a:pPr algn="ctr" defTabSz="342900">
                  <a:lnSpc>
                    <a:spcPct val="150000"/>
                  </a:lnSpc>
                </a:pPr>
                <a:r>
                  <a:rPr lang="en-US" sz="2000">
                    <a:solidFill>
                      <a:srgbClr val="FF0000"/>
                    </a:solidFill>
                    <a:latin typeface="UTM Avo" panose="02040603050506020204" pitchFamily="18" charset="0"/>
                    <a:cs typeface="Times New Roman" panose="02020603050405020304" pitchFamily="18" charset="0"/>
                  </a:rPr>
                  <a:t>Hộp trạng thái</a:t>
                </a:r>
                <a:endParaRPr lang="vi-VN" sz="2000">
                  <a:solidFill>
                    <a:srgbClr val="FF0000"/>
                  </a:solidFill>
                  <a:latin typeface="UTM Avo" panose="02040603050506020204" pitchFamily="18" charset="0"/>
                  <a:cs typeface="Times New Roman" panose="02020603050405020304" pitchFamily="18" charset="0"/>
                </a:endParaRPr>
              </a:p>
            </p:txBody>
          </p:sp>
        </p:grpSp>
      </p:grpSp>
      <p:sp>
        <p:nvSpPr>
          <p:cNvPr id="17" name="Rectangle: Rounded Corners 16">
            <a:extLst>
              <a:ext uri="{FF2B5EF4-FFF2-40B4-BE49-F238E27FC236}">
                <a16:creationId xmlns:a16="http://schemas.microsoft.com/office/drawing/2014/main" id="{734071C8-7141-407A-B7CA-641D3E73B6DC}"/>
              </a:ext>
            </a:extLst>
          </p:cNvPr>
          <p:cNvSpPr/>
          <p:nvPr/>
        </p:nvSpPr>
        <p:spPr>
          <a:xfrm>
            <a:off x="8464284" y="2533802"/>
            <a:ext cx="2843795" cy="363233"/>
          </a:xfrm>
          <a:prstGeom prst="roundRect">
            <a:avLst>
              <a:gd name="adj" fmla="val 27314"/>
            </a:avLst>
          </a:prstGeom>
          <a:noFill/>
          <a:ln>
            <a:solidFill>
              <a:srgbClr val="FF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2400" b="1"/>
          </a:p>
        </p:txBody>
      </p:sp>
    </p:spTree>
    <p:extLst>
      <p:ext uri="{BB962C8B-B14F-4D97-AF65-F5344CB8AC3E}">
        <p14:creationId xmlns:p14="http://schemas.microsoft.com/office/powerpoint/2010/main" val="175298274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1000" fill="hold"/>
                                        <p:tgtEl>
                                          <p:spTgt spid="2">
                                            <p:txEl>
                                              <p:pRg st="0" end="0"/>
                                            </p:txEl>
                                          </p:spTgt>
                                        </p:tgtEl>
                                        <p:attrNameLst>
                                          <p:attrName>ppt_w</p:attrName>
                                        </p:attrNameLst>
                                      </p:cBhvr>
                                      <p:tavLst>
                                        <p:tav tm="0">
                                          <p:val>
                                            <p:strVal val="#ppt_w+.3"/>
                                          </p:val>
                                        </p:tav>
                                        <p:tav tm="100000">
                                          <p:val>
                                            <p:strVal val="#ppt_w"/>
                                          </p:val>
                                        </p:tav>
                                      </p:tavLst>
                                    </p:anim>
                                    <p:anim calcmode="lin" valueType="num">
                                      <p:cBhvr>
                                        <p:cTn id="8" dur="1000" fill="hold"/>
                                        <p:tgtEl>
                                          <p:spTgt spid="2">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2">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500"/>
                                        <p:tgtEl>
                                          <p:spTgt spid="2">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Effect transition="in" filter="fade">
                                      <p:cBhvr>
                                        <p:cTn id="19" dur="500"/>
                                        <p:tgtEl>
                                          <p:spTgt spid="2">
                                            <p:txEl>
                                              <p:pRg st="2" end="2"/>
                                            </p:txEl>
                                          </p:spTgt>
                                        </p:tgtEl>
                                      </p:cBhvr>
                                    </p:animEffect>
                                  </p:childTnLst>
                                </p:cTn>
                              </p:par>
                            </p:childTnLst>
                          </p:cTn>
                        </p:par>
                        <p:par>
                          <p:cTn id="20" fill="hold">
                            <p:stCondLst>
                              <p:cond delay="500"/>
                            </p:stCondLst>
                            <p:childTnLst>
                              <p:par>
                                <p:cTn id="21" presetID="53" presetClass="entr" presetSubtype="16" fill="hold" grpId="0" nodeType="after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p:cTn id="23" dur="500" fill="hold"/>
                                        <p:tgtEl>
                                          <p:spTgt spid="6"/>
                                        </p:tgtEl>
                                        <p:attrNameLst>
                                          <p:attrName>ppt_w</p:attrName>
                                        </p:attrNameLst>
                                      </p:cBhvr>
                                      <p:tavLst>
                                        <p:tav tm="0">
                                          <p:val>
                                            <p:fltVal val="0"/>
                                          </p:val>
                                        </p:tav>
                                        <p:tav tm="100000">
                                          <p:val>
                                            <p:strVal val="#ppt_w"/>
                                          </p:val>
                                        </p:tav>
                                      </p:tavLst>
                                    </p:anim>
                                    <p:anim calcmode="lin" valueType="num">
                                      <p:cBhvr>
                                        <p:cTn id="24" dur="500" fill="hold"/>
                                        <p:tgtEl>
                                          <p:spTgt spid="6"/>
                                        </p:tgtEl>
                                        <p:attrNameLst>
                                          <p:attrName>ppt_h</p:attrName>
                                        </p:attrNameLst>
                                      </p:cBhvr>
                                      <p:tavLst>
                                        <p:tav tm="0">
                                          <p:val>
                                            <p:fltVal val="0"/>
                                          </p:val>
                                        </p:tav>
                                        <p:tav tm="100000">
                                          <p:val>
                                            <p:strVal val="#ppt_h"/>
                                          </p:val>
                                        </p:tav>
                                      </p:tavLst>
                                    </p:anim>
                                    <p:animEffect transition="in" filter="fade">
                                      <p:cBhvr>
                                        <p:cTn id="25" dur="500"/>
                                        <p:tgtEl>
                                          <p:spTgt spid="6"/>
                                        </p:tgtEl>
                                      </p:cBhvr>
                                    </p:animEffect>
                                  </p:childTnLst>
                                </p:cTn>
                              </p:par>
                              <p:par>
                                <p:cTn id="26" presetID="53" presetClass="entr" presetSubtype="16" fill="hold" nodeType="withEffect">
                                  <p:stCondLst>
                                    <p:cond delay="0"/>
                                  </p:stCondLst>
                                  <p:childTnLst>
                                    <p:set>
                                      <p:cBhvr>
                                        <p:cTn id="27" dur="1" fill="hold">
                                          <p:stCondLst>
                                            <p:cond delay="0"/>
                                          </p:stCondLst>
                                        </p:cTn>
                                        <p:tgtEl>
                                          <p:spTgt spid="4"/>
                                        </p:tgtEl>
                                        <p:attrNameLst>
                                          <p:attrName>style.visibility</p:attrName>
                                        </p:attrNameLst>
                                      </p:cBhvr>
                                      <p:to>
                                        <p:strVal val="visible"/>
                                      </p:to>
                                    </p:set>
                                    <p:anim calcmode="lin" valueType="num">
                                      <p:cBhvr>
                                        <p:cTn id="28" dur="500" fill="hold"/>
                                        <p:tgtEl>
                                          <p:spTgt spid="4"/>
                                        </p:tgtEl>
                                        <p:attrNameLst>
                                          <p:attrName>ppt_w</p:attrName>
                                        </p:attrNameLst>
                                      </p:cBhvr>
                                      <p:tavLst>
                                        <p:tav tm="0">
                                          <p:val>
                                            <p:fltVal val="0"/>
                                          </p:val>
                                        </p:tav>
                                        <p:tav tm="100000">
                                          <p:val>
                                            <p:strVal val="#ppt_w"/>
                                          </p:val>
                                        </p:tav>
                                      </p:tavLst>
                                    </p:anim>
                                    <p:anim calcmode="lin" valueType="num">
                                      <p:cBhvr>
                                        <p:cTn id="29" dur="500" fill="hold"/>
                                        <p:tgtEl>
                                          <p:spTgt spid="4"/>
                                        </p:tgtEl>
                                        <p:attrNameLst>
                                          <p:attrName>ppt_h</p:attrName>
                                        </p:attrNameLst>
                                      </p:cBhvr>
                                      <p:tavLst>
                                        <p:tav tm="0">
                                          <p:val>
                                            <p:fltVal val="0"/>
                                          </p:val>
                                        </p:tav>
                                        <p:tav tm="100000">
                                          <p:val>
                                            <p:strVal val="#ppt_h"/>
                                          </p:val>
                                        </p:tav>
                                      </p:tavLst>
                                    </p:anim>
                                    <p:animEffect transition="in" filter="fade">
                                      <p:cBhvr>
                                        <p:cTn id="30" dur="500"/>
                                        <p:tgtEl>
                                          <p:spTgt spid="4"/>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fade">
                                      <p:cBhvr>
                                        <p:cTn id="35" dur="500"/>
                                        <p:tgtEl>
                                          <p:spTgt spid="5"/>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fade">
                                      <p:cBhvr>
                                        <p:cTn id="40" dur="500"/>
                                        <p:tgtEl>
                                          <p:spTgt spid="7"/>
                                        </p:tgtEl>
                                      </p:cBhvr>
                                    </p:animEffect>
                                  </p:childTnLst>
                                </p:cTn>
                              </p:par>
                            </p:childTnLst>
                          </p:cTn>
                        </p:par>
                        <p:par>
                          <p:cTn id="41" fill="hold">
                            <p:stCondLst>
                              <p:cond delay="500"/>
                            </p:stCondLst>
                            <p:childTnLst>
                              <p:par>
                                <p:cTn id="42" presetID="16" presetClass="entr" presetSubtype="42" fill="hold" nodeType="afterEffect">
                                  <p:stCondLst>
                                    <p:cond delay="0"/>
                                  </p:stCondLst>
                                  <p:childTnLst>
                                    <p:set>
                                      <p:cBhvr>
                                        <p:cTn id="43" dur="1" fill="hold">
                                          <p:stCondLst>
                                            <p:cond delay="0"/>
                                          </p:stCondLst>
                                        </p:cTn>
                                        <p:tgtEl>
                                          <p:spTgt spid="8"/>
                                        </p:tgtEl>
                                        <p:attrNameLst>
                                          <p:attrName>style.visibility</p:attrName>
                                        </p:attrNameLst>
                                      </p:cBhvr>
                                      <p:to>
                                        <p:strVal val="visible"/>
                                      </p:to>
                                    </p:set>
                                    <p:animEffect transition="in" filter="barn(outHorizontal)">
                                      <p:cBhvr>
                                        <p:cTn id="44" dur="500"/>
                                        <p:tgtEl>
                                          <p:spTgt spid="8"/>
                                        </p:tgtEl>
                                      </p:cBhvr>
                                    </p:animEffect>
                                  </p:childTnLst>
                                </p:cTn>
                              </p:par>
                            </p:childTnLst>
                          </p:cTn>
                        </p:par>
                        <p:par>
                          <p:cTn id="45" fill="hold">
                            <p:stCondLst>
                              <p:cond delay="1000"/>
                            </p:stCondLst>
                            <p:childTnLst>
                              <p:par>
                                <p:cTn id="46" presetID="10" presetClass="entr" presetSubtype="0" fill="hold" grpId="1"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fade">
                                      <p:cBhvr>
                                        <p:cTn id="48" dur="500"/>
                                        <p:tgtEl>
                                          <p:spTgt spid="17"/>
                                        </p:tgtEl>
                                      </p:cBhvr>
                                    </p:animEffect>
                                  </p:childTnLst>
                                </p:cTn>
                              </p:par>
                            </p:childTnLst>
                          </p:cTn>
                        </p:par>
                        <p:par>
                          <p:cTn id="49" fill="hold">
                            <p:stCondLst>
                              <p:cond delay="1500"/>
                            </p:stCondLst>
                            <p:childTnLst>
                              <p:par>
                                <p:cTn id="50" presetID="26" presetClass="emph" presetSubtype="0" repeatCount="3000" fill="hold" grpId="0" nodeType="afterEffect">
                                  <p:stCondLst>
                                    <p:cond delay="0"/>
                                  </p:stCondLst>
                                  <p:childTnLst>
                                    <p:animEffect transition="out" filter="fade">
                                      <p:cBhvr>
                                        <p:cTn id="51" dur="500" tmFilter="0, 0; .2, .5; .8, .5; 1, 0"/>
                                        <p:tgtEl>
                                          <p:spTgt spid="17"/>
                                        </p:tgtEl>
                                      </p:cBhvr>
                                    </p:animEffect>
                                    <p:animScale>
                                      <p:cBhvr>
                                        <p:cTn id="52" dur="250" autoRev="1" fill="hold"/>
                                        <p:tgtEl>
                                          <p:spTgt spid="17"/>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17" grpId="0" animBg="1"/>
      <p:bldP spid="17"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709924A-5766-40FC-8029-8F854E3B8110}"/>
              </a:ext>
            </a:extLst>
          </p:cNvPr>
          <p:cNvSpPr/>
          <p:nvPr/>
        </p:nvSpPr>
        <p:spPr>
          <a:xfrm>
            <a:off x="476134" y="378447"/>
            <a:ext cx="11239732" cy="950325"/>
          </a:xfrm>
          <a:prstGeom prst="rect">
            <a:avLst/>
          </a:prstGeom>
        </p:spPr>
        <p:txBody>
          <a:bodyPr wrap="square">
            <a:spAutoFit/>
          </a:bodyPr>
          <a:lstStyle/>
          <a:p>
            <a:pPr algn="just" defTabSz="342900">
              <a:lnSpc>
                <a:spcPct val="150000"/>
              </a:lnSpc>
            </a:pPr>
            <a:r>
              <a:rPr lang="en-US" sz="2000" b="1">
                <a:solidFill>
                  <a:srgbClr val="0000FF"/>
                </a:solidFill>
                <a:latin typeface="UTM Avo" panose="02040603050506020204" pitchFamily="18" charset="0"/>
                <a:cs typeface="Times New Roman" panose="02020603050405020304" pitchFamily="18" charset="0"/>
              </a:rPr>
              <a:t>c) Kết nối với một bạn cùng lớp</a:t>
            </a:r>
          </a:p>
          <a:p>
            <a:pPr algn="just" defTabSz="342900">
              <a:lnSpc>
                <a:spcPct val="150000"/>
              </a:lnSpc>
            </a:pPr>
            <a:r>
              <a:rPr lang="vi-VN" sz="2000">
                <a:solidFill>
                  <a:srgbClr val="FF3399"/>
                </a:solidFill>
                <a:latin typeface="UTM Avo" panose="02040603050506020204" pitchFamily="18" charset="0"/>
                <a:cs typeface="Times New Roman" panose="02020603050405020304" pitchFamily="18" charset="0"/>
              </a:rPr>
              <a:t>Bước 1. </a:t>
            </a:r>
            <a:r>
              <a:rPr lang="vi-VN" sz="2000">
                <a:latin typeface="UTM Avo" panose="02040603050506020204" pitchFamily="18" charset="0"/>
                <a:cs typeface="Times New Roman" panose="02020603050405020304" pitchFamily="18" charset="0"/>
              </a:rPr>
              <a:t>Tìm trang Facebook của bạn.</a:t>
            </a:r>
            <a:endParaRPr lang="en-US" sz="2000">
              <a:latin typeface="UTM Avo" panose="020406030505060202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8924DF01-676A-4298-8EBF-C00B76262DEE}"/>
              </a:ext>
            </a:extLst>
          </p:cNvPr>
          <p:cNvPicPr>
            <a:picLocks noChangeAspect="1"/>
          </p:cNvPicPr>
          <p:nvPr/>
        </p:nvPicPr>
        <p:blipFill>
          <a:blip r:embed="rId2"/>
          <a:stretch>
            <a:fillRect/>
          </a:stretch>
        </p:blipFill>
        <p:spPr>
          <a:xfrm>
            <a:off x="1176881" y="1533188"/>
            <a:ext cx="9838237" cy="4006999"/>
          </a:xfrm>
          <a:prstGeom prst="rect">
            <a:avLst/>
          </a:prstGeom>
        </p:spPr>
      </p:pic>
    </p:spTree>
    <p:extLst>
      <p:ext uri="{BB962C8B-B14F-4D97-AF65-F5344CB8AC3E}">
        <p14:creationId xmlns:p14="http://schemas.microsoft.com/office/powerpoint/2010/main" val="230213273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par>
                          <p:cTn id="13" fill="hold">
                            <p:stCondLst>
                              <p:cond delay="500"/>
                            </p:stCondLst>
                            <p:childTnLst>
                              <p:par>
                                <p:cTn id="14" presetID="14" presetClass="entr" presetSubtype="10"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randombar(horizontal)">
                                      <p:cBhvr>
                                        <p:cTn id="1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Office 主题">
  <a:themeElements>
    <a:clrScheme name="Office">
      <a:dk1>
        <a:srgbClr val="000000"/>
      </a:dk1>
      <a:lt1>
        <a:srgbClr val="FFFFFF"/>
      </a:lt1>
      <a:dk2>
        <a:srgbClr val="44546A"/>
      </a:dk2>
      <a:lt2>
        <a:srgbClr val="E7E6E6"/>
      </a:lt2>
      <a:accent1>
        <a:srgbClr val="008A3B"/>
      </a:accent1>
      <a:accent2>
        <a:srgbClr val="7DC8FF"/>
      </a:accent2>
      <a:accent3>
        <a:srgbClr val="56AF35"/>
      </a:accent3>
      <a:accent4>
        <a:srgbClr val="CDD500"/>
      </a:accent4>
      <a:accent5>
        <a:srgbClr val="4472C4"/>
      </a:accent5>
      <a:accent6>
        <a:srgbClr val="F95421"/>
      </a:accent6>
      <a:hlink>
        <a:srgbClr val="0563C1"/>
      </a:hlink>
      <a:folHlink>
        <a:srgbClr val="954F72"/>
      </a:folHlink>
    </a:clrScheme>
    <a:fontScheme name="zezbname">
      <a:majorFont>
        <a:latin typeface="Segoe Print"/>
        <a:ea typeface="方正黑体_GBK"/>
        <a:cs typeface=""/>
      </a:majorFont>
      <a:minorFont>
        <a:latin typeface="Segoe Print"/>
        <a:ea typeface="方正黑体_GBK"/>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9243</TotalTime>
  <Words>832</Words>
  <Application>Microsoft Office PowerPoint</Application>
  <PresentationFormat>Widescreen</PresentationFormat>
  <Paragraphs>53</Paragraphs>
  <Slides>14</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14</vt:i4>
      </vt:variant>
    </vt:vector>
  </HeadingPairs>
  <TitlesOfParts>
    <vt:vector size="24" baseType="lpstr">
      <vt:lpstr>等线</vt:lpstr>
      <vt:lpstr>Arial</vt:lpstr>
      <vt:lpstr>Calibri</vt:lpstr>
      <vt:lpstr>iCiel Cadena</vt:lpstr>
      <vt:lpstr>Segoe Print</vt:lpstr>
      <vt:lpstr>SVN-SAF</vt:lpstr>
      <vt:lpstr>Times New Roman</vt:lpstr>
      <vt:lpstr>UTM Avo</vt:lpstr>
      <vt:lpstr>UTM Kabel KT</vt:lpstr>
      <vt:lpstr>1_Office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Uyen Uyen</dc:creator>
  <cp:lastModifiedBy>Tran Minh</cp:lastModifiedBy>
  <cp:revision>492</cp:revision>
  <dcterms:created xsi:type="dcterms:W3CDTF">2021-11-14T08:33:55Z</dcterms:created>
  <dcterms:modified xsi:type="dcterms:W3CDTF">2022-03-23T23:19:41Z</dcterms:modified>
</cp:coreProperties>
</file>