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41"/>
  </p:notesMasterIdLst>
  <p:sldIdLst>
    <p:sldId id="495" r:id="rId11"/>
    <p:sldId id="510" r:id="rId12"/>
    <p:sldId id="519"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36" r:id="rId30"/>
    <p:sldId id="537" r:id="rId31"/>
    <p:sldId id="538" r:id="rId32"/>
    <p:sldId id="539" r:id="rId33"/>
    <p:sldId id="540" r:id="rId34"/>
    <p:sldId id="541" r:id="rId35"/>
    <p:sldId id="542" r:id="rId36"/>
    <p:sldId id="543" r:id="rId37"/>
    <p:sldId id="544" r:id="rId38"/>
    <p:sldId id="300" r:id="rId39"/>
    <p:sldId id="476" r:id="rId40"/>
  </p:sldIdLst>
  <p:sldSz cx="12190413" cy="6859588"/>
  <p:notesSz cx="6858000" cy="9144000"/>
  <p:custDataLst>
    <p:tags r:id="rId42"/>
  </p:custDataLst>
  <p:defaultTextStyle>
    <a:defPPr>
      <a:defRPr lang="zh-CN"/>
    </a:defPPr>
    <a:lvl1pPr marL="0" algn="l" defTabSz="911890" rtl="0" eaLnBrk="1" latinLnBrk="0" hangingPunct="1">
      <a:defRPr sz="1800" kern="1200">
        <a:solidFill>
          <a:schemeClr val="tx1"/>
        </a:solidFill>
        <a:latin typeface="+mn-lt"/>
        <a:ea typeface="+mn-ea"/>
        <a:cs typeface="+mn-cs"/>
      </a:defRPr>
    </a:lvl1pPr>
    <a:lvl2pPr marL="455941" algn="l" defTabSz="911890" rtl="0" eaLnBrk="1" latinLnBrk="0" hangingPunct="1">
      <a:defRPr sz="1800" kern="1200">
        <a:solidFill>
          <a:schemeClr val="tx1"/>
        </a:solidFill>
        <a:latin typeface="+mn-lt"/>
        <a:ea typeface="+mn-ea"/>
        <a:cs typeface="+mn-cs"/>
      </a:defRPr>
    </a:lvl2pPr>
    <a:lvl3pPr marL="911890" algn="l" defTabSz="911890" rtl="0" eaLnBrk="1" latinLnBrk="0" hangingPunct="1">
      <a:defRPr sz="1800" kern="1200">
        <a:solidFill>
          <a:schemeClr val="tx1"/>
        </a:solidFill>
        <a:latin typeface="+mn-lt"/>
        <a:ea typeface="+mn-ea"/>
        <a:cs typeface="+mn-cs"/>
      </a:defRPr>
    </a:lvl3pPr>
    <a:lvl4pPr marL="1367834" algn="l" defTabSz="911890" rtl="0" eaLnBrk="1" latinLnBrk="0" hangingPunct="1">
      <a:defRPr sz="1800" kern="1200">
        <a:solidFill>
          <a:schemeClr val="tx1"/>
        </a:solidFill>
        <a:latin typeface="+mn-lt"/>
        <a:ea typeface="+mn-ea"/>
        <a:cs typeface="+mn-cs"/>
      </a:defRPr>
    </a:lvl4pPr>
    <a:lvl5pPr marL="1823779" algn="l" defTabSz="911890" rtl="0" eaLnBrk="1" latinLnBrk="0" hangingPunct="1">
      <a:defRPr sz="1800" kern="1200">
        <a:solidFill>
          <a:schemeClr val="tx1"/>
        </a:solidFill>
        <a:latin typeface="+mn-lt"/>
        <a:ea typeface="+mn-ea"/>
        <a:cs typeface="+mn-cs"/>
      </a:defRPr>
    </a:lvl5pPr>
    <a:lvl6pPr marL="2279716" algn="l" defTabSz="911890" rtl="0" eaLnBrk="1" latinLnBrk="0" hangingPunct="1">
      <a:defRPr sz="1800" kern="1200">
        <a:solidFill>
          <a:schemeClr val="tx1"/>
        </a:solidFill>
        <a:latin typeface="+mn-lt"/>
        <a:ea typeface="+mn-ea"/>
        <a:cs typeface="+mn-cs"/>
      </a:defRPr>
    </a:lvl6pPr>
    <a:lvl7pPr marL="2735671" algn="l" defTabSz="911890" rtl="0" eaLnBrk="1" latinLnBrk="0" hangingPunct="1">
      <a:defRPr sz="1800" kern="1200">
        <a:solidFill>
          <a:schemeClr val="tx1"/>
        </a:solidFill>
        <a:latin typeface="+mn-lt"/>
        <a:ea typeface="+mn-ea"/>
        <a:cs typeface="+mn-cs"/>
      </a:defRPr>
    </a:lvl7pPr>
    <a:lvl8pPr marL="3191600" algn="l" defTabSz="911890" rtl="0" eaLnBrk="1" latinLnBrk="0" hangingPunct="1">
      <a:defRPr sz="1800" kern="1200">
        <a:solidFill>
          <a:schemeClr val="tx1"/>
        </a:solidFill>
        <a:latin typeface="+mn-lt"/>
        <a:ea typeface="+mn-ea"/>
        <a:cs typeface="+mn-cs"/>
      </a:defRPr>
    </a:lvl8pPr>
    <a:lvl9pPr marL="3647551" algn="l" defTabSz="9118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4A926"/>
    <a:srgbClr val="F1B650"/>
    <a:srgbClr val="6DC1B5"/>
    <a:srgbClr val="2D8D8A"/>
    <a:srgbClr val="ED8550"/>
    <a:srgbClr val="3FB6BA"/>
    <a:srgbClr val="70AC2E"/>
    <a:srgbClr val="128882"/>
    <a:srgbClr val="DF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7778" autoAdjust="0"/>
  </p:normalViewPr>
  <p:slideViewPr>
    <p:cSldViewPr snapToGrid="0" showGuides="1">
      <p:cViewPr varScale="1">
        <p:scale>
          <a:sx n="70" d="100"/>
          <a:sy n="70" d="100"/>
        </p:scale>
        <p:origin x="588" y="7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9012C8C0-A3D3-487B-AECC-CB6663EAE28D}" type="datetimeFigureOut">
              <a:rPr lang="zh-CN" altLang="en-US" smtClean="0"/>
              <a:pPr/>
              <a:t>2021/7/15</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3849D3E0-124D-4DFF-AE99-4EA4CC201DB4}" type="slidenum">
              <a:rPr lang="zh-CN" altLang="en-US" smtClean="0"/>
              <a:pPr/>
              <a:t>‹#›</a:t>
            </a:fld>
            <a:endParaRPr lang="zh-CN" altLang="en-US" dirty="0"/>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189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5941" algn="l" defTabSz="91189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1890" algn="l" defTabSz="91189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67834" algn="l" defTabSz="91189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3779" algn="l" defTabSz="91189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79716" algn="l" defTabSz="911890" rtl="0" eaLnBrk="1" latinLnBrk="0" hangingPunct="1">
      <a:defRPr sz="1200" kern="1200">
        <a:solidFill>
          <a:schemeClr val="tx1"/>
        </a:solidFill>
        <a:latin typeface="+mn-lt"/>
        <a:ea typeface="+mn-ea"/>
        <a:cs typeface="+mn-cs"/>
      </a:defRPr>
    </a:lvl6pPr>
    <a:lvl7pPr marL="2735671" algn="l" defTabSz="911890" rtl="0" eaLnBrk="1" latinLnBrk="0" hangingPunct="1">
      <a:defRPr sz="1200" kern="1200">
        <a:solidFill>
          <a:schemeClr val="tx1"/>
        </a:solidFill>
        <a:latin typeface="+mn-lt"/>
        <a:ea typeface="+mn-ea"/>
        <a:cs typeface="+mn-cs"/>
      </a:defRPr>
    </a:lvl7pPr>
    <a:lvl8pPr marL="3191600" algn="l" defTabSz="911890" rtl="0" eaLnBrk="1" latinLnBrk="0" hangingPunct="1">
      <a:defRPr sz="1200" kern="1200">
        <a:solidFill>
          <a:schemeClr val="tx1"/>
        </a:solidFill>
        <a:latin typeface="+mn-lt"/>
        <a:ea typeface="+mn-ea"/>
        <a:cs typeface="+mn-cs"/>
      </a:defRPr>
    </a:lvl8pPr>
    <a:lvl9pPr marL="3647551" algn="l" defTabSz="9118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170889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9591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171677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67"/>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5941" indent="0" algn="ctr">
              <a:buNone/>
              <a:defRPr sz="2000"/>
            </a:lvl2pPr>
            <a:lvl3pPr marL="911890" indent="0" algn="ctr">
              <a:buNone/>
              <a:defRPr sz="1800"/>
            </a:lvl3pPr>
            <a:lvl4pPr marL="1367834" indent="0" algn="ctr">
              <a:buNone/>
              <a:defRPr sz="1500"/>
            </a:lvl4pPr>
            <a:lvl5pPr marL="1823779" indent="0" algn="ctr">
              <a:buNone/>
              <a:defRPr sz="1500"/>
            </a:lvl5pPr>
            <a:lvl6pPr marL="2279716" indent="0" algn="ctr">
              <a:buNone/>
              <a:defRPr sz="1500"/>
            </a:lvl6pPr>
            <a:lvl7pPr marL="2735671" indent="0" algn="ctr">
              <a:buNone/>
              <a:defRPr sz="1500"/>
            </a:lvl7pPr>
            <a:lvl8pPr marL="3191600" indent="0" algn="ctr">
              <a:buNone/>
              <a:defRPr sz="1500"/>
            </a:lvl8pPr>
            <a:lvl9pPr marL="3647551" indent="0" algn="ctr">
              <a:buNone/>
              <a:defRPr sz="15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6"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149"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5"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5" y="4590527"/>
            <a:ext cx="10514231" cy="1500534"/>
          </a:xfrm>
        </p:spPr>
        <p:txBody>
          <a:bodyPr/>
          <a:lstStyle>
            <a:lvl1pPr marL="0" indent="0">
              <a:buNone/>
              <a:defRPr sz="2400">
                <a:solidFill>
                  <a:schemeClr val="tx1">
                    <a:tint val="75000"/>
                  </a:schemeClr>
                </a:solidFill>
              </a:defRPr>
            </a:lvl1pPr>
            <a:lvl2pPr marL="455941" indent="0">
              <a:buNone/>
              <a:defRPr sz="2000">
                <a:solidFill>
                  <a:schemeClr val="tx1">
                    <a:tint val="75000"/>
                  </a:schemeClr>
                </a:solidFill>
              </a:defRPr>
            </a:lvl2pPr>
            <a:lvl3pPr marL="911890" indent="0">
              <a:buNone/>
              <a:defRPr sz="1800">
                <a:solidFill>
                  <a:schemeClr val="tx1">
                    <a:tint val="75000"/>
                  </a:schemeClr>
                </a:solidFill>
              </a:defRPr>
            </a:lvl3pPr>
            <a:lvl4pPr marL="1367834" indent="0">
              <a:buNone/>
              <a:defRPr sz="1500">
                <a:solidFill>
                  <a:schemeClr val="tx1">
                    <a:tint val="75000"/>
                  </a:schemeClr>
                </a:solidFill>
              </a:defRPr>
            </a:lvl4pPr>
            <a:lvl5pPr marL="1823779" indent="0">
              <a:buNone/>
              <a:defRPr sz="1500">
                <a:solidFill>
                  <a:schemeClr val="tx1">
                    <a:tint val="75000"/>
                  </a:schemeClr>
                </a:solidFill>
              </a:defRPr>
            </a:lvl5pPr>
            <a:lvl6pPr marL="2279716" indent="0">
              <a:buNone/>
              <a:defRPr sz="1500">
                <a:solidFill>
                  <a:schemeClr val="tx1">
                    <a:tint val="75000"/>
                  </a:schemeClr>
                </a:solidFill>
              </a:defRPr>
            </a:lvl6pPr>
            <a:lvl7pPr marL="2735671" indent="0">
              <a:buNone/>
              <a:defRPr sz="1500">
                <a:solidFill>
                  <a:schemeClr val="tx1">
                    <a:tint val="75000"/>
                  </a:schemeClr>
                </a:solidFill>
              </a:defRPr>
            </a:lvl7pPr>
            <a:lvl8pPr marL="3191600" indent="0">
              <a:buNone/>
              <a:defRPr sz="1500">
                <a:solidFill>
                  <a:schemeClr val="tx1">
                    <a:tint val="75000"/>
                  </a:schemeClr>
                </a:solidFill>
              </a:defRPr>
            </a:lvl8pPr>
            <a:lvl9pPr marL="3647551" indent="0">
              <a:buNone/>
              <a:defRPr sz="15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字魂59号-创粗黑" panose="00000500000000000000" pitchFamily="2" charset="-122"/>
                <a:ea typeface="字魂59号-创粗黑" panose="00000500000000000000" pitchFamily="2"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3" y="479978"/>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95"/>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grpSp>
      <p:grpSp>
        <p:nvGrpSpPr>
          <p:cNvPr id="19" name="组合 18"/>
          <p:cNvGrpSpPr/>
          <p:nvPr userDrawn="1"/>
        </p:nvGrpSpPr>
        <p:grpSpPr>
          <a:xfrm>
            <a:off x="11352323" y="175682"/>
            <a:ext cx="838091" cy="744002"/>
            <a:chOff x="39833" y="101457"/>
            <a:chExt cx="838200" cy="743805"/>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87"/>
            </a:xfrm>
            <a:prstGeom prst="rect">
              <a:avLst/>
            </a:prstGeom>
            <a:noFill/>
          </p:spPr>
          <p:txBody>
            <a:bodyPr wrap="square" rtlCol="0">
              <a:spAutoFit/>
            </a:bodyPr>
            <a:lstStyle/>
            <a:p>
              <a:pPr marL="0" marR="0" lvl="0" indent="0" algn="ctr" defTabSz="91189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字魂59号-创粗黑" panose="00000500000000000000" pitchFamily="2" charset="-122"/>
                  <a:ea typeface="字魂59号-创粗黑" panose="00000500000000000000" pitchFamily="2" charset="-122"/>
                  <a:cs typeface="+mn-cs"/>
                </a:rPr>
                <a:t>杜小二</a:t>
              </a:r>
            </a:p>
          </p:txBody>
        </p:sp>
      </p:grpSp>
      <p:sp>
        <p:nvSpPr>
          <p:cNvPr id="24" name="标题占位符 1"/>
          <p:cNvSpPr>
            <a:spLocks noGrp="1"/>
          </p:cNvSpPr>
          <p:nvPr>
            <p:ph type="title"/>
          </p:nvPr>
        </p:nvSpPr>
        <p:spPr>
          <a:xfrm>
            <a:off x="416316" y="206382"/>
            <a:ext cx="3050391" cy="547102"/>
          </a:xfrm>
          <a:prstGeom prst="rect">
            <a:avLst/>
          </a:prstGeom>
        </p:spPr>
        <p:txBody>
          <a:bodyPr vert="horz" lIns="90719" tIns="45360" rIns="90719" bIns="45360" rtlCol="0" anchor="ctr">
            <a:normAutofit/>
          </a:bodyPr>
          <a:lstStyle>
            <a:lvl1pPr>
              <a:defRPr sz="1800">
                <a:solidFill>
                  <a:schemeClr val="bg1"/>
                </a:solidFill>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字魂59号-创粗黑"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65"/>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7913" indent="0" algn="ctr">
              <a:buNone/>
              <a:defRPr>
                <a:solidFill>
                  <a:schemeClr val="tx1">
                    <a:tint val="75000"/>
                  </a:schemeClr>
                </a:solidFill>
              </a:defRPr>
            </a:lvl2pPr>
            <a:lvl3pPr marL="1215819" indent="0" algn="ctr">
              <a:buNone/>
              <a:defRPr>
                <a:solidFill>
                  <a:schemeClr val="tx1">
                    <a:tint val="75000"/>
                  </a:schemeClr>
                </a:solidFill>
              </a:defRPr>
            </a:lvl3pPr>
            <a:lvl4pPr marL="1823737" indent="0" algn="ctr">
              <a:buNone/>
              <a:defRPr>
                <a:solidFill>
                  <a:schemeClr val="tx1">
                    <a:tint val="75000"/>
                  </a:schemeClr>
                </a:solidFill>
              </a:defRPr>
            </a:lvl4pPr>
            <a:lvl5pPr marL="2431635" indent="0" algn="ctr">
              <a:buNone/>
              <a:defRPr>
                <a:solidFill>
                  <a:schemeClr val="tx1">
                    <a:tint val="75000"/>
                  </a:schemeClr>
                </a:solidFill>
              </a:defRPr>
            </a:lvl5pPr>
            <a:lvl6pPr marL="3039559" indent="0" algn="ctr">
              <a:buNone/>
              <a:defRPr>
                <a:solidFill>
                  <a:schemeClr val="tx1">
                    <a:tint val="75000"/>
                  </a:schemeClr>
                </a:solidFill>
              </a:defRPr>
            </a:lvl6pPr>
            <a:lvl7pPr marL="3647462" indent="0" algn="ctr">
              <a:buNone/>
              <a:defRPr>
                <a:solidFill>
                  <a:schemeClr val="tx1">
                    <a:tint val="75000"/>
                  </a:schemeClr>
                </a:solidFill>
              </a:defRPr>
            </a:lvl7pPr>
            <a:lvl8pPr marL="4255365" indent="0" algn="ctr">
              <a:buNone/>
              <a:defRPr>
                <a:solidFill>
                  <a:schemeClr val="tx1">
                    <a:tint val="75000"/>
                  </a:schemeClr>
                </a:solidFill>
              </a:defRPr>
            </a:lvl8pPr>
            <a:lvl9pPr marL="4863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430"/>
            <a:ext cx="10361851" cy="1500534"/>
          </a:xfrm>
        </p:spPr>
        <p:txBody>
          <a:bodyPr anchor="b"/>
          <a:lstStyle>
            <a:lvl1pPr marL="0" indent="0">
              <a:buNone/>
              <a:defRPr sz="2700">
                <a:solidFill>
                  <a:schemeClr val="tx1">
                    <a:tint val="75000"/>
                  </a:schemeClr>
                </a:solidFill>
              </a:defRPr>
            </a:lvl1pPr>
            <a:lvl2pPr marL="607913" indent="0">
              <a:buNone/>
              <a:defRPr sz="2400">
                <a:solidFill>
                  <a:schemeClr val="tx1">
                    <a:tint val="75000"/>
                  </a:schemeClr>
                </a:solidFill>
              </a:defRPr>
            </a:lvl2pPr>
            <a:lvl3pPr marL="1215819" indent="0">
              <a:buNone/>
              <a:defRPr sz="2100">
                <a:solidFill>
                  <a:schemeClr val="tx1">
                    <a:tint val="75000"/>
                  </a:schemeClr>
                </a:solidFill>
              </a:defRPr>
            </a:lvl3pPr>
            <a:lvl4pPr marL="1823737" indent="0">
              <a:buNone/>
              <a:defRPr sz="1900">
                <a:solidFill>
                  <a:schemeClr val="tx1">
                    <a:tint val="75000"/>
                  </a:schemeClr>
                </a:solidFill>
              </a:defRPr>
            </a:lvl4pPr>
            <a:lvl5pPr marL="2431635" indent="0">
              <a:buNone/>
              <a:defRPr sz="1900">
                <a:solidFill>
                  <a:schemeClr val="tx1">
                    <a:tint val="75000"/>
                  </a:schemeClr>
                </a:solidFill>
              </a:defRPr>
            </a:lvl5pPr>
            <a:lvl6pPr marL="3039559" indent="0">
              <a:buNone/>
              <a:defRPr sz="1900">
                <a:solidFill>
                  <a:schemeClr val="tx1">
                    <a:tint val="75000"/>
                  </a:schemeClr>
                </a:solidFill>
              </a:defRPr>
            </a:lvl6pPr>
            <a:lvl7pPr marL="3647462" indent="0">
              <a:buNone/>
              <a:defRPr sz="1900">
                <a:solidFill>
                  <a:schemeClr val="tx1">
                    <a:tint val="75000"/>
                  </a:schemeClr>
                </a:solidFill>
              </a:defRPr>
            </a:lvl7pPr>
            <a:lvl8pPr marL="4255365" indent="0">
              <a:buNone/>
              <a:defRPr sz="1900">
                <a:solidFill>
                  <a:schemeClr val="tx1">
                    <a:tint val="75000"/>
                  </a:schemeClr>
                </a:solidFill>
              </a:defRPr>
            </a:lvl8pPr>
            <a:lvl9pPr marL="486327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615"/>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6" y="1600615"/>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512"/>
            <a:ext cx="5386216" cy="639911"/>
          </a:xfrm>
        </p:spPr>
        <p:txBody>
          <a:bodyPr anchor="b"/>
          <a:lstStyle>
            <a:lvl1pPr marL="0" indent="0">
              <a:buNone/>
              <a:defRPr sz="3200" b="1"/>
            </a:lvl1pPr>
            <a:lvl2pPr marL="607913" indent="0">
              <a:buNone/>
              <a:defRPr sz="2700" b="1"/>
            </a:lvl2pPr>
            <a:lvl3pPr marL="1215819" indent="0">
              <a:buNone/>
              <a:defRPr sz="2400" b="1"/>
            </a:lvl3pPr>
            <a:lvl4pPr marL="1823737" indent="0">
              <a:buNone/>
              <a:defRPr sz="2100" b="1"/>
            </a:lvl4pPr>
            <a:lvl5pPr marL="2431635" indent="0">
              <a:buNone/>
              <a:defRPr sz="2100" b="1"/>
            </a:lvl5pPr>
            <a:lvl6pPr marL="3039559" indent="0">
              <a:buNone/>
              <a:defRPr sz="2100" b="1"/>
            </a:lvl6pPr>
            <a:lvl7pPr marL="3647462" indent="0">
              <a:buNone/>
              <a:defRPr sz="2100" b="1"/>
            </a:lvl7pPr>
            <a:lvl8pPr marL="4255365" indent="0">
              <a:buNone/>
              <a:defRPr sz="2100" b="1"/>
            </a:lvl8pPr>
            <a:lvl9pPr marL="486327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2" y="2175423"/>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9" y="1535512"/>
            <a:ext cx="5388332" cy="639911"/>
          </a:xfrm>
        </p:spPr>
        <p:txBody>
          <a:bodyPr anchor="b"/>
          <a:lstStyle>
            <a:lvl1pPr marL="0" indent="0">
              <a:buNone/>
              <a:defRPr sz="3200" b="1"/>
            </a:lvl1pPr>
            <a:lvl2pPr marL="607913" indent="0">
              <a:buNone/>
              <a:defRPr sz="2700" b="1"/>
            </a:lvl2pPr>
            <a:lvl3pPr marL="1215819" indent="0">
              <a:buNone/>
              <a:defRPr sz="2400" b="1"/>
            </a:lvl3pPr>
            <a:lvl4pPr marL="1823737" indent="0">
              <a:buNone/>
              <a:defRPr sz="2100" b="1"/>
            </a:lvl4pPr>
            <a:lvl5pPr marL="2431635" indent="0">
              <a:buNone/>
              <a:defRPr sz="2100" b="1"/>
            </a:lvl5pPr>
            <a:lvl6pPr marL="3039559" indent="0">
              <a:buNone/>
              <a:defRPr sz="2100" b="1"/>
            </a:lvl6pPr>
            <a:lvl7pPr marL="3647462" indent="0">
              <a:buNone/>
              <a:defRPr sz="2100" b="1"/>
            </a:lvl7pPr>
            <a:lvl8pPr marL="4255365" indent="0">
              <a:buNone/>
              <a:defRPr sz="2100" b="1"/>
            </a:lvl8pPr>
            <a:lvl9pPr marL="486327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9" y="2175423"/>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7"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字魂59号-创粗黑" panose="00000500000000000000" pitchFamily="2" charset="-122"/>
              <a:cs typeface="+mn-cs"/>
            </a:endParaRPr>
          </a:p>
        </p:txBody>
      </p:sp>
      <p:sp>
        <p:nvSpPr>
          <p:cNvPr id="6" name="圆角矩形 5"/>
          <p:cNvSpPr/>
          <p:nvPr userDrawn="1"/>
        </p:nvSpPr>
        <p:spPr>
          <a:xfrm>
            <a:off x="5899290"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719" tIns="45360" rIns="90719" bIns="45360" rtlCol="0" anchor="ctr"/>
          <a:lstStyle/>
          <a:p>
            <a:pPr marL="0" marR="0" lvl="0" indent="0" algn="ctr"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5" y="273156"/>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60"/>
            <a:ext cx="6814779"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5" y="1435480"/>
            <a:ext cx="4010562" cy="4692149"/>
          </a:xfrm>
        </p:spPr>
        <p:txBody>
          <a:bodyPr/>
          <a:lstStyle>
            <a:lvl1pPr marL="0" indent="0">
              <a:buNone/>
              <a:defRPr sz="1900"/>
            </a:lvl1pPr>
            <a:lvl2pPr marL="607913" indent="0">
              <a:buNone/>
              <a:defRPr sz="1500"/>
            </a:lvl2pPr>
            <a:lvl3pPr marL="1215819" indent="0">
              <a:buNone/>
              <a:defRPr sz="1400"/>
            </a:lvl3pPr>
            <a:lvl4pPr marL="1823737" indent="0">
              <a:buNone/>
              <a:defRPr sz="1200"/>
            </a:lvl4pPr>
            <a:lvl5pPr marL="2431635" indent="0">
              <a:buNone/>
              <a:defRPr sz="1200"/>
            </a:lvl5pPr>
            <a:lvl6pPr marL="3039559" indent="0">
              <a:buNone/>
              <a:defRPr sz="1200"/>
            </a:lvl6pPr>
            <a:lvl7pPr marL="3647462" indent="0">
              <a:buNone/>
              <a:defRPr sz="1200"/>
            </a:lvl7pPr>
            <a:lvl8pPr marL="4255365" indent="0">
              <a:buNone/>
              <a:defRPr sz="1200"/>
            </a:lvl8pPr>
            <a:lvl9pPr marL="486327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61"/>
            <a:ext cx="7314248" cy="4115753"/>
          </a:xfrm>
        </p:spPr>
        <p:txBody>
          <a:bodyPr/>
          <a:lstStyle>
            <a:lvl1pPr marL="0" indent="0">
              <a:buNone/>
              <a:defRPr sz="4300"/>
            </a:lvl1pPr>
            <a:lvl2pPr marL="607913" indent="0">
              <a:buNone/>
              <a:defRPr sz="3800"/>
            </a:lvl2pPr>
            <a:lvl3pPr marL="1215819" indent="0">
              <a:buNone/>
              <a:defRPr sz="3200"/>
            </a:lvl3pPr>
            <a:lvl4pPr marL="1823737" indent="0">
              <a:buNone/>
              <a:defRPr sz="2700"/>
            </a:lvl4pPr>
            <a:lvl5pPr marL="2431635" indent="0">
              <a:buNone/>
              <a:defRPr sz="2700"/>
            </a:lvl5pPr>
            <a:lvl6pPr marL="3039559" indent="0">
              <a:buNone/>
              <a:defRPr sz="2700"/>
            </a:lvl6pPr>
            <a:lvl7pPr marL="3647462" indent="0">
              <a:buNone/>
              <a:defRPr sz="2700"/>
            </a:lvl7pPr>
            <a:lvl8pPr marL="4255365" indent="0">
              <a:buNone/>
              <a:defRPr sz="2700"/>
            </a:lvl8pPr>
            <a:lvl9pPr marL="4863273" indent="0">
              <a:buNone/>
              <a:defRPr sz="2700"/>
            </a:lvl9pPr>
          </a:lstStyle>
          <a:p>
            <a:endParaRPr lang="en-US" dirty="0"/>
          </a:p>
        </p:txBody>
      </p:sp>
      <p:sp>
        <p:nvSpPr>
          <p:cNvPr id="4" name="Text Placeholder 3"/>
          <p:cNvSpPr>
            <a:spLocks noGrp="1"/>
          </p:cNvSpPr>
          <p:nvPr>
            <p:ph type="body" sz="half" idx="2"/>
          </p:nvPr>
        </p:nvSpPr>
        <p:spPr>
          <a:xfrm>
            <a:off x="2389406" y="5368627"/>
            <a:ext cx="7314248" cy="805049"/>
          </a:xfrm>
        </p:spPr>
        <p:txBody>
          <a:bodyPr/>
          <a:lstStyle>
            <a:lvl1pPr marL="0" indent="0">
              <a:buNone/>
              <a:defRPr sz="1900"/>
            </a:lvl1pPr>
            <a:lvl2pPr marL="607913" indent="0">
              <a:buNone/>
              <a:defRPr sz="1500"/>
            </a:lvl2pPr>
            <a:lvl3pPr marL="1215819" indent="0">
              <a:buNone/>
              <a:defRPr sz="1400"/>
            </a:lvl3pPr>
            <a:lvl4pPr marL="1823737" indent="0">
              <a:buNone/>
              <a:defRPr sz="1200"/>
            </a:lvl4pPr>
            <a:lvl5pPr marL="2431635" indent="0">
              <a:buNone/>
              <a:defRPr sz="1200"/>
            </a:lvl5pPr>
            <a:lvl6pPr marL="3039559" indent="0">
              <a:buNone/>
              <a:defRPr sz="1200"/>
            </a:lvl6pPr>
            <a:lvl7pPr marL="3647462" indent="0">
              <a:buNone/>
              <a:defRPr sz="1200"/>
            </a:lvl7pPr>
            <a:lvl8pPr marL="4255365" indent="0">
              <a:buNone/>
              <a:defRPr sz="1200"/>
            </a:lvl8pPr>
            <a:lvl9pPr marL="486327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2"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7400"/>
            <a:ext cx="12190413" cy="3493309"/>
          </a:xfrm>
          <a:prstGeom prst="rect">
            <a:avLst/>
          </a:prstGeom>
        </p:spPr>
      </p:pic>
      <p:grpSp>
        <p:nvGrpSpPr>
          <p:cNvPr id="4" name="组合 3"/>
          <p:cNvGrpSpPr/>
          <p:nvPr userDrawn="1"/>
        </p:nvGrpSpPr>
        <p:grpSpPr>
          <a:xfrm>
            <a:off x="-1901235" y="-74406"/>
            <a:ext cx="15297235" cy="2078250"/>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6858921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735" y="1681553"/>
            <a:ext cx="5157117" cy="824103"/>
          </a:xfrm>
        </p:spPr>
        <p:txBody>
          <a:bodyPr anchor="b"/>
          <a:lstStyle>
            <a:lvl1pPr marL="0" indent="0">
              <a:buNone/>
              <a:defRPr sz="2400" b="1"/>
            </a:lvl1pPr>
            <a:lvl2pPr marL="455941" indent="0">
              <a:buNone/>
              <a:defRPr sz="2000" b="1"/>
            </a:lvl2pPr>
            <a:lvl3pPr marL="911890" indent="0">
              <a:buNone/>
              <a:defRPr sz="1800" b="1"/>
            </a:lvl3pPr>
            <a:lvl4pPr marL="1367834" indent="0">
              <a:buNone/>
              <a:defRPr sz="1500" b="1"/>
            </a:lvl4pPr>
            <a:lvl5pPr marL="1823779" indent="0">
              <a:buNone/>
              <a:defRPr sz="1500" b="1"/>
            </a:lvl5pPr>
            <a:lvl6pPr marL="2279716" indent="0">
              <a:buNone/>
              <a:defRPr sz="1500" b="1"/>
            </a:lvl6pPr>
            <a:lvl7pPr marL="2735671" indent="0">
              <a:buNone/>
              <a:defRPr sz="1500" b="1"/>
            </a:lvl7pPr>
            <a:lvl8pPr marL="3191600" indent="0">
              <a:buNone/>
              <a:defRPr sz="1500" b="1"/>
            </a:lvl8pPr>
            <a:lvl9pPr marL="3647551" indent="0">
              <a:buNone/>
              <a:defRPr sz="1500" b="1"/>
            </a:lvl9pPr>
          </a:lstStyle>
          <a:p>
            <a:pPr lvl="0"/>
            <a:r>
              <a:rPr lang="zh-CN" altLang="en-US"/>
              <a:t>编辑母版文本样式</a:t>
            </a:r>
          </a:p>
        </p:txBody>
      </p:sp>
      <p:sp>
        <p:nvSpPr>
          <p:cNvPr id="4" name="内容占位符 3"/>
          <p:cNvSpPr>
            <a:spLocks noGrp="1"/>
          </p:cNvSpPr>
          <p:nvPr>
            <p:ph sz="half" idx="2"/>
          </p:nvPr>
        </p:nvSpPr>
        <p:spPr>
          <a:xfrm>
            <a:off x="839735" y="2505656"/>
            <a:ext cx="5157117"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455" y="1681553"/>
            <a:ext cx="5182513" cy="824103"/>
          </a:xfrm>
        </p:spPr>
        <p:txBody>
          <a:bodyPr anchor="b"/>
          <a:lstStyle>
            <a:lvl1pPr marL="0" indent="0">
              <a:buNone/>
              <a:defRPr sz="2400" b="1"/>
            </a:lvl1pPr>
            <a:lvl2pPr marL="455941" indent="0">
              <a:buNone/>
              <a:defRPr sz="2000" b="1"/>
            </a:lvl2pPr>
            <a:lvl3pPr marL="911890" indent="0">
              <a:buNone/>
              <a:defRPr sz="1800" b="1"/>
            </a:lvl3pPr>
            <a:lvl4pPr marL="1367834" indent="0">
              <a:buNone/>
              <a:defRPr sz="1500" b="1"/>
            </a:lvl4pPr>
            <a:lvl5pPr marL="1823779" indent="0">
              <a:buNone/>
              <a:defRPr sz="1500" b="1"/>
            </a:lvl5pPr>
            <a:lvl6pPr marL="2279716" indent="0">
              <a:buNone/>
              <a:defRPr sz="1500" b="1"/>
            </a:lvl6pPr>
            <a:lvl7pPr marL="2735671" indent="0">
              <a:buNone/>
              <a:defRPr sz="1500" b="1"/>
            </a:lvl7pPr>
            <a:lvl8pPr marL="3191600" indent="0">
              <a:buNone/>
              <a:defRPr sz="1500" b="1"/>
            </a:lvl8pPr>
            <a:lvl9pPr marL="3647551" indent="0">
              <a:buNone/>
              <a:defRPr sz="1500" b="1"/>
            </a:lvl9pPr>
          </a:lstStyle>
          <a:p>
            <a:pPr lvl="0"/>
            <a:r>
              <a:rPr lang="zh-CN" altLang="en-US"/>
              <a:t>编辑母版文本样式</a:t>
            </a:r>
          </a:p>
        </p:txBody>
      </p:sp>
      <p:sp>
        <p:nvSpPr>
          <p:cNvPr id="6" name="内容占位符 5"/>
          <p:cNvSpPr>
            <a:spLocks noGrp="1"/>
          </p:cNvSpPr>
          <p:nvPr>
            <p:ph sz="quarter" idx="4"/>
          </p:nvPr>
        </p:nvSpPr>
        <p:spPr>
          <a:xfrm>
            <a:off x="6171455"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50"/>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97"/>
            <a:ext cx="6171397" cy="4874754"/>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500"/>
            </a:lvl1pPr>
            <a:lvl2pPr marL="455941" indent="0">
              <a:buNone/>
              <a:defRPr sz="1400"/>
            </a:lvl2pPr>
            <a:lvl3pPr marL="911890" indent="0">
              <a:buNone/>
              <a:defRPr sz="1200"/>
            </a:lvl3pPr>
            <a:lvl4pPr marL="1367834" indent="0">
              <a:buNone/>
              <a:defRPr sz="1000"/>
            </a:lvl4pPr>
            <a:lvl5pPr marL="1823779" indent="0">
              <a:buNone/>
              <a:defRPr sz="1000"/>
            </a:lvl5pPr>
            <a:lvl6pPr marL="2279716" indent="0">
              <a:buNone/>
              <a:defRPr sz="1000"/>
            </a:lvl6pPr>
            <a:lvl7pPr marL="2735671" indent="0">
              <a:buNone/>
              <a:defRPr sz="1000"/>
            </a:lvl7pPr>
            <a:lvl8pPr marL="3191600" indent="0">
              <a:buNone/>
              <a:defRPr sz="1000"/>
            </a:lvl8pPr>
            <a:lvl9pPr marL="3647551"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50"/>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97"/>
            <a:ext cx="6171397" cy="4874754"/>
          </a:xfrm>
        </p:spPr>
        <p:txBody>
          <a:bodyPr/>
          <a:lstStyle>
            <a:lvl1pPr marL="0" indent="0">
              <a:buNone/>
              <a:defRPr sz="3200"/>
            </a:lvl1pPr>
            <a:lvl2pPr marL="455941" indent="0">
              <a:buNone/>
              <a:defRPr sz="2900"/>
            </a:lvl2pPr>
            <a:lvl3pPr marL="911890" indent="0">
              <a:buNone/>
              <a:defRPr sz="2400"/>
            </a:lvl3pPr>
            <a:lvl4pPr marL="1367834" indent="0">
              <a:buNone/>
              <a:defRPr sz="2000"/>
            </a:lvl4pPr>
            <a:lvl5pPr marL="1823779" indent="0">
              <a:buNone/>
              <a:defRPr sz="2000"/>
            </a:lvl5pPr>
            <a:lvl6pPr marL="2279716" indent="0">
              <a:buNone/>
              <a:defRPr sz="2000"/>
            </a:lvl6pPr>
            <a:lvl7pPr marL="2735671" indent="0">
              <a:buNone/>
              <a:defRPr sz="2000"/>
            </a:lvl7pPr>
            <a:lvl8pPr marL="3191600" indent="0">
              <a:buNone/>
              <a:defRPr sz="2000"/>
            </a:lvl8pPr>
            <a:lvl9pPr marL="3647551"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500"/>
            </a:lvl1pPr>
            <a:lvl2pPr marL="455941" indent="0">
              <a:buNone/>
              <a:defRPr sz="1400"/>
            </a:lvl2pPr>
            <a:lvl3pPr marL="911890" indent="0">
              <a:buNone/>
              <a:defRPr sz="1200"/>
            </a:lvl3pPr>
            <a:lvl4pPr marL="1367834" indent="0">
              <a:buNone/>
              <a:defRPr sz="1000"/>
            </a:lvl4pPr>
            <a:lvl5pPr marL="1823779" indent="0">
              <a:buNone/>
              <a:defRPr sz="1000"/>
            </a:lvl5pPr>
            <a:lvl6pPr marL="2279716" indent="0">
              <a:buNone/>
              <a:defRPr sz="1000"/>
            </a:lvl6pPr>
            <a:lvl7pPr marL="2735671" indent="0">
              <a:buNone/>
              <a:defRPr sz="1000"/>
            </a:lvl7pPr>
            <a:lvl8pPr marL="3191600" indent="0">
              <a:buNone/>
              <a:defRPr sz="1000"/>
            </a:lvl8pPr>
            <a:lvl9pPr marL="3647551"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1.jp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1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0719" tIns="45360" rIns="90719" bIns="4536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0719" tIns="45360" rIns="90719" bIns="4536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0719" tIns="45360" rIns="90719" bIns="4536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4C4388EF-52D1-4258-9BE5-BCD010C7D4DE}" type="datetimeFigureOut">
              <a:rPr lang="zh-CN" altLang="en-US" smtClean="0"/>
              <a:pPr/>
              <a:t>2021/7/15</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0719" tIns="45360" rIns="90719" bIns="4536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0719" tIns="45360" rIns="90719" bIns="4536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189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7972" indent="-227972" algn="l" defTabSz="911890" rtl="0" eaLnBrk="1" latinLnBrk="0" hangingPunct="1">
        <a:lnSpc>
          <a:spcPct val="90000"/>
        </a:lnSpc>
        <a:spcBef>
          <a:spcPts val="1000"/>
        </a:spcBef>
        <a:buFont typeface="Arial" panose="020B0604020202020204" pitchFamily="34" charset="0"/>
        <a:buChar char="•"/>
        <a:defRPr sz="2900" kern="1200">
          <a:solidFill>
            <a:schemeClr val="tx1"/>
          </a:solidFill>
          <a:latin typeface="字魂59号-创粗黑" panose="00000500000000000000" pitchFamily="2" charset="-122"/>
          <a:ea typeface="字魂59号-创粗黑" panose="00000500000000000000" pitchFamily="2" charset="-122"/>
          <a:cs typeface="+mn-cs"/>
        </a:defRPr>
      </a:lvl1pPr>
      <a:lvl2pPr marL="683916" indent="-227972" algn="l" defTabSz="91189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39858" indent="-227972" algn="l" defTabSz="91189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595799" indent="-227972" algn="l" defTabSz="91189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1753" indent="-227972" algn="l" defTabSz="91189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07689" indent="-227972" algn="l" defTabSz="9118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3632" indent="-227972" algn="l" defTabSz="9118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9578" indent="-227972" algn="l" defTabSz="9118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5517" indent="-227972" algn="l" defTabSz="9118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1890" rtl="0" eaLnBrk="1" latinLnBrk="0" hangingPunct="1">
        <a:defRPr sz="1800" kern="1200">
          <a:solidFill>
            <a:schemeClr val="tx1"/>
          </a:solidFill>
          <a:latin typeface="+mn-lt"/>
          <a:ea typeface="+mn-ea"/>
          <a:cs typeface="+mn-cs"/>
        </a:defRPr>
      </a:lvl1pPr>
      <a:lvl2pPr marL="455941" algn="l" defTabSz="911890" rtl="0" eaLnBrk="1" latinLnBrk="0" hangingPunct="1">
        <a:defRPr sz="1800" kern="1200">
          <a:solidFill>
            <a:schemeClr val="tx1"/>
          </a:solidFill>
          <a:latin typeface="+mn-lt"/>
          <a:ea typeface="+mn-ea"/>
          <a:cs typeface="+mn-cs"/>
        </a:defRPr>
      </a:lvl2pPr>
      <a:lvl3pPr marL="911890" algn="l" defTabSz="911890" rtl="0" eaLnBrk="1" latinLnBrk="0" hangingPunct="1">
        <a:defRPr sz="1800" kern="1200">
          <a:solidFill>
            <a:schemeClr val="tx1"/>
          </a:solidFill>
          <a:latin typeface="+mn-lt"/>
          <a:ea typeface="+mn-ea"/>
          <a:cs typeface="+mn-cs"/>
        </a:defRPr>
      </a:lvl3pPr>
      <a:lvl4pPr marL="1367834" algn="l" defTabSz="911890" rtl="0" eaLnBrk="1" latinLnBrk="0" hangingPunct="1">
        <a:defRPr sz="1800" kern="1200">
          <a:solidFill>
            <a:schemeClr val="tx1"/>
          </a:solidFill>
          <a:latin typeface="+mn-lt"/>
          <a:ea typeface="+mn-ea"/>
          <a:cs typeface="+mn-cs"/>
        </a:defRPr>
      </a:lvl4pPr>
      <a:lvl5pPr marL="1823779" algn="l" defTabSz="911890" rtl="0" eaLnBrk="1" latinLnBrk="0" hangingPunct="1">
        <a:defRPr sz="1800" kern="1200">
          <a:solidFill>
            <a:schemeClr val="tx1"/>
          </a:solidFill>
          <a:latin typeface="+mn-lt"/>
          <a:ea typeface="+mn-ea"/>
          <a:cs typeface="+mn-cs"/>
        </a:defRPr>
      </a:lvl5pPr>
      <a:lvl6pPr marL="2279716" algn="l" defTabSz="911890" rtl="0" eaLnBrk="1" latinLnBrk="0" hangingPunct="1">
        <a:defRPr sz="1800" kern="1200">
          <a:solidFill>
            <a:schemeClr val="tx1"/>
          </a:solidFill>
          <a:latin typeface="+mn-lt"/>
          <a:ea typeface="+mn-ea"/>
          <a:cs typeface="+mn-cs"/>
        </a:defRPr>
      </a:lvl6pPr>
      <a:lvl7pPr marL="2735671" algn="l" defTabSz="911890" rtl="0" eaLnBrk="1" latinLnBrk="0" hangingPunct="1">
        <a:defRPr sz="1800" kern="1200">
          <a:solidFill>
            <a:schemeClr val="tx1"/>
          </a:solidFill>
          <a:latin typeface="+mn-lt"/>
          <a:ea typeface="+mn-ea"/>
          <a:cs typeface="+mn-cs"/>
        </a:defRPr>
      </a:lvl7pPr>
      <a:lvl8pPr marL="3191600" algn="l" defTabSz="911890" rtl="0" eaLnBrk="1" latinLnBrk="0" hangingPunct="1">
        <a:defRPr sz="1800" kern="1200">
          <a:solidFill>
            <a:schemeClr val="tx1"/>
          </a:solidFill>
          <a:latin typeface="+mn-lt"/>
          <a:ea typeface="+mn-ea"/>
          <a:cs typeface="+mn-cs"/>
        </a:defRPr>
      </a:lvl8pPr>
      <a:lvl9pPr marL="3647551" algn="l" defTabSz="91189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0719" tIns="45360" rIns="90719" bIns="4536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615"/>
            <a:ext cx="10971372" cy="4527011"/>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ea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7/15/2021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0719" tIns="45360" rIns="90719" bIns="45360" rtlCol="0" anchor="ctr"/>
          <a:lstStyle>
            <a:lvl1pPr algn="ctr">
              <a:defRPr sz="15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0719" tIns="45360" rIns="90719" bIns="45360" rtlCol="0" anchor="ctr"/>
          <a:lstStyle>
            <a:lvl1pPr algn="r">
              <a:defRPr sz="15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8" r:id="rId14"/>
  </p:sldLayoutIdLst>
  <p:hf hdr="0" ftr="0" dt="0"/>
  <p:txStyles>
    <p:titleStyle>
      <a:lvl1pPr algn="ctr" defTabSz="1215819" rtl="0" eaLnBrk="1" latinLnBrk="0" hangingPunct="1">
        <a:spcBef>
          <a:spcPct val="0"/>
        </a:spcBef>
        <a:buNone/>
        <a:defRPr sz="6000" kern="1200">
          <a:solidFill>
            <a:schemeClr val="tx1"/>
          </a:solidFill>
          <a:latin typeface="字魂59号-创粗黑" panose="00000500000000000000" pitchFamily="2" charset="-122"/>
          <a:ea typeface="+mj-ea"/>
          <a:cs typeface="+mj-cs"/>
        </a:defRPr>
      </a:lvl1pPr>
    </p:titleStyle>
    <p:bodyStyle>
      <a:lvl1pPr marL="455928" indent="-455928" algn="l" defTabSz="1215819" rtl="0" eaLnBrk="1" latinLnBrk="0" hangingPunct="1">
        <a:spcBef>
          <a:spcPct val="20000"/>
        </a:spcBef>
        <a:buFont typeface="Arial" pitchFamily="34" charset="0"/>
        <a:buChar char="•"/>
        <a:defRPr sz="4300" kern="1200">
          <a:solidFill>
            <a:schemeClr val="tx1"/>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3800" kern="1200">
          <a:solidFill>
            <a:schemeClr val="tx1"/>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3200" kern="1200">
          <a:solidFill>
            <a:schemeClr val="tx1"/>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2700" kern="1200">
          <a:solidFill>
            <a:schemeClr val="tx1"/>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2700" kern="1200">
          <a:solidFill>
            <a:schemeClr val="tx1"/>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0719" tIns="45360" rIns="90719" bIns="4536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616"/>
            <a:ext cx="10971372" cy="4166564"/>
          </a:xfrm>
          <a:prstGeom prst="rect">
            <a:avLst/>
          </a:prstGeom>
        </p:spPr>
        <p:txBody>
          <a:bodyPr vert="horz" lIns="90719" tIns="45360" rIns="90719" bIns="453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108"/>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0719" tIns="45360" rIns="90719" bIns="45360" numCol="1" anchor="t" anchorCtr="0" compatLnSpc="1">
            <a:prstTxWarp prst="textNoShape">
              <a:avLst/>
            </a:prstTxWarp>
          </a:bodyPr>
          <a:lstStyle/>
          <a:p>
            <a:pPr marL="0" marR="0" lvl="0" indent="0" algn="l" defTabSz="91189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0719" tIns="45360" rIns="90719" bIns="45360" rtlCol="0" anchor="ctr"/>
          <a:lstStyle>
            <a:lvl1pPr algn="l">
              <a:defRPr sz="1500">
                <a:solidFill>
                  <a:schemeClr val="tx1">
                    <a:tint val="75000"/>
                  </a:schemeClr>
                </a:solidFill>
                <a:latin typeface="字魂59号-创粗黑" panose="00000500000000000000" pitchFamily="2" charset="-122"/>
              </a:defRPr>
            </a:lvl1pPr>
          </a:lstStyle>
          <a:p>
            <a:pPr>
              <a:defRPr/>
            </a:pPr>
            <a:fld id="{A6620504-D840-6A40-90BC-6F3747762FA2}" type="datetime1">
              <a:rPr lang="en-JM" smtClean="0">
                <a:solidFill>
                  <a:prstClr val="black">
                    <a:tint val="75000"/>
                  </a:prstClr>
                </a:solidFill>
              </a:rPr>
              <a:pPr>
                <a:defRPr/>
              </a:pPr>
              <a:t>15/7/2021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48"/>
            <a:ext cx="3860297" cy="365210"/>
          </a:xfrm>
          <a:prstGeom prst="rect">
            <a:avLst/>
          </a:prstGeom>
        </p:spPr>
        <p:txBody>
          <a:bodyPr vert="horz" lIns="90719" tIns="45360" rIns="90719" bIns="45360" rtlCol="0" anchor="ctr"/>
          <a:lstStyle>
            <a:lvl1pPr algn="ctr">
              <a:defRPr sz="1500">
                <a:solidFill>
                  <a:schemeClr val="bg1">
                    <a:lumMod val="65000"/>
                  </a:schemeClr>
                </a:solidFill>
                <a:latin typeface="字魂59号-创粗黑" panose="00000500000000000000" pitchFamily="2" charset="-122"/>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7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63"/>
            <a:ext cx="479938" cy="304871"/>
          </a:xfrm>
          <a:prstGeom prst="rect">
            <a:avLst/>
          </a:prstGeom>
        </p:spPr>
        <p:txBody>
          <a:bodyPr vert="horz" lIns="90719" tIns="45360" rIns="90719" bIns="45360" rtlCol="0" anchor="ctr"/>
          <a:lstStyle>
            <a:lvl1pPr algn="ctr">
              <a:defRPr sz="1500" b="0">
                <a:solidFill>
                  <a:schemeClr val="tx1">
                    <a:lumMod val="50000"/>
                    <a:lumOff val="50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5819" rtl="0" eaLnBrk="1" latinLnBrk="0" hangingPunct="1">
        <a:spcBef>
          <a:spcPct val="0"/>
        </a:spcBef>
        <a:buNone/>
        <a:defRPr sz="4600" kern="1200">
          <a:solidFill>
            <a:srgbClr val="17375E"/>
          </a:solidFill>
          <a:latin typeface="字魂59号-创粗黑" panose="00000500000000000000" pitchFamily="2" charset="-122"/>
          <a:ea typeface="Open Sans Extrabold" pitchFamily="34" charset="0"/>
          <a:cs typeface="字魂59号-创粗黑" panose="00000500000000000000" pitchFamily="2" charset="-122"/>
        </a:defRPr>
      </a:lvl1pPr>
    </p:titleStyle>
    <p:bodyStyle>
      <a:lvl1pPr marL="455928" indent="-455928" algn="l" defTabSz="1215819" rtl="0" eaLnBrk="1" latinLnBrk="0" hangingPunct="1">
        <a:spcBef>
          <a:spcPct val="20000"/>
        </a:spcBef>
        <a:buFont typeface="Arial" pitchFamily="34" charset="0"/>
        <a:buChar char="•"/>
        <a:defRPr sz="2700" kern="1200">
          <a:solidFill>
            <a:srgbClr val="17375E"/>
          </a:solidFill>
          <a:latin typeface="字魂59号-创粗黑" panose="00000500000000000000" pitchFamily="2" charset="-122"/>
          <a:ea typeface="+mn-ea"/>
          <a:cs typeface="+mn-cs"/>
        </a:defRPr>
      </a:lvl1pPr>
      <a:lvl2pPr marL="987856" indent="-379916" algn="l" defTabSz="1215819" rtl="0" eaLnBrk="1" latinLnBrk="0" hangingPunct="1">
        <a:spcBef>
          <a:spcPct val="20000"/>
        </a:spcBef>
        <a:buFont typeface="Arial" pitchFamily="34" charset="0"/>
        <a:buChar char="–"/>
        <a:defRPr sz="2400" kern="1200">
          <a:solidFill>
            <a:srgbClr val="17375E"/>
          </a:solidFill>
          <a:latin typeface="字魂59号-创粗黑" panose="00000500000000000000" pitchFamily="2" charset="-122"/>
          <a:ea typeface="+mn-ea"/>
          <a:cs typeface="+mn-cs"/>
        </a:defRPr>
      </a:lvl2pPr>
      <a:lvl3pPr marL="1519774" indent="-303964" algn="l" defTabSz="1215819" rtl="0" eaLnBrk="1" latinLnBrk="0" hangingPunct="1">
        <a:spcBef>
          <a:spcPct val="20000"/>
        </a:spcBef>
        <a:buFont typeface="Arial" pitchFamily="34" charset="0"/>
        <a:buChar char="•"/>
        <a:defRPr sz="2100" kern="1200">
          <a:solidFill>
            <a:srgbClr val="17375E"/>
          </a:solidFill>
          <a:latin typeface="字魂59号-创粗黑" panose="00000500000000000000" pitchFamily="2" charset="-122"/>
          <a:ea typeface="+mn-ea"/>
          <a:cs typeface="+mn-cs"/>
        </a:defRPr>
      </a:lvl3pPr>
      <a:lvl4pPr marL="2127675"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4pPr>
      <a:lvl5pPr marL="2735603" indent="-303964" algn="l" defTabSz="1215819" rtl="0" eaLnBrk="1" latinLnBrk="0" hangingPunct="1">
        <a:spcBef>
          <a:spcPct val="20000"/>
        </a:spcBef>
        <a:buFont typeface="Arial" pitchFamily="34" charset="0"/>
        <a:buChar char="»"/>
        <a:defRPr sz="1900" kern="1200">
          <a:solidFill>
            <a:srgbClr val="17375E"/>
          </a:solidFill>
          <a:latin typeface="字魂59号-创粗黑" panose="00000500000000000000" pitchFamily="2" charset="-122"/>
          <a:ea typeface="+mn-ea"/>
          <a:cs typeface="+mn-cs"/>
        </a:defRPr>
      </a:lvl5pPr>
      <a:lvl6pPr marL="334350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411"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320"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234" indent="-303964" algn="l" defTabSz="121581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5819" rtl="0" eaLnBrk="1" latinLnBrk="0" hangingPunct="1">
        <a:defRPr sz="2400" kern="1200">
          <a:solidFill>
            <a:schemeClr val="tx1"/>
          </a:solidFill>
          <a:latin typeface="+mn-lt"/>
          <a:ea typeface="+mn-ea"/>
          <a:cs typeface="+mn-cs"/>
        </a:defRPr>
      </a:lvl1pPr>
      <a:lvl2pPr marL="607913" algn="l" defTabSz="1215819" rtl="0" eaLnBrk="1" latinLnBrk="0" hangingPunct="1">
        <a:defRPr sz="2400" kern="1200">
          <a:solidFill>
            <a:schemeClr val="tx1"/>
          </a:solidFill>
          <a:latin typeface="+mn-lt"/>
          <a:ea typeface="+mn-ea"/>
          <a:cs typeface="+mn-cs"/>
        </a:defRPr>
      </a:lvl2pPr>
      <a:lvl3pPr marL="1215819" algn="l" defTabSz="1215819" rtl="0" eaLnBrk="1" latinLnBrk="0" hangingPunct="1">
        <a:defRPr sz="2400" kern="1200">
          <a:solidFill>
            <a:schemeClr val="tx1"/>
          </a:solidFill>
          <a:latin typeface="+mn-lt"/>
          <a:ea typeface="+mn-ea"/>
          <a:cs typeface="+mn-cs"/>
        </a:defRPr>
      </a:lvl3pPr>
      <a:lvl4pPr marL="1823737" algn="l" defTabSz="1215819" rtl="0" eaLnBrk="1" latinLnBrk="0" hangingPunct="1">
        <a:defRPr sz="2400" kern="1200">
          <a:solidFill>
            <a:schemeClr val="tx1"/>
          </a:solidFill>
          <a:latin typeface="+mn-lt"/>
          <a:ea typeface="+mn-ea"/>
          <a:cs typeface="+mn-cs"/>
        </a:defRPr>
      </a:lvl4pPr>
      <a:lvl5pPr marL="2431635" algn="l" defTabSz="1215819" rtl="0" eaLnBrk="1" latinLnBrk="0" hangingPunct="1">
        <a:defRPr sz="2400" kern="1200">
          <a:solidFill>
            <a:schemeClr val="tx1"/>
          </a:solidFill>
          <a:latin typeface="+mn-lt"/>
          <a:ea typeface="+mn-ea"/>
          <a:cs typeface="+mn-cs"/>
        </a:defRPr>
      </a:lvl5pPr>
      <a:lvl6pPr marL="3039559" algn="l" defTabSz="1215819" rtl="0" eaLnBrk="1" latinLnBrk="0" hangingPunct="1">
        <a:defRPr sz="2400" kern="1200">
          <a:solidFill>
            <a:schemeClr val="tx1"/>
          </a:solidFill>
          <a:latin typeface="+mn-lt"/>
          <a:ea typeface="+mn-ea"/>
          <a:cs typeface="+mn-cs"/>
        </a:defRPr>
      </a:lvl6pPr>
      <a:lvl7pPr marL="3647462" algn="l" defTabSz="1215819" rtl="0" eaLnBrk="1" latinLnBrk="0" hangingPunct="1">
        <a:defRPr sz="2400" kern="1200">
          <a:solidFill>
            <a:schemeClr val="tx1"/>
          </a:solidFill>
          <a:latin typeface="+mn-lt"/>
          <a:ea typeface="+mn-ea"/>
          <a:cs typeface="+mn-cs"/>
        </a:defRPr>
      </a:lvl7pPr>
      <a:lvl8pPr marL="4255365" algn="l" defTabSz="1215819" rtl="0" eaLnBrk="1" latinLnBrk="0" hangingPunct="1">
        <a:defRPr sz="2400" kern="1200">
          <a:solidFill>
            <a:schemeClr val="tx1"/>
          </a:solidFill>
          <a:latin typeface="+mn-lt"/>
          <a:ea typeface="+mn-ea"/>
          <a:cs typeface="+mn-cs"/>
        </a:defRPr>
      </a:lvl8pPr>
      <a:lvl9pPr marL="4863273" algn="l" defTabSz="121581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hyperlink" Target="Casyopee/Casyopee.exe" TargetMode="External"/><Relationship Id="rId2" Type="http://schemas.openxmlformats.org/officeDocument/2006/relationships/hyperlink" Target="ToolkitMath/TIM.EXE" TargetMode="Externa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7.xml"/><Relationship Id="rId1" Type="http://schemas.openxmlformats.org/officeDocument/2006/relationships/video" Target="file:///C:\Users\Userpc\Desktop\chuyen%20de%20ki%202%20true\5%20Minute%20Countdown%20Timer.m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slide" Target="slide13.xml"/><Relationship Id="rId12" Type="http://schemas.openxmlformats.org/officeDocument/2006/relationships/slide" Target="slide15.xml"/><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slide" Target="slide17.xml"/><Relationship Id="rId1" Type="http://schemas.openxmlformats.org/officeDocument/2006/relationships/slideLayout" Target="../slideLayouts/slideLayout42.xml"/><Relationship Id="rId6" Type="http://schemas.openxmlformats.org/officeDocument/2006/relationships/image" Target="../media/image17.gif"/><Relationship Id="rId11" Type="http://schemas.openxmlformats.org/officeDocument/2006/relationships/image" Target="../media/image20.jpeg"/><Relationship Id="rId5" Type="http://schemas.openxmlformats.org/officeDocument/2006/relationships/slide" Target="slide11.xml"/><Relationship Id="rId15" Type="http://schemas.openxmlformats.org/officeDocument/2006/relationships/image" Target="../media/image22.png"/><Relationship Id="rId10" Type="http://schemas.openxmlformats.org/officeDocument/2006/relationships/image" Target="../media/image19.gif"/><Relationship Id="rId4" Type="http://schemas.openxmlformats.org/officeDocument/2006/relationships/image" Target="../media/image16.gif"/><Relationship Id="rId9" Type="http://schemas.openxmlformats.org/officeDocument/2006/relationships/slide" Target="slide12.xml"/><Relationship Id="rId1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 Target="slide21.xml"/><Relationship Id="rId7" Type="http://schemas.openxmlformats.org/officeDocument/2006/relationships/image" Target="../media/image27.wmf"/><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slide" Target="slide10.xml"/><Relationship Id="rId4" Type="http://schemas.openxmlformats.org/officeDocument/2006/relationships/image" Target="../media/image29.jpeg"/><Relationship Id="rId9"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30.wmf"/><Relationship Id="rId2" Type="http://schemas.openxmlformats.org/officeDocument/2006/relationships/slideLayout" Target="../slideLayouts/slideLayout4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slide" Target="slide1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Scenario.xvl" TargetMode="Externa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3.xml"/><Relationship Id="rId1" Type="http://schemas.openxmlformats.org/officeDocument/2006/relationships/slideLayout" Target="../slideLayouts/slideLayout42.xml"/><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3.gif"/><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4.gif"/><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5.gif"/><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6.gif"/><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7.gif"/><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9.wmf"/><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oleObject" Target="../embeddings/oleObject8.bin"/><Relationship Id="rId2" Type="http://schemas.openxmlformats.org/officeDocument/2006/relationships/slideLayout" Target="../slideLayouts/slideLayout37.xml"/><Relationship Id="rId1" Type="http://schemas.openxmlformats.org/officeDocument/2006/relationships/vmlDrawing" Target="../drawings/vmlDrawing5.vml"/><Relationship Id="rId6" Type="http://schemas.openxmlformats.org/officeDocument/2006/relationships/image" Target="../media/image44.png"/><Relationship Id="rId11" Type="http://schemas.openxmlformats.org/officeDocument/2006/relationships/image" Target="../media/image38.wmf"/><Relationship Id="rId5" Type="http://schemas.openxmlformats.org/officeDocument/2006/relationships/image" Target="../media/image43.png"/><Relationship Id="rId15" Type="http://schemas.openxmlformats.org/officeDocument/2006/relationships/image" Target="../media/image40.wmf"/><Relationship Id="rId10" Type="http://schemas.openxmlformats.org/officeDocument/2006/relationships/oleObject" Target="../embeddings/oleObject7.bin"/><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Casyopee/Casyopee.exe" TargetMode="External"/><Relationship Id="rId2" Type="http://schemas.openxmlformats.org/officeDocument/2006/relationships/hyperlink" Target="ToolkitMath/TIM.EXE" TargetMode="Externa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646" y="4189747"/>
            <a:ext cx="7825887" cy="312817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17666"/>
            <a:ext cx="2159282" cy="2825443"/>
          </a:xfrm>
          <a:prstGeom prst="rect">
            <a:avLst/>
          </a:prstGeom>
        </p:spPr>
      </p:pic>
      <p:sp>
        <p:nvSpPr>
          <p:cNvPr id="18" name="TextBox 17"/>
          <p:cNvSpPr txBox="1"/>
          <p:nvPr/>
        </p:nvSpPr>
        <p:spPr>
          <a:xfrm>
            <a:off x="-400251" y="1566933"/>
            <a:ext cx="12991027" cy="1753601"/>
          </a:xfrm>
          <a:prstGeom prst="rect">
            <a:avLst/>
          </a:prstGeom>
          <a:noFill/>
        </p:spPr>
        <p:txBody>
          <a:bodyPr wrap="square" lIns="90723" tIns="45361" rIns="90723" bIns="45361"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dirty="0"/>
              <a:t>NHIỆT LIỆT CHÀO MỪNG</a:t>
            </a:r>
          </a:p>
          <a:p>
            <a:pPr algn="ctr"/>
            <a:r>
              <a:rPr lang="en-US" sz="5400" b="1" dirty="0"/>
              <a:t> CÁC QUÝ THẦY CÔ</a:t>
            </a:r>
            <a:endParaRPr lang="zh-CN" altLang="en-US" sz="38200" spc="67" dirty="0">
              <a:ln w="11430"/>
              <a:solidFill>
                <a:schemeClr val="accent3"/>
              </a:solidFill>
              <a:effectLst>
                <a:outerShdw blurRad="76200" dist="50800" dir="5400000" algn="tl" rotWithShape="0">
                  <a:srgbClr val="000000">
                    <a:alpha val="65000"/>
                  </a:srgbClr>
                </a:outerShdw>
              </a:effectLst>
              <a:latin typeface="华康方圆体W7(P)" pitchFamily="82" charset="-122"/>
              <a:ea typeface="华康方圆体W7(P)" pitchFamily="82" charset="-122"/>
            </a:endParaRPr>
          </a:p>
        </p:txBody>
      </p:sp>
      <p:sp>
        <p:nvSpPr>
          <p:cNvPr id="24" name="TextBox 23"/>
          <p:cNvSpPr txBox="1"/>
          <p:nvPr/>
        </p:nvSpPr>
        <p:spPr>
          <a:xfrm>
            <a:off x="3791250" y="3429815"/>
            <a:ext cx="4091401" cy="1145672"/>
          </a:xfrm>
          <a:prstGeom prst="roundRect">
            <a:avLst>
              <a:gd name="adj" fmla="val 34462"/>
            </a:avLst>
          </a:prstGeom>
        </p:spPr>
        <p:style>
          <a:lnRef idx="2">
            <a:schemeClr val="accent6"/>
          </a:lnRef>
          <a:fillRef idx="1">
            <a:schemeClr val="lt1"/>
          </a:fillRef>
          <a:effectRef idx="0">
            <a:schemeClr val="accent6"/>
          </a:effectRef>
          <a:fontRef idx="minor">
            <a:schemeClr val="dk1"/>
          </a:fontRef>
        </p:style>
        <p:txBody>
          <a:bodyPr wrap="square" lIns="90723" tIns="45361" rIns="90723" bIns="45361" rtlCol="0">
            <a:spAutoFit/>
          </a:bodyPr>
          <a:lstStyle/>
          <a:p>
            <a:pPr algn="ctr"/>
            <a:r>
              <a:rPr lang="en-US" altLang="zh-CN" sz="5400" b="1" dirty="0">
                <a:solidFill>
                  <a:srgbClr val="002060"/>
                </a:solidFill>
                <a:latin typeface="Times New Roman" panose="02020603050405020304" pitchFamily="18" charset="0"/>
                <a:ea typeface="华康方圆体W7(P)" pitchFamily="82" charset="-122"/>
                <a:cs typeface="Times New Roman" panose="02020603050405020304" pitchFamily="18" charset="0"/>
              </a:rPr>
              <a:t>LỚP </a:t>
            </a:r>
            <a:r>
              <a:rPr lang="en-US" altLang="zh-CN" sz="5400" b="1" dirty="0" smtClean="0">
                <a:solidFill>
                  <a:srgbClr val="002060"/>
                </a:solidFill>
                <a:latin typeface="Times New Roman" panose="02020603050405020304" pitchFamily="18" charset="0"/>
                <a:ea typeface="华康方圆体W7(P)" pitchFamily="82" charset="-122"/>
                <a:cs typeface="Times New Roman" panose="02020603050405020304" pitchFamily="18" charset="0"/>
              </a:rPr>
              <a:t>7A1</a:t>
            </a:r>
            <a:endParaRPr lang="zh-CN" altLang="en-US" sz="5400" b="1" dirty="0">
              <a:solidFill>
                <a:srgbClr val="002060"/>
              </a:solidFill>
              <a:latin typeface="Times New Roman" panose="02020603050405020304" pitchFamily="18" charset="0"/>
              <a:ea typeface="华康方圆体W7(P)" pitchFamily="82" charset="-122"/>
              <a:cs typeface="Times New Roman" panose="02020603050405020304" pitchFamily="18" charset="0"/>
            </a:endParaRPr>
          </a:p>
        </p:txBody>
      </p:sp>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344496" y="3921282"/>
            <a:ext cx="1564986" cy="1486749"/>
          </a:xfrm>
          <a:prstGeom prst="rect">
            <a:avLst/>
          </a:prstGeom>
          <a:effectLst>
            <a:outerShdw blurRad="50800" dist="38100" dir="5400000" algn="t" rotWithShape="0">
              <a:prstClr val="black">
                <a:alpha val="40000"/>
              </a:prstClr>
            </a:outerShdw>
          </a:effectLst>
        </p:spPr>
      </p:pic>
      <p:pic>
        <p:nvPicPr>
          <p:cNvPr id="12" name="图片 15">
            <a:extLst>
              <a:ext uri="{FF2B5EF4-FFF2-40B4-BE49-F238E27FC236}">
                <a16:creationId xmlns="" xmlns:a16="http://schemas.microsoft.com/office/drawing/2014/main" id="{FA486FBD-79F2-46BA-B123-8A7531F53D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2249" y="5233702"/>
            <a:ext cx="1179654" cy="1543591"/>
          </a:xfrm>
          <a:prstGeom prst="rect">
            <a:avLst/>
          </a:prstGeom>
        </p:spPr>
      </p:pic>
    </p:spTree>
    <p:extLst>
      <p:ext uri="{BB962C8B-B14F-4D97-AF65-F5344CB8AC3E}">
        <p14:creationId xmlns:p14="http://schemas.microsoft.com/office/powerpoint/2010/main" val="1593581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23" presetClass="entr" presetSubtype="16" fill="hold" grpId="0" nodeType="withEffect">
                                  <p:stCondLst>
                                    <p:cond delay="125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500" fill="hold"/>
                                        <p:tgtEl>
                                          <p:spTgt spid="18"/>
                                        </p:tgtEl>
                                        <p:attrNameLst>
                                          <p:attrName>ppt_w</p:attrName>
                                        </p:attrNameLst>
                                      </p:cBhvr>
                                      <p:tavLst>
                                        <p:tav tm="0">
                                          <p:val>
                                            <p:fltVal val="0"/>
                                          </p:val>
                                        </p:tav>
                                        <p:tav tm="100000">
                                          <p:val>
                                            <p:strVal val="#ppt_w"/>
                                          </p:val>
                                        </p:tav>
                                      </p:tavLst>
                                    </p:anim>
                                    <p:anim calcmode="lin" valueType="num">
                                      <p:cBhvr>
                                        <p:cTn id="21" dur="1500" fill="hold"/>
                                        <p:tgtEl>
                                          <p:spTgt spid="18"/>
                                        </p:tgtEl>
                                        <p:attrNameLst>
                                          <p:attrName>ppt_h</p:attrName>
                                        </p:attrNameLst>
                                      </p:cBhvr>
                                      <p:tavLst>
                                        <p:tav tm="0">
                                          <p:val>
                                            <p:fltVal val="0"/>
                                          </p:val>
                                        </p:tav>
                                        <p:tav tm="100000">
                                          <p:val>
                                            <p:strVal val="#ppt_h"/>
                                          </p:val>
                                        </p:tav>
                                      </p:tavLst>
                                    </p:anim>
                                  </p:childTnLst>
                                </p:cTn>
                              </p:par>
                              <p:par>
                                <p:cTn id="22" presetID="8" presetClass="emph" presetSubtype="0" fill="hold" grpId="1" nodeType="withEffect">
                                  <p:stCondLst>
                                    <p:cond delay="1250"/>
                                  </p:stCondLst>
                                  <p:childTnLst>
                                    <p:animRot by="21600000">
                                      <p:cBhvr>
                                        <p:cTn id="23" dur="1500" fill="hold"/>
                                        <p:tgtEl>
                                          <p:spTgt spid="18"/>
                                        </p:tgtEl>
                                        <p:attrNameLst>
                                          <p:attrName>r</p:attrName>
                                        </p:attrNameLst>
                                      </p:cBhvr>
                                    </p:animRot>
                                  </p:childTnLst>
                                </p:cTn>
                              </p:par>
                            </p:childTnLst>
                          </p:cTn>
                        </p:par>
                        <p:par>
                          <p:cTn id="24" fill="hold">
                            <p:stCondLst>
                              <p:cond delay="2750"/>
                            </p:stCondLst>
                            <p:childTnLst>
                              <p:par>
                                <p:cTn id="25" presetID="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750" fill="hold"/>
                                        <p:tgtEl>
                                          <p:spTgt spid="24"/>
                                        </p:tgtEl>
                                        <p:attrNameLst>
                                          <p:attrName>ppt_x</p:attrName>
                                        </p:attrNameLst>
                                      </p:cBhvr>
                                      <p:tavLst>
                                        <p:tav tm="0">
                                          <p:val>
                                            <p:strVal val="#ppt_x"/>
                                          </p:val>
                                        </p:tav>
                                        <p:tav tm="100000">
                                          <p:val>
                                            <p:strVal val="#ppt_x"/>
                                          </p:val>
                                        </p:tav>
                                      </p:tavLst>
                                    </p:anim>
                                    <p:anim calcmode="lin" valueType="num">
                                      <p:cBhvr additive="base">
                                        <p:cTn id="28" dur="1750" fill="hold"/>
                                        <p:tgtEl>
                                          <p:spTgt spid="24"/>
                                        </p:tgtEl>
                                        <p:attrNameLst>
                                          <p:attrName>ppt_y</p:attrName>
                                        </p:attrNameLst>
                                      </p:cBhvr>
                                      <p:tavLst>
                                        <p:tav tm="0">
                                          <p:val>
                                            <p:strVal val="0-#ppt_h/2"/>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500"/>
                                        <p:tgtEl>
                                          <p:spTgt spid="22"/>
                                        </p:tgtEl>
                                      </p:cBhvr>
                                    </p:animEffect>
                                    <p:anim calcmode="lin" valueType="num">
                                      <p:cBhvr>
                                        <p:cTn id="32" dur="1500" fill="hold"/>
                                        <p:tgtEl>
                                          <p:spTgt spid="22"/>
                                        </p:tgtEl>
                                        <p:attrNameLst>
                                          <p:attrName>ppt_x</p:attrName>
                                        </p:attrNameLst>
                                      </p:cBhvr>
                                      <p:tavLst>
                                        <p:tav tm="0">
                                          <p:val>
                                            <p:strVal val="#ppt_x"/>
                                          </p:val>
                                        </p:tav>
                                        <p:tav tm="100000">
                                          <p:val>
                                            <p:strVal val="#ppt_x"/>
                                          </p:val>
                                        </p:tav>
                                      </p:tavLst>
                                    </p:anim>
                                    <p:anim calcmode="lin" valueType="num">
                                      <p:cBhvr>
                                        <p:cTn id="33" dur="1500" fill="hold"/>
                                        <p:tgtEl>
                                          <p:spTgt spid="22"/>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1750800" y="1295700"/>
            <a:ext cx="8917464" cy="120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2801" b="0">
                <a:solidFill>
                  <a:srgbClr val="FF0000"/>
                </a:solidFill>
                <a:latin typeface="Arial" panose="020B0604020202020204" pitchFamily="34" charset="0"/>
              </a:rPr>
              <a:t>* </a:t>
            </a:r>
            <a:r>
              <a:rPr lang="en-US" sz="3601" b="0">
                <a:solidFill>
                  <a:srgbClr val="FF0000"/>
                </a:solidFill>
                <a:latin typeface="Arial" panose="020B0604020202020204" pitchFamily="34" charset="0"/>
              </a:rPr>
              <a:t>Để tìm nghiệm của đa thức một biến P(x): Cho P(x) = 0 rồi tìm x</a:t>
            </a:r>
          </a:p>
        </p:txBody>
      </p:sp>
    </p:spTree>
    <p:extLst>
      <p:ext uri="{BB962C8B-B14F-4D97-AF65-F5344CB8AC3E}">
        <p14:creationId xmlns:p14="http://schemas.microsoft.com/office/powerpoint/2010/main" val="4114723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827018" y="152436"/>
            <a:ext cx="8841246" cy="4527011"/>
          </a:xfrm>
        </p:spPr>
        <p:txBody>
          <a:bodyPr/>
          <a:lstStyle/>
          <a:p>
            <a:pPr eaLnBrk="1" hangingPunct="1">
              <a:buFontTx/>
              <a:buNone/>
            </a:pPr>
            <a:r>
              <a:rPr lang="vi-VN" sz="4801"/>
              <a:t> Đa thức G(x) = </a:t>
            </a:r>
            <a:r>
              <a:rPr lang="en-US" sz="4801"/>
              <a:t>x</a:t>
            </a:r>
            <a:r>
              <a:rPr lang="en-US" sz="4801" baseline="30000"/>
              <a:t>2</a:t>
            </a:r>
            <a:r>
              <a:rPr lang="vi-VN" sz="4801" baseline="30000"/>
              <a:t> </a:t>
            </a:r>
            <a:r>
              <a:rPr lang="vi-VN" sz="4801"/>
              <a:t>+ 1 </a:t>
            </a:r>
            <a:r>
              <a:rPr lang="en-US" sz="4801"/>
              <a:t> có nghiệm hay </a:t>
            </a:r>
            <a:r>
              <a:rPr lang="vi-VN" sz="4801"/>
              <a:t>không</a:t>
            </a:r>
            <a:r>
              <a:rPr lang="en-US" sz="4801"/>
              <a:t>? </a:t>
            </a:r>
            <a:r>
              <a:rPr lang="vi-VN" sz="4801"/>
              <a:t>vì sao?</a:t>
            </a:r>
            <a:endParaRPr lang="en-US" sz="4801"/>
          </a:p>
        </p:txBody>
      </p:sp>
      <p:sp>
        <p:nvSpPr>
          <p:cNvPr id="15363" name="Rounded Rectangle 2">
            <a:hlinkClick r:id="rId2" action="ppaction://hlinkfile"/>
          </p:cNvPr>
          <p:cNvSpPr>
            <a:spLocks noChangeArrowheads="1"/>
          </p:cNvSpPr>
          <p:nvPr/>
        </p:nvSpPr>
        <p:spPr bwMode="auto">
          <a:xfrm>
            <a:off x="8839041" y="6249847"/>
            <a:ext cx="1829223" cy="609741"/>
          </a:xfrm>
          <a:prstGeom prst="roundRect">
            <a:avLst>
              <a:gd name="adj" fmla="val 16667"/>
            </a:avLst>
          </a:prstGeom>
          <a:solidFill>
            <a:schemeClr val="accent1"/>
          </a:solidFill>
          <a:ln w="9525" algn="ctr">
            <a:solidFill>
              <a:schemeClr val="tx1"/>
            </a:solidFill>
            <a:round/>
            <a:headEnd/>
            <a:tailEnd/>
          </a:ln>
        </p:spPr>
        <p:txBody>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r>
              <a:rPr lang="vi-VN" sz="2000"/>
              <a:t>Toolkit Math</a:t>
            </a:r>
          </a:p>
        </p:txBody>
      </p:sp>
      <p:sp>
        <p:nvSpPr>
          <p:cNvPr id="15364" name="Rounded Rectangle 3">
            <a:hlinkClick r:id="rId3" action="ppaction://hlinkfile"/>
          </p:cNvPr>
          <p:cNvSpPr>
            <a:spLocks noChangeArrowheads="1"/>
          </p:cNvSpPr>
          <p:nvPr/>
        </p:nvSpPr>
        <p:spPr bwMode="auto">
          <a:xfrm>
            <a:off x="8839041" y="5411453"/>
            <a:ext cx="1829223" cy="762176"/>
          </a:xfrm>
          <a:prstGeom prst="roundRect">
            <a:avLst>
              <a:gd name="adj" fmla="val 16667"/>
            </a:avLst>
          </a:prstGeom>
          <a:solidFill>
            <a:schemeClr val="accent1"/>
          </a:solidFill>
          <a:ln w="9525" algn="ctr">
            <a:solidFill>
              <a:schemeClr val="tx1"/>
            </a:solidFill>
            <a:round/>
            <a:headEnd/>
            <a:tailEnd/>
          </a:ln>
        </p:spPr>
        <p:txBody>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r>
              <a:rPr lang="vi-VN" sz="2801"/>
              <a:t>Casyopee</a:t>
            </a:r>
          </a:p>
        </p:txBody>
      </p:sp>
    </p:spTree>
    <p:extLst>
      <p:ext uri="{BB962C8B-B14F-4D97-AF65-F5344CB8AC3E}">
        <p14:creationId xmlns:p14="http://schemas.microsoft.com/office/powerpoint/2010/main" val="4240357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2148" y="0"/>
            <a:ext cx="9146117" cy="661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sz="4001">
                <a:latin typeface="Arial" panose="020B0604020202020204" pitchFamily="34" charset="0"/>
              </a:rPr>
              <a:t>Hoạt động nhóm (5’)</a:t>
            </a:r>
          </a:p>
          <a:p>
            <a:pPr algn="l" eaLnBrk="1" hangingPunct="1">
              <a:spcBef>
                <a:spcPct val="50000"/>
              </a:spcBef>
            </a:pPr>
            <a:r>
              <a:rPr lang="en-US" sz="3601">
                <a:latin typeface="Arial" panose="020B0604020202020204" pitchFamily="34" charset="0"/>
              </a:rPr>
              <a:t>Câu hỏi 1</a:t>
            </a:r>
            <a:r>
              <a:rPr lang="en-US" sz="3601" b="0">
                <a:latin typeface="Arial" panose="020B0604020202020204" pitchFamily="34" charset="0"/>
              </a:rPr>
              <a:t>. Trong các số:</a:t>
            </a:r>
          </a:p>
          <a:p>
            <a:pPr algn="ctr" eaLnBrk="1" hangingPunct="1">
              <a:spcBef>
                <a:spcPct val="50000"/>
              </a:spcBef>
            </a:pPr>
            <a:r>
              <a:rPr lang="en-US" sz="3601" b="0">
                <a:latin typeface="Arial" panose="020B0604020202020204" pitchFamily="34" charset="0"/>
              </a:rPr>
              <a:t>-2; -1; 0; 1</a:t>
            </a:r>
          </a:p>
          <a:p>
            <a:pPr algn="l" eaLnBrk="1" hangingPunct="1">
              <a:spcBef>
                <a:spcPct val="50000"/>
              </a:spcBef>
            </a:pPr>
            <a:r>
              <a:rPr lang="en-US" sz="3601" b="0">
                <a:latin typeface="Arial" panose="020B0604020202020204" pitchFamily="34" charset="0"/>
              </a:rPr>
              <a:t> số nào là nghiệm của đa thức </a:t>
            </a:r>
          </a:p>
          <a:p>
            <a:pPr algn="ctr" eaLnBrk="1" hangingPunct="1">
              <a:spcBef>
                <a:spcPct val="50000"/>
              </a:spcBef>
            </a:pPr>
            <a:r>
              <a:rPr lang="en-US" sz="3601" b="0">
                <a:latin typeface="Arial" panose="020B0604020202020204" pitchFamily="34" charset="0"/>
              </a:rPr>
              <a:t>P(x) = x</a:t>
            </a:r>
            <a:r>
              <a:rPr lang="en-US" sz="3601" b="0" baseline="30000">
                <a:latin typeface="Arial" panose="020B0604020202020204" pitchFamily="34" charset="0"/>
              </a:rPr>
              <a:t>3</a:t>
            </a:r>
            <a:r>
              <a:rPr lang="en-US" sz="3601" b="0">
                <a:latin typeface="Arial" panose="020B0604020202020204" pitchFamily="34" charset="0"/>
              </a:rPr>
              <a:t> – x.</a:t>
            </a:r>
          </a:p>
          <a:p>
            <a:pPr algn="l" eaLnBrk="1" hangingPunct="1">
              <a:spcBef>
                <a:spcPct val="50000"/>
              </a:spcBef>
            </a:pPr>
            <a:r>
              <a:rPr lang="en-US" sz="3601">
                <a:latin typeface="Arial" panose="020B0604020202020204" pitchFamily="34" charset="0"/>
              </a:rPr>
              <a:t>Câu hỏi 2</a:t>
            </a:r>
            <a:r>
              <a:rPr lang="en-US" sz="3601" b="0">
                <a:latin typeface="Arial" panose="020B0604020202020204" pitchFamily="34" charset="0"/>
              </a:rPr>
              <a:t>. Tìm nghiệm của các đa thức</a:t>
            </a:r>
          </a:p>
          <a:p>
            <a:pPr algn="ctr" eaLnBrk="1" hangingPunct="1">
              <a:spcBef>
                <a:spcPct val="50000"/>
              </a:spcBef>
            </a:pPr>
            <a:r>
              <a:rPr lang="en-US" sz="3601" b="0">
                <a:latin typeface="Arial" panose="020B0604020202020204" pitchFamily="34" charset="0"/>
              </a:rPr>
              <a:t> P(y) = 3y + 6; G(x)= 2- x </a:t>
            </a:r>
          </a:p>
          <a:p>
            <a:pPr algn="l" eaLnBrk="1" hangingPunct="1">
              <a:spcBef>
                <a:spcPct val="50000"/>
              </a:spcBef>
            </a:pPr>
            <a:endParaRPr lang="en-US" sz="4001" b="0">
              <a:latin typeface="Arial" panose="020B0604020202020204" pitchFamily="34" charset="0"/>
            </a:endParaRPr>
          </a:p>
        </p:txBody>
      </p:sp>
      <p:pic>
        <p:nvPicPr>
          <p:cNvPr id="3" name="5 Minute Countdown Timer.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686606" y="0"/>
            <a:ext cx="1981659" cy="132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148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0000FF"/>
                </a:solidFill>
              </a:rPr>
              <a:t>Chú ý</a:t>
            </a:r>
            <a:endParaRPr lang="vi-VN" smtClean="0">
              <a:solidFill>
                <a:srgbClr val="0000FF"/>
              </a:solidFill>
            </a:endParaRPr>
          </a:p>
        </p:txBody>
      </p:sp>
      <p:sp>
        <p:nvSpPr>
          <p:cNvPr id="4" name="Rectangle 3"/>
          <p:cNvSpPr/>
          <p:nvPr/>
        </p:nvSpPr>
        <p:spPr>
          <a:xfrm>
            <a:off x="2284324" y="1371918"/>
            <a:ext cx="7316893" cy="923544"/>
          </a:xfrm>
          <a:prstGeom prst="rect">
            <a:avLst/>
          </a:prstGeom>
        </p:spPr>
        <p:txBody>
          <a:bodyPr>
            <a:spAutoFit/>
          </a:bodyPr>
          <a:lstStyle/>
          <a:p>
            <a:pPr algn="just" eaLnBrk="1" hangingPunct="1">
              <a:defRPr/>
            </a:pPr>
            <a:r>
              <a:rPr lang="vi-VN" dirty="0">
                <a:solidFill>
                  <a:srgbClr val="0000FF"/>
                </a:solidFill>
                <a:latin typeface="+mj-lt"/>
                <a:cs typeface="Arial" charset="0"/>
              </a:rPr>
              <a:t>*</a:t>
            </a:r>
            <a:r>
              <a:rPr lang="vi-VN" i="1" dirty="0">
                <a:solidFill>
                  <a:srgbClr val="0000FF"/>
                </a:solidFill>
                <a:latin typeface="+mj-lt"/>
                <a:cs typeface="Arial" charset="0"/>
              </a:rPr>
              <a:t>  Một đa thức (khác đa thức không) có thể có một nghiệm, hai nghiệm, …. hoặc không có nghiệm.</a:t>
            </a:r>
          </a:p>
          <a:p>
            <a:pPr algn="just" eaLnBrk="1" hangingPunct="1">
              <a:defRPr/>
            </a:pPr>
            <a:endParaRPr lang="en-US" i="1" dirty="0">
              <a:solidFill>
                <a:srgbClr val="0000FF"/>
              </a:solidFill>
              <a:latin typeface="+mj-lt"/>
              <a:cs typeface="Arial" charset="0"/>
            </a:endParaRPr>
          </a:p>
        </p:txBody>
      </p:sp>
      <p:sp>
        <p:nvSpPr>
          <p:cNvPr id="5" name="Rectangle 4"/>
          <p:cNvSpPr/>
          <p:nvPr/>
        </p:nvSpPr>
        <p:spPr>
          <a:xfrm>
            <a:off x="2284324" y="3277359"/>
            <a:ext cx="7164458" cy="646481"/>
          </a:xfrm>
          <a:prstGeom prst="rect">
            <a:avLst/>
          </a:prstGeom>
        </p:spPr>
        <p:txBody>
          <a:bodyPr>
            <a:spAutoFit/>
          </a:bodyPr>
          <a:lstStyle/>
          <a:p>
            <a:pPr algn="just" eaLnBrk="1" hangingPunct="1">
              <a:defRPr/>
            </a:pPr>
            <a:r>
              <a:rPr lang="en-US" i="1" dirty="0">
                <a:solidFill>
                  <a:srgbClr val="0000FF"/>
                </a:solidFill>
                <a:latin typeface="+mj-lt"/>
                <a:cs typeface="Arial" charset="0"/>
              </a:rPr>
              <a:t>*  </a:t>
            </a:r>
            <a:r>
              <a:rPr lang="en-US" i="1" dirty="0" err="1">
                <a:solidFill>
                  <a:srgbClr val="0000FF"/>
                </a:solidFill>
                <a:latin typeface="+mj-lt"/>
                <a:cs typeface="Arial" charset="0"/>
              </a:rPr>
              <a:t>Người</a:t>
            </a:r>
            <a:r>
              <a:rPr lang="en-US" i="1" dirty="0">
                <a:solidFill>
                  <a:srgbClr val="0000FF"/>
                </a:solidFill>
                <a:latin typeface="+mj-lt"/>
                <a:cs typeface="Arial" charset="0"/>
              </a:rPr>
              <a:t> </a:t>
            </a:r>
            <a:r>
              <a:rPr lang="en-US" i="1" dirty="0" err="1">
                <a:solidFill>
                  <a:srgbClr val="0000FF"/>
                </a:solidFill>
                <a:latin typeface="+mj-lt"/>
                <a:cs typeface="Arial" charset="0"/>
              </a:rPr>
              <a:t>ta</a:t>
            </a:r>
            <a:r>
              <a:rPr lang="en-US" i="1" dirty="0">
                <a:solidFill>
                  <a:srgbClr val="0000FF"/>
                </a:solidFill>
                <a:latin typeface="+mj-lt"/>
                <a:cs typeface="Arial" charset="0"/>
              </a:rPr>
              <a:t> </a:t>
            </a:r>
            <a:r>
              <a:rPr lang="en-US" i="1" dirty="0" err="1">
                <a:solidFill>
                  <a:srgbClr val="0000FF"/>
                </a:solidFill>
                <a:latin typeface="+mj-lt"/>
                <a:cs typeface="Arial" charset="0"/>
              </a:rPr>
              <a:t>đã</a:t>
            </a:r>
            <a:r>
              <a:rPr lang="en-US" i="1" dirty="0">
                <a:solidFill>
                  <a:srgbClr val="0000FF"/>
                </a:solidFill>
                <a:latin typeface="+mj-lt"/>
                <a:cs typeface="Arial" charset="0"/>
              </a:rPr>
              <a:t> </a:t>
            </a:r>
            <a:r>
              <a:rPr lang="en-US" i="1" dirty="0" err="1">
                <a:solidFill>
                  <a:srgbClr val="0000FF"/>
                </a:solidFill>
                <a:latin typeface="+mj-lt"/>
                <a:cs typeface="Arial" charset="0"/>
              </a:rPr>
              <a:t>chứng</a:t>
            </a:r>
            <a:r>
              <a:rPr lang="en-US" i="1" dirty="0">
                <a:solidFill>
                  <a:srgbClr val="0000FF"/>
                </a:solidFill>
                <a:latin typeface="+mj-lt"/>
                <a:cs typeface="Arial" charset="0"/>
              </a:rPr>
              <a:t> minh </a:t>
            </a:r>
            <a:r>
              <a:rPr lang="en-US" i="1" dirty="0" err="1">
                <a:solidFill>
                  <a:srgbClr val="0000FF"/>
                </a:solidFill>
                <a:latin typeface="+mj-lt"/>
                <a:cs typeface="Arial" charset="0"/>
              </a:rPr>
              <a:t>được</a:t>
            </a:r>
            <a:r>
              <a:rPr lang="en-US" i="1" dirty="0">
                <a:solidFill>
                  <a:srgbClr val="0000FF"/>
                </a:solidFill>
                <a:latin typeface="+mj-lt"/>
                <a:cs typeface="Arial" charset="0"/>
              </a:rPr>
              <a:t> </a:t>
            </a:r>
            <a:r>
              <a:rPr lang="en-US" i="1" dirty="0" err="1">
                <a:solidFill>
                  <a:srgbClr val="0000FF"/>
                </a:solidFill>
                <a:latin typeface="+mj-lt"/>
                <a:cs typeface="Arial" charset="0"/>
              </a:rPr>
              <a:t>rằng</a:t>
            </a:r>
            <a:r>
              <a:rPr lang="en-US" i="1" dirty="0">
                <a:solidFill>
                  <a:srgbClr val="0000FF"/>
                </a:solidFill>
                <a:latin typeface="+mj-lt"/>
                <a:cs typeface="Arial" charset="0"/>
              </a:rPr>
              <a:t> </a:t>
            </a:r>
            <a:r>
              <a:rPr lang="en-US" i="1" dirty="0" err="1">
                <a:solidFill>
                  <a:srgbClr val="0000FF"/>
                </a:solidFill>
                <a:latin typeface="+mj-lt"/>
                <a:cs typeface="Arial" charset="0"/>
              </a:rPr>
              <a:t>số</a:t>
            </a:r>
            <a:r>
              <a:rPr lang="en-US" i="1" dirty="0">
                <a:solidFill>
                  <a:srgbClr val="0000FF"/>
                </a:solidFill>
                <a:latin typeface="+mj-lt"/>
                <a:cs typeface="Arial" charset="0"/>
              </a:rPr>
              <a:t> </a:t>
            </a:r>
            <a:r>
              <a:rPr lang="en-US" i="1" dirty="0" err="1">
                <a:solidFill>
                  <a:srgbClr val="0000FF"/>
                </a:solidFill>
                <a:latin typeface="+mj-lt"/>
                <a:cs typeface="Arial" charset="0"/>
              </a:rPr>
              <a:t>nghiệm</a:t>
            </a:r>
            <a:r>
              <a:rPr lang="en-US" i="1" dirty="0">
                <a:solidFill>
                  <a:srgbClr val="0000FF"/>
                </a:solidFill>
                <a:latin typeface="+mj-lt"/>
                <a:cs typeface="Arial" charset="0"/>
              </a:rPr>
              <a:t> </a:t>
            </a:r>
            <a:r>
              <a:rPr lang="en-US" i="1" dirty="0" err="1">
                <a:solidFill>
                  <a:srgbClr val="0000FF"/>
                </a:solidFill>
                <a:latin typeface="+mj-lt"/>
                <a:cs typeface="Arial" charset="0"/>
              </a:rPr>
              <a:t>của</a:t>
            </a:r>
            <a:r>
              <a:rPr lang="en-US" i="1" dirty="0">
                <a:solidFill>
                  <a:srgbClr val="0000FF"/>
                </a:solidFill>
                <a:latin typeface="+mj-lt"/>
                <a:cs typeface="Arial" charset="0"/>
              </a:rPr>
              <a:t> </a:t>
            </a:r>
            <a:r>
              <a:rPr lang="en-US" i="1" dirty="0" err="1">
                <a:solidFill>
                  <a:srgbClr val="0000FF"/>
                </a:solidFill>
                <a:latin typeface="+mj-lt"/>
                <a:cs typeface="Arial" charset="0"/>
              </a:rPr>
              <a:t>một</a:t>
            </a:r>
            <a:r>
              <a:rPr lang="en-US" i="1" dirty="0">
                <a:solidFill>
                  <a:srgbClr val="0000FF"/>
                </a:solidFill>
                <a:latin typeface="+mj-lt"/>
                <a:cs typeface="Arial" charset="0"/>
              </a:rPr>
              <a:t> </a:t>
            </a:r>
            <a:r>
              <a:rPr lang="en-US" i="1" dirty="0" err="1">
                <a:solidFill>
                  <a:srgbClr val="0000FF"/>
                </a:solidFill>
                <a:latin typeface="+mj-lt"/>
                <a:cs typeface="Arial" charset="0"/>
              </a:rPr>
              <a:t>đa</a:t>
            </a:r>
            <a:r>
              <a:rPr lang="en-US" i="1" dirty="0">
                <a:solidFill>
                  <a:srgbClr val="0000FF"/>
                </a:solidFill>
                <a:latin typeface="+mj-lt"/>
                <a:cs typeface="Arial" charset="0"/>
              </a:rPr>
              <a:t> </a:t>
            </a:r>
            <a:r>
              <a:rPr lang="en-US" i="1" dirty="0" err="1">
                <a:solidFill>
                  <a:srgbClr val="0000FF"/>
                </a:solidFill>
                <a:latin typeface="+mj-lt"/>
                <a:cs typeface="Arial" charset="0"/>
              </a:rPr>
              <a:t>thức</a:t>
            </a:r>
            <a:r>
              <a:rPr lang="en-US" i="1" dirty="0">
                <a:solidFill>
                  <a:srgbClr val="0000FF"/>
                </a:solidFill>
                <a:latin typeface="+mj-lt"/>
                <a:cs typeface="Arial" charset="0"/>
              </a:rPr>
              <a:t> (</a:t>
            </a:r>
            <a:r>
              <a:rPr lang="en-US" i="1" dirty="0" err="1">
                <a:solidFill>
                  <a:srgbClr val="0000FF"/>
                </a:solidFill>
                <a:latin typeface="+mj-lt"/>
                <a:cs typeface="Arial" charset="0"/>
              </a:rPr>
              <a:t>khác</a:t>
            </a:r>
            <a:r>
              <a:rPr lang="en-US" i="1" dirty="0">
                <a:solidFill>
                  <a:srgbClr val="0000FF"/>
                </a:solidFill>
                <a:latin typeface="+mj-lt"/>
                <a:cs typeface="Arial" charset="0"/>
              </a:rPr>
              <a:t> </a:t>
            </a:r>
            <a:r>
              <a:rPr lang="en-US" i="1" dirty="0" err="1">
                <a:solidFill>
                  <a:srgbClr val="0000FF"/>
                </a:solidFill>
                <a:latin typeface="+mj-lt"/>
                <a:cs typeface="Arial" charset="0"/>
              </a:rPr>
              <a:t>đa</a:t>
            </a:r>
            <a:r>
              <a:rPr lang="en-US" i="1" dirty="0">
                <a:solidFill>
                  <a:srgbClr val="0000FF"/>
                </a:solidFill>
                <a:latin typeface="+mj-lt"/>
                <a:cs typeface="Arial" charset="0"/>
              </a:rPr>
              <a:t> </a:t>
            </a:r>
            <a:r>
              <a:rPr lang="en-US" i="1" dirty="0" err="1">
                <a:solidFill>
                  <a:srgbClr val="0000FF"/>
                </a:solidFill>
                <a:latin typeface="+mj-lt"/>
                <a:cs typeface="Arial" charset="0"/>
              </a:rPr>
              <a:t>thức</a:t>
            </a:r>
            <a:r>
              <a:rPr lang="en-US" i="1" dirty="0">
                <a:solidFill>
                  <a:srgbClr val="0000FF"/>
                </a:solidFill>
                <a:latin typeface="+mj-lt"/>
                <a:cs typeface="Arial" charset="0"/>
              </a:rPr>
              <a:t> </a:t>
            </a:r>
            <a:r>
              <a:rPr lang="en-US" i="1" dirty="0" err="1">
                <a:solidFill>
                  <a:srgbClr val="0000FF"/>
                </a:solidFill>
                <a:latin typeface="+mj-lt"/>
                <a:cs typeface="Arial" charset="0"/>
              </a:rPr>
              <a:t>không</a:t>
            </a:r>
            <a:r>
              <a:rPr lang="en-US" i="1" dirty="0">
                <a:solidFill>
                  <a:srgbClr val="0000FF"/>
                </a:solidFill>
                <a:latin typeface="+mj-lt"/>
                <a:cs typeface="Arial" charset="0"/>
              </a:rPr>
              <a:t>) </a:t>
            </a:r>
            <a:r>
              <a:rPr lang="en-US" i="1" dirty="0" err="1">
                <a:solidFill>
                  <a:srgbClr val="0000FF"/>
                </a:solidFill>
                <a:latin typeface="+mj-lt"/>
                <a:cs typeface="Arial" charset="0"/>
              </a:rPr>
              <a:t>không</a:t>
            </a:r>
            <a:r>
              <a:rPr lang="en-US" i="1" dirty="0">
                <a:solidFill>
                  <a:srgbClr val="0000FF"/>
                </a:solidFill>
                <a:latin typeface="+mj-lt"/>
                <a:cs typeface="Arial" charset="0"/>
              </a:rPr>
              <a:t> </a:t>
            </a:r>
            <a:r>
              <a:rPr lang="en-US" i="1" dirty="0" err="1">
                <a:solidFill>
                  <a:srgbClr val="0000FF"/>
                </a:solidFill>
                <a:latin typeface="+mj-lt"/>
                <a:cs typeface="Arial" charset="0"/>
              </a:rPr>
              <a:t>vượt</a:t>
            </a:r>
            <a:r>
              <a:rPr lang="en-US" i="1" dirty="0">
                <a:solidFill>
                  <a:srgbClr val="0000FF"/>
                </a:solidFill>
                <a:latin typeface="+mj-lt"/>
                <a:cs typeface="Arial" charset="0"/>
              </a:rPr>
              <a:t> </a:t>
            </a:r>
            <a:r>
              <a:rPr lang="en-US" i="1" dirty="0" err="1">
                <a:solidFill>
                  <a:srgbClr val="0000FF"/>
                </a:solidFill>
                <a:latin typeface="+mj-lt"/>
                <a:cs typeface="Arial" charset="0"/>
              </a:rPr>
              <a:t>quá</a:t>
            </a:r>
            <a:r>
              <a:rPr lang="en-US" i="1" dirty="0">
                <a:solidFill>
                  <a:srgbClr val="0000FF"/>
                </a:solidFill>
                <a:latin typeface="+mj-lt"/>
                <a:cs typeface="Arial" charset="0"/>
              </a:rPr>
              <a:t> </a:t>
            </a:r>
            <a:r>
              <a:rPr lang="en-US" i="1" dirty="0" err="1">
                <a:solidFill>
                  <a:srgbClr val="0000FF"/>
                </a:solidFill>
                <a:latin typeface="+mj-lt"/>
                <a:cs typeface="Arial" charset="0"/>
              </a:rPr>
              <a:t>bậc</a:t>
            </a:r>
            <a:r>
              <a:rPr lang="en-US" i="1" dirty="0">
                <a:solidFill>
                  <a:srgbClr val="0000FF"/>
                </a:solidFill>
                <a:latin typeface="+mj-lt"/>
                <a:cs typeface="Arial" charset="0"/>
              </a:rPr>
              <a:t> </a:t>
            </a:r>
            <a:r>
              <a:rPr lang="en-US" i="1" dirty="0" err="1">
                <a:solidFill>
                  <a:srgbClr val="0000FF"/>
                </a:solidFill>
                <a:latin typeface="+mj-lt"/>
                <a:cs typeface="Arial" charset="0"/>
              </a:rPr>
              <a:t>của</a:t>
            </a:r>
            <a:r>
              <a:rPr lang="en-US" i="1" dirty="0">
                <a:solidFill>
                  <a:srgbClr val="0000FF"/>
                </a:solidFill>
                <a:latin typeface="+mj-lt"/>
                <a:cs typeface="Arial" charset="0"/>
              </a:rPr>
              <a:t> </a:t>
            </a:r>
            <a:r>
              <a:rPr lang="en-US" i="1" dirty="0" err="1">
                <a:solidFill>
                  <a:srgbClr val="0000FF"/>
                </a:solidFill>
                <a:latin typeface="+mj-lt"/>
                <a:cs typeface="Arial" charset="0"/>
              </a:rPr>
              <a:t>nó</a:t>
            </a:r>
            <a:r>
              <a:rPr lang="en-US" i="1" dirty="0">
                <a:solidFill>
                  <a:srgbClr val="0000FF"/>
                </a:solidFill>
                <a:latin typeface="+mj-lt"/>
                <a:cs typeface="Arial" charset="0"/>
              </a:rPr>
              <a:t>.</a:t>
            </a:r>
          </a:p>
        </p:txBody>
      </p:sp>
    </p:spTree>
    <p:extLst>
      <p:ext uri="{BB962C8B-B14F-4D97-AF65-F5344CB8AC3E}">
        <p14:creationId xmlns:p14="http://schemas.microsoft.com/office/powerpoint/2010/main" val="997905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1903236" y="2134094"/>
            <a:ext cx="8545903" cy="2896270"/>
            <a:chOff x="165" y="2544"/>
            <a:chExt cx="5382" cy="1824"/>
          </a:xfrm>
        </p:grpSpPr>
        <p:pic>
          <p:nvPicPr>
            <p:cNvPr id="18443" name="Picture 30" descr="Bouqu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0744">
              <a:off x="4320" y="2544"/>
              <a:ext cx="1227"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1" descr="Bouqu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1720">
              <a:off x="165" y="2640"/>
              <a:ext cx="1227"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65" name="Picture 21" descr="Vui de ho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90854" y="844746"/>
            <a:ext cx="7012023" cy="15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22" descr="1">
            <a:hlinkClick r:id="rId5" action="ppaction://hlinksldjump" highlightClick="1"/>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13548" y="2362747"/>
            <a:ext cx="1219482" cy="121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8" name="Picture 24" descr="3">
            <a:hlinkClick r:id="rId7" action="ppaction://hlinksldjump" highlightClick="1"/>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543341" y="2515182"/>
            <a:ext cx="1219482" cy="121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8" descr="2">
            <a:hlinkClick r:id="rId9" action="ppaction://hlinksldjump" highlightClick="1"/>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095206" y="2438965"/>
            <a:ext cx="1219482" cy="13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WordArt 20" descr="Paper bag"/>
          <p:cNvSpPr>
            <a:spLocks noChangeArrowheads="1" noChangeShapeType="1" noTextEdit="1"/>
          </p:cNvSpPr>
          <p:nvPr/>
        </p:nvSpPr>
        <p:spPr bwMode="auto">
          <a:xfrm>
            <a:off x="4189765" y="4039536"/>
            <a:ext cx="4439677" cy="523996"/>
          </a:xfrm>
          <a:prstGeom prst="rect">
            <a:avLst/>
          </a:prstGeom>
        </p:spPr>
        <p:txBody>
          <a:bodyPr wrap="none" fromWordArt="1">
            <a:prstTxWarp prst="textPlain">
              <a:avLst>
                <a:gd name="adj" fmla="val 50000"/>
              </a:avLst>
            </a:prstTxWarp>
          </a:bodyPr>
          <a:lstStyle/>
          <a:p>
            <a:pPr algn="ctr"/>
            <a:r>
              <a:rPr lang="en-US" sz="3601" kern="10">
                <a:ln w="9525">
                  <a:solidFill>
                    <a:srgbClr val="008000"/>
                  </a:solidFill>
                  <a:round/>
                  <a:headEnd/>
                  <a:tailEnd/>
                </a:ln>
                <a:blipFill dpi="0" rotWithShape="0">
                  <a:blip r:embed="rId11"/>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Nhanh mắt, nhanh trí</a:t>
            </a:r>
          </a:p>
        </p:txBody>
      </p:sp>
      <p:pic>
        <p:nvPicPr>
          <p:cNvPr id="16395" name="Picture 1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2459" y="4725494"/>
            <a:ext cx="1162319" cy="124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0336" y="4954147"/>
            <a:ext cx="1219482" cy="116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8212" y="4954147"/>
            <a:ext cx="1238537" cy="118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229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nodeType="withEffect">
                                  <p:stCondLst>
                                    <p:cond delay="0"/>
                                  </p:stCondLst>
                                  <p:childTnLst>
                                    <p:set>
                                      <p:cBhvr>
                                        <p:cTn id="6" dur="1" fill="hold">
                                          <p:stCondLst>
                                            <p:cond delay="0"/>
                                          </p:stCondLst>
                                        </p:cTn>
                                        <p:tgtEl>
                                          <p:spTgt spid="57365"/>
                                        </p:tgtEl>
                                        <p:attrNameLst>
                                          <p:attrName>style.visibility</p:attrName>
                                        </p:attrNameLst>
                                      </p:cBhvr>
                                      <p:to>
                                        <p:strVal val="visible"/>
                                      </p:to>
                                    </p:set>
                                    <p:anim calcmode="lin" valueType="num">
                                      <p:cBhvr>
                                        <p:cTn id="7" dur="500" fill="hold"/>
                                        <p:tgtEl>
                                          <p:spTgt spid="57365"/>
                                        </p:tgtEl>
                                        <p:attrNameLst>
                                          <p:attrName>ppt_w</p:attrName>
                                        </p:attrNameLst>
                                      </p:cBhvr>
                                      <p:tavLst>
                                        <p:tav tm="0">
                                          <p:val>
                                            <p:fltVal val="0"/>
                                          </p:val>
                                        </p:tav>
                                        <p:tav tm="100000">
                                          <p:val>
                                            <p:strVal val="#ppt_w"/>
                                          </p:val>
                                        </p:tav>
                                      </p:tavLst>
                                    </p:anim>
                                    <p:anim calcmode="lin" valueType="num">
                                      <p:cBhvr>
                                        <p:cTn id="8" dur="500" fill="hold"/>
                                        <p:tgtEl>
                                          <p:spTgt spid="57365"/>
                                        </p:tgtEl>
                                        <p:attrNameLst>
                                          <p:attrName>ppt_h</p:attrName>
                                        </p:attrNameLst>
                                      </p:cBhvr>
                                      <p:tavLst>
                                        <p:tav tm="0">
                                          <p:val>
                                            <p:fltVal val="0"/>
                                          </p:val>
                                        </p:tav>
                                        <p:tav tm="100000">
                                          <p:val>
                                            <p:strVal val="#ppt_h"/>
                                          </p:val>
                                        </p:tav>
                                      </p:tavLst>
                                    </p:anim>
                                    <p:animEffect transition="in" filter="fade">
                                      <p:cBhvr>
                                        <p:cTn id="9" dur="500"/>
                                        <p:tgtEl>
                                          <p:spTgt spid="5736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VUIDEHOC.WAV"/>
                                        </p:tgtEl>
                                      </p:cMediaNode>
                                    </p:audio>
                                  </p:subTnLst>
                                </p:cTn>
                              </p:par>
                              <p:par>
                                <p:cTn id="10" presetID="14" presetClass="entr" presetSubtype="10" repeatCount="4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27" presetClass="emph" presetSubtype="0" repeatCount="indefinite" fill="hold" grpId="0" nodeType="withEffect">
                                  <p:stCondLst>
                                    <p:cond delay="0"/>
                                  </p:stCondLst>
                                  <p:childTnLst>
                                    <p:animClr clrSpc="rgb" dir="cw">
                                      <p:cBhvr override="childStyle">
                                        <p:cTn id="14" dur="1000" autoRev="1" fill="hold"/>
                                        <p:tgtEl>
                                          <p:spTgt spid="51220"/>
                                        </p:tgtEl>
                                        <p:attrNameLst>
                                          <p:attrName>style.color</p:attrName>
                                        </p:attrNameLst>
                                      </p:cBhvr>
                                      <p:to>
                                        <a:schemeClr val="bg1"/>
                                      </p:to>
                                    </p:animClr>
                                    <p:animClr clrSpc="rgb" dir="cw">
                                      <p:cBhvr>
                                        <p:cTn id="15" dur="1000" autoRev="1" fill="hold"/>
                                        <p:tgtEl>
                                          <p:spTgt spid="51220"/>
                                        </p:tgtEl>
                                        <p:attrNameLst>
                                          <p:attrName>fillcolor</p:attrName>
                                        </p:attrNameLst>
                                      </p:cBhvr>
                                      <p:to>
                                        <a:schemeClr val="bg1"/>
                                      </p:to>
                                    </p:animClr>
                                    <p:set>
                                      <p:cBhvr>
                                        <p:cTn id="16" dur="1000" autoRev="1" fill="hold"/>
                                        <p:tgtEl>
                                          <p:spTgt spid="51220"/>
                                        </p:tgtEl>
                                        <p:attrNameLst>
                                          <p:attrName>fill.type</p:attrName>
                                        </p:attrNameLst>
                                      </p:cBhvr>
                                      <p:to>
                                        <p:strVal val="solid"/>
                                      </p:to>
                                    </p:set>
                                    <p:set>
                                      <p:cBhvr>
                                        <p:cTn id="17" dur="1000" autoRev="1" fill="hold"/>
                                        <p:tgtEl>
                                          <p:spTgt spid="512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736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6" presetClass="exit" presetSubtype="26" fill="hold" nodeType="clickEffect">
                                  <p:stCondLst>
                                    <p:cond delay="0"/>
                                  </p:stCondLst>
                                  <p:childTnLst>
                                    <p:animEffect transition="out" filter="barn(inHorizontal)">
                                      <p:cBhvr>
                                        <p:cTn id="22" dur="500"/>
                                        <p:tgtEl>
                                          <p:spTgt spid="57366"/>
                                        </p:tgtEl>
                                      </p:cBhvr>
                                    </p:animEffect>
                                    <p:set>
                                      <p:cBhvr>
                                        <p:cTn id="23" dur="1" fill="hold">
                                          <p:stCondLst>
                                            <p:cond delay="499"/>
                                          </p:stCondLst>
                                        </p:cTn>
                                        <p:tgtEl>
                                          <p:spTgt spid="57366"/>
                                        </p:tgtEl>
                                        <p:attrNameLst>
                                          <p:attrName>style.visibility</p:attrName>
                                        </p:attrNameLst>
                                      </p:cBhvr>
                                      <p:to>
                                        <p:strVal val="hidden"/>
                                      </p:to>
                                    </p:set>
                                  </p:childTnLst>
                                </p:cTn>
                              </p:par>
                            </p:childTnLst>
                          </p:cTn>
                        </p:par>
                      </p:childTnLst>
                    </p:cTn>
                  </p:par>
                </p:childTnLst>
              </p:cTn>
              <p:nextCondLst>
                <p:cond evt="onClick" delay="0">
                  <p:tgtEl>
                    <p:spTgt spid="57366"/>
                  </p:tgtEl>
                </p:cond>
              </p:nextCondLst>
            </p:seq>
            <p:seq concurrent="1" nextAc="seek">
              <p:cTn id="24" restart="whenNotActive" fill="hold" evtFilter="cancelBubble" nodeType="interactiveSeq">
                <p:stCondLst>
                  <p:cond evt="onClick" delay="0">
                    <p:tgtEl>
                      <p:spTgt spid="5121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6" presetClass="exit" presetSubtype="26" fill="hold" nodeType="clickEffect">
                                  <p:stCondLst>
                                    <p:cond delay="0"/>
                                  </p:stCondLst>
                                  <p:childTnLst>
                                    <p:animEffect transition="out" filter="barn(inHorizontal)">
                                      <p:cBhvr>
                                        <p:cTn id="28" dur="500"/>
                                        <p:tgtEl>
                                          <p:spTgt spid="51218"/>
                                        </p:tgtEl>
                                      </p:cBhvr>
                                    </p:animEffect>
                                    <p:set>
                                      <p:cBhvr>
                                        <p:cTn id="29" dur="1" fill="hold">
                                          <p:stCondLst>
                                            <p:cond delay="499"/>
                                          </p:stCondLst>
                                        </p:cTn>
                                        <p:tgtEl>
                                          <p:spTgt spid="51218"/>
                                        </p:tgtEl>
                                        <p:attrNameLst>
                                          <p:attrName>style.visibility</p:attrName>
                                        </p:attrNameLst>
                                      </p:cBhvr>
                                      <p:to>
                                        <p:strVal val="hidden"/>
                                      </p:to>
                                    </p:set>
                                  </p:childTnLst>
                                </p:cTn>
                              </p:par>
                            </p:childTnLst>
                          </p:cTn>
                        </p:par>
                      </p:childTnLst>
                    </p:cTn>
                  </p:par>
                </p:childTnLst>
              </p:cTn>
              <p:nextCondLst>
                <p:cond evt="onClick" delay="0">
                  <p:tgtEl>
                    <p:spTgt spid="51218"/>
                  </p:tgtEl>
                </p:cond>
              </p:nextCondLst>
            </p:seq>
            <p:seq concurrent="1" nextAc="seek">
              <p:cTn id="30" restart="whenNotActive" fill="hold" evtFilter="cancelBubble" nodeType="interactiveSeq">
                <p:stCondLst>
                  <p:cond evt="onClick" delay="0">
                    <p:tgtEl>
                      <p:spTgt spid="57368"/>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6" presetClass="exit" presetSubtype="26" fill="hold" nodeType="clickEffect">
                                  <p:stCondLst>
                                    <p:cond delay="0"/>
                                  </p:stCondLst>
                                  <p:childTnLst>
                                    <p:animEffect transition="out" filter="barn(inHorizontal)">
                                      <p:cBhvr>
                                        <p:cTn id="34" dur="500"/>
                                        <p:tgtEl>
                                          <p:spTgt spid="57368"/>
                                        </p:tgtEl>
                                      </p:cBhvr>
                                    </p:animEffect>
                                    <p:set>
                                      <p:cBhvr>
                                        <p:cTn id="35" dur="1" fill="hold">
                                          <p:stCondLst>
                                            <p:cond delay="499"/>
                                          </p:stCondLst>
                                        </p:cTn>
                                        <p:tgtEl>
                                          <p:spTgt spid="57368"/>
                                        </p:tgtEl>
                                        <p:attrNameLst>
                                          <p:attrName>style.visibility</p:attrName>
                                        </p:attrNameLst>
                                      </p:cBhvr>
                                      <p:to>
                                        <p:strVal val="hidden"/>
                                      </p:to>
                                    </p:set>
                                  </p:childTnLst>
                                </p:cTn>
                              </p:par>
                            </p:childTnLst>
                          </p:cTn>
                        </p:par>
                      </p:childTnLst>
                    </p:cTn>
                  </p:par>
                </p:childTnLst>
              </p:cTn>
              <p:nextCondLst>
                <p:cond evt="onClick" delay="0">
                  <p:tgtEl>
                    <p:spTgt spid="57368"/>
                  </p:tgtEl>
                </p:cond>
              </p:nextCondLst>
            </p:seq>
            <p:seq concurrent="1" nextAc="seek">
              <p:cTn id="36" restart="whenNotActive" fill="hold" evtFilter="cancelBubble" nodeType="interactiveSeq">
                <p:stCondLst>
                  <p:cond evt="onClick" delay="0">
                    <p:tgtEl>
                      <p:spTgt spid="1639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 presetClass="exit" presetSubtype="16" fill="hold" nodeType="clickEffect">
                                  <p:stCondLst>
                                    <p:cond delay="0"/>
                                  </p:stCondLst>
                                  <p:childTnLst>
                                    <p:animEffect transition="out" filter="box(in)">
                                      <p:cBhvr>
                                        <p:cTn id="40" dur="500"/>
                                        <p:tgtEl>
                                          <p:spTgt spid="16395"/>
                                        </p:tgtEl>
                                      </p:cBhvr>
                                    </p:animEffect>
                                    <p:set>
                                      <p:cBhvr>
                                        <p:cTn id="41" dur="1" fill="hold">
                                          <p:stCondLst>
                                            <p:cond delay="499"/>
                                          </p:stCondLst>
                                        </p:cTn>
                                        <p:tgtEl>
                                          <p:spTgt spid="16395"/>
                                        </p:tgtEl>
                                        <p:attrNameLst>
                                          <p:attrName>style.visibility</p:attrName>
                                        </p:attrNameLst>
                                      </p:cBhvr>
                                      <p:to>
                                        <p:strVal val="hidden"/>
                                      </p:to>
                                    </p:set>
                                  </p:childTnLst>
                                </p:cTn>
                              </p:par>
                            </p:childTnLst>
                          </p:cTn>
                        </p:par>
                      </p:childTnLst>
                    </p:cTn>
                  </p:par>
                </p:childTnLst>
              </p:cTn>
              <p:nextCondLst>
                <p:cond evt="onClick" delay="0">
                  <p:tgtEl>
                    <p:spTgt spid="16395"/>
                  </p:tgtEl>
                </p:cond>
              </p:nextCondLst>
            </p:seq>
            <p:seq concurrent="1" nextAc="seek">
              <p:cTn id="42" restart="whenNotActive" fill="hold" evtFilter="cancelBubble" nodeType="interactiveSeq">
                <p:stCondLst>
                  <p:cond evt="onClick" delay="0">
                    <p:tgtEl>
                      <p:spTgt spid="16396"/>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 presetClass="exit" presetSubtype="16" fill="hold" nodeType="clickEffect">
                                  <p:stCondLst>
                                    <p:cond delay="0"/>
                                  </p:stCondLst>
                                  <p:childTnLst>
                                    <p:animEffect transition="out" filter="box(in)">
                                      <p:cBhvr>
                                        <p:cTn id="46" dur="500"/>
                                        <p:tgtEl>
                                          <p:spTgt spid="16396"/>
                                        </p:tgtEl>
                                      </p:cBhvr>
                                    </p:animEffect>
                                    <p:set>
                                      <p:cBhvr>
                                        <p:cTn id="47" dur="1" fill="hold">
                                          <p:stCondLst>
                                            <p:cond delay="499"/>
                                          </p:stCondLst>
                                        </p:cTn>
                                        <p:tgtEl>
                                          <p:spTgt spid="16396"/>
                                        </p:tgtEl>
                                        <p:attrNameLst>
                                          <p:attrName>style.visibility</p:attrName>
                                        </p:attrNameLst>
                                      </p:cBhvr>
                                      <p:to>
                                        <p:strVal val="hidden"/>
                                      </p:to>
                                    </p:set>
                                  </p:childTnLst>
                                </p:cTn>
                              </p:par>
                            </p:childTnLst>
                          </p:cTn>
                        </p:par>
                      </p:childTnLst>
                    </p:cTn>
                  </p:par>
                </p:childTnLst>
              </p:cTn>
              <p:nextCondLst>
                <p:cond evt="onClick" delay="0">
                  <p:tgtEl>
                    <p:spTgt spid="16396"/>
                  </p:tgtEl>
                </p:cond>
              </p:nextCondLst>
            </p:seq>
            <p:seq concurrent="1" nextAc="seek">
              <p:cTn id="48" restart="whenNotActive" fill="hold" evtFilter="cancelBubble" nodeType="interactiveSeq">
                <p:stCondLst>
                  <p:cond evt="onClick" delay="0">
                    <p:tgtEl>
                      <p:spTgt spid="16397"/>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5" presetClass="exit" presetSubtype="10" fill="hold" nodeType="clickEffect">
                                  <p:stCondLst>
                                    <p:cond delay="0"/>
                                  </p:stCondLst>
                                  <p:childTnLst>
                                    <p:animEffect transition="out" filter="checkerboard(across)">
                                      <p:cBhvr>
                                        <p:cTn id="52" dur="500"/>
                                        <p:tgtEl>
                                          <p:spTgt spid="16397"/>
                                        </p:tgtEl>
                                      </p:cBhvr>
                                    </p:animEffect>
                                    <p:set>
                                      <p:cBhvr>
                                        <p:cTn id="53" dur="1" fill="hold">
                                          <p:stCondLst>
                                            <p:cond delay="499"/>
                                          </p:stCondLst>
                                        </p:cTn>
                                        <p:tgtEl>
                                          <p:spTgt spid="16397"/>
                                        </p:tgtEl>
                                        <p:attrNameLst>
                                          <p:attrName>style.visibility</p:attrName>
                                        </p:attrNameLst>
                                      </p:cBhvr>
                                      <p:to>
                                        <p:strVal val="hidden"/>
                                      </p:to>
                                    </p:set>
                                  </p:childTnLst>
                                </p:cTn>
                              </p:par>
                            </p:childTnLst>
                          </p:cTn>
                        </p:par>
                      </p:childTnLst>
                    </p:cTn>
                  </p:par>
                </p:childTnLst>
              </p:cTn>
              <p:nextCondLst>
                <p:cond evt="onClick" delay="0">
                  <p:tgtEl>
                    <p:spTgt spid="16397"/>
                  </p:tgtEl>
                </p:cond>
              </p:nextCondLst>
            </p:seq>
          </p:childTnLst>
        </p:cTn>
      </p:par>
    </p:tnLst>
    <p:bldLst>
      <p:bldP spid="512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827018" y="1067047"/>
            <a:ext cx="7012023" cy="174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sz="3601">
                <a:latin typeface="Arial" panose="020B0604020202020204" pitchFamily="34" charset="0"/>
              </a:rPr>
              <a:t>Trong các số sau: 3; -3; 2; -2 số nào là nghiệm của đa thức </a:t>
            </a:r>
            <a:r>
              <a:rPr lang="en-US" sz="3601">
                <a:solidFill>
                  <a:srgbClr val="FF0000"/>
                </a:solidFill>
                <a:latin typeface="Arial" panose="020B0604020202020204" pitchFamily="34" charset="0"/>
              </a:rPr>
              <a:t>H(y) = y - 3</a:t>
            </a:r>
          </a:p>
        </p:txBody>
      </p:sp>
      <p:sp>
        <p:nvSpPr>
          <p:cNvPr id="17411" name="UTurnArrow">
            <a:hlinkClick r:id="rId2" action="ppaction://hlinksldjump"/>
          </p:cNvPr>
          <p:cNvSpPr>
            <a:spLocks noEditPoints="1" noChangeArrowheads="1"/>
          </p:cNvSpPr>
          <p:nvPr/>
        </p:nvSpPr>
        <p:spPr bwMode="auto">
          <a:xfrm rot="5400000">
            <a:off x="2131889" y="5944976"/>
            <a:ext cx="381088" cy="838394"/>
          </a:xfrm>
          <a:custGeom>
            <a:avLst/>
            <a:gdLst>
              <a:gd name="T0" fmla="*/ 162719 w 21600"/>
              <a:gd name="T1" fmla="*/ 0 h 21600"/>
              <a:gd name="T2" fmla="*/ 49160 w 21600"/>
              <a:gd name="T3" fmla="*/ 838200 h 21600"/>
              <a:gd name="T4" fmla="*/ 171538 w 21600"/>
              <a:gd name="T5" fmla="*/ 342498 h 21600"/>
              <a:gd name="T6" fmla="*/ 276278 w 21600"/>
              <a:gd name="T7" fmla="*/ 576845 h 21600"/>
              <a:gd name="T8" fmla="*/ 381000 w 21600"/>
              <a:gd name="T9" fmla="*/ 342498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vi-VN"/>
          </a:p>
        </p:txBody>
      </p:sp>
      <p:sp>
        <p:nvSpPr>
          <p:cNvPr id="19460" name="Text Box 11"/>
          <p:cNvSpPr txBox="1">
            <a:spLocks noChangeArrowheads="1"/>
          </p:cNvSpPr>
          <p:nvPr/>
        </p:nvSpPr>
        <p:spPr bwMode="auto">
          <a:xfrm>
            <a:off x="3198936" y="3201142"/>
            <a:ext cx="3887100"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endParaRPr lang="vi-VN" sz="1800" b="0">
              <a:latin typeface="Arial" panose="020B0604020202020204" pitchFamily="34" charset="0"/>
            </a:endParaRPr>
          </a:p>
        </p:txBody>
      </p:sp>
      <p:sp>
        <p:nvSpPr>
          <p:cNvPr id="60428" name="Text Box 12"/>
          <p:cNvSpPr txBox="1">
            <a:spLocks noChangeArrowheads="1"/>
          </p:cNvSpPr>
          <p:nvPr/>
        </p:nvSpPr>
        <p:spPr bwMode="auto">
          <a:xfrm>
            <a:off x="2131889" y="2972488"/>
            <a:ext cx="1753006"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3201">
                <a:solidFill>
                  <a:srgbClr val="FF3300"/>
                </a:solidFill>
                <a:latin typeface="Times New Roman" panose="02020603050405020304" pitchFamily="18" charset="0"/>
              </a:rPr>
              <a:t>Đáp án</a:t>
            </a:r>
            <a:r>
              <a:rPr lang="en-US" sz="3201" b="0">
                <a:solidFill>
                  <a:srgbClr val="FF3300"/>
                </a:solidFill>
                <a:latin typeface="Times New Roman" panose="02020603050405020304" pitchFamily="18" charset="0"/>
              </a:rPr>
              <a:t>:</a:t>
            </a:r>
          </a:p>
        </p:txBody>
      </p:sp>
      <p:sp>
        <p:nvSpPr>
          <p:cNvPr id="60429" name="Text Box 13"/>
          <p:cNvSpPr txBox="1">
            <a:spLocks noChangeArrowheads="1"/>
          </p:cNvSpPr>
          <p:nvPr/>
        </p:nvSpPr>
        <p:spPr bwMode="auto">
          <a:xfrm>
            <a:off x="3961112" y="3277359"/>
            <a:ext cx="1524353" cy="76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4401">
                <a:latin typeface="Times New Roman" panose="02020603050405020304" pitchFamily="18" charset="0"/>
              </a:rPr>
              <a:t>y = 3</a:t>
            </a:r>
          </a:p>
        </p:txBody>
      </p:sp>
      <p:sp>
        <p:nvSpPr>
          <p:cNvPr id="19463" name="Text Box 7"/>
          <p:cNvSpPr txBox="1">
            <a:spLocks noChangeArrowheads="1"/>
          </p:cNvSpPr>
          <p:nvPr/>
        </p:nvSpPr>
        <p:spPr bwMode="auto">
          <a:xfrm>
            <a:off x="1827018" y="381089"/>
            <a:ext cx="1524353" cy="51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a:solidFill>
                  <a:srgbClr val="FF0000"/>
                </a:solidFill>
                <a:latin typeface="Arial" panose="020B0604020202020204" pitchFamily="34" charset="0"/>
              </a:rPr>
              <a:t>Câu 1</a:t>
            </a:r>
          </a:p>
        </p:txBody>
      </p:sp>
      <p:sp>
        <p:nvSpPr>
          <p:cNvPr id="19464" name="Text Box 8"/>
          <p:cNvSpPr txBox="1">
            <a:spLocks noChangeArrowheads="1"/>
          </p:cNvSpPr>
          <p:nvPr/>
        </p:nvSpPr>
        <p:spPr bwMode="auto">
          <a:xfrm>
            <a:off x="2741631" y="381088"/>
            <a:ext cx="2456431" cy="45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r>
              <a:rPr lang="en-US" sz="2400" b="0">
                <a:latin typeface="Arial" panose="020B0604020202020204" pitchFamily="34" charset="0"/>
              </a:rPr>
              <a:t>                           </a:t>
            </a:r>
          </a:p>
        </p:txBody>
      </p:sp>
      <p:sp>
        <p:nvSpPr>
          <p:cNvPr id="19465" name="Text Box 9"/>
          <p:cNvSpPr txBox="1">
            <a:spLocks noChangeArrowheads="1"/>
          </p:cNvSpPr>
          <p:nvPr/>
        </p:nvSpPr>
        <p:spPr bwMode="auto">
          <a:xfrm>
            <a:off x="2116010" y="954309"/>
            <a:ext cx="184193" cy="45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endParaRPr lang="vi-VN" sz="2400" b="0">
              <a:latin typeface="Arial" panose="020B0604020202020204" pitchFamily="34" charset="0"/>
            </a:endParaRPr>
          </a:p>
        </p:txBody>
      </p:sp>
      <p:pic>
        <p:nvPicPr>
          <p:cNvPr id="19466" name="Picture 10" descr="box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341" y="3277359"/>
            <a:ext cx="1905441" cy="2869277"/>
          </a:xfrm>
          <a:prstGeom prst="rect">
            <a:avLst/>
          </a:prstGeom>
          <a:solidFill>
            <a:srgbClr val="FFFF00"/>
          </a:solidFill>
          <a:ln w="9525">
            <a:solidFill>
              <a:srgbClr val="0000FF"/>
            </a:solidFill>
            <a:miter lim="800000"/>
            <a:headEnd/>
            <a:tailEnd/>
          </a:ln>
        </p:spPr>
      </p:pic>
      <p:sp>
        <p:nvSpPr>
          <p:cNvPr id="19467" name="Oval 17"/>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0</a:t>
            </a:r>
          </a:p>
        </p:txBody>
      </p:sp>
      <p:sp>
        <p:nvSpPr>
          <p:cNvPr id="124946" name="Oval 18"/>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1</a:t>
            </a:r>
          </a:p>
        </p:txBody>
      </p:sp>
      <p:sp>
        <p:nvSpPr>
          <p:cNvPr id="124947" name="Oval 19"/>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2</a:t>
            </a:r>
          </a:p>
        </p:txBody>
      </p:sp>
      <p:sp>
        <p:nvSpPr>
          <p:cNvPr id="124948" name="Oval 20"/>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3</a:t>
            </a:r>
          </a:p>
        </p:txBody>
      </p:sp>
    </p:spTree>
    <p:extLst>
      <p:ext uri="{BB962C8B-B14F-4D97-AF65-F5344CB8AC3E}">
        <p14:creationId xmlns:p14="http://schemas.microsoft.com/office/powerpoint/2010/main" val="276877276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3000"/>
                                        <p:tgtEl>
                                          <p:spTgt spid="124948"/>
                                        </p:tgtEl>
                                      </p:cBhvr>
                                    </p:animEffect>
                                    <p:set>
                                      <p:cBhvr>
                                        <p:cTn id="7" dur="1" fill="hold">
                                          <p:stCondLst>
                                            <p:cond delay="2999"/>
                                          </p:stCondLst>
                                        </p:cTn>
                                        <p:tgtEl>
                                          <p:spTgt spid="124948"/>
                                        </p:tgtEl>
                                        <p:attrNameLst>
                                          <p:attrName>style.visibility</p:attrName>
                                        </p:attrNameLst>
                                      </p:cBhvr>
                                      <p:to>
                                        <p:strVal val="hidden"/>
                                      </p:to>
                                    </p:set>
                                  </p:childTnLst>
                                </p:cTn>
                              </p:par>
                            </p:childTnLst>
                          </p:cTn>
                        </p:par>
                        <p:par>
                          <p:cTn id="8" fill="hold" nodeType="afterGroup">
                            <p:stCondLst>
                              <p:cond delay="3000"/>
                            </p:stCondLst>
                            <p:childTnLst>
                              <p:par>
                                <p:cTn id="9" presetID="5" presetClass="exit" presetSubtype="5" fill="hold" grpId="0" nodeType="afterEffect">
                                  <p:stCondLst>
                                    <p:cond delay="0"/>
                                  </p:stCondLst>
                                  <p:childTnLst>
                                    <p:animEffect transition="out" filter="checkerboard(down)">
                                      <p:cBhvr>
                                        <p:cTn id="10" dur="3000"/>
                                        <p:tgtEl>
                                          <p:spTgt spid="124947"/>
                                        </p:tgtEl>
                                      </p:cBhvr>
                                    </p:animEffect>
                                    <p:set>
                                      <p:cBhvr>
                                        <p:cTn id="11" dur="1" fill="hold">
                                          <p:stCondLst>
                                            <p:cond delay="2999"/>
                                          </p:stCondLst>
                                        </p:cTn>
                                        <p:tgtEl>
                                          <p:spTgt spid="124947"/>
                                        </p:tgtEl>
                                        <p:attrNameLst>
                                          <p:attrName>style.visibility</p:attrName>
                                        </p:attrNameLst>
                                      </p:cBhvr>
                                      <p:to>
                                        <p:strVal val="hidden"/>
                                      </p:to>
                                    </p:set>
                                  </p:childTnLst>
                                </p:cTn>
                              </p:par>
                            </p:childTnLst>
                          </p:cTn>
                        </p:par>
                        <p:par>
                          <p:cTn id="12" fill="hold" nodeType="afterGroup">
                            <p:stCondLst>
                              <p:cond delay="6000"/>
                            </p:stCondLst>
                            <p:childTnLst>
                              <p:par>
                                <p:cTn id="13" presetID="5" presetClass="exit" presetSubtype="5" fill="hold" grpId="0" nodeType="afterEffect">
                                  <p:stCondLst>
                                    <p:cond delay="0"/>
                                  </p:stCondLst>
                                  <p:childTnLst>
                                    <p:animEffect transition="out" filter="checkerboard(down)">
                                      <p:cBhvr>
                                        <p:cTn id="14" dur="2000"/>
                                        <p:tgtEl>
                                          <p:spTgt spid="124946"/>
                                        </p:tgtEl>
                                      </p:cBhvr>
                                    </p:animEffect>
                                    <p:set>
                                      <p:cBhvr>
                                        <p:cTn id="15" dur="1" fill="hold">
                                          <p:stCondLst>
                                            <p:cond delay="1999"/>
                                          </p:stCondLst>
                                        </p:cTn>
                                        <p:tgtEl>
                                          <p:spTgt spid="12494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0429"/>
                                        </p:tgtEl>
                                        <p:attrNameLst>
                                          <p:attrName>style.visibility</p:attrName>
                                        </p:attrNameLst>
                                      </p:cBhvr>
                                      <p:to>
                                        <p:strVal val="visible"/>
                                      </p:to>
                                    </p:set>
                                    <p:animEffect transition="in" filter="blinds(horizontal)">
                                      <p:cBhvr>
                                        <p:cTn id="20" dur="500"/>
                                        <p:tgtEl>
                                          <p:spTgt spid="6042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0428"/>
                                        </p:tgtEl>
                                        <p:attrNameLst>
                                          <p:attrName>style.visibility</p:attrName>
                                        </p:attrNameLst>
                                      </p:cBhvr>
                                      <p:to>
                                        <p:strVal val="visible"/>
                                      </p:to>
                                    </p:set>
                                    <p:animEffect transition="in" filter="blinds(horizontal)">
                                      <p:cBhvr>
                                        <p:cTn id="23" dur="5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p:bldP spid="60429" grpId="0"/>
      <p:bldP spid="124946" grpId="0" animBg="1"/>
      <p:bldP spid="124947" grpId="0" animBg="1"/>
      <p:bldP spid="1249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1522148" y="457306"/>
            <a:ext cx="8688811" cy="393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3601"/>
              <a:t>C©u 2:  </a:t>
            </a:r>
            <a:r>
              <a:rPr lang="en-US" sz="3601">
                <a:latin typeface="Arial" panose="020B0604020202020204" pitchFamily="34" charset="0"/>
              </a:rPr>
              <a:t>đa thức G(x) = x</a:t>
            </a:r>
            <a:r>
              <a:rPr lang="en-US" sz="3601" baseline="30000">
                <a:latin typeface="Arial" panose="020B0604020202020204" pitchFamily="34" charset="0"/>
              </a:rPr>
              <a:t>4</a:t>
            </a:r>
            <a:r>
              <a:rPr lang="en-US" sz="3601">
                <a:latin typeface="Arial" panose="020B0604020202020204" pitchFamily="34" charset="0"/>
              </a:rPr>
              <a:t> +2 có </a:t>
            </a:r>
          </a:p>
          <a:p>
            <a:pPr algn="l" eaLnBrk="1" hangingPunct="1">
              <a:spcBef>
                <a:spcPct val="50000"/>
              </a:spcBef>
            </a:pPr>
            <a:r>
              <a:rPr lang="en-US" sz="3601" i="1">
                <a:solidFill>
                  <a:srgbClr val="FF0000"/>
                </a:solidFill>
                <a:latin typeface="Arial" panose="020B0604020202020204" pitchFamily="34" charset="0"/>
              </a:rPr>
              <a:t>số</a:t>
            </a:r>
            <a:r>
              <a:rPr lang="en-US" sz="3601">
                <a:latin typeface="Arial" panose="020B0604020202020204" pitchFamily="34" charset="0"/>
              </a:rPr>
              <a:t> </a:t>
            </a:r>
            <a:r>
              <a:rPr lang="en-US" sz="3601" i="1">
                <a:solidFill>
                  <a:srgbClr val="FF0000"/>
                </a:solidFill>
                <a:latin typeface="Arial" panose="020B0604020202020204" pitchFamily="34" charset="0"/>
              </a:rPr>
              <a:t>nghiệm</a:t>
            </a:r>
            <a:r>
              <a:rPr lang="en-US" sz="3601">
                <a:latin typeface="Arial" panose="020B0604020202020204" pitchFamily="34" charset="0"/>
              </a:rPr>
              <a:t> là:</a:t>
            </a:r>
          </a:p>
          <a:p>
            <a:pPr algn="l" eaLnBrk="1" hangingPunct="1">
              <a:spcBef>
                <a:spcPct val="50000"/>
              </a:spcBef>
              <a:buFontTx/>
              <a:buAutoNum type="alphaUcPeriod"/>
            </a:pPr>
            <a:r>
              <a:rPr lang="en-US" sz="3601">
                <a:latin typeface="Arial" panose="020B0604020202020204" pitchFamily="34" charset="0"/>
              </a:rPr>
              <a:t> 4  nghiệm                  B.  3 nghiệm</a:t>
            </a:r>
          </a:p>
          <a:p>
            <a:pPr algn="l" eaLnBrk="1" hangingPunct="1">
              <a:spcBef>
                <a:spcPct val="50000"/>
              </a:spcBef>
            </a:pPr>
            <a:r>
              <a:rPr lang="en-US" sz="3601">
                <a:latin typeface="Arial" panose="020B0604020202020204" pitchFamily="34" charset="0"/>
              </a:rPr>
              <a:t>C. 1 nghiệm                   D. Vô nghiệm</a:t>
            </a:r>
          </a:p>
          <a:p>
            <a:pPr algn="l" eaLnBrk="1" hangingPunct="1">
              <a:spcBef>
                <a:spcPct val="50000"/>
              </a:spcBef>
            </a:pPr>
            <a:endParaRPr lang="en-US" sz="3601">
              <a:latin typeface="Arial" panose="020B0604020202020204" pitchFamily="34" charset="0"/>
            </a:endParaRPr>
          </a:p>
        </p:txBody>
      </p:sp>
      <p:sp>
        <p:nvSpPr>
          <p:cNvPr id="55306" name="Text Box 10"/>
          <p:cNvSpPr txBox="1">
            <a:spLocks noChangeArrowheads="1"/>
          </p:cNvSpPr>
          <p:nvPr/>
        </p:nvSpPr>
        <p:spPr bwMode="auto">
          <a:xfrm>
            <a:off x="1903236" y="4115753"/>
            <a:ext cx="3963317"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3601">
                <a:solidFill>
                  <a:srgbClr val="FF3300"/>
                </a:solidFill>
                <a:latin typeface="Times New Roman" panose="02020603050405020304" pitchFamily="18" charset="0"/>
              </a:rPr>
              <a:t>Đáp án:  D</a:t>
            </a:r>
          </a:p>
        </p:txBody>
      </p:sp>
      <p:sp>
        <p:nvSpPr>
          <p:cNvPr id="18436" name="UTurnArrow">
            <a:hlinkClick r:id="rId2" action="ppaction://hlinksldjump"/>
          </p:cNvPr>
          <p:cNvSpPr>
            <a:spLocks noEditPoints="1" noChangeArrowheads="1"/>
          </p:cNvSpPr>
          <p:nvPr/>
        </p:nvSpPr>
        <p:spPr bwMode="auto">
          <a:xfrm rot="5400000">
            <a:off x="2131889" y="5944976"/>
            <a:ext cx="381088" cy="838394"/>
          </a:xfrm>
          <a:custGeom>
            <a:avLst/>
            <a:gdLst>
              <a:gd name="T0" fmla="*/ 162719 w 21600"/>
              <a:gd name="T1" fmla="*/ 0 h 21600"/>
              <a:gd name="T2" fmla="*/ 49160 w 21600"/>
              <a:gd name="T3" fmla="*/ 838200 h 21600"/>
              <a:gd name="T4" fmla="*/ 171538 w 21600"/>
              <a:gd name="T5" fmla="*/ 342498 h 21600"/>
              <a:gd name="T6" fmla="*/ 276278 w 21600"/>
              <a:gd name="T7" fmla="*/ 576845 h 21600"/>
              <a:gd name="T8" fmla="*/ 381000 w 21600"/>
              <a:gd name="T9" fmla="*/ 342498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vi-VN"/>
          </a:p>
        </p:txBody>
      </p:sp>
      <p:pic>
        <p:nvPicPr>
          <p:cNvPr id="20485" name="Picture 5" descr="box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341" y="3658447"/>
            <a:ext cx="1981659" cy="2896270"/>
          </a:xfrm>
          <a:prstGeom prst="rect">
            <a:avLst/>
          </a:prstGeom>
          <a:solidFill>
            <a:srgbClr val="00CC00"/>
          </a:solidFill>
          <a:ln w="9525">
            <a:solidFill>
              <a:srgbClr val="0000FF"/>
            </a:solidFill>
            <a:miter lim="800000"/>
            <a:headEnd/>
            <a:tailEnd/>
          </a:ln>
        </p:spPr>
      </p:pic>
      <p:sp>
        <p:nvSpPr>
          <p:cNvPr id="20486" name="Oval 9"/>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0</a:t>
            </a:r>
          </a:p>
        </p:txBody>
      </p:sp>
      <p:sp>
        <p:nvSpPr>
          <p:cNvPr id="125962" name="Oval 10"/>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1</a:t>
            </a:r>
          </a:p>
        </p:txBody>
      </p:sp>
      <p:sp>
        <p:nvSpPr>
          <p:cNvPr id="125963" name="Oval 11"/>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2</a:t>
            </a:r>
          </a:p>
        </p:txBody>
      </p:sp>
      <p:sp>
        <p:nvSpPr>
          <p:cNvPr id="125964" name="Oval 12"/>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3</a:t>
            </a:r>
          </a:p>
        </p:txBody>
      </p:sp>
    </p:spTree>
    <p:extLst>
      <p:ext uri="{BB962C8B-B14F-4D97-AF65-F5344CB8AC3E}">
        <p14:creationId xmlns:p14="http://schemas.microsoft.com/office/powerpoint/2010/main" val="38440044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1000"/>
                                        <p:tgtEl>
                                          <p:spTgt spid="125964"/>
                                        </p:tgtEl>
                                      </p:cBhvr>
                                    </p:animEffect>
                                    <p:set>
                                      <p:cBhvr>
                                        <p:cTn id="7" dur="1" fill="hold">
                                          <p:stCondLst>
                                            <p:cond delay="999"/>
                                          </p:stCondLst>
                                        </p:cTn>
                                        <p:tgtEl>
                                          <p:spTgt spid="125964"/>
                                        </p:tgtEl>
                                        <p:attrNameLst>
                                          <p:attrName>style.visibility</p:attrName>
                                        </p:attrNameLst>
                                      </p:cBhvr>
                                      <p:to>
                                        <p:strVal val="hidden"/>
                                      </p:to>
                                    </p:set>
                                  </p:childTnLst>
                                </p:cTn>
                              </p:par>
                            </p:childTnLst>
                          </p:cTn>
                        </p:par>
                        <p:par>
                          <p:cTn id="8" fill="hold" nodeType="afterGroup">
                            <p:stCondLst>
                              <p:cond delay="1000"/>
                            </p:stCondLst>
                            <p:childTnLst>
                              <p:par>
                                <p:cTn id="9" presetID="3" presetClass="exit" presetSubtype="10" fill="hold" grpId="0" nodeType="afterEffect">
                                  <p:stCondLst>
                                    <p:cond delay="0"/>
                                  </p:stCondLst>
                                  <p:childTnLst>
                                    <p:animEffect transition="out" filter="blinds(horizontal)">
                                      <p:cBhvr>
                                        <p:cTn id="10" dur="3000"/>
                                        <p:tgtEl>
                                          <p:spTgt spid="125963"/>
                                        </p:tgtEl>
                                      </p:cBhvr>
                                    </p:animEffect>
                                    <p:set>
                                      <p:cBhvr>
                                        <p:cTn id="11" dur="1" fill="hold">
                                          <p:stCondLst>
                                            <p:cond delay="2999"/>
                                          </p:stCondLst>
                                        </p:cTn>
                                        <p:tgtEl>
                                          <p:spTgt spid="125963"/>
                                        </p:tgtEl>
                                        <p:attrNameLst>
                                          <p:attrName>style.visibility</p:attrName>
                                        </p:attrNameLst>
                                      </p:cBhvr>
                                      <p:to>
                                        <p:strVal val="hidden"/>
                                      </p:to>
                                    </p:set>
                                  </p:childTnLst>
                                </p:cTn>
                              </p:par>
                            </p:childTnLst>
                          </p:cTn>
                        </p:par>
                        <p:par>
                          <p:cTn id="12" fill="hold" nodeType="afterGroup">
                            <p:stCondLst>
                              <p:cond delay="4000"/>
                            </p:stCondLst>
                            <p:childTnLst>
                              <p:par>
                                <p:cTn id="13" presetID="3" presetClass="exit" presetSubtype="10" fill="hold" grpId="0" nodeType="afterEffect">
                                  <p:stCondLst>
                                    <p:cond delay="0"/>
                                  </p:stCondLst>
                                  <p:childTnLst>
                                    <p:animEffect transition="out" filter="blinds(horizontal)">
                                      <p:cBhvr>
                                        <p:cTn id="14" dur="500"/>
                                        <p:tgtEl>
                                          <p:spTgt spid="125962"/>
                                        </p:tgtEl>
                                      </p:cBhvr>
                                    </p:animEffect>
                                    <p:set>
                                      <p:cBhvr>
                                        <p:cTn id="15" dur="1" fill="hold">
                                          <p:stCondLst>
                                            <p:cond delay="499"/>
                                          </p:stCondLst>
                                        </p:cTn>
                                        <p:tgtEl>
                                          <p:spTgt spid="12596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5306"/>
                                        </p:tgtEl>
                                        <p:attrNameLst>
                                          <p:attrName>style.visibility</p:attrName>
                                        </p:attrNameLst>
                                      </p:cBhvr>
                                      <p:to>
                                        <p:strVal val="visible"/>
                                      </p:to>
                                    </p:set>
                                    <p:animEffect transition="in" filter="blinds(horizontal)">
                                      <p:cBhvr>
                                        <p:cTn id="20" dur="5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125962" grpId="0" animBg="1"/>
      <p:bldP spid="125963" grpId="0" animBg="1"/>
      <p:bldP spid="1259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1"/>
          <p:cNvSpPr txBox="1">
            <a:spLocks noChangeArrowheads="1"/>
          </p:cNvSpPr>
          <p:nvPr/>
        </p:nvSpPr>
        <p:spPr bwMode="auto">
          <a:xfrm>
            <a:off x="1522148" y="152436"/>
            <a:ext cx="5182799"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3601">
                <a:solidFill>
                  <a:srgbClr val="0000FF"/>
                </a:solidFill>
                <a:latin typeface="Times New Roman" panose="02020603050405020304" pitchFamily="18" charset="0"/>
              </a:rPr>
              <a:t>Câu 3</a:t>
            </a:r>
          </a:p>
        </p:txBody>
      </p:sp>
      <p:sp>
        <p:nvSpPr>
          <p:cNvPr id="21507" name="Text Box 12"/>
          <p:cNvSpPr txBox="1">
            <a:spLocks noChangeArrowheads="1"/>
          </p:cNvSpPr>
          <p:nvPr/>
        </p:nvSpPr>
        <p:spPr bwMode="auto">
          <a:xfrm>
            <a:off x="1522147" y="1524353"/>
            <a:ext cx="8536376" cy="201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400">
                <a:solidFill>
                  <a:srgbClr val="FF0000"/>
                </a:solidFill>
                <a:latin typeface="Times New Roman" panose="02020603050405020304" pitchFamily="18" charset="0"/>
              </a:rPr>
              <a:t> </a:t>
            </a:r>
            <a:r>
              <a:rPr lang="en-US" sz="3601">
                <a:solidFill>
                  <a:srgbClr val="FF0000"/>
                </a:solidFill>
                <a:latin typeface="Arial" panose="020B0604020202020204" pitchFamily="34" charset="0"/>
              </a:rPr>
              <a:t>Đa thức A(y) = y</a:t>
            </a:r>
            <a:r>
              <a:rPr lang="en-US" sz="3601" baseline="30000">
                <a:solidFill>
                  <a:srgbClr val="FF0000"/>
                </a:solidFill>
                <a:latin typeface="Arial" panose="020B0604020202020204" pitchFamily="34" charset="0"/>
              </a:rPr>
              <a:t>2</a:t>
            </a:r>
            <a:r>
              <a:rPr lang="en-US" sz="3601">
                <a:solidFill>
                  <a:srgbClr val="FF0000"/>
                </a:solidFill>
                <a:latin typeface="Arial" panose="020B0604020202020204" pitchFamily="34" charset="0"/>
              </a:rPr>
              <a:t> – 2y - 1  có tối đa hai nghiệm. </a:t>
            </a:r>
          </a:p>
          <a:p>
            <a:pPr algn="l" eaLnBrk="1" hangingPunct="1">
              <a:spcBef>
                <a:spcPct val="50000"/>
              </a:spcBef>
            </a:pPr>
            <a:r>
              <a:rPr lang="en-US" sz="3601">
                <a:solidFill>
                  <a:srgbClr val="FF0000"/>
                </a:solidFill>
                <a:latin typeface="Arial" panose="020B0604020202020204" pitchFamily="34" charset="0"/>
              </a:rPr>
              <a:t>Đúng hay sai?</a:t>
            </a:r>
          </a:p>
        </p:txBody>
      </p:sp>
      <p:sp>
        <p:nvSpPr>
          <p:cNvPr id="61456" name="Text Box 16"/>
          <p:cNvSpPr txBox="1">
            <a:spLocks noChangeArrowheads="1"/>
          </p:cNvSpPr>
          <p:nvPr/>
        </p:nvSpPr>
        <p:spPr bwMode="auto">
          <a:xfrm>
            <a:off x="1903236" y="4191971"/>
            <a:ext cx="3963317" cy="641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sz="3601">
                <a:solidFill>
                  <a:srgbClr val="0000FF"/>
                </a:solidFill>
                <a:latin typeface="Times New Roman" panose="02020603050405020304" pitchFamily="18" charset="0"/>
              </a:rPr>
              <a:t>Đ</a:t>
            </a:r>
            <a:r>
              <a:rPr lang="en-US" sz="3601">
                <a:solidFill>
                  <a:srgbClr val="0000FF"/>
                </a:solidFill>
              </a:rPr>
              <a:t>¸p ¸n: </a:t>
            </a:r>
            <a:r>
              <a:rPr lang="en-US" sz="3601">
                <a:solidFill>
                  <a:srgbClr val="0000FF"/>
                </a:solidFill>
                <a:latin typeface="Times New Roman" panose="02020603050405020304" pitchFamily="18" charset="0"/>
              </a:rPr>
              <a:t>Đ</a:t>
            </a:r>
            <a:r>
              <a:rPr lang="en-US" sz="3601">
                <a:solidFill>
                  <a:srgbClr val="0000FF"/>
                </a:solidFill>
              </a:rPr>
              <a:t>óng</a:t>
            </a:r>
          </a:p>
        </p:txBody>
      </p:sp>
      <p:sp>
        <p:nvSpPr>
          <p:cNvPr id="19461" name="UTurnArrow">
            <a:hlinkClick r:id="rId2" action="ppaction://hlinksldjump"/>
          </p:cNvPr>
          <p:cNvSpPr>
            <a:spLocks noEditPoints="1" noChangeArrowheads="1"/>
          </p:cNvSpPr>
          <p:nvPr/>
        </p:nvSpPr>
        <p:spPr bwMode="auto">
          <a:xfrm rot="5400000">
            <a:off x="2131889" y="5944976"/>
            <a:ext cx="381088" cy="838394"/>
          </a:xfrm>
          <a:custGeom>
            <a:avLst/>
            <a:gdLst>
              <a:gd name="T0" fmla="*/ 162719 w 21600"/>
              <a:gd name="T1" fmla="*/ 0 h 21600"/>
              <a:gd name="T2" fmla="*/ 49160 w 21600"/>
              <a:gd name="T3" fmla="*/ 838200 h 21600"/>
              <a:gd name="T4" fmla="*/ 171538 w 21600"/>
              <a:gd name="T5" fmla="*/ 342498 h 21600"/>
              <a:gd name="T6" fmla="*/ 276278 w 21600"/>
              <a:gd name="T7" fmla="*/ 576845 h 21600"/>
              <a:gd name="T8" fmla="*/ 381000 w 21600"/>
              <a:gd name="T9" fmla="*/ 342498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vi-VN"/>
          </a:p>
        </p:txBody>
      </p:sp>
      <p:pic>
        <p:nvPicPr>
          <p:cNvPr id="21510" name="Picture 6" descr="box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430" y="2515182"/>
            <a:ext cx="1829223" cy="2896270"/>
          </a:xfrm>
          <a:prstGeom prst="rect">
            <a:avLst/>
          </a:prstGeom>
          <a:solidFill>
            <a:srgbClr val="CC00FF"/>
          </a:solidFill>
          <a:ln w="9525">
            <a:solidFill>
              <a:srgbClr val="0000FF"/>
            </a:solidFill>
            <a:miter lim="800000"/>
            <a:headEnd/>
            <a:tailEnd/>
          </a:ln>
        </p:spPr>
      </p:pic>
      <p:sp>
        <p:nvSpPr>
          <p:cNvPr id="21511" name="Oval 7"/>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0</a:t>
            </a:r>
          </a:p>
        </p:txBody>
      </p:sp>
      <p:sp>
        <p:nvSpPr>
          <p:cNvPr id="126986" name="Oval 10"/>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1</a:t>
            </a:r>
          </a:p>
        </p:txBody>
      </p:sp>
      <p:sp>
        <p:nvSpPr>
          <p:cNvPr id="126987" name="Oval 11"/>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2</a:t>
            </a:r>
          </a:p>
        </p:txBody>
      </p:sp>
      <p:sp>
        <p:nvSpPr>
          <p:cNvPr id="126988" name="Oval 12"/>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3</a:t>
            </a:r>
          </a:p>
        </p:txBody>
      </p:sp>
    </p:spTree>
    <p:extLst>
      <p:ext uri="{BB962C8B-B14F-4D97-AF65-F5344CB8AC3E}">
        <p14:creationId xmlns:p14="http://schemas.microsoft.com/office/powerpoint/2010/main" val="275909900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3000"/>
                                        <p:tgtEl>
                                          <p:spTgt spid="126988"/>
                                        </p:tgtEl>
                                      </p:cBhvr>
                                    </p:animEffect>
                                    <p:set>
                                      <p:cBhvr>
                                        <p:cTn id="7" dur="1" fill="hold">
                                          <p:stCondLst>
                                            <p:cond delay="2999"/>
                                          </p:stCondLst>
                                        </p:cTn>
                                        <p:tgtEl>
                                          <p:spTgt spid="126988"/>
                                        </p:tgtEl>
                                        <p:attrNameLst>
                                          <p:attrName>style.visibility</p:attrName>
                                        </p:attrNameLst>
                                      </p:cBhvr>
                                      <p:to>
                                        <p:strVal val="hidden"/>
                                      </p:to>
                                    </p:set>
                                  </p:childTnLst>
                                </p:cTn>
                              </p:par>
                            </p:childTnLst>
                          </p:cTn>
                        </p:par>
                        <p:par>
                          <p:cTn id="8" fill="hold" nodeType="afterGroup">
                            <p:stCondLst>
                              <p:cond delay="3000"/>
                            </p:stCondLst>
                            <p:childTnLst>
                              <p:par>
                                <p:cTn id="9" presetID="3" presetClass="exit" presetSubtype="5" fill="hold" grpId="0" nodeType="afterEffect">
                                  <p:stCondLst>
                                    <p:cond delay="0"/>
                                  </p:stCondLst>
                                  <p:childTnLst>
                                    <p:animEffect transition="out" filter="blinds(vertical)">
                                      <p:cBhvr>
                                        <p:cTn id="10" dur="3000"/>
                                        <p:tgtEl>
                                          <p:spTgt spid="126987"/>
                                        </p:tgtEl>
                                      </p:cBhvr>
                                    </p:animEffect>
                                    <p:set>
                                      <p:cBhvr>
                                        <p:cTn id="11" dur="1" fill="hold">
                                          <p:stCondLst>
                                            <p:cond delay="2999"/>
                                          </p:stCondLst>
                                        </p:cTn>
                                        <p:tgtEl>
                                          <p:spTgt spid="126987"/>
                                        </p:tgtEl>
                                        <p:attrNameLst>
                                          <p:attrName>style.visibility</p:attrName>
                                        </p:attrNameLst>
                                      </p:cBhvr>
                                      <p:to>
                                        <p:strVal val="hidden"/>
                                      </p:to>
                                    </p:set>
                                  </p:childTnLst>
                                </p:cTn>
                              </p:par>
                            </p:childTnLst>
                          </p:cTn>
                        </p:par>
                        <p:par>
                          <p:cTn id="12" fill="hold" nodeType="afterGroup">
                            <p:stCondLst>
                              <p:cond delay="6000"/>
                            </p:stCondLst>
                            <p:childTnLst>
                              <p:par>
                                <p:cTn id="13" presetID="3" presetClass="exit" presetSubtype="10" fill="hold" grpId="0" nodeType="afterEffect">
                                  <p:stCondLst>
                                    <p:cond delay="0"/>
                                  </p:stCondLst>
                                  <p:childTnLst>
                                    <p:animEffect transition="out" filter="blinds(horizontal)">
                                      <p:cBhvr>
                                        <p:cTn id="14" dur="500"/>
                                        <p:tgtEl>
                                          <p:spTgt spid="126986"/>
                                        </p:tgtEl>
                                      </p:cBhvr>
                                    </p:animEffect>
                                    <p:set>
                                      <p:cBhvr>
                                        <p:cTn id="15" dur="1" fill="hold">
                                          <p:stCondLst>
                                            <p:cond delay="499"/>
                                          </p:stCondLst>
                                        </p:cTn>
                                        <p:tgtEl>
                                          <p:spTgt spid="12698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0"/>
                                        <p:tgtEl>
                                          <p:spTgt spid="126986"/>
                                        </p:tgtEl>
                                      </p:cBhvr>
                                    </p:animEffect>
                                    <p:set>
                                      <p:cBhvr>
                                        <p:cTn id="20" dur="1" fill="hold">
                                          <p:stCondLst>
                                            <p:cond delay="4999"/>
                                          </p:stCondLst>
                                        </p:cTn>
                                        <p:tgtEl>
                                          <p:spTgt spid="12698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1456"/>
                                        </p:tgtEl>
                                        <p:attrNameLst>
                                          <p:attrName>style.visibility</p:attrName>
                                        </p:attrNameLst>
                                      </p:cBhvr>
                                      <p:to>
                                        <p:strVal val="visible"/>
                                      </p:to>
                                    </p:set>
                                    <p:animEffect transition="in" filter="blinds(horizontal)">
                                      <p:cBhvr>
                                        <p:cTn id="25"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P spid="126986" grpId="0" animBg="1"/>
      <p:bldP spid="126986" grpId="1" animBg="1"/>
      <p:bldP spid="126987" grpId="0" animBg="1"/>
      <p:bldP spid="1269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Oval 9"/>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0</a:t>
            </a:r>
          </a:p>
        </p:txBody>
      </p:sp>
      <p:sp>
        <p:nvSpPr>
          <p:cNvPr id="8" name="Oval 10"/>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1</a:t>
            </a:r>
          </a:p>
        </p:txBody>
      </p:sp>
      <p:sp>
        <p:nvSpPr>
          <p:cNvPr id="7" name="Oval 11"/>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2</a:t>
            </a:r>
          </a:p>
        </p:txBody>
      </p:sp>
      <p:sp>
        <p:nvSpPr>
          <p:cNvPr id="3" name="Rectangle 2"/>
          <p:cNvSpPr/>
          <p:nvPr/>
        </p:nvSpPr>
        <p:spPr>
          <a:xfrm>
            <a:off x="1903236" y="914612"/>
            <a:ext cx="5411452" cy="923544"/>
          </a:xfrm>
          <a:prstGeom prst="rect">
            <a:avLst/>
          </a:prstGeom>
        </p:spPr>
        <p:txBody>
          <a:bodyPr>
            <a:spAutoFit/>
          </a:bodyPr>
          <a:lstStyle/>
          <a:p>
            <a:pPr algn="l">
              <a:defRPr/>
            </a:pPr>
            <a:r>
              <a:rPr lang="vi-VN" dirty="0">
                <a:latin typeface="+mj-lt"/>
              </a:rPr>
              <a:t>Câu 4. </a:t>
            </a:r>
            <a:r>
              <a:rPr lang="vi-VN" dirty="0">
                <a:latin typeface="+mj-lt"/>
              </a:rPr>
              <a:t>Nghiệm của đa thức </a:t>
            </a:r>
          </a:p>
          <a:p>
            <a:pPr algn="l">
              <a:defRPr/>
            </a:pPr>
            <a:endParaRPr lang="vi-VN" dirty="0">
              <a:latin typeface="+mj-lt"/>
            </a:endParaRPr>
          </a:p>
          <a:p>
            <a:pPr algn="l">
              <a:defRPr/>
            </a:pPr>
            <a:r>
              <a:rPr lang="vi-VN" dirty="0">
                <a:latin typeface="+mj-lt"/>
              </a:rPr>
              <a:t>P(x) = 5x +    là:</a:t>
            </a:r>
            <a:endParaRPr lang="vi-VN" dirty="0">
              <a:latin typeface="+mj-lt"/>
            </a:endParaRPr>
          </a:p>
        </p:txBody>
      </p:sp>
      <p:pic>
        <p:nvPicPr>
          <p:cNvPr id="3080" name="Picture 1" descr="D:\TRUONG\viethung\LOP 6\SO HOC 6\ppt\KI I\tiet 47\qua 5.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035" y="3324995"/>
            <a:ext cx="3582229" cy="353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UTurnArrow">
            <a:hlinkClick r:id="rId5" action="ppaction://hlinksldjump"/>
          </p:cNvPr>
          <p:cNvSpPr>
            <a:spLocks noEditPoints="1" noChangeArrowheads="1"/>
          </p:cNvSpPr>
          <p:nvPr/>
        </p:nvSpPr>
        <p:spPr bwMode="auto">
          <a:xfrm rot="5400000">
            <a:off x="2131889" y="5944976"/>
            <a:ext cx="381088" cy="838394"/>
          </a:xfrm>
          <a:custGeom>
            <a:avLst/>
            <a:gdLst>
              <a:gd name="T0" fmla="*/ 162719 w 21600"/>
              <a:gd name="T1" fmla="*/ 0 h 21600"/>
              <a:gd name="T2" fmla="*/ 49160 w 21600"/>
              <a:gd name="T3" fmla="*/ 838200 h 21600"/>
              <a:gd name="T4" fmla="*/ 171538 w 21600"/>
              <a:gd name="T5" fmla="*/ 342498 h 21600"/>
              <a:gd name="T6" fmla="*/ 276278 w 21600"/>
              <a:gd name="T7" fmla="*/ 576845 h 21600"/>
              <a:gd name="T8" fmla="*/ 381000 w 21600"/>
              <a:gd name="T9" fmla="*/ 342498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vi-VN"/>
          </a:p>
        </p:txBody>
      </p:sp>
      <p:sp>
        <p:nvSpPr>
          <p:cNvPr id="6" name="Oval 12"/>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3</a:t>
            </a:r>
          </a:p>
        </p:txBody>
      </p:sp>
      <p:graphicFrame>
        <p:nvGraphicFramePr>
          <p:cNvPr id="3074" name="Object 10"/>
          <p:cNvGraphicFramePr>
            <a:graphicFrameLocks noChangeAspect="1"/>
          </p:cNvGraphicFramePr>
          <p:nvPr/>
        </p:nvGraphicFramePr>
        <p:xfrm>
          <a:off x="3732460" y="1524353"/>
          <a:ext cx="366798" cy="990829"/>
        </p:xfrm>
        <a:graphic>
          <a:graphicData uri="http://schemas.openxmlformats.org/presentationml/2006/ole">
            <mc:AlternateContent xmlns:mc="http://schemas.openxmlformats.org/markup-compatibility/2006">
              <mc:Choice xmlns:v="urn:schemas-microsoft-com:vml" Requires="v">
                <p:oleObj spid="_x0000_s6146" name="Equation" r:id="rId6" imgW="152280" imgH="393480" progId="Equation.DSMT4">
                  <p:embed/>
                </p:oleObj>
              </mc:Choice>
              <mc:Fallback>
                <p:oleObj name="Equation" r:id="rId6" imgW="15228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2460" y="1524353"/>
                        <a:ext cx="366798" cy="9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1"/>
          <p:cNvGrpSpPr>
            <a:grpSpLocks/>
          </p:cNvGrpSpPr>
          <p:nvPr/>
        </p:nvGrpSpPr>
        <p:grpSpPr bwMode="auto">
          <a:xfrm>
            <a:off x="3046500" y="3810882"/>
            <a:ext cx="2820053" cy="973363"/>
            <a:chOff x="1524000" y="3810000"/>
            <a:chExt cx="2819400" cy="972671"/>
          </a:xfrm>
        </p:grpSpPr>
        <p:sp>
          <p:nvSpPr>
            <p:cNvPr id="4" name="TextBox 3"/>
            <p:cNvSpPr txBox="1"/>
            <p:nvPr/>
          </p:nvSpPr>
          <p:spPr>
            <a:xfrm>
              <a:off x="1524000" y="3962327"/>
              <a:ext cx="2819400" cy="369155"/>
            </a:xfrm>
            <a:prstGeom prst="rect">
              <a:avLst/>
            </a:prstGeom>
            <a:noFill/>
          </p:spPr>
          <p:txBody>
            <a:bodyPr>
              <a:spAutoFit/>
            </a:bodyPr>
            <a:lstStyle/>
            <a:p>
              <a:pPr algn="l">
                <a:defRPr/>
              </a:pPr>
              <a:r>
                <a:rPr lang="vi-VN" dirty="0">
                  <a:latin typeface="+mj-lt"/>
                </a:rPr>
                <a:t>Đáp án: </a:t>
              </a:r>
            </a:p>
          </p:txBody>
        </p:sp>
        <p:graphicFrame>
          <p:nvGraphicFramePr>
            <p:cNvPr id="3075" name="Object 11"/>
            <p:cNvGraphicFramePr>
              <a:graphicFrameLocks noChangeAspect="1"/>
            </p:cNvGraphicFramePr>
            <p:nvPr/>
          </p:nvGraphicFramePr>
          <p:xfrm>
            <a:off x="2971800" y="3810000"/>
            <a:ext cx="533400" cy="972671"/>
          </p:xfrm>
          <a:graphic>
            <a:graphicData uri="http://schemas.openxmlformats.org/presentationml/2006/ole">
              <mc:AlternateContent xmlns:mc="http://schemas.openxmlformats.org/markup-compatibility/2006">
                <mc:Choice xmlns:v="urn:schemas-microsoft-com:vml" Requires="v">
                  <p:oleObj spid="_x0000_s6147" name="Equation" r:id="rId8" imgW="215640" imgH="393480" progId="Equation.DSMT4">
                    <p:embed/>
                  </p:oleObj>
                </mc:Choice>
                <mc:Fallback>
                  <p:oleObj name="Equation" r:id="rId8" imgW="21564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810000"/>
                          <a:ext cx="533400" cy="972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740722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nodeType="afterGroup">
                            <p:stCondLst>
                              <p:cond delay="1000"/>
                            </p:stCondLst>
                            <p:childTnLst>
                              <p:par>
                                <p:cTn id="9" presetID="3" presetClass="exit" presetSubtype="10" fill="hold" grpId="0" nodeType="afterEffect">
                                  <p:stCondLst>
                                    <p:cond delay="0"/>
                                  </p:stCondLst>
                                  <p:childTnLst>
                                    <p:animEffect transition="out" filter="blinds(horizontal)">
                                      <p:cBhvr>
                                        <p:cTn id="10" dur="3000"/>
                                        <p:tgtEl>
                                          <p:spTgt spid="7"/>
                                        </p:tgtEl>
                                      </p:cBhvr>
                                    </p:animEffect>
                                    <p:set>
                                      <p:cBhvr>
                                        <p:cTn id="11" dur="1" fill="hold">
                                          <p:stCondLst>
                                            <p:cond delay="2999"/>
                                          </p:stCondLst>
                                        </p:cTn>
                                        <p:tgtEl>
                                          <p:spTgt spid="7"/>
                                        </p:tgtEl>
                                        <p:attrNameLst>
                                          <p:attrName>style.visibility</p:attrName>
                                        </p:attrNameLst>
                                      </p:cBhvr>
                                      <p:to>
                                        <p:strVal val="hidden"/>
                                      </p:to>
                                    </p:set>
                                  </p:childTnLst>
                                </p:cTn>
                              </p:par>
                            </p:childTnLst>
                          </p:cTn>
                        </p:par>
                        <p:par>
                          <p:cTn id="12" fill="hold" nodeType="afterGroup">
                            <p:stCondLst>
                              <p:cond delay="4000"/>
                            </p:stCondLst>
                            <p:childTnLst>
                              <p:par>
                                <p:cTn id="13" presetID="3" presetClass="exit" presetSubtype="10" fill="hold" grpId="0" nodeType="after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79453" y="609741"/>
            <a:ext cx="5792541" cy="923544"/>
          </a:xfrm>
          <a:prstGeom prst="rect">
            <a:avLst/>
          </a:prstGeom>
          <a:noFill/>
        </p:spPr>
        <p:txBody>
          <a:bodyPr>
            <a:spAutoFit/>
          </a:bodyPr>
          <a:lstStyle/>
          <a:p>
            <a:pPr algn="l">
              <a:defRPr/>
            </a:pPr>
            <a:r>
              <a:rPr lang="vi-VN" dirty="0">
                <a:latin typeface="+mj-lt"/>
              </a:rPr>
              <a:t>Câu 5. </a:t>
            </a:r>
            <a:r>
              <a:rPr lang="en-US" dirty="0">
                <a:latin typeface="+mj-lt"/>
                <a:cs typeface="Arial" charset="0"/>
              </a:rPr>
              <a:t>x = 1 </a:t>
            </a:r>
            <a:r>
              <a:rPr lang="en-US" dirty="0" err="1">
                <a:latin typeface="+mj-lt"/>
                <a:cs typeface="Arial" charset="0"/>
              </a:rPr>
              <a:t>và</a:t>
            </a:r>
            <a:r>
              <a:rPr lang="en-US" dirty="0">
                <a:latin typeface="+mj-lt"/>
                <a:cs typeface="Arial" charset="0"/>
              </a:rPr>
              <a:t> x = 3 </a:t>
            </a:r>
            <a:r>
              <a:rPr lang="en-US" dirty="0" err="1">
                <a:latin typeface="+mj-lt"/>
                <a:cs typeface="Arial" charset="0"/>
              </a:rPr>
              <a:t>có</a:t>
            </a:r>
            <a:r>
              <a:rPr lang="en-US" dirty="0">
                <a:latin typeface="+mj-lt"/>
                <a:cs typeface="Arial" charset="0"/>
              </a:rPr>
              <a:t> </a:t>
            </a:r>
            <a:r>
              <a:rPr lang="en-US" dirty="0" err="1">
                <a:latin typeface="+mj-lt"/>
                <a:cs typeface="Arial" charset="0"/>
              </a:rPr>
              <a:t>phải</a:t>
            </a:r>
            <a:r>
              <a:rPr lang="en-US" dirty="0">
                <a:latin typeface="+mj-lt"/>
                <a:cs typeface="Arial" charset="0"/>
              </a:rPr>
              <a:t> </a:t>
            </a:r>
            <a:r>
              <a:rPr lang="en-US" dirty="0" err="1">
                <a:latin typeface="+mj-lt"/>
                <a:cs typeface="Arial" charset="0"/>
              </a:rPr>
              <a:t>là</a:t>
            </a:r>
            <a:r>
              <a:rPr lang="en-US" dirty="0">
                <a:latin typeface="+mj-lt"/>
                <a:cs typeface="Arial" charset="0"/>
              </a:rPr>
              <a:t> </a:t>
            </a:r>
            <a:r>
              <a:rPr lang="en-US" dirty="0" err="1">
                <a:latin typeface="+mj-lt"/>
                <a:cs typeface="Arial" charset="0"/>
              </a:rPr>
              <a:t>nghiệm</a:t>
            </a:r>
            <a:r>
              <a:rPr lang="en-US" dirty="0">
                <a:latin typeface="+mj-lt"/>
                <a:cs typeface="Arial" charset="0"/>
              </a:rPr>
              <a:t> </a:t>
            </a:r>
            <a:r>
              <a:rPr lang="en-US" dirty="0" err="1">
                <a:latin typeface="+mj-lt"/>
                <a:cs typeface="Arial" charset="0"/>
              </a:rPr>
              <a:t>của</a:t>
            </a:r>
            <a:r>
              <a:rPr lang="en-US" dirty="0">
                <a:latin typeface="+mj-lt"/>
                <a:cs typeface="Arial" charset="0"/>
              </a:rPr>
              <a:t> </a:t>
            </a:r>
            <a:r>
              <a:rPr lang="en-US" dirty="0" err="1">
                <a:latin typeface="+mj-lt"/>
                <a:cs typeface="Arial" charset="0"/>
              </a:rPr>
              <a:t>đa</a:t>
            </a:r>
            <a:r>
              <a:rPr lang="en-US" dirty="0">
                <a:latin typeface="+mj-lt"/>
                <a:cs typeface="Arial" charset="0"/>
              </a:rPr>
              <a:t> </a:t>
            </a:r>
            <a:r>
              <a:rPr lang="en-US" dirty="0" err="1">
                <a:latin typeface="+mj-lt"/>
                <a:cs typeface="Arial" charset="0"/>
              </a:rPr>
              <a:t>thức</a:t>
            </a:r>
            <a:r>
              <a:rPr lang="en-US" dirty="0">
                <a:latin typeface="+mj-lt"/>
                <a:cs typeface="Arial" charset="0"/>
              </a:rPr>
              <a:t>  </a:t>
            </a:r>
          </a:p>
          <a:p>
            <a:pPr algn="l">
              <a:defRPr/>
            </a:pPr>
            <a:r>
              <a:rPr lang="en-US" dirty="0">
                <a:latin typeface="+mj-lt"/>
                <a:cs typeface="Arial" charset="0"/>
              </a:rPr>
              <a:t>Q(x) =                       </a:t>
            </a:r>
            <a:r>
              <a:rPr lang="en-US" dirty="0" err="1">
                <a:latin typeface="+mj-lt"/>
                <a:cs typeface="Arial" charset="0"/>
              </a:rPr>
              <a:t>không</a:t>
            </a:r>
            <a:r>
              <a:rPr lang="en-US" dirty="0">
                <a:latin typeface="+mj-lt"/>
                <a:cs typeface="Arial" charset="0"/>
              </a:rPr>
              <a:t> ?</a:t>
            </a:r>
            <a:endParaRPr lang="vi-VN" dirty="0">
              <a:latin typeface="+mj-lt"/>
              <a:cs typeface="Arial" charset="0"/>
            </a:endParaRPr>
          </a:p>
          <a:p>
            <a:pPr>
              <a:defRPr/>
            </a:pPr>
            <a:endParaRPr lang="vi-VN" dirty="0">
              <a:latin typeface="+mj-lt"/>
            </a:endParaRPr>
          </a:p>
        </p:txBody>
      </p:sp>
      <p:pic>
        <p:nvPicPr>
          <p:cNvPr id="4100" name="Picture 2" descr="D:\TRUONG\viethung\LOP 6\SO HOC 6\ppt\KI I\tiet 47\qua 4.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287" y="3607635"/>
            <a:ext cx="3902978" cy="32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TurnArrow">
            <a:hlinkClick r:id="rId5" action="ppaction://hlinksldjump"/>
          </p:cNvPr>
          <p:cNvSpPr>
            <a:spLocks noEditPoints="1" noChangeArrowheads="1"/>
          </p:cNvSpPr>
          <p:nvPr/>
        </p:nvSpPr>
        <p:spPr bwMode="auto">
          <a:xfrm rot="5400000">
            <a:off x="2131889" y="5944976"/>
            <a:ext cx="381088" cy="838394"/>
          </a:xfrm>
          <a:custGeom>
            <a:avLst/>
            <a:gdLst>
              <a:gd name="T0" fmla="*/ 162719 w 21600"/>
              <a:gd name="T1" fmla="*/ 0 h 21600"/>
              <a:gd name="T2" fmla="*/ 49160 w 21600"/>
              <a:gd name="T3" fmla="*/ 838200 h 21600"/>
              <a:gd name="T4" fmla="*/ 171538 w 21600"/>
              <a:gd name="T5" fmla="*/ 342498 h 21600"/>
              <a:gd name="T6" fmla="*/ 276278 w 21600"/>
              <a:gd name="T7" fmla="*/ 576845 h 21600"/>
              <a:gd name="T8" fmla="*/ 381000 w 21600"/>
              <a:gd name="T9" fmla="*/ 342498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vi-VN"/>
          </a:p>
        </p:txBody>
      </p:sp>
      <p:sp>
        <p:nvSpPr>
          <p:cNvPr id="4102" name="Oval 9"/>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0</a:t>
            </a:r>
          </a:p>
        </p:txBody>
      </p:sp>
      <p:sp>
        <p:nvSpPr>
          <p:cNvPr id="8" name="Oval 10"/>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1</a:t>
            </a:r>
          </a:p>
        </p:txBody>
      </p:sp>
      <p:sp>
        <p:nvSpPr>
          <p:cNvPr id="10" name="Oval 11"/>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2</a:t>
            </a:r>
          </a:p>
        </p:txBody>
      </p:sp>
      <p:sp>
        <p:nvSpPr>
          <p:cNvPr id="12" name="Oval 12"/>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3</a:t>
            </a:r>
          </a:p>
        </p:txBody>
      </p:sp>
      <p:graphicFrame>
        <p:nvGraphicFramePr>
          <p:cNvPr id="4098" name="Object 11"/>
          <p:cNvGraphicFramePr>
            <a:graphicFrameLocks noChangeAspect="1"/>
          </p:cNvGraphicFramePr>
          <p:nvPr/>
        </p:nvGraphicFramePr>
        <p:xfrm>
          <a:off x="3122718" y="1524353"/>
          <a:ext cx="1524353" cy="443016"/>
        </p:xfrm>
        <a:graphic>
          <a:graphicData uri="http://schemas.openxmlformats.org/presentationml/2006/ole">
            <mc:AlternateContent xmlns:mc="http://schemas.openxmlformats.org/markup-compatibility/2006">
              <mc:Choice xmlns:v="urn:schemas-microsoft-com:vml" Requires="v">
                <p:oleObj spid="_x0000_s7170" name="Equation" r:id="rId6" imgW="698400" imgH="203040" progId="Equation.DSMT4">
                  <p:embed/>
                </p:oleObj>
              </mc:Choice>
              <mc:Fallback>
                <p:oleObj name="Equation" r:id="rId6" imgW="6984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718" y="1524353"/>
                        <a:ext cx="1524353" cy="443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p:cNvSpPr txBox="1"/>
          <p:nvPr/>
        </p:nvSpPr>
        <p:spPr>
          <a:xfrm>
            <a:off x="2894065" y="3201141"/>
            <a:ext cx="2438964" cy="369417"/>
          </a:xfrm>
          <a:prstGeom prst="rect">
            <a:avLst/>
          </a:prstGeom>
          <a:noFill/>
        </p:spPr>
        <p:txBody>
          <a:bodyPr>
            <a:spAutoFit/>
          </a:bodyPr>
          <a:lstStyle/>
          <a:p>
            <a:pPr>
              <a:defRPr/>
            </a:pPr>
            <a:r>
              <a:rPr lang="en-US" dirty="0" err="1">
                <a:latin typeface="+mj-lt"/>
                <a:cs typeface="Arial" charset="0"/>
              </a:rPr>
              <a:t>Có</a:t>
            </a:r>
            <a:endParaRPr lang="vi-VN" dirty="0">
              <a:latin typeface="+mj-lt"/>
              <a:cs typeface="Arial" charset="0"/>
            </a:endParaRPr>
          </a:p>
        </p:txBody>
      </p:sp>
    </p:spTree>
    <p:extLst>
      <p:ext uri="{BB962C8B-B14F-4D97-AF65-F5344CB8AC3E}">
        <p14:creationId xmlns:p14="http://schemas.microsoft.com/office/powerpoint/2010/main" val="2305290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par>
                          <p:cTn id="8" fill="hold" nodeType="afterGroup">
                            <p:stCondLst>
                              <p:cond delay="1000"/>
                            </p:stCondLst>
                            <p:childTnLst>
                              <p:par>
                                <p:cTn id="9" presetID="3" presetClass="exit" presetSubtype="10" fill="hold" grpId="0" nodeType="afterEffect">
                                  <p:stCondLst>
                                    <p:cond delay="0"/>
                                  </p:stCondLst>
                                  <p:childTnLst>
                                    <p:animEffect transition="out" filter="blinds(horizontal)">
                                      <p:cBhvr>
                                        <p:cTn id="10" dur="3000"/>
                                        <p:tgtEl>
                                          <p:spTgt spid="10"/>
                                        </p:tgtEl>
                                      </p:cBhvr>
                                    </p:animEffect>
                                    <p:set>
                                      <p:cBhvr>
                                        <p:cTn id="11" dur="1" fill="hold">
                                          <p:stCondLst>
                                            <p:cond delay="2999"/>
                                          </p:stCondLst>
                                        </p:cTn>
                                        <p:tgtEl>
                                          <p:spTgt spid="10"/>
                                        </p:tgtEl>
                                        <p:attrNameLst>
                                          <p:attrName>style.visibility</p:attrName>
                                        </p:attrNameLst>
                                      </p:cBhvr>
                                      <p:to>
                                        <p:strVal val="hidden"/>
                                      </p:to>
                                    </p:set>
                                  </p:childTnLst>
                                </p:cTn>
                              </p:par>
                            </p:childTnLst>
                          </p:cTn>
                        </p:par>
                        <p:par>
                          <p:cTn id="12" fill="hold" nodeType="afterGroup">
                            <p:stCondLst>
                              <p:cond delay="4000"/>
                            </p:stCondLst>
                            <p:childTnLst>
                              <p:par>
                                <p:cTn id="13" presetID="3" presetClass="exit" presetSubtype="10" fill="hold" grpId="0" nodeType="after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646" y="4189747"/>
            <a:ext cx="7825887" cy="312817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239" y="3975449"/>
            <a:ext cx="2159282" cy="2825443"/>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344496" y="3921282"/>
            <a:ext cx="1564986" cy="1486749"/>
          </a:xfrm>
          <a:prstGeom prst="rect">
            <a:avLst/>
          </a:prstGeom>
          <a:effectLst>
            <a:outerShdw blurRad="50800" dist="38100" dir="5400000" algn="t" rotWithShape="0">
              <a:prstClr val="black">
                <a:alpha val="40000"/>
              </a:prstClr>
            </a:outerShdw>
          </a:effectLst>
        </p:spPr>
      </p:pic>
      <p:pic>
        <p:nvPicPr>
          <p:cNvPr id="12" name="图片 15">
            <a:extLst>
              <a:ext uri="{FF2B5EF4-FFF2-40B4-BE49-F238E27FC236}">
                <a16:creationId xmlns="" xmlns:a16="http://schemas.microsoft.com/office/drawing/2014/main" id="{FA486FBD-79F2-46BA-B123-8A7531F53D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2249" y="5233702"/>
            <a:ext cx="1179654" cy="1543591"/>
          </a:xfrm>
          <a:prstGeom prst="rect">
            <a:avLst/>
          </a:prstGeom>
        </p:spPr>
      </p:pic>
      <p:sp>
        <p:nvSpPr>
          <p:cNvPr id="7" name="Rectangle 4"/>
          <p:cNvSpPr>
            <a:spLocks noChangeArrowheads="1"/>
          </p:cNvSpPr>
          <p:nvPr/>
        </p:nvSpPr>
        <p:spPr bwMode="auto">
          <a:xfrm>
            <a:off x="3580024" y="457306"/>
            <a:ext cx="4496841"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vi-VN" sz="3601" dirty="0">
                <a:solidFill>
                  <a:srgbClr val="FF3300"/>
                </a:solidFill>
                <a:latin typeface="Arial" panose="020B0604020202020204" pitchFamily="34" charset="0"/>
              </a:rPr>
              <a:t>KIỂM TRA BÀI CŨ</a:t>
            </a:r>
            <a:endParaRPr lang="en-US" sz="3601" dirty="0">
              <a:solidFill>
                <a:srgbClr val="FF3300"/>
              </a:solidFill>
              <a:latin typeface="Arial" panose="020B0604020202020204" pitchFamily="34" charset="0"/>
            </a:endParaRPr>
          </a:p>
        </p:txBody>
      </p:sp>
      <p:sp>
        <p:nvSpPr>
          <p:cNvPr id="8" name="5-Point Star 7">
            <a:hlinkClick r:id="rId7" action="ppaction://hlinkfile"/>
          </p:cNvPr>
          <p:cNvSpPr/>
          <p:nvPr/>
        </p:nvSpPr>
        <p:spPr bwMode="auto">
          <a:xfrm>
            <a:off x="5028159" y="1829224"/>
            <a:ext cx="2515182" cy="2515182"/>
          </a:xfrm>
          <a:prstGeom prst="star5">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defRPr/>
            </a:pPr>
            <a:endParaRPr lang="vi-VN">
              <a:cs typeface="Arial" charset="0"/>
            </a:endParaRPr>
          </a:p>
        </p:txBody>
      </p:sp>
    </p:spTree>
    <p:extLst>
      <p:ext uri="{BB962C8B-B14F-4D97-AF65-F5344CB8AC3E}">
        <p14:creationId xmlns:p14="http://schemas.microsoft.com/office/powerpoint/2010/main" val="28505851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42" presetClass="entr" presetSubtype="0" fill="hold" nodeType="with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500"/>
                                        <p:tgtEl>
                                          <p:spTgt spid="22"/>
                                        </p:tgtEl>
                                      </p:cBhvr>
                                    </p:animEffect>
                                    <p:anim calcmode="lin" valueType="num">
                                      <p:cBhvr>
                                        <p:cTn id="21" dur="1500" fill="hold"/>
                                        <p:tgtEl>
                                          <p:spTgt spid="22"/>
                                        </p:tgtEl>
                                        <p:attrNameLst>
                                          <p:attrName>ppt_x</p:attrName>
                                        </p:attrNameLst>
                                      </p:cBhvr>
                                      <p:tavLst>
                                        <p:tav tm="0">
                                          <p:val>
                                            <p:strVal val="#ppt_x"/>
                                          </p:val>
                                        </p:tav>
                                        <p:tav tm="100000">
                                          <p:val>
                                            <p:strVal val="#ppt_x"/>
                                          </p:val>
                                        </p:tav>
                                      </p:tavLst>
                                    </p:anim>
                                    <p:anim calcmode="lin" valueType="num">
                                      <p:cBhvr>
                                        <p:cTn id="22" dur="1500" fill="hold"/>
                                        <p:tgtEl>
                                          <p:spTgt spid="22"/>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8106" y="1143265"/>
            <a:ext cx="6097411" cy="923544"/>
          </a:xfrm>
          <a:prstGeom prst="rect">
            <a:avLst/>
          </a:prstGeom>
        </p:spPr>
        <p:txBody>
          <a:bodyPr>
            <a:spAutoFit/>
          </a:bodyPr>
          <a:lstStyle/>
          <a:p>
            <a:pPr algn="l">
              <a:defRPr/>
            </a:pPr>
            <a:r>
              <a:rPr lang="vi-VN" dirty="0">
                <a:latin typeface="+mj-lt"/>
              </a:rPr>
              <a:t>Câu 6. </a:t>
            </a:r>
            <a:r>
              <a:rPr lang="en-US" dirty="0" err="1">
                <a:latin typeface="+mj-lt"/>
                <a:cs typeface="Arial" charset="0"/>
              </a:rPr>
              <a:t>Tìm</a:t>
            </a:r>
            <a:r>
              <a:rPr lang="en-US" dirty="0">
                <a:latin typeface="+mj-lt"/>
                <a:cs typeface="Arial" charset="0"/>
              </a:rPr>
              <a:t> </a:t>
            </a:r>
            <a:r>
              <a:rPr lang="en-US" dirty="0" err="1">
                <a:latin typeface="+mj-lt"/>
                <a:cs typeface="Arial" charset="0"/>
              </a:rPr>
              <a:t>nghiệm</a:t>
            </a:r>
            <a:r>
              <a:rPr lang="en-US" dirty="0">
                <a:latin typeface="+mj-lt"/>
                <a:cs typeface="Arial" charset="0"/>
              </a:rPr>
              <a:t> </a:t>
            </a:r>
            <a:r>
              <a:rPr lang="en-US" dirty="0" err="1">
                <a:latin typeface="+mj-lt"/>
                <a:cs typeface="Arial" charset="0"/>
              </a:rPr>
              <a:t>của</a:t>
            </a:r>
            <a:r>
              <a:rPr lang="en-US" dirty="0">
                <a:latin typeface="+mj-lt"/>
                <a:cs typeface="Arial" charset="0"/>
              </a:rPr>
              <a:t> </a:t>
            </a:r>
            <a:r>
              <a:rPr lang="en-US" dirty="0" err="1">
                <a:latin typeface="+mj-lt"/>
                <a:cs typeface="Arial" charset="0"/>
              </a:rPr>
              <a:t>đa</a:t>
            </a:r>
            <a:r>
              <a:rPr lang="en-US" dirty="0">
                <a:latin typeface="+mj-lt"/>
                <a:cs typeface="Arial" charset="0"/>
              </a:rPr>
              <a:t> </a:t>
            </a:r>
            <a:r>
              <a:rPr lang="en-US" dirty="0" err="1">
                <a:latin typeface="+mj-lt"/>
                <a:cs typeface="Arial" charset="0"/>
              </a:rPr>
              <a:t>thức</a:t>
            </a:r>
            <a:r>
              <a:rPr lang="en-US" dirty="0">
                <a:latin typeface="+mj-lt"/>
                <a:cs typeface="Arial" charset="0"/>
              </a:rPr>
              <a:t> </a:t>
            </a:r>
            <a:endParaRPr lang="vi-VN" dirty="0">
              <a:latin typeface="+mj-lt"/>
              <a:cs typeface="Arial" charset="0"/>
            </a:endParaRPr>
          </a:p>
          <a:p>
            <a:pPr algn="ctr">
              <a:defRPr/>
            </a:pPr>
            <a:r>
              <a:rPr lang="en-US" dirty="0">
                <a:latin typeface="+mj-lt"/>
                <a:cs typeface="Arial" charset="0"/>
              </a:rPr>
              <a:t>P(y) = 3y + 6</a:t>
            </a:r>
            <a:endParaRPr lang="vi-VN" dirty="0">
              <a:latin typeface="+mj-lt"/>
              <a:cs typeface="Arial" charset="0"/>
            </a:endParaRPr>
          </a:p>
          <a:p>
            <a:pPr algn="l">
              <a:defRPr/>
            </a:pPr>
            <a:endParaRPr lang="vi-VN" dirty="0">
              <a:latin typeface="+mj-lt"/>
            </a:endParaRPr>
          </a:p>
        </p:txBody>
      </p:sp>
      <p:sp>
        <p:nvSpPr>
          <p:cNvPr id="8" name="TextBox 7"/>
          <p:cNvSpPr txBox="1"/>
          <p:nvPr/>
        </p:nvSpPr>
        <p:spPr>
          <a:xfrm>
            <a:off x="2589194" y="3277359"/>
            <a:ext cx="4115753" cy="369417"/>
          </a:xfrm>
          <a:prstGeom prst="rect">
            <a:avLst/>
          </a:prstGeom>
          <a:noFill/>
        </p:spPr>
        <p:txBody>
          <a:bodyPr>
            <a:spAutoFit/>
          </a:bodyPr>
          <a:lstStyle/>
          <a:p>
            <a:pPr algn="l">
              <a:defRPr/>
            </a:pPr>
            <a:r>
              <a:rPr lang="vi-VN" dirty="0">
                <a:latin typeface="+mj-lt"/>
              </a:rPr>
              <a:t>y = -2 </a:t>
            </a:r>
            <a:endParaRPr lang="vi-VN" dirty="0">
              <a:latin typeface="+mj-lt"/>
            </a:endParaRPr>
          </a:p>
        </p:txBody>
      </p:sp>
      <p:pic>
        <p:nvPicPr>
          <p:cNvPr id="22532" name="Picture 1" descr="D:\TRUONG\viethung\LOP 6\SO HOC 6\ppt\KI I\tiet 47\qua 2.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906" y="3582230"/>
            <a:ext cx="3277358" cy="327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TurnArrow">
            <a:hlinkClick r:id="rId4" action="ppaction://hlinksldjump"/>
          </p:cNvPr>
          <p:cNvSpPr>
            <a:spLocks noEditPoints="1" noChangeArrowheads="1"/>
          </p:cNvSpPr>
          <p:nvPr/>
        </p:nvSpPr>
        <p:spPr bwMode="auto">
          <a:xfrm rot="5400000">
            <a:off x="2131889" y="5944976"/>
            <a:ext cx="381088" cy="838394"/>
          </a:xfrm>
          <a:custGeom>
            <a:avLst/>
            <a:gdLst>
              <a:gd name="T0" fmla="*/ 162719 w 21600"/>
              <a:gd name="T1" fmla="*/ 0 h 21600"/>
              <a:gd name="T2" fmla="*/ 49160 w 21600"/>
              <a:gd name="T3" fmla="*/ 838200 h 21600"/>
              <a:gd name="T4" fmla="*/ 171538 w 21600"/>
              <a:gd name="T5" fmla="*/ 342498 h 21600"/>
              <a:gd name="T6" fmla="*/ 276278 w 21600"/>
              <a:gd name="T7" fmla="*/ 576845 h 21600"/>
              <a:gd name="T8" fmla="*/ 381000 w 21600"/>
              <a:gd name="T9" fmla="*/ 342498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vi-VN"/>
          </a:p>
        </p:txBody>
      </p:sp>
      <p:sp>
        <p:nvSpPr>
          <p:cNvPr id="22534" name="Oval 9"/>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0</a:t>
            </a:r>
          </a:p>
        </p:txBody>
      </p:sp>
      <p:sp>
        <p:nvSpPr>
          <p:cNvPr id="9" name="Oval 10"/>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1</a:t>
            </a:r>
          </a:p>
        </p:txBody>
      </p:sp>
      <p:sp>
        <p:nvSpPr>
          <p:cNvPr id="11" name="Oval 11"/>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2</a:t>
            </a:r>
          </a:p>
        </p:txBody>
      </p:sp>
      <p:sp>
        <p:nvSpPr>
          <p:cNvPr id="12" name="Oval 12"/>
          <p:cNvSpPr>
            <a:spLocks noChangeArrowheads="1"/>
          </p:cNvSpPr>
          <p:nvPr/>
        </p:nvSpPr>
        <p:spPr bwMode="auto">
          <a:xfrm>
            <a:off x="8839041" y="0"/>
            <a:ext cx="1829223" cy="1753006"/>
          </a:xfrm>
          <a:prstGeom prst="ellipse">
            <a:avLst/>
          </a:prstGeom>
          <a:solidFill>
            <a:schemeClr val="bg1"/>
          </a:solidFill>
          <a:ln w="76200" cmpd="tri">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9602" b="0">
                <a:solidFill>
                  <a:srgbClr val="FF3300"/>
                </a:solidFill>
                <a:latin typeface=".VnBodoniH" panose="020B7200000000000000" pitchFamily="34" charset="0"/>
              </a:rPr>
              <a:t>3</a:t>
            </a:r>
          </a:p>
        </p:txBody>
      </p:sp>
    </p:spTree>
    <p:extLst>
      <p:ext uri="{BB962C8B-B14F-4D97-AF65-F5344CB8AC3E}">
        <p14:creationId xmlns:p14="http://schemas.microsoft.com/office/powerpoint/2010/main" val="3751016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par>
                          <p:cTn id="8" fill="hold" nodeType="afterGroup">
                            <p:stCondLst>
                              <p:cond delay="1000"/>
                            </p:stCondLst>
                            <p:childTnLst>
                              <p:par>
                                <p:cTn id="9" presetID="3" presetClass="exit" presetSubtype="10" fill="hold" grpId="0" nodeType="afterEffect">
                                  <p:stCondLst>
                                    <p:cond delay="0"/>
                                  </p:stCondLst>
                                  <p:childTnLst>
                                    <p:animEffect transition="out" filter="blinds(horizontal)">
                                      <p:cBhvr>
                                        <p:cTn id="10" dur="3000"/>
                                        <p:tgtEl>
                                          <p:spTgt spid="11"/>
                                        </p:tgtEl>
                                      </p:cBhvr>
                                    </p:animEffect>
                                    <p:set>
                                      <p:cBhvr>
                                        <p:cTn id="11" dur="1" fill="hold">
                                          <p:stCondLst>
                                            <p:cond delay="2999"/>
                                          </p:stCondLst>
                                        </p:cTn>
                                        <p:tgtEl>
                                          <p:spTgt spid="11"/>
                                        </p:tgtEl>
                                        <p:attrNameLst>
                                          <p:attrName>style.visibility</p:attrName>
                                        </p:attrNameLst>
                                      </p:cBhvr>
                                      <p:to>
                                        <p:strVal val="hidden"/>
                                      </p:to>
                                    </p:set>
                                  </p:childTnLst>
                                </p:cTn>
                              </p:par>
                            </p:childTnLst>
                          </p:cTn>
                        </p:par>
                        <p:par>
                          <p:cTn id="12" fill="hold" nodeType="afterGroup">
                            <p:stCondLst>
                              <p:cond delay="4000"/>
                            </p:stCondLst>
                            <p:childTnLst>
                              <p:par>
                                <p:cTn id="13" presetID="3" presetClass="exit" presetSubtype="10" fill="hold" grpId="0" nodeType="afterEffect">
                                  <p:stCondLst>
                                    <p:cond delay="0"/>
                                  </p:stCondLst>
                                  <p:childTnLst>
                                    <p:animEffect transition="out" filter="blinds(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vi-VN" smtClean="0"/>
          </a:p>
        </p:txBody>
      </p:sp>
      <p:sp>
        <p:nvSpPr>
          <p:cNvPr id="23555" name="Rectangle 3"/>
          <p:cNvSpPr>
            <a:spLocks noGrp="1" noChangeArrowheads="1"/>
          </p:cNvSpPr>
          <p:nvPr>
            <p:ph type="body" idx="1"/>
          </p:nvPr>
        </p:nvSpPr>
        <p:spPr/>
        <p:txBody>
          <a:bodyPr/>
          <a:lstStyle/>
          <a:p>
            <a:pPr eaLnBrk="1" hangingPunct="1"/>
            <a:endParaRPr lang="vi-VN" smtClean="0"/>
          </a:p>
        </p:txBody>
      </p:sp>
      <p:sp>
        <p:nvSpPr>
          <p:cNvPr id="128004" name="AutoShape 4"/>
          <p:cNvSpPr>
            <a:spLocks noChangeArrowheads="1"/>
          </p:cNvSpPr>
          <p:nvPr/>
        </p:nvSpPr>
        <p:spPr bwMode="auto">
          <a:xfrm>
            <a:off x="2208107" y="304871"/>
            <a:ext cx="2057876" cy="2515182"/>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128005" name="AutoShape 5"/>
          <p:cNvSpPr>
            <a:spLocks noChangeArrowheads="1"/>
          </p:cNvSpPr>
          <p:nvPr/>
        </p:nvSpPr>
        <p:spPr bwMode="auto">
          <a:xfrm>
            <a:off x="5256812" y="457306"/>
            <a:ext cx="2515182" cy="12957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128006" name="AutoShape 6"/>
          <p:cNvSpPr>
            <a:spLocks noChangeArrowheads="1"/>
          </p:cNvSpPr>
          <p:nvPr/>
        </p:nvSpPr>
        <p:spPr bwMode="auto">
          <a:xfrm>
            <a:off x="2208107" y="3277359"/>
            <a:ext cx="2667617" cy="2743835"/>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128007" name="AutoShape 7"/>
          <p:cNvSpPr>
            <a:spLocks noChangeArrowheads="1"/>
          </p:cNvSpPr>
          <p:nvPr/>
        </p:nvSpPr>
        <p:spPr bwMode="auto">
          <a:xfrm>
            <a:off x="7924429" y="4191970"/>
            <a:ext cx="2286529" cy="2210312"/>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23560" name="Oval 8"/>
          <p:cNvSpPr>
            <a:spLocks noChangeArrowheads="1"/>
          </p:cNvSpPr>
          <p:nvPr/>
        </p:nvSpPr>
        <p:spPr bwMode="auto">
          <a:xfrm>
            <a:off x="5180594" y="2134094"/>
            <a:ext cx="1905441" cy="1905441"/>
          </a:xfrm>
          <a:prstGeom prst="ellipse">
            <a:avLst/>
          </a:prstGeom>
          <a:solidFill>
            <a:schemeClr val="bg1"/>
          </a:solidFill>
          <a:ln w="57150" algn="ctr">
            <a:solidFill>
              <a:srgbClr val="F30903"/>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8002" b="0">
                <a:solidFill>
                  <a:srgbClr val="CC0000"/>
                </a:solidFill>
                <a:latin typeface="Times New Roman" panose="02020603050405020304" pitchFamily="18" charset="0"/>
              </a:rPr>
              <a:t>10</a:t>
            </a:r>
          </a:p>
        </p:txBody>
      </p:sp>
      <p:sp>
        <p:nvSpPr>
          <p:cNvPr id="23561" name="WordArt 9"/>
          <p:cNvSpPr>
            <a:spLocks noChangeArrowheads="1" noChangeShapeType="1" noTextEdit="1"/>
          </p:cNvSpPr>
          <p:nvPr/>
        </p:nvSpPr>
        <p:spPr bwMode="auto">
          <a:xfrm>
            <a:off x="2131889" y="152435"/>
            <a:ext cx="8002852" cy="7012023"/>
          </a:xfrm>
          <a:prstGeom prst="rect">
            <a:avLst/>
          </a:prstGeom>
        </p:spPr>
        <p:txBody>
          <a:bodyPr wrap="none" fromWordArt="1">
            <a:prstTxWarp prst="textButtonPour">
              <a:avLst>
                <a:gd name="adj1" fmla="val 10623308"/>
                <a:gd name="adj2" fmla="val 49444"/>
              </a:avLst>
            </a:prstTxWarp>
            <a:scene3d>
              <a:camera prst="legacyObliqueRight"/>
              <a:lightRig rig="legacyHarsh3" dir="t"/>
            </a:scene3d>
            <a:sp3d extrusionH="100000" prstMaterial="legacyMatte">
              <a:extrusionClr>
                <a:srgbClr val="663300"/>
              </a:extrusionClr>
              <a:contourClr>
                <a:srgbClr val="00FF00"/>
              </a:contourClr>
            </a:sp3d>
          </a:bodyPr>
          <a:lstStyle/>
          <a:p>
            <a:pPr algn="ctr"/>
            <a:r>
              <a:rPr lang="en-US" sz="3601" kern="10">
                <a:ln w="9525">
                  <a:round/>
                  <a:headEnd/>
                  <a:tailEnd/>
                </a:ln>
                <a:gradFill rotWithShape="1">
                  <a:gsLst>
                    <a:gs pos="0">
                      <a:srgbClr val="00FF00"/>
                    </a:gs>
                    <a:gs pos="100000">
                      <a:srgbClr val="007600"/>
                    </a:gs>
                  </a:gsLst>
                  <a:path path="rect">
                    <a:fillToRect l="50000" t="50000" r="50000" b="50000"/>
                  </a:path>
                </a:gradFill>
                <a:latin typeface=".VnVogueH" panose="020B7200000000000000" pitchFamily="34" charset="0"/>
              </a:rPr>
              <a:t>phÇn  th­ëng  cña b¹n  lµ  ®iÓm</a:t>
            </a:r>
          </a:p>
        </p:txBody>
      </p:sp>
      <p:sp>
        <p:nvSpPr>
          <p:cNvPr id="23562" name="AutoShape 10">
            <a:hlinkClick r:id="rId2" action="ppaction://hlinksldjump" highlightClick="1"/>
          </p:cNvPr>
          <p:cNvSpPr>
            <a:spLocks noChangeArrowheads="1"/>
          </p:cNvSpPr>
          <p:nvPr/>
        </p:nvSpPr>
        <p:spPr bwMode="auto">
          <a:xfrm>
            <a:off x="9829870" y="6478500"/>
            <a:ext cx="381088" cy="3810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Tree>
    <p:extLst>
      <p:ext uri="{BB962C8B-B14F-4D97-AF65-F5344CB8AC3E}">
        <p14:creationId xmlns:p14="http://schemas.microsoft.com/office/powerpoint/2010/main" val="3131019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128004"/>
                                        </p:tgtEl>
                                        <p:attrNameLst>
                                          <p:attrName>style.visibility</p:attrName>
                                        </p:attrNameLst>
                                      </p:cBhvr>
                                      <p:to>
                                        <p:strVal val="visible"/>
                                      </p:to>
                                    </p:set>
                                    <p:anim calcmode="lin" valueType="num">
                                      <p:cBhvr>
                                        <p:cTn id="7" dur="500" fill="hold"/>
                                        <p:tgtEl>
                                          <p:spTgt spid="128004"/>
                                        </p:tgtEl>
                                        <p:attrNameLst>
                                          <p:attrName>ppt_w</p:attrName>
                                        </p:attrNameLst>
                                      </p:cBhvr>
                                      <p:tavLst>
                                        <p:tav tm="0">
                                          <p:val>
                                            <p:fltVal val="0"/>
                                          </p:val>
                                        </p:tav>
                                        <p:tav tm="100000">
                                          <p:val>
                                            <p:strVal val="#ppt_w"/>
                                          </p:val>
                                        </p:tav>
                                      </p:tavLst>
                                    </p:anim>
                                    <p:anim calcmode="lin" valueType="num">
                                      <p:cBhvr>
                                        <p:cTn id="8" dur="500" fill="hold"/>
                                        <p:tgtEl>
                                          <p:spTgt spid="128004"/>
                                        </p:tgtEl>
                                        <p:attrNameLst>
                                          <p:attrName>ppt_h</p:attrName>
                                        </p:attrNameLst>
                                      </p:cBhvr>
                                      <p:tavLst>
                                        <p:tav tm="0">
                                          <p:val>
                                            <p:fltVal val="0"/>
                                          </p:val>
                                        </p:tav>
                                        <p:tav tm="100000">
                                          <p:val>
                                            <p:strVal val="#ppt_h"/>
                                          </p:val>
                                        </p:tav>
                                      </p:tavLst>
                                    </p:anim>
                                    <p:anim calcmode="lin" valueType="num">
                                      <p:cBhvr>
                                        <p:cTn id="9" dur="500" fill="hold"/>
                                        <p:tgtEl>
                                          <p:spTgt spid="128004"/>
                                        </p:tgtEl>
                                        <p:attrNameLst>
                                          <p:attrName>ppt_x</p:attrName>
                                        </p:attrNameLst>
                                      </p:cBhvr>
                                      <p:tavLst>
                                        <p:tav tm="0">
                                          <p:val>
                                            <p:fltVal val="0.5"/>
                                          </p:val>
                                        </p:tav>
                                        <p:tav tm="100000">
                                          <p:val>
                                            <p:strVal val="#ppt_x"/>
                                          </p:val>
                                        </p:tav>
                                      </p:tavLst>
                                    </p:anim>
                                    <p:anim calcmode="lin" valueType="num">
                                      <p:cBhvr>
                                        <p:cTn id="10" dur="500" fill="hold"/>
                                        <p:tgtEl>
                                          <p:spTgt spid="12800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128005"/>
                                        </p:tgtEl>
                                        <p:attrNameLst>
                                          <p:attrName>style.visibility</p:attrName>
                                        </p:attrNameLst>
                                      </p:cBhvr>
                                      <p:to>
                                        <p:strVal val="visible"/>
                                      </p:to>
                                    </p:set>
                                    <p:anim calcmode="lin" valueType="num">
                                      <p:cBhvr>
                                        <p:cTn id="14" dur="500" fill="hold"/>
                                        <p:tgtEl>
                                          <p:spTgt spid="128005"/>
                                        </p:tgtEl>
                                        <p:attrNameLst>
                                          <p:attrName>ppt_w</p:attrName>
                                        </p:attrNameLst>
                                      </p:cBhvr>
                                      <p:tavLst>
                                        <p:tav tm="0">
                                          <p:val>
                                            <p:fltVal val="0"/>
                                          </p:val>
                                        </p:tav>
                                        <p:tav tm="100000">
                                          <p:val>
                                            <p:strVal val="#ppt_w"/>
                                          </p:val>
                                        </p:tav>
                                      </p:tavLst>
                                    </p:anim>
                                    <p:anim calcmode="lin" valueType="num">
                                      <p:cBhvr>
                                        <p:cTn id="15" dur="500" fill="hold"/>
                                        <p:tgtEl>
                                          <p:spTgt spid="128005"/>
                                        </p:tgtEl>
                                        <p:attrNameLst>
                                          <p:attrName>ppt_h</p:attrName>
                                        </p:attrNameLst>
                                      </p:cBhvr>
                                      <p:tavLst>
                                        <p:tav tm="0">
                                          <p:val>
                                            <p:fltVal val="0"/>
                                          </p:val>
                                        </p:tav>
                                        <p:tav tm="100000">
                                          <p:val>
                                            <p:strVal val="#ppt_h"/>
                                          </p:val>
                                        </p:tav>
                                      </p:tavLst>
                                    </p:anim>
                                    <p:anim calcmode="lin" valueType="num">
                                      <p:cBhvr>
                                        <p:cTn id="16" dur="500" fill="hold"/>
                                        <p:tgtEl>
                                          <p:spTgt spid="128005"/>
                                        </p:tgtEl>
                                        <p:attrNameLst>
                                          <p:attrName>ppt_x</p:attrName>
                                        </p:attrNameLst>
                                      </p:cBhvr>
                                      <p:tavLst>
                                        <p:tav tm="0">
                                          <p:val>
                                            <p:fltVal val="0.5"/>
                                          </p:val>
                                        </p:tav>
                                        <p:tav tm="100000">
                                          <p:val>
                                            <p:strVal val="#ppt_x"/>
                                          </p:val>
                                        </p:tav>
                                      </p:tavLst>
                                    </p:anim>
                                    <p:anim calcmode="lin" valueType="num">
                                      <p:cBhvr>
                                        <p:cTn id="17" dur="500" fill="hold"/>
                                        <p:tgtEl>
                                          <p:spTgt spid="128005"/>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128006"/>
                                        </p:tgtEl>
                                        <p:attrNameLst>
                                          <p:attrName>style.visibility</p:attrName>
                                        </p:attrNameLst>
                                      </p:cBhvr>
                                      <p:to>
                                        <p:strVal val="visible"/>
                                      </p:to>
                                    </p:set>
                                    <p:anim calcmode="lin" valueType="num">
                                      <p:cBhvr>
                                        <p:cTn id="21" dur="500" fill="hold"/>
                                        <p:tgtEl>
                                          <p:spTgt spid="128006"/>
                                        </p:tgtEl>
                                        <p:attrNameLst>
                                          <p:attrName>ppt_w</p:attrName>
                                        </p:attrNameLst>
                                      </p:cBhvr>
                                      <p:tavLst>
                                        <p:tav tm="0">
                                          <p:val>
                                            <p:fltVal val="0"/>
                                          </p:val>
                                        </p:tav>
                                        <p:tav tm="100000">
                                          <p:val>
                                            <p:strVal val="#ppt_w"/>
                                          </p:val>
                                        </p:tav>
                                      </p:tavLst>
                                    </p:anim>
                                    <p:anim calcmode="lin" valueType="num">
                                      <p:cBhvr>
                                        <p:cTn id="22" dur="500" fill="hold"/>
                                        <p:tgtEl>
                                          <p:spTgt spid="128006"/>
                                        </p:tgtEl>
                                        <p:attrNameLst>
                                          <p:attrName>ppt_h</p:attrName>
                                        </p:attrNameLst>
                                      </p:cBhvr>
                                      <p:tavLst>
                                        <p:tav tm="0">
                                          <p:val>
                                            <p:fltVal val="0"/>
                                          </p:val>
                                        </p:tav>
                                        <p:tav tm="100000">
                                          <p:val>
                                            <p:strVal val="#ppt_h"/>
                                          </p:val>
                                        </p:tav>
                                      </p:tavLst>
                                    </p:anim>
                                    <p:anim calcmode="lin" valueType="num">
                                      <p:cBhvr>
                                        <p:cTn id="23" dur="500" fill="hold"/>
                                        <p:tgtEl>
                                          <p:spTgt spid="128006"/>
                                        </p:tgtEl>
                                        <p:attrNameLst>
                                          <p:attrName>ppt_x</p:attrName>
                                        </p:attrNameLst>
                                      </p:cBhvr>
                                      <p:tavLst>
                                        <p:tav tm="0">
                                          <p:val>
                                            <p:fltVal val="0.5"/>
                                          </p:val>
                                        </p:tav>
                                        <p:tav tm="100000">
                                          <p:val>
                                            <p:strVal val="#ppt_x"/>
                                          </p:val>
                                        </p:tav>
                                      </p:tavLst>
                                    </p:anim>
                                    <p:anim calcmode="lin" valueType="num">
                                      <p:cBhvr>
                                        <p:cTn id="24" dur="500" fill="hold"/>
                                        <p:tgtEl>
                                          <p:spTgt spid="128006"/>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128007"/>
                                        </p:tgtEl>
                                        <p:attrNameLst>
                                          <p:attrName>style.visibility</p:attrName>
                                        </p:attrNameLst>
                                      </p:cBhvr>
                                      <p:to>
                                        <p:strVal val="visible"/>
                                      </p:to>
                                    </p:set>
                                    <p:anim calcmode="lin" valueType="num">
                                      <p:cBhvr>
                                        <p:cTn id="28" dur="500" fill="hold"/>
                                        <p:tgtEl>
                                          <p:spTgt spid="128007"/>
                                        </p:tgtEl>
                                        <p:attrNameLst>
                                          <p:attrName>ppt_w</p:attrName>
                                        </p:attrNameLst>
                                      </p:cBhvr>
                                      <p:tavLst>
                                        <p:tav tm="0">
                                          <p:val>
                                            <p:fltVal val="0"/>
                                          </p:val>
                                        </p:tav>
                                        <p:tav tm="100000">
                                          <p:val>
                                            <p:strVal val="#ppt_w"/>
                                          </p:val>
                                        </p:tav>
                                      </p:tavLst>
                                    </p:anim>
                                    <p:anim calcmode="lin" valueType="num">
                                      <p:cBhvr>
                                        <p:cTn id="29" dur="500" fill="hold"/>
                                        <p:tgtEl>
                                          <p:spTgt spid="128007"/>
                                        </p:tgtEl>
                                        <p:attrNameLst>
                                          <p:attrName>ppt_h</p:attrName>
                                        </p:attrNameLst>
                                      </p:cBhvr>
                                      <p:tavLst>
                                        <p:tav tm="0">
                                          <p:val>
                                            <p:fltVal val="0"/>
                                          </p:val>
                                        </p:tav>
                                        <p:tav tm="100000">
                                          <p:val>
                                            <p:strVal val="#ppt_h"/>
                                          </p:val>
                                        </p:tav>
                                      </p:tavLst>
                                    </p:anim>
                                    <p:anim calcmode="lin" valueType="num">
                                      <p:cBhvr>
                                        <p:cTn id="30" dur="500" fill="hold"/>
                                        <p:tgtEl>
                                          <p:spTgt spid="128007"/>
                                        </p:tgtEl>
                                        <p:attrNameLst>
                                          <p:attrName>ppt_x</p:attrName>
                                        </p:attrNameLst>
                                      </p:cBhvr>
                                      <p:tavLst>
                                        <p:tav tm="0">
                                          <p:val>
                                            <p:fltVal val="0.5"/>
                                          </p:val>
                                        </p:tav>
                                        <p:tav tm="100000">
                                          <p:val>
                                            <p:strVal val="#ppt_x"/>
                                          </p:val>
                                        </p:tav>
                                      </p:tavLst>
                                    </p:anim>
                                    <p:anim calcmode="lin" valueType="num">
                                      <p:cBhvr>
                                        <p:cTn id="31" dur="500" fill="hold"/>
                                        <p:tgtEl>
                                          <p:spTgt spid="1280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P spid="128005" grpId="0" animBg="1"/>
      <p:bldP spid="128006" grpId="0" animBg="1"/>
      <p:bldP spid="1280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vi-VN" smtClean="0"/>
          </a:p>
        </p:txBody>
      </p:sp>
      <p:sp>
        <p:nvSpPr>
          <p:cNvPr id="24579" name="Rectangle 3"/>
          <p:cNvSpPr>
            <a:spLocks noGrp="1" noChangeArrowheads="1"/>
          </p:cNvSpPr>
          <p:nvPr>
            <p:ph type="body" idx="1"/>
          </p:nvPr>
        </p:nvSpPr>
        <p:spPr/>
        <p:txBody>
          <a:bodyPr/>
          <a:lstStyle/>
          <a:p>
            <a:pPr eaLnBrk="1" hangingPunct="1"/>
            <a:endParaRPr lang="vi-VN" smtClean="0"/>
          </a:p>
        </p:txBody>
      </p:sp>
      <p:sp>
        <p:nvSpPr>
          <p:cNvPr id="24580" name="Text Box 4"/>
          <p:cNvSpPr txBox="1">
            <a:spLocks noChangeArrowheads="1"/>
          </p:cNvSpPr>
          <p:nvPr/>
        </p:nvSpPr>
        <p:spPr bwMode="auto">
          <a:xfrm>
            <a:off x="1522148" y="2134094"/>
            <a:ext cx="9146117"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eaLnBrk="1" hangingPunct="1"/>
            <a:r>
              <a:rPr lang="en-US" sz="3201">
                <a:solidFill>
                  <a:srgbClr val="F30903"/>
                </a:solidFill>
                <a:latin typeface="Arial" panose="020B0604020202020204" pitchFamily="34" charset="0"/>
              </a:rPr>
              <a:t>Phần thưởng của bạn  là một tràng pháo tay!</a:t>
            </a:r>
          </a:p>
        </p:txBody>
      </p:sp>
      <p:sp>
        <p:nvSpPr>
          <p:cNvPr id="129029" name="AutoShape 5"/>
          <p:cNvSpPr>
            <a:spLocks noChangeArrowheads="1"/>
          </p:cNvSpPr>
          <p:nvPr/>
        </p:nvSpPr>
        <p:spPr bwMode="auto">
          <a:xfrm>
            <a:off x="2208107" y="304871"/>
            <a:ext cx="2057876" cy="2515182"/>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24582" name="AutoShape 6"/>
          <p:cNvSpPr>
            <a:spLocks noChangeArrowheads="1"/>
          </p:cNvSpPr>
          <p:nvPr/>
        </p:nvSpPr>
        <p:spPr bwMode="auto">
          <a:xfrm>
            <a:off x="8839041" y="3124923"/>
            <a:ext cx="1295700" cy="3429794"/>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129031" name="AutoShape 7"/>
          <p:cNvSpPr>
            <a:spLocks noChangeArrowheads="1"/>
          </p:cNvSpPr>
          <p:nvPr/>
        </p:nvSpPr>
        <p:spPr bwMode="auto">
          <a:xfrm>
            <a:off x="6095206" y="990829"/>
            <a:ext cx="2515182" cy="12957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129032" name="AutoShape 8"/>
          <p:cNvSpPr>
            <a:spLocks noChangeArrowheads="1"/>
          </p:cNvSpPr>
          <p:nvPr/>
        </p:nvSpPr>
        <p:spPr bwMode="auto">
          <a:xfrm>
            <a:off x="2208107" y="3277359"/>
            <a:ext cx="2667617" cy="2743835"/>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
        <p:nvSpPr>
          <p:cNvPr id="24585" name="AutoShape 9"/>
          <p:cNvSpPr>
            <a:spLocks noChangeArrowheads="1"/>
          </p:cNvSpPr>
          <p:nvPr/>
        </p:nvSpPr>
        <p:spPr bwMode="auto">
          <a:xfrm>
            <a:off x="5790335" y="4344406"/>
            <a:ext cx="1676788" cy="1905441"/>
          </a:xfrm>
          <a:prstGeom prst="irregularSeal1">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pic>
        <p:nvPicPr>
          <p:cNvPr id="24586" name="Picture 10" descr="ag0037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664390">
            <a:off x="5485465" y="3810883"/>
            <a:ext cx="1000357" cy="96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ag0037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664390">
            <a:off x="7238471" y="3734665"/>
            <a:ext cx="1000357" cy="96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ag0037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664390">
            <a:off x="3808677" y="3734665"/>
            <a:ext cx="1000357" cy="96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AutoShape 15">
            <a:hlinkClick r:id="rId3" action="ppaction://hlinksldjump" highlightClick="1"/>
          </p:cNvPr>
          <p:cNvSpPr>
            <a:spLocks noChangeArrowheads="1"/>
          </p:cNvSpPr>
          <p:nvPr/>
        </p:nvSpPr>
        <p:spPr bwMode="auto">
          <a:xfrm>
            <a:off x="9753653" y="6478500"/>
            <a:ext cx="457306" cy="3810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Tree>
    <p:extLst>
      <p:ext uri="{BB962C8B-B14F-4D97-AF65-F5344CB8AC3E}">
        <p14:creationId xmlns:p14="http://schemas.microsoft.com/office/powerpoint/2010/main" val="3954847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endCondLst>
                                    <p:cond evt="onNext" delay="0">
                                      <p:tgtEl>
                                        <p:sldTgt/>
                                      </p:tgtEl>
                                    </p:cond>
                                  </p:endCondLst>
                                  <p:childTnLst>
                                    <p:set>
                                      <p:cBhvr>
                                        <p:cTn id="6" dur="1" fill="hold">
                                          <p:stCondLst>
                                            <p:cond delay="0"/>
                                          </p:stCondLst>
                                        </p:cTn>
                                        <p:tgtEl>
                                          <p:spTgt spid="129029"/>
                                        </p:tgtEl>
                                        <p:attrNameLst>
                                          <p:attrName>style.visibility</p:attrName>
                                        </p:attrNameLst>
                                      </p:cBhvr>
                                      <p:to>
                                        <p:strVal val="visible"/>
                                      </p:to>
                                    </p:set>
                                    <p:anim calcmode="lin" valueType="num">
                                      <p:cBhvr>
                                        <p:cTn id="7" dur="500" fill="hold"/>
                                        <p:tgtEl>
                                          <p:spTgt spid="129029"/>
                                        </p:tgtEl>
                                        <p:attrNameLst>
                                          <p:attrName>ppt_w</p:attrName>
                                        </p:attrNameLst>
                                      </p:cBhvr>
                                      <p:tavLst>
                                        <p:tav tm="0">
                                          <p:val>
                                            <p:fltVal val="0"/>
                                          </p:val>
                                        </p:tav>
                                        <p:tav tm="100000">
                                          <p:val>
                                            <p:strVal val="#ppt_w"/>
                                          </p:val>
                                        </p:tav>
                                      </p:tavLst>
                                    </p:anim>
                                    <p:anim calcmode="lin" valueType="num">
                                      <p:cBhvr>
                                        <p:cTn id="8" dur="500" fill="hold"/>
                                        <p:tgtEl>
                                          <p:spTgt spid="129029"/>
                                        </p:tgtEl>
                                        <p:attrNameLst>
                                          <p:attrName>ppt_h</p:attrName>
                                        </p:attrNameLst>
                                      </p:cBhvr>
                                      <p:tavLst>
                                        <p:tav tm="0">
                                          <p:val>
                                            <p:fltVal val="0"/>
                                          </p:val>
                                        </p:tav>
                                        <p:tav tm="100000">
                                          <p:val>
                                            <p:strVal val="#ppt_h"/>
                                          </p:val>
                                        </p:tav>
                                      </p:tavLst>
                                    </p:anim>
                                    <p:anim calcmode="lin" valueType="num">
                                      <p:cBhvr>
                                        <p:cTn id="9" dur="500" fill="hold"/>
                                        <p:tgtEl>
                                          <p:spTgt spid="129029"/>
                                        </p:tgtEl>
                                        <p:attrNameLst>
                                          <p:attrName>ppt_x</p:attrName>
                                        </p:attrNameLst>
                                      </p:cBhvr>
                                      <p:tavLst>
                                        <p:tav tm="0">
                                          <p:val>
                                            <p:fltVal val="0.5"/>
                                          </p:val>
                                        </p:tav>
                                        <p:tav tm="100000">
                                          <p:val>
                                            <p:strVal val="#ppt_x"/>
                                          </p:val>
                                        </p:tav>
                                      </p:tavLst>
                                    </p:anim>
                                    <p:anim calcmode="lin" valueType="num">
                                      <p:cBhvr>
                                        <p:cTn id="10" dur="500" fill="hold"/>
                                        <p:tgtEl>
                                          <p:spTgt spid="12902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endCondLst>
                                    <p:cond evt="onNext" delay="0">
                                      <p:tgtEl>
                                        <p:sldTgt/>
                                      </p:tgtEl>
                                    </p:cond>
                                  </p:endCondLst>
                                  <p:childTnLst>
                                    <p:set>
                                      <p:cBhvr>
                                        <p:cTn id="13" dur="1" fill="hold">
                                          <p:stCondLst>
                                            <p:cond delay="0"/>
                                          </p:stCondLst>
                                        </p:cTn>
                                        <p:tgtEl>
                                          <p:spTgt spid="129031"/>
                                        </p:tgtEl>
                                        <p:attrNameLst>
                                          <p:attrName>style.visibility</p:attrName>
                                        </p:attrNameLst>
                                      </p:cBhvr>
                                      <p:to>
                                        <p:strVal val="visible"/>
                                      </p:to>
                                    </p:set>
                                    <p:anim calcmode="lin" valueType="num">
                                      <p:cBhvr>
                                        <p:cTn id="14" dur="500" fill="hold"/>
                                        <p:tgtEl>
                                          <p:spTgt spid="129031"/>
                                        </p:tgtEl>
                                        <p:attrNameLst>
                                          <p:attrName>ppt_w</p:attrName>
                                        </p:attrNameLst>
                                      </p:cBhvr>
                                      <p:tavLst>
                                        <p:tav tm="0">
                                          <p:val>
                                            <p:fltVal val="0"/>
                                          </p:val>
                                        </p:tav>
                                        <p:tav tm="100000">
                                          <p:val>
                                            <p:strVal val="#ppt_w"/>
                                          </p:val>
                                        </p:tav>
                                      </p:tavLst>
                                    </p:anim>
                                    <p:anim calcmode="lin" valueType="num">
                                      <p:cBhvr>
                                        <p:cTn id="15" dur="500" fill="hold"/>
                                        <p:tgtEl>
                                          <p:spTgt spid="129031"/>
                                        </p:tgtEl>
                                        <p:attrNameLst>
                                          <p:attrName>ppt_h</p:attrName>
                                        </p:attrNameLst>
                                      </p:cBhvr>
                                      <p:tavLst>
                                        <p:tav tm="0">
                                          <p:val>
                                            <p:fltVal val="0"/>
                                          </p:val>
                                        </p:tav>
                                        <p:tav tm="100000">
                                          <p:val>
                                            <p:strVal val="#ppt_h"/>
                                          </p:val>
                                        </p:tav>
                                      </p:tavLst>
                                    </p:anim>
                                    <p:anim calcmode="lin" valueType="num">
                                      <p:cBhvr>
                                        <p:cTn id="16" dur="500" fill="hold"/>
                                        <p:tgtEl>
                                          <p:spTgt spid="129031"/>
                                        </p:tgtEl>
                                        <p:attrNameLst>
                                          <p:attrName>ppt_x</p:attrName>
                                        </p:attrNameLst>
                                      </p:cBhvr>
                                      <p:tavLst>
                                        <p:tav tm="0">
                                          <p:val>
                                            <p:fltVal val="0.5"/>
                                          </p:val>
                                        </p:tav>
                                        <p:tav tm="100000">
                                          <p:val>
                                            <p:strVal val="#ppt_x"/>
                                          </p:val>
                                        </p:tav>
                                      </p:tavLst>
                                    </p:anim>
                                    <p:anim calcmode="lin" valueType="num">
                                      <p:cBhvr>
                                        <p:cTn id="17" dur="500" fill="hold"/>
                                        <p:tgtEl>
                                          <p:spTgt spid="12903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endCondLst>
                                    <p:cond evt="onNext" delay="0">
                                      <p:tgtEl>
                                        <p:sldTgt/>
                                      </p:tgtEl>
                                    </p:cond>
                                  </p:endCondLst>
                                  <p:childTnLst>
                                    <p:set>
                                      <p:cBhvr>
                                        <p:cTn id="20" dur="1" fill="hold">
                                          <p:stCondLst>
                                            <p:cond delay="0"/>
                                          </p:stCondLst>
                                        </p:cTn>
                                        <p:tgtEl>
                                          <p:spTgt spid="129032"/>
                                        </p:tgtEl>
                                        <p:attrNameLst>
                                          <p:attrName>style.visibility</p:attrName>
                                        </p:attrNameLst>
                                      </p:cBhvr>
                                      <p:to>
                                        <p:strVal val="visible"/>
                                      </p:to>
                                    </p:set>
                                    <p:anim calcmode="lin" valueType="num">
                                      <p:cBhvr>
                                        <p:cTn id="21" dur="500" fill="hold"/>
                                        <p:tgtEl>
                                          <p:spTgt spid="129032"/>
                                        </p:tgtEl>
                                        <p:attrNameLst>
                                          <p:attrName>ppt_w</p:attrName>
                                        </p:attrNameLst>
                                      </p:cBhvr>
                                      <p:tavLst>
                                        <p:tav tm="0">
                                          <p:val>
                                            <p:fltVal val="0"/>
                                          </p:val>
                                        </p:tav>
                                        <p:tav tm="100000">
                                          <p:val>
                                            <p:strVal val="#ppt_w"/>
                                          </p:val>
                                        </p:tav>
                                      </p:tavLst>
                                    </p:anim>
                                    <p:anim calcmode="lin" valueType="num">
                                      <p:cBhvr>
                                        <p:cTn id="22" dur="500" fill="hold"/>
                                        <p:tgtEl>
                                          <p:spTgt spid="129032"/>
                                        </p:tgtEl>
                                        <p:attrNameLst>
                                          <p:attrName>ppt_h</p:attrName>
                                        </p:attrNameLst>
                                      </p:cBhvr>
                                      <p:tavLst>
                                        <p:tav tm="0">
                                          <p:val>
                                            <p:fltVal val="0"/>
                                          </p:val>
                                        </p:tav>
                                        <p:tav tm="100000">
                                          <p:val>
                                            <p:strVal val="#ppt_h"/>
                                          </p:val>
                                        </p:tav>
                                      </p:tavLst>
                                    </p:anim>
                                    <p:anim calcmode="lin" valueType="num">
                                      <p:cBhvr>
                                        <p:cTn id="23" dur="500" fill="hold"/>
                                        <p:tgtEl>
                                          <p:spTgt spid="129032"/>
                                        </p:tgtEl>
                                        <p:attrNameLst>
                                          <p:attrName>ppt_x</p:attrName>
                                        </p:attrNameLst>
                                      </p:cBhvr>
                                      <p:tavLst>
                                        <p:tav tm="0">
                                          <p:val>
                                            <p:fltVal val="0.5"/>
                                          </p:val>
                                        </p:tav>
                                        <p:tav tm="100000">
                                          <p:val>
                                            <p:strVal val="#ppt_x"/>
                                          </p:val>
                                        </p:tav>
                                      </p:tavLst>
                                    </p:anim>
                                    <p:anim calcmode="lin" valueType="num">
                                      <p:cBhvr>
                                        <p:cTn id="24" dur="500" fill="hold"/>
                                        <p:tgtEl>
                                          <p:spTgt spid="1290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P spid="129031" grpId="0" animBg="1"/>
      <p:bldP spid="1290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064842" y="1981659"/>
            <a:ext cx="9701870" cy="51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r>
              <a:rPr lang="en-US" sz="2801">
                <a:solidFill>
                  <a:srgbClr val="F30903"/>
                </a:solidFill>
                <a:latin typeface="Times New Roman" panose="02020603050405020304" pitchFamily="18" charset="0"/>
              </a:rPr>
              <a:t>       </a:t>
            </a:r>
            <a:r>
              <a:rPr lang="en-US" sz="2801">
                <a:solidFill>
                  <a:srgbClr val="F30903"/>
                </a:solidFill>
                <a:latin typeface="Arial" panose="020B0604020202020204" pitchFamily="34" charset="0"/>
              </a:rPr>
              <a:t>Phần thưởng của bạn là hàng ngàn vì sao lung linh! </a:t>
            </a:r>
            <a:endParaRPr lang="en-US" sz="2801">
              <a:solidFill>
                <a:schemeClr val="accent2"/>
              </a:solidFill>
              <a:latin typeface="Arial" panose="020B0604020202020204" pitchFamily="34" charset="0"/>
            </a:endParaRPr>
          </a:p>
        </p:txBody>
      </p:sp>
      <p:sp>
        <p:nvSpPr>
          <p:cNvPr id="130052" name="AutoShape 4"/>
          <p:cNvSpPr>
            <a:spLocks noChangeArrowheads="1"/>
          </p:cNvSpPr>
          <p:nvPr/>
        </p:nvSpPr>
        <p:spPr bwMode="auto">
          <a:xfrm>
            <a:off x="4647071" y="2820053"/>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3" name="AutoShape 5"/>
          <p:cNvSpPr>
            <a:spLocks noChangeArrowheads="1"/>
          </p:cNvSpPr>
          <p:nvPr/>
        </p:nvSpPr>
        <p:spPr bwMode="auto">
          <a:xfrm>
            <a:off x="4951941" y="1371918"/>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4" name="AutoShape 6"/>
          <p:cNvSpPr>
            <a:spLocks noChangeArrowheads="1"/>
          </p:cNvSpPr>
          <p:nvPr/>
        </p:nvSpPr>
        <p:spPr bwMode="auto">
          <a:xfrm>
            <a:off x="6933600" y="1295700"/>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5" name="AutoShape 7"/>
          <p:cNvSpPr>
            <a:spLocks noChangeArrowheads="1"/>
          </p:cNvSpPr>
          <p:nvPr/>
        </p:nvSpPr>
        <p:spPr bwMode="auto">
          <a:xfrm>
            <a:off x="8534171" y="2667618"/>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6" name="AutoShape 8"/>
          <p:cNvSpPr>
            <a:spLocks noChangeArrowheads="1"/>
          </p:cNvSpPr>
          <p:nvPr/>
        </p:nvSpPr>
        <p:spPr bwMode="auto">
          <a:xfrm>
            <a:off x="2665412" y="3124923"/>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7" name="AutoShape 9"/>
          <p:cNvSpPr>
            <a:spLocks noChangeArrowheads="1"/>
          </p:cNvSpPr>
          <p:nvPr/>
        </p:nvSpPr>
        <p:spPr bwMode="auto">
          <a:xfrm>
            <a:off x="3808677" y="5030364"/>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8" name="AutoShape 10"/>
          <p:cNvSpPr>
            <a:spLocks noChangeArrowheads="1"/>
          </p:cNvSpPr>
          <p:nvPr/>
        </p:nvSpPr>
        <p:spPr bwMode="auto">
          <a:xfrm>
            <a:off x="7619559" y="3963317"/>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sp>
        <p:nvSpPr>
          <p:cNvPr id="130059" name="AutoShape 11"/>
          <p:cNvSpPr>
            <a:spLocks noChangeArrowheads="1"/>
          </p:cNvSpPr>
          <p:nvPr/>
        </p:nvSpPr>
        <p:spPr bwMode="auto">
          <a:xfrm>
            <a:off x="5409247" y="3429794"/>
            <a:ext cx="609741" cy="673256"/>
          </a:xfrm>
          <a:prstGeom prst="star5">
            <a:avLst/>
          </a:prstGeom>
          <a:solidFill>
            <a:srgbClr val="FFFF00"/>
          </a:solidFill>
          <a:ln w="9525" algn="ctr">
            <a:solidFill>
              <a:srgbClr val="FF9900"/>
            </a:solidFill>
            <a:miter lim="800000"/>
            <a:headEnd/>
            <a:tailEnd/>
          </a:ln>
          <a:effectLst/>
          <a:extLst/>
        </p:spPr>
        <p:txBody>
          <a:bodyPr wrap="none" lIns="92096" tIns="46049" rIns="92096" bIns="46049" anchor="ctr"/>
          <a:lstStyle/>
          <a:p>
            <a:pPr>
              <a:defRPr/>
            </a:pPr>
            <a:endParaRPr lang="vi-VN"/>
          </a:p>
        </p:txBody>
      </p:sp>
      <p:pic>
        <p:nvPicPr>
          <p:cNvPr id="25611" name="Picture 12" descr="blooming_flower_jug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7072" y="3582230"/>
            <a:ext cx="2361159" cy="29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AutoShape 14">
            <a:hlinkClick r:id="rId3" action="ppaction://hlinksldjump" highlightClick="1"/>
          </p:cNvPr>
          <p:cNvSpPr>
            <a:spLocks noChangeArrowheads="1"/>
          </p:cNvSpPr>
          <p:nvPr/>
        </p:nvSpPr>
        <p:spPr bwMode="auto">
          <a:xfrm>
            <a:off x="10287176" y="6478500"/>
            <a:ext cx="381088" cy="3810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Tree>
    <p:extLst>
      <p:ext uri="{BB962C8B-B14F-4D97-AF65-F5344CB8AC3E}">
        <p14:creationId xmlns:p14="http://schemas.microsoft.com/office/powerpoint/2010/main" val="67428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box(in)">
                                      <p:cBhvr>
                                        <p:cTn id="7" dur="500"/>
                                        <p:tgtEl>
                                          <p:spTgt spid="13005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0050">
                                            <p:txEl>
                                              <p:pRg st="0" end="0"/>
                                            </p:txEl>
                                          </p:spTgt>
                                        </p:tgtEl>
                                        <p:attrNameLst>
                                          <p:attrName>style.visibility</p:attrName>
                                        </p:attrNameLst>
                                      </p:cBhvr>
                                      <p:to>
                                        <p:strVal val="visible"/>
                                      </p:to>
                                    </p:set>
                                    <p:animEffect transition="in" filter="box(in)">
                                      <p:cBhvr>
                                        <p:cTn id="10" dur="500"/>
                                        <p:tgtEl>
                                          <p:spTgt spid="130050">
                                            <p:txEl>
                                              <p:pRg st="0" end="0"/>
                                            </p:txEl>
                                          </p:spTgt>
                                        </p:tgtEl>
                                      </p:cBhvr>
                                    </p:animEffect>
                                  </p:childTnLst>
                                </p:cTn>
                              </p:par>
                              <p:par>
                                <p:cTn id="11" presetID="2" presetClass="entr" presetSubtype="1" repeatCount="indefinite" fill="hold" grpId="0" nodeType="withEffect">
                                  <p:stCondLst>
                                    <p:cond delay="0"/>
                                  </p:stCondLst>
                                  <p:childTnLst>
                                    <p:set>
                                      <p:cBhvr>
                                        <p:cTn id="12" dur="1" fill="hold">
                                          <p:stCondLst>
                                            <p:cond delay="0"/>
                                          </p:stCondLst>
                                        </p:cTn>
                                        <p:tgtEl>
                                          <p:spTgt spid="130052"/>
                                        </p:tgtEl>
                                        <p:attrNameLst>
                                          <p:attrName>style.visibility</p:attrName>
                                        </p:attrNameLst>
                                      </p:cBhvr>
                                      <p:to>
                                        <p:strVal val="visible"/>
                                      </p:to>
                                    </p:set>
                                    <p:anim calcmode="lin" valueType="num">
                                      <p:cBhvr additive="base">
                                        <p:cTn id="13" dur="3000" fill="hold"/>
                                        <p:tgtEl>
                                          <p:spTgt spid="130052"/>
                                        </p:tgtEl>
                                        <p:attrNameLst>
                                          <p:attrName>ppt_x</p:attrName>
                                        </p:attrNameLst>
                                      </p:cBhvr>
                                      <p:tavLst>
                                        <p:tav tm="0">
                                          <p:val>
                                            <p:strVal val="#ppt_x"/>
                                          </p:val>
                                        </p:tav>
                                        <p:tav tm="100000">
                                          <p:val>
                                            <p:strVal val="#ppt_x"/>
                                          </p:val>
                                        </p:tav>
                                      </p:tavLst>
                                    </p:anim>
                                    <p:anim calcmode="lin" valueType="num">
                                      <p:cBhvr additive="base">
                                        <p:cTn id="14" dur="3000" fill="hold"/>
                                        <p:tgtEl>
                                          <p:spTgt spid="130052"/>
                                        </p:tgtEl>
                                        <p:attrNameLst>
                                          <p:attrName>ppt_y</p:attrName>
                                        </p:attrNameLst>
                                      </p:cBhvr>
                                      <p:tavLst>
                                        <p:tav tm="0">
                                          <p:val>
                                            <p:strVal val="0-#ppt_h/2"/>
                                          </p:val>
                                        </p:tav>
                                        <p:tav tm="100000">
                                          <p:val>
                                            <p:strVal val="#ppt_y"/>
                                          </p:val>
                                        </p:tav>
                                      </p:tavLst>
                                    </p:anim>
                                  </p:childTnLst>
                                </p:cTn>
                              </p:par>
                              <p:par>
                                <p:cTn id="15" presetID="21" presetClass="emph" presetSubtype="0" repeatCount="indefinite" fill="hold" grpId="1" nodeType="withEffect">
                                  <p:stCondLst>
                                    <p:cond delay="0"/>
                                  </p:stCondLst>
                                  <p:childTnLst>
                                    <p:animClr clrSpc="hsl" dir="cw">
                                      <p:cBhvr override="childStyle">
                                        <p:cTn id="16" dur="500" fill="hold"/>
                                        <p:tgtEl>
                                          <p:spTgt spid="130052"/>
                                        </p:tgtEl>
                                        <p:attrNameLst>
                                          <p:attrName>style.color</p:attrName>
                                        </p:attrNameLst>
                                      </p:cBhvr>
                                      <p:by>
                                        <p:hsl h="7200000" s="0" l="0"/>
                                      </p:by>
                                    </p:animClr>
                                    <p:animClr clrSpc="hsl" dir="cw">
                                      <p:cBhvr>
                                        <p:cTn id="17" dur="500" fill="hold"/>
                                        <p:tgtEl>
                                          <p:spTgt spid="130052"/>
                                        </p:tgtEl>
                                        <p:attrNameLst>
                                          <p:attrName>fillcolor</p:attrName>
                                        </p:attrNameLst>
                                      </p:cBhvr>
                                      <p:by>
                                        <p:hsl h="7200000" s="0" l="0"/>
                                      </p:by>
                                    </p:animClr>
                                    <p:animClr clrSpc="hsl" dir="cw">
                                      <p:cBhvr>
                                        <p:cTn id="18" dur="500" fill="hold"/>
                                        <p:tgtEl>
                                          <p:spTgt spid="130052"/>
                                        </p:tgtEl>
                                        <p:attrNameLst>
                                          <p:attrName>stroke.color</p:attrName>
                                        </p:attrNameLst>
                                      </p:cBhvr>
                                      <p:by>
                                        <p:hsl h="7200000" s="0" l="0"/>
                                      </p:by>
                                    </p:animClr>
                                    <p:set>
                                      <p:cBhvr>
                                        <p:cTn id="19" dur="500" fill="hold"/>
                                        <p:tgtEl>
                                          <p:spTgt spid="130052"/>
                                        </p:tgtEl>
                                        <p:attrNameLst>
                                          <p:attrName>fill.type</p:attrName>
                                        </p:attrNameLst>
                                      </p:cBhvr>
                                      <p:to>
                                        <p:strVal val="solid"/>
                                      </p:to>
                                    </p:set>
                                  </p:childTnLst>
                                </p:cTn>
                              </p:par>
                              <p:par>
                                <p:cTn id="20" presetID="2" presetClass="entr" presetSubtype="1" repeatCount="indefinite" fill="hold" grpId="0" nodeType="withEffect">
                                  <p:stCondLst>
                                    <p:cond delay="0"/>
                                  </p:stCondLst>
                                  <p:childTnLst>
                                    <p:set>
                                      <p:cBhvr>
                                        <p:cTn id="21" dur="1" fill="hold">
                                          <p:stCondLst>
                                            <p:cond delay="0"/>
                                          </p:stCondLst>
                                        </p:cTn>
                                        <p:tgtEl>
                                          <p:spTgt spid="130053"/>
                                        </p:tgtEl>
                                        <p:attrNameLst>
                                          <p:attrName>style.visibility</p:attrName>
                                        </p:attrNameLst>
                                      </p:cBhvr>
                                      <p:to>
                                        <p:strVal val="visible"/>
                                      </p:to>
                                    </p:set>
                                    <p:anim calcmode="lin" valueType="num">
                                      <p:cBhvr additive="base">
                                        <p:cTn id="22" dur="3000" fill="hold"/>
                                        <p:tgtEl>
                                          <p:spTgt spid="130053"/>
                                        </p:tgtEl>
                                        <p:attrNameLst>
                                          <p:attrName>ppt_x</p:attrName>
                                        </p:attrNameLst>
                                      </p:cBhvr>
                                      <p:tavLst>
                                        <p:tav tm="0">
                                          <p:val>
                                            <p:strVal val="#ppt_x"/>
                                          </p:val>
                                        </p:tav>
                                        <p:tav tm="100000">
                                          <p:val>
                                            <p:strVal val="#ppt_x"/>
                                          </p:val>
                                        </p:tav>
                                      </p:tavLst>
                                    </p:anim>
                                    <p:anim calcmode="lin" valueType="num">
                                      <p:cBhvr additive="base">
                                        <p:cTn id="23" dur="3000" fill="hold"/>
                                        <p:tgtEl>
                                          <p:spTgt spid="130053"/>
                                        </p:tgtEl>
                                        <p:attrNameLst>
                                          <p:attrName>ppt_y</p:attrName>
                                        </p:attrNameLst>
                                      </p:cBhvr>
                                      <p:tavLst>
                                        <p:tav tm="0">
                                          <p:val>
                                            <p:strVal val="0-#ppt_h/2"/>
                                          </p:val>
                                        </p:tav>
                                        <p:tav tm="100000">
                                          <p:val>
                                            <p:strVal val="#ppt_y"/>
                                          </p:val>
                                        </p:tav>
                                      </p:tavLst>
                                    </p:anim>
                                  </p:childTnLst>
                                </p:cTn>
                              </p:par>
                              <p:par>
                                <p:cTn id="24" presetID="21" presetClass="emph" presetSubtype="0" repeatCount="indefinite" fill="hold" grpId="1" nodeType="withEffect">
                                  <p:stCondLst>
                                    <p:cond delay="0"/>
                                  </p:stCondLst>
                                  <p:childTnLst>
                                    <p:animClr clrSpc="hsl" dir="cw">
                                      <p:cBhvr override="childStyle">
                                        <p:cTn id="25" dur="500" fill="hold"/>
                                        <p:tgtEl>
                                          <p:spTgt spid="130053"/>
                                        </p:tgtEl>
                                        <p:attrNameLst>
                                          <p:attrName>style.color</p:attrName>
                                        </p:attrNameLst>
                                      </p:cBhvr>
                                      <p:by>
                                        <p:hsl h="7200000" s="0" l="0"/>
                                      </p:by>
                                    </p:animClr>
                                    <p:animClr clrSpc="hsl" dir="cw">
                                      <p:cBhvr>
                                        <p:cTn id="26" dur="500" fill="hold"/>
                                        <p:tgtEl>
                                          <p:spTgt spid="130053"/>
                                        </p:tgtEl>
                                        <p:attrNameLst>
                                          <p:attrName>fillcolor</p:attrName>
                                        </p:attrNameLst>
                                      </p:cBhvr>
                                      <p:by>
                                        <p:hsl h="7200000" s="0" l="0"/>
                                      </p:by>
                                    </p:animClr>
                                    <p:animClr clrSpc="hsl" dir="cw">
                                      <p:cBhvr>
                                        <p:cTn id="27" dur="500" fill="hold"/>
                                        <p:tgtEl>
                                          <p:spTgt spid="130053"/>
                                        </p:tgtEl>
                                        <p:attrNameLst>
                                          <p:attrName>stroke.color</p:attrName>
                                        </p:attrNameLst>
                                      </p:cBhvr>
                                      <p:by>
                                        <p:hsl h="7200000" s="0" l="0"/>
                                      </p:by>
                                    </p:animClr>
                                    <p:set>
                                      <p:cBhvr>
                                        <p:cTn id="28" dur="500" fill="hold"/>
                                        <p:tgtEl>
                                          <p:spTgt spid="130053"/>
                                        </p:tgtEl>
                                        <p:attrNameLst>
                                          <p:attrName>fill.type</p:attrName>
                                        </p:attrNameLst>
                                      </p:cBhvr>
                                      <p:to>
                                        <p:strVal val="solid"/>
                                      </p:to>
                                    </p:set>
                                  </p:childTnLst>
                                </p:cTn>
                              </p:par>
                              <p:par>
                                <p:cTn id="29" presetID="2" presetClass="entr" presetSubtype="1" repeatCount="indefinite" fill="hold" grpId="0" nodeType="withEffect">
                                  <p:stCondLst>
                                    <p:cond delay="0"/>
                                  </p:stCondLst>
                                  <p:childTnLst>
                                    <p:set>
                                      <p:cBhvr>
                                        <p:cTn id="30" dur="1" fill="hold">
                                          <p:stCondLst>
                                            <p:cond delay="0"/>
                                          </p:stCondLst>
                                        </p:cTn>
                                        <p:tgtEl>
                                          <p:spTgt spid="130054"/>
                                        </p:tgtEl>
                                        <p:attrNameLst>
                                          <p:attrName>style.visibility</p:attrName>
                                        </p:attrNameLst>
                                      </p:cBhvr>
                                      <p:to>
                                        <p:strVal val="visible"/>
                                      </p:to>
                                    </p:set>
                                    <p:anim calcmode="lin" valueType="num">
                                      <p:cBhvr additive="base">
                                        <p:cTn id="31" dur="3000" fill="hold"/>
                                        <p:tgtEl>
                                          <p:spTgt spid="130054"/>
                                        </p:tgtEl>
                                        <p:attrNameLst>
                                          <p:attrName>ppt_x</p:attrName>
                                        </p:attrNameLst>
                                      </p:cBhvr>
                                      <p:tavLst>
                                        <p:tav tm="0">
                                          <p:val>
                                            <p:strVal val="#ppt_x"/>
                                          </p:val>
                                        </p:tav>
                                        <p:tav tm="100000">
                                          <p:val>
                                            <p:strVal val="#ppt_x"/>
                                          </p:val>
                                        </p:tav>
                                      </p:tavLst>
                                    </p:anim>
                                    <p:anim calcmode="lin" valueType="num">
                                      <p:cBhvr additive="base">
                                        <p:cTn id="32" dur="3000" fill="hold"/>
                                        <p:tgtEl>
                                          <p:spTgt spid="130054"/>
                                        </p:tgtEl>
                                        <p:attrNameLst>
                                          <p:attrName>ppt_y</p:attrName>
                                        </p:attrNameLst>
                                      </p:cBhvr>
                                      <p:tavLst>
                                        <p:tav tm="0">
                                          <p:val>
                                            <p:strVal val="0-#ppt_h/2"/>
                                          </p:val>
                                        </p:tav>
                                        <p:tav tm="100000">
                                          <p:val>
                                            <p:strVal val="#ppt_y"/>
                                          </p:val>
                                        </p:tav>
                                      </p:tavLst>
                                    </p:anim>
                                  </p:childTnLst>
                                </p:cTn>
                              </p:par>
                              <p:par>
                                <p:cTn id="33" presetID="21" presetClass="emph" presetSubtype="0" repeatCount="indefinite" fill="hold" grpId="1" nodeType="withEffect">
                                  <p:stCondLst>
                                    <p:cond delay="0"/>
                                  </p:stCondLst>
                                  <p:childTnLst>
                                    <p:animClr clrSpc="hsl" dir="cw">
                                      <p:cBhvr override="childStyle">
                                        <p:cTn id="34" dur="500" fill="hold"/>
                                        <p:tgtEl>
                                          <p:spTgt spid="130054"/>
                                        </p:tgtEl>
                                        <p:attrNameLst>
                                          <p:attrName>style.color</p:attrName>
                                        </p:attrNameLst>
                                      </p:cBhvr>
                                      <p:by>
                                        <p:hsl h="7200000" s="0" l="0"/>
                                      </p:by>
                                    </p:animClr>
                                    <p:animClr clrSpc="hsl" dir="cw">
                                      <p:cBhvr>
                                        <p:cTn id="35" dur="500" fill="hold"/>
                                        <p:tgtEl>
                                          <p:spTgt spid="130054"/>
                                        </p:tgtEl>
                                        <p:attrNameLst>
                                          <p:attrName>fillcolor</p:attrName>
                                        </p:attrNameLst>
                                      </p:cBhvr>
                                      <p:by>
                                        <p:hsl h="7200000" s="0" l="0"/>
                                      </p:by>
                                    </p:animClr>
                                    <p:animClr clrSpc="hsl" dir="cw">
                                      <p:cBhvr>
                                        <p:cTn id="36" dur="500" fill="hold"/>
                                        <p:tgtEl>
                                          <p:spTgt spid="130054"/>
                                        </p:tgtEl>
                                        <p:attrNameLst>
                                          <p:attrName>stroke.color</p:attrName>
                                        </p:attrNameLst>
                                      </p:cBhvr>
                                      <p:by>
                                        <p:hsl h="7200000" s="0" l="0"/>
                                      </p:by>
                                    </p:animClr>
                                    <p:set>
                                      <p:cBhvr>
                                        <p:cTn id="37" dur="500" fill="hold"/>
                                        <p:tgtEl>
                                          <p:spTgt spid="130054"/>
                                        </p:tgtEl>
                                        <p:attrNameLst>
                                          <p:attrName>fill.type</p:attrName>
                                        </p:attrNameLst>
                                      </p:cBhvr>
                                      <p:to>
                                        <p:strVal val="solid"/>
                                      </p:to>
                                    </p:set>
                                  </p:childTnLst>
                                </p:cTn>
                              </p:par>
                              <p:par>
                                <p:cTn id="38" presetID="21" presetClass="emph" presetSubtype="0" repeatCount="indefinite" fill="hold" grpId="0" nodeType="withEffect">
                                  <p:stCondLst>
                                    <p:cond delay="0"/>
                                  </p:stCondLst>
                                  <p:childTnLst>
                                    <p:animClr clrSpc="hsl" dir="cw">
                                      <p:cBhvr override="childStyle">
                                        <p:cTn id="39" dur="500" fill="hold"/>
                                        <p:tgtEl>
                                          <p:spTgt spid="130055"/>
                                        </p:tgtEl>
                                        <p:attrNameLst>
                                          <p:attrName>style.color</p:attrName>
                                        </p:attrNameLst>
                                      </p:cBhvr>
                                      <p:by>
                                        <p:hsl h="7200000" s="0" l="0"/>
                                      </p:by>
                                    </p:animClr>
                                    <p:animClr clrSpc="hsl" dir="cw">
                                      <p:cBhvr>
                                        <p:cTn id="40" dur="500" fill="hold"/>
                                        <p:tgtEl>
                                          <p:spTgt spid="130055"/>
                                        </p:tgtEl>
                                        <p:attrNameLst>
                                          <p:attrName>fillcolor</p:attrName>
                                        </p:attrNameLst>
                                      </p:cBhvr>
                                      <p:by>
                                        <p:hsl h="7200000" s="0" l="0"/>
                                      </p:by>
                                    </p:animClr>
                                    <p:animClr clrSpc="hsl" dir="cw">
                                      <p:cBhvr>
                                        <p:cTn id="41" dur="500" fill="hold"/>
                                        <p:tgtEl>
                                          <p:spTgt spid="130055"/>
                                        </p:tgtEl>
                                        <p:attrNameLst>
                                          <p:attrName>stroke.color</p:attrName>
                                        </p:attrNameLst>
                                      </p:cBhvr>
                                      <p:by>
                                        <p:hsl h="7200000" s="0" l="0"/>
                                      </p:by>
                                    </p:animClr>
                                    <p:set>
                                      <p:cBhvr>
                                        <p:cTn id="42" dur="500" fill="hold"/>
                                        <p:tgtEl>
                                          <p:spTgt spid="130055"/>
                                        </p:tgtEl>
                                        <p:attrNameLst>
                                          <p:attrName>fill.type</p:attrName>
                                        </p:attrNameLst>
                                      </p:cBhvr>
                                      <p:to>
                                        <p:strVal val="solid"/>
                                      </p:to>
                                    </p:set>
                                  </p:childTnLst>
                                </p:cTn>
                              </p:par>
                              <p:par>
                                <p:cTn id="43" presetID="2" presetClass="entr" presetSubtype="1" repeatCount="indefinite" fill="hold" grpId="1" nodeType="withEffect">
                                  <p:stCondLst>
                                    <p:cond delay="0"/>
                                  </p:stCondLst>
                                  <p:childTnLst>
                                    <p:set>
                                      <p:cBhvr>
                                        <p:cTn id="44" dur="1" fill="hold">
                                          <p:stCondLst>
                                            <p:cond delay="0"/>
                                          </p:stCondLst>
                                        </p:cTn>
                                        <p:tgtEl>
                                          <p:spTgt spid="130055"/>
                                        </p:tgtEl>
                                        <p:attrNameLst>
                                          <p:attrName>style.visibility</p:attrName>
                                        </p:attrNameLst>
                                      </p:cBhvr>
                                      <p:to>
                                        <p:strVal val="visible"/>
                                      </p:to>
                                    </p:set>
                                    <p:anim calcmode="lin" valueType="num">
                                      <p:cBhvr additive="base">
                                        <p:cTn id="45" dur="3000" fill="hold"/>
                                        <p:tgtEl>
                                          <p:spTgt spid="130055"/>
                                        </p:tgtEl>
                                        <p:attrNameLst>
                                          <p:attrName>ppt_x</p:attrName>
                                        </p:attrNameLst>
                                      </p:cBhvr>
                                      <p:tavLst>
                                        <p:tav tm="0">
                                          <p:val>
                                            <p:strVal val="#ppt_x"/>
                                          </p:val>
                                        </p:tav>
                                        <p:tav tm="100000">
                                          <p:val>
                                            <p:strVal val="#ppt_x"/>
                                          </p:val>
                                        </p:tav>
                                      </p:tavLst>
                                    </p:anim>
                                    <p:anim calcmode="lin" valueType="num">
                                      <p:cBhvr additive="base">
                                        <p:cTn id="46" dur="3000" fill="hold"/>
                                        <p:tgtEl>
                                          <p:spTgt spid="130055"/>
                                        </p:tgtEl>
                                        <p:attrNameLst>
                                          <p:attrName>ppt_y</p:attrName>
                                        </p:attrNameLst>
                                      </p:cBhvr>
                                      <p:tavLst>
                                        <p:tav tm="0">
                                          <p:val>
                                            <p:strVal val="0-#ppt_h/2"/>
                                          </p:val>
                                        </p:tav>
                                        <p:tav tm="100000">
                                          <p:val>
                                            <p:strVal val="#ppt_y"/>
                                          </p:val>
                                        </p:tav>
                                      </p:tavLst>
                                    </p:anim>
                                  </p:childTnLst>
                                </p:cTn>
                              </p:par>
                              <p:par>
                                <p:cTn id="47" presetID="2" presetClass="entr" presetSubtype="1" repeatCount="indefinite" fill="hold" grpId="0" nodeType="withEffect">
                                  <p:stCondLst>
                                    <p:cond delay="0"/>
                                  </p:stCondLst>
                                  <p:childTnLst>
                                    <p:set>
                                      <p:cBhvr>
                                        <p:cTn id="48" dur="1" fill="hold">
                                          <p:stCondLst>
                                            <p:cond delay="0"/>
                                          </p:stCondLst>
                                        </p:cTn>
                                        <p:tgtEl>
                                          <p:spTgt spid="130056"/>
                                        </p:tgtEl>
                                        <p:attrNameLst>
                                          <p:attrName>style.visibility</p:attrName>
                                        </p:attrNameLst>
                                      </p:cBhvr>
                                      <p:to>
                                        <p:strVal val="visible"/>
                                      </p:to>
                                    </p:set>
                                    <p:anim calcmode="lin" valueType="num">
                                      <p:cBhvr additive="base">
                                        <p:cTn id="49" dur="3000" fill="hold"/>
                                        <p:tgtEl>
                                          <p:spTgt spid="130056"/>
                                        </p:tgtEl>
                                        <p:attrNameLst>
                                          <p:attrName>ppt_x</p:attrName>
                                        </p:attrNameLst>
                                      </p:cBhvr>
                                      <p:tavLst>
                                        <p:tav tm="0">
                                          <p:val>
                                            <p:strVal val="#ppt_x"/>
                                          </p:val>
                                        </p:tav>
                                        <p:tav tm="100000">
                                          <p:val>
                                            <p:strVal val="#ppt_x"/>
                                          </p:val>
                                        </p:tav>
                                      </p:tavLst>
                                    </p:anim>
                                    <p:anim calcmode="lin" valueType="num">
                                      <p:cBhvr additive="base">
                                        <p:cTn id="50" dur="3000" fill="hold"/>
                                        <p:tgtEl>
                                          <p:spTgt spid="130056"/>
                                        </p:tgtEl>
                                        <p:attrNameLst>
                                          <p:attrName>ppt_y</p:attrName>
                                        </p:attrNameLst>
                                      </p:cBhvr>
                                      <p:tavLst>
                                        <p:tav tm="0">
                                          <p:val>
                                            <p:strVal val="0-#ppt_h/2"/>
                                          </p:val>
                                        </p:tav>
                                        <p:tav tm="100000">
                                          <p:val>
                                            <p:strVal val="#ppt_y"/>
                                          </p:val>
                                        </p:tav>
                                      </p:tavLst>
                                    </p:anim>
                                  </p:childTnLst>
                                </p:cTn>
                              </p:par>
                              <p:par>
                                <p:cTn id="51" presetID="21" presetClass="emph" presetSubtype="0" repeatCount="indefinite" fill="hold" grpId="1" nodeType="withEffect">
                                  <p:stCondLst>
                                    <p:cond delay="0"/>
                                  </p:stCondLst>
                                  <p:childTnLst>
                                    <p:animClr clrSpc="hsl" dir="cw">
                                      <p:cBhvr override="childStyle">
                                        <p:cTn id="52" dur="500" fill="hold"/>
                                        <p:tgtEl>
                                          <p:spTgt spid="130056"/>
                                        </p:tgtEl>
                                        <p:attrNameLst>
                                          <p:attrName>style.color</p:attrName>
                                        </p:attrNameLst>
                                      </p:cBhvr>
                                      <p:by>
                                        <p:hsl h="7200000" s="0" l="0"/>
                                      </p:by>
                                    </p:animClr>
                                    <p:animClr clrSpc="hsl" dir="cw">
                                      <p:cBhvr>
                                        <p:cTn id="53" dur="500" fill="hold"/>
                                        <p:tgtEl>
                                          <p:spTgt spid="130056"/>
                                        </p:tgtEl>
                                        <p:attrNameLst>
                                          <p:attrName>fillcolor</p:attrName>
                                        </p:attrNameLst>
                                      </p:cBhvr>
                                      <p:by>
                                        <p:hsl h="7200000" s="0" l="0"/>
                                      </p:by>
                                    </p:animClr>
                                    <p:animClr clrSpc="hsl" dir="cw">
                                      <p:cBhvr>
                                        <p:cTn id="54" dur="500" fill="hold"/>
                                        <p:tgtEl>
                                          <p:spTgt spid="130056"/>
                                        </p:tgtEl>
                                        <p:attrNameLst>
                                          <p:attrName>stroke.color</p:attrName>
                                        </p:attrNameLst>
                                      </p:cBhvr>
                                      <p:by>
                                        <p:hsl h="7200000" s="0" l="0"/>
                                      </p:by>
                                    </p:animClr>
                                    <p:set>
                                      <p:cBhvr>
                                        <p:cTn id="55" dur="500" fill="hold"/>
                                        <p:tgtEl>
                                          <p:spTgt spid="130056"/>
                                        </p:tgtEl>
                                        <p:attrNameLst>
                                          <p:attrName>fill.type</p:attrName>
                                        </p:attrNameLst>
                                      </p:cBhvr>
                                      <p:to>
                                        <p:strVal val="solid"/>
                                      </p:to>
                                    </p:set>
                                  </p:childTnLst>
                                </p:cTn>
                              </p:par>
                              <p:par>
                                <p:cTn id="56" presetID="2" presetClass="entr" presetSubtype="1" repeatCount="indefinite" fill="hold" grpId="0" nodeType="withEffect">
                                  <p:stCondLst>
                                    <p:cond delay="0"/>
                                  </p:stCondLst>
                                  <p:childTnLst>
                                    <p:set>
                                      <p:cBhvr>
                                        <p:cTn id="57" dur="1" fill="hold">
                                          <p:stCondLst>
                                            <p:cond delay="0"/>
                                          </p:stCondLst>
                                        </p:cTn>
                                        <p:tgtEl>
                                          <p:spTgt spid="130057"/>
                                        </p:tgtEl>
                                        <p:attrNameLst>
                                          <p:attrName>style.visibility</p:attrName>
                                        </p:attrNameLst>
                                      </p:cBhvr>
                                      <p:to>
                                        <p:strVal val="visible"/>
                                      </p:to>
                                    </p:set>
                                    <p:anim calcmode="lin" valueType="num">
                                      <p:cBhvr additive="base">
                                        <p:cTn id="58" dur="3000" fill="hold"/>
                                        <p:tgtEl>
                                          <p:spTgt spid="130057"/>
                                        </p:tgtEl>
                                        <p:attrNameLst>
                                          <p:attrName>ppt_x</p:attrName>
                                        </p:attrNameLst>
                                      </p:cBhvr>
                                      <p:tavLst>
                                        <p:tav tm="0">
                                          <p:val>
                                            <p:strVal val="#ppt_x"/>
                                          </p:val>
                                        </p:tav>
                                        <p:tav tm="100000">
                                          <p:val>
                                            <p:strVal val="#ppt_x"/>
                                          </p:val>
                                        </p:tav>
                                      </p:tavLst>
                                    </p:anim>
                                    <p:anim calcmode="lin" valueType="num">
                                      <p:cBhvr additive="base">
                                        <p:cTn id="59" dur="3000" fill="hold"/>
                                        <p:tgtEl>
                                          <p:spTgt spid="130057"/>
                                        </p:tgtEl>
                                        <p:attrNameLst>
                                          <p:attrName>ppt_y</p:attrName>
                                        </p:attrNameLst>
                                      </p:cBhvr>
                                      <p:tavLst>
                                        <p:tav tm="0">
                                          <p:val>
                                            <p:strVal val="0-#ppt_h/2"/>
                                          </p:val>
                                        </p:tav>
                                        <p:tav tm="100000">
                                          <p:val>
                                            <p:strVal val="#ppt_y"/>
                                          </p:val>
                                        </p:tav>
                                      </p:tavLst>
                                    </p:anim>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30057"/>
                                        </p:tgtEl>
                                        <p:attrNameLst>
                                          <p:attrName>style.color</p:attrName>
                                        </p:attrNameLst>
                                      </p:cBhvr>
                                      <p:by>
                                        <p:hsl h="7200000" s="0" l="0"/>
                                      </p:by>
                                    </p:animClr>
                                    <p:animClr clrSpc="hsl" dir="cw">
                                      <p:cBhvr>
                                        <p:cTn id="62" dur="500" fill="hold"/>
                                        <p:tgtEl>
                                          <p:spTgt spid="130057"/>
                                        </p:tgtEl>
                                        <p:attrNameLst>
                                          <p:attrName>fillcolor</p:attrName>
                                        </p:attrNameLst>
                                      </p:cBhvr>
                                      <p:by>
                                        <p:hsl h="7200000" s="0" l="0"/>
                                      </p:by>
                                    </p:animClr>
                                    <p:animClr clrSpc="hsl" dir="cw">
                                      <p:cBhvr>
                                        <p:cTn id="63" dur="500" fill="hold"/>
                                        <p:tgtEl>
                                          <p:spTgt spid="130057"/>
                                        </p:tgtEl>
                                        <p:attrNameLst>
                                          <p:attrName>stroke.color</p:attrName>
                                        </p:attrNameLst>
                                      </p:cBhvr>
                                      <p:by>
                                        <p:hsl h="7200000" s="0" l="0"/>
                                      </p:by>
                                    </p:animClr>
                                    <p:set>
                                      <p:cBhvr>
                                        <p:cTn id="64" dur="500" fill="hold"/>
                                        <p:tgtEl>
                                          <p:spTgt spid="130057"/>
                                        </p:tgtEl>
                                        <p:attrNameLst>
                                          <p:attrName>fill.type</p:attrName>
                                        </p:attrNameLst>
                                      </p:cBhvr>
                                      <p:to>
                                        <p:strVal val="solid"/>
                                      </p:to>
                                    </p:set>
                                  </p:childTnLst>
                                </p:cTn>
                              </p:par>
                              <p:par>
                                <p:cTn id="65" presetID="2" presetClass="entr" presetSubtype="1" repeatCount="indefinite" fill="hold" grpId="0" nodeType="withEffect">
                                  <p:stCondLst>
                                    <p:cond delay="0"/>
                                  </p:stCondLst>
                                  <p:childTnLst>
                                    <p:set>
                                      <p:cBhvr>
                                        <p:cTn id="66" dur="1" fill="hold">
                                          <p:stCondLst>
                                            <p:cond delay="0"/>
                                          </p:stCondLst>
                                        </p:cTn>
                                        <p:tgtEl>
                                          <p:spTgt spid="130058"/>
                                        </p:tgtEl>
                                        <p:attrNameLst>
                                          <p:attrName>style.visibility</p:attrName>
                                        </p:attrNameLst>
                                      </p:cBhvr>
                                      <p:to>
                                        <p:strVal val="visible"/>
                                      </p:to>
                                    </p:set>
                                    <p:anim calcmode="lin" valueType="num">
                                      <p:cBhvr additive="base">
                                        <p:cTn id="67" dur="3000" fill="hold"/>
                                        <p:tgtEl>
                                          <p:spTgt spid="130058"/>
                                        </p:tgtEl>
                                        <p:attrNameLst>
                                          <p:attrName>ppt_x</p:attrName>
                                        </p:attrNameLst>
                                      </p:cBhvr>
                                      <p:tavLst>
                                        <p:tav tm="0">
                                          <p:val>
                                            <p:strVal val="#ppt_x"/>
                                          </p:val>
                                        </p:tav>
                                        <p:tav tm="100000">
                                          <p:val>
                                            <p:strVal val="#ppt_x"/>
                                          </p:val>
                                        </p:tav>
                                      </p:tavLst>
                                    </p:anim>
                                    <p:anim calcmode="lin" valueType="num">
                                      <p:cBhvr additive="base">
                                        <p:cTn id="68" dur="3000" fill="hold"/>
                                        <p:tgtEl>
                                          <p:spTgt spid="130058"/>
                                        </p:tgtEl>
                                        <p:attrNameLst>
                                          <p:attrName>ppt_y</p:attrName>
                                        </p:attrNameLst>
                                      </p:cBhvr>
                                      <p:tavLst>
                                        <p:tav tm="0">
                                          <p:val>
                                            <p:strVal val="0-#ppt_h/2"/>
                                          </p:val>
                                        </p:tav>
                                        <p:tav tm="100000">
                                          <p:val>
                                            <p:strVal val="#ppt_y"/>
                                          </p:val>
                                        </p:tav>
                                      </p:tavLst>
                                    </p:anim>
                                  </p:childTnLst>
                                </p:cTn>
                              </p:par>
                              <p:par>
                                <p:cTn id="69" presetID="21" presetClass="emph" presetSubtype="0" repeatCount="indefinite" fill="hold" grpId="1" nodeType="withEffect">
                                  <p:stCondLst>
                                    <p:cond delay="0"/>
                                  </p:stCondLst>
                                  <p:childTnLst>
                                    <p:animClr clrSpc="hsl" dir="cw">
                                      <p:cBhvr override="childStyle">
                                        <p:cTn id="70" dur="500" fill="hold"/>
                                        <p:tgtEl>
                                          <p:spTgt spid="130058"/>
                                        </p:tgtEl>
                                        <p:attrNameLst>
                                          <p:attrName>style.color</p:attrName>
                                        </p:attrNameLst>
                                      </p:cBhvr>
                                      <p:by>
                                        <p:hsl h="7200000" s="0" l="0"/>
                                      </p:by>
                                    </p:animClr>
                                    <p:animClr clrSpc="hsl" dir="cw">
                                      <p:cBhvr>
                                        <p:cTn id="71" dur="500" fill="hold"/>
                                        <p:tgtEl>
                                          <p:spTgt spid="130058"/>
                                        </p:tgtEl>
                                        <p:attrNameLst>
                                          <p:attrName>fillcolor</p:attrName>
                                        </p:attrNameLst>
                                      </p:cBhvr>
                                      <p:by>
                                        <p:hsl h="7200000" s="0" l="0"/>
                                      </p:by>
                                    </p:animClr>
                                    <p:animClr clrSpc="hsl" dir="cw">
                                      <p:cBhvr>
                                        <p:cTn id="72" dur="500" fill="hold"/>
                                        <p:tgtEl>
                                          <p:spTgt spid="130058"/>
                                        </p:tgtEl>
                                        <p:attrNameLst>
                                          <p:attrName>stroke.color</p:attrName>
                                        </p:attrNameLst>
                                      </p:cBhvr>
                                      <p:by>
                                        <p:hsl h="7200000" s="0" l="0"/>
                                      </p:by>
                                    </p:animClr>
                                    <p:set>
                                      <p:cBhvr>
                                        <p:cTn id="73" dur="500" fill="hold"/>
                                        <p:tgtEl>
                                          <p:spTgt spid="130058"/>
                                        </p:tgtEl>
                                        <p:attrNameLst>
                                          <p:attrName>fill.type</p:attrName>
                                        </p:attrNameLst>
                                      </p:cBhvr>
                                      <p:to>
                                        <p:strVal val="solid"/>
                                      </p:to>
                                    </p:set>
                                  </p:childTnLst>
                                </p:cTn>
                              </p:par>
                              <p:par>
                                <p:cTn id="74" presetID="2" presetClass="entr" presetSubtype="1" repeatCount="indefinite" fill="hold" grpId="0" nodeType="withEffect">
                                  <p:stCondLst>
                                    <p:cond delay="0"/>
                                  </p:stCondLst>
                                  <p:childTnLst>
                                    <p:set>
                                      <p:cBhvr>
                                        <p:cTn id="75" dur="1" fill="hold">
                                          <p:stCondLst>
                                            <p:cond delay="0"/>
                                          </p:stCondLst>
                                        </p:cTn>
                                        <p:tgtEl>
                                          <p:spTgt spid="130059"/>
                                        </p:tgtEl>
                                        <p:attrNameLst>
                                          <p:attrName>style.visibility</p:attrName>
                                        </p:attrNameLst>
                                      </p:cBhvr>
                                      <p:to>
                                        <p:strVal val="visible"/>
                                      </p:to>
                                    </p:set>
                                    <p:anim calcmode="lin" valueType="num">
                                      <p:cBhvr additive="base">
                                        <p:cTn id="76" dur="3000" fill="hold"/>
                                        <p:tgtEl>
                                          <p:spTgt spid="130059"/>
                                        </p:tgtEl>
                                        <p:attrNameLst>
                                          <p:attrName>ppt_x</p:attrName>
                                        </p:attrNameLst>
                                      </p:cBhvr>
                                      <p:tavLst>
                                        <p:tav tm="0">
                                          <p:val>
                                            <p:strVal val="#ppt_x"/>
                                          </p:val>
                                        </p:tav>
                                        <p:tav tm="100000">
                                          <p:val>
                                            <p:strVal val="#ppt_x"/>
                                          </p:val>
                                        </p:tav>
                                      </p:tavLst>
                                    </p:anim>
                                    <p:anim calcmode="lin" valueType="num">
                                      <p:cBhvr additive="base">
                                        <p:cTn id="77" dur="3000" fill="hold"/>
                                        <p:tgtEl>
                                          <p:spTgt spid="130059"/>
                                        </p:tgtEl>
                                        <p:attrNameLst>
                                          <p:attrName>ppt_y</p:attrName>
                                        </p:attrNameLst>
                                      </p:cBhvr>
                                      <p:tavLst>
                                        <p:tav tm="0">
                                          <p:val>
                                            <p:strVal val="0-#ppt_h/2"/>
                                          </p:val>
                                        </p:tav>
                                        <p:tav tm="100000">
                                          <p:val>
                                            <p:strVal val="#ppt_y"/>
                                          </p:val>
                                        </p:tav>
                                      </p:tavLst>
                                    </p:anim>
                                  </p:childTnLst>
                                </p:cTn>
                              </p:par>
                              <p:par>
                                <p:cTn id="78" presetID="21" presetClass="emph" presetSubtype="0" repeatCount="indefinite" fill="hold" grpId="1" nodeType="withEffect">
                                  <p:stCondLst>
                                    <p:cond delay="0"/>
                                  </p:stCondLst>
                                  <p:childTnLst>
                                    <p:animClr clrSpc="hsl" dir="cw">
                                      <p:cBhvr override="childStyle">
                                        <p:cTn id="79" dur="500" fill="hold"/>
                                        <p:tgtEl>
                                          <p:spTgt spid="130059"/>
                                        </p:tgtEl>
                                        <p:attrNameLst>
                                          <p:attrName>style.color</p:attrName>
                                        </p:attrNameLst>
                                      </p:cBhvr>
                                      <p:by>
                                        <p:hsl h="7200000" s="0" l="0"/>
                                      </p:by>
                                    </p:animClr>
                                    <p:animClr clrSpc="hsl" dir="cw">
                                      <p:cBhvr>
                                        <p:cTn id="80" dur="500" fill="hold"/>
                                        <p:tgtEl>
                                          <p:spTgt spid="130059"/>
                                        </p:tgtEl>
                                        <p:attrNameLst>
                                          <p:attrName>fillcolor</p:attrName>
                                        </p:attrNameLst>
                                      </p:cBhvr>
                                      <p:by>
                                        <p:hsl h="7200000" s="0" l="0"/>
                                      </p:by>
                                    </p:animClr>
                                    <p:animClr clrSpc="hsl" dir="cw">
                                      <p:cBhvr>
                                        <p:cTn id="81" dur="500" fill="hold"/>
                                        <p:tgtEl>
                                          <p:spTgt spid="130059"/>
                                        </p:tgtEl>
                                        <p:attrNameLst>
                                          <p:attrName>stroke.color</p:attrName>
                                        </p:attrNameLst>
                                      </p:cBhvr>
                                      <p:by>
                                        <p:hsl h="7200000" s="0" l="0"/>
                                      </p:by>
                                    </p:animClr>
                                    <p:set>
                                      <p:cBhvr>
                                        <p:cTn id="82" dur="500" fill="hold"/>
                                        <p:tgtEl>
                                          <p:spTgt spid="130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allAtOnce"/>
      <p:bldP spid="130052" grpId="0" animBg="1"/>
      <p:bldP spid="130052" grpId="1" animBg="1"/>
      <p:bldP spid="130053" grpId="0" animBg="1"/>
      <p:bldP spid="130053" grpId="1" animBg="1"/>
      <p:bldP spid="130054" grpId="0" animBg="1"/>
      <p:bldP spid="130054" grpId="1" animBg="1"/>
      <p:bldP spid="130055" grpId="0" animBg="1"/>
      <p:bldP spid="130055" grpId="1" animBg="1"/>
      <p:bldP spid="130056" grpId="0" animBg="1"/>
      <p:bldP spid="130056" grpId="1" animBg="1"/>
      <p:bldP spid="130057" grpId="0" animBg="1"/>
      <p:bldP spid="130057" grpId="1" animBg="1"/>
      <p:bldP spid="130058" grpId="0" animBg="1"/>
      <p:bldP spid="130058" grpId="1" animBg="1"/>
      <p:bldP spid="130059" grpId="0" animBg="1"/>
      <p:bldP spid="13005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D:\TRUONG\viethung\LOP 6\SO HOC 6\ppt\KI I\tiet 47\6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4065" y="746298"/>
            <a:ext cx="6402282" cy="536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14">
            <a:hlinkClick r:id="rId3" action="ppaction://hlinksldjump" highlightClick="1"/>
          </p:cNvPr>
          <p:cNvSpPr>
            <a:spLocks noChangeArrowheads="1"/>
          </p:cNvSpPr>
          <p:nvPr/>
        </p:nvSpPr>
        <p:spPr bwMode="auto">
          <a:xfrm>
            <a:off x="10287176" y="6478500"/>
            <a:ext cx="381088" cy="3810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Tree>
    <p:extLst>
      <p:ext uri="{BB962C8B-B14F-4D97-AF65-F5344CB8AC3E}">
        <p14:creationId xmlns:p14="http://schemas.microsoft.com/office/powerpoint/2010/main" val="4112344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TRUONG\viethung\LOP 6\SO HOC 6\ppt\KI I\tiet 47\61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08677" y="1295701"/>
            <a:ext cx="4649276" cy="44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14">
            <a:hlinkClick r:id="rId3" action="ppaction://hlinksldjump" highlightClick="1"/>
          </p:cNvPr>
          <p:cNvSpPr>
            <a:spLocks noChangeArrowheads="1"/>
          </p:cNvSpPr>
          <p:nvPr/>
        </p:nvSpPr>
        <p:spPr bwMode="auto">
          <a:xfrm>
            <a:off x="10287176" y="6478500"/>
            <a:ext cx="381088" cy="3810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Tree>
    <p:extLst>
      <p:ext uri="{BB962C8B-B14F-4D97-AF65-F5344CB8AC3E}">
        <p14:creationId xmlns:p14="http://schemas.microsoft.com/office/powerpoint/2010/main" val="1154953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TRUONG\viethung\LOP 6\SO HOC 6\ppt\KI I\tiet 47\51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3548" y="1811758"/>
            <a:ext cx="4314236" cy="352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AutoShape 14">
            <a:hlinkClick r:id="rId3" action="ppaction://hlinksldjump" highlightClick="1"/>
          </p:cNvPr>
          <p:cNvSpPr>
            <a:spLocks noChangeArrowheads="1"/>
          </p:cNvSpPr>
          <p:nvPr/>
        </p:nvSpPr>
        <p:spPr bwMode="auto">
          <a:xfrm>
            <a:off x="10287176" y="6478500"/>
            <a:ext cx="381088" cy="3810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endParaRPr lang="vi-VN" sz="2801"/>
          </a:p>
        </p:txBody>
      </p:sp>
    </p:spTree>
    <p:extLst>
      <p:ext uri="{BB962C8B-B14F-4D97-AF65-F5344CB8AC3E}">
        <p14:creationId xmlns:p14="http://schemas.microsoft.com/office/powerpoint/2010/main" val="773956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67101">
            <a:off x="8087186" y="5432890"/>
            <a:ext cx="1067047" cy="58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1192">
            <a:off x="3503807" y="914612"/>
            <a:ext cx="2982015" cy="337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1765">
            <a:off x="3589551" y="2896271"/>
            <a:ext cx="2581873" cy="199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989" y="3887100"/>
            <a:ext cx="2438964" cy="15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295" y="1295700"/>
            <a:ext cx="1719661" cy="24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7"/>
          <p:cNvSpPr>
            <a:spLocks noChangeArrowheads="1"/>
          </p:cNvSpPr>
          <p:nvPr/>
        </p:nvSpPr>
        <p:spPr bwMode="auto">
          <a:xfrm>
            <a:off x="4799506" y="2362747"/>
            <a:ext cx="1829223" cy="2134094"/>
          </a:xfrm>
          <a:prstGeom prst="roundRect">
            <a:avLst>
              <a:gd name="adj" fmla="val 16667"/>
            </a:avLst>
          </a:prstGeom>
          <a:solidFill>
            <a:srgbClr val="FF3300"/>
          </a:solidFill>
          <a:ln w="9525">
            <a:solidFill>
              <a:schemeClr val="tx1"/>
            </a:solidFill>
            <a:round/>
            <a:headEnd/>
            <a:tailEnd/>
          </a:ln>
        </p:spPr>
        <p:txBody>
          <a:bodyPr wrap="none" anchor="ct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a:endParaRPr lang="vi-VN" sz="2400">
              <a:latin typeface="Times New Roman" panose="02020603050405020304" pitchFamily="18" charset="0"/>
            </a:endParaRPr>
          </a:p>
        </p:txBody>
      </p:sp>
      <p:pic>
        <p:nvPicPr>
          <p:cNvPr id="266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0475">
            <a:off x="8534171" y="4801712"/>
            <a:ext cx="990829" cy="7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6937" y="3887100"/>
            <a:ext cx="714540" cy="12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457410">
            <a:off x="2828169" y="3841846"/>
            <a:ext cx="630384" cy="72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747911" flipV="1">
            <a:off x="2674940" y="4372987"/>
            <a:ext cx="857448" cy="80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18"/>
          <p:cNvSpPr txBox="1">
            <a:spLocks noChangeArrowheads="1"/>
          </p:cNvSpPr>
          <p:nvPr/>
        </p:nvSpPr>
        <p:spPr bwMode="auto">
          <a:xfrm>
            <a:off x="6781165" y="76219"/>
            <a:ext cx="3048706" cy="181681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spcBef>
                <a:spcPct val="50000"/>
              </a:spcBef>
            </a:pPr>
            <a:r>
              <a:rPr lang="en-US" sz="2801">
                <a:solidFill>
                  <a:srgbClr val="0000CC"/>
                </a:solidFill>
                <a:latin typeface="Times New Roman" panose="02020603050405020304" pitchFamily="18" charset="0"/>
              </a:rPr>
              <a:t>a (hoặc x = a) là nghiệm của đa thức P(x) khi P(a) = 0</a:t>
            </a:r>
          </a:p>
        </p:txBody>
      </p:sp>
      <p:sp>
        <p:nvSpPr>
          <p:cNvPr id="26643" name="Text Box 19"/>
          <p:cNvSpPr txBox="1">
            <a:spLocks noChangeArrowheads="1"/>
          </p:cNvSpPr>
          <p:nvPr/>
        </p:nvSpPr>
        <p:spPr bwMode="auto">
          <a:xfrm>
            <a:off x="8991476" y="4344406"/>
            <a:ext cx="1676788" cy="157002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spcBef>
                <a:spcPct val="50000"/>
              </a:spcBef>
            </a:pPr>
            <a:r>
              <a:rPr lang="en-US" sz="2400">
                <a:solidFill>
                  <a:srgbClr val="0000FF"/>
                </a:solidFill>
              </a:rPr>
              <a:t>Nếu P(a) = 0 =&gt; a là nghiệm của P(x)</a:t>
            </a:r>
          </a:p>
        </p:txBody>
      </p:sp>
      <p:sp>
        <p:nvSpPr>
          <p:cNvPr id="26644" name="Text Box 20"/>
          <p:cNvSpPr txBox="1">
            <a:spLocks noChangeArrowheads="1"/>
          </p:cNvSpPr>
          <p:nvPr/>
        </p:nvSpPr>
        <p:spPr bwMode="auto">
          <a:xfrm>
            <a:off x="8076865" y="2699375"/>
            <a:ext cx="2286529" cy="1570401"/>
          </a:xfrm>
          <a:prstGeom prst="rect">
            <a:avLst/>
          </a:prstGeom>
          <a:solidFill>
            <a:srgbClr val="CCFF99"/>
          </a:solidFill>
          <a:ln w="9525">
            <a:noFill/>
            <a:miter lim="800000"/>
            <a:headEnd/>
            <a:tailEnd/>
          </a:ln>
          <a:effectLst/>
        </p:spPr>
        <p:txBody>
          <a:bodyPr>
            <a:spAutoFit/>
          </a:bodyPr>
          <a:lstStyle/>
          <a:p>
            <a:pPr>
              <a:defRPr/>
            </a:pPr>
            <a:r>
              <a:rPr lang="en-US" sz="2400" dirty="0" err="1">
                <a:latin typeface="+mj-lt"/>
                <a:cs typeface="Arial" charset="0"/>
              </a:rPr>
              <a:t>Tính</a:t>
            </a:r>
            <a:r>
              <a:rPr lang="en-US" sz="2400" dirty="0">
                <a:latin typeface="+mj-lt"/>
                <a:cs typeface="Arial" charset="0"/>
              </a:rPr>
              <a:t> P(a) =? (</a:t>
            </a:r>
            <a:r>
              <a:rPr lang="en-US" sz="2400" dirty="0" err="1">
                <a:latin typeface="+mj-lt"/>
                <a:cs typeface="Arial" charset="0"/>
              </a:rPr>
              <a:t>giá</a:t>
            </a:r>
            <a:r>
              <a:rPr lang="en-US" sz="2400" dirty="0">
                <a:latin typeface="+mj-lt"/>
                <a:cs typeface="Arial" charset="0"/>
              </a:rPr>
              <a:t> </a:t>
            </a:r>
            <a:r>
              <a:rPr lang="en-US" sz="2400" dirty="0" err="1">
                <a:latin typeface="+mj-lt"/>
                <a:cs typeface="Arial" charset="0"/>
              </a:rPr>
              <a:t>trị</a:t>
            </a:r>
            <a:r>
              <a:rPr lang="en-US" sz="2400" dirty="0">
                <a:latin typeface="+mj-lt"/>
                <a:cs typeface="Arial" charset="0"/>
              </a:rPr>
              <a:t> </a:t>
            </a:r>
            <a:r>
              <a:rPr lang="en-US" sz="2400" dirty="0" err="1">
                <a:latin typeface="+mj-lt"/>
                <a:cs typeface="Arial" charset="0"/>
              </a:rPr>
              <a:t>của</a:t>
            </a:r>
            <a:r>
              <a:rPr lang="en-US" sz="2400" dirty="0">
                <a:latin typeface="+mj-lt"/>
                <a:cs typeface="Arial" charset="0"/>
              </a:rPr>
              <a:t> P(x) </a:t>
            </a:r>
            <a:r>
              <a:rPr lang="en-US" sz="2400" dirty="0" err="1">
                <a:latin typeface="+mj-lt"/>
                <a:cs typeface="Arial" charset="0"/>
              </a:rPr>
              <a:t>tại</a:t>
            </a:r>
            <a:r>
              <a:rPr lang="en-US" sz="2400" dirty="0">
                <a:latin typeface="+mj-lt"/>
                <a:cs typeface="Arial" charset="0"/>
              </a:rPr>
              <a:t> x = a)</a:t>
            </a:r>
          </a:p>
          <a:p>
            <a:pPr>
              <a:defRPr/>
            </a:pPr>
            <a:endParaRPr lang="en-US" sz="2400" dirty="0">
              <a:solidFill>
                <a:srgbClr val="669900"/>
              </a:solidFill>
              <a:latin typeface="+mj-lt"/>
              <a:cs typeface="Arial" charset="0"/>
            </a:endParaRPr>
          </a:p>
        </p:txBody>
      </p:sp>
      <p:sp>
        <p:nvSpPr>
          <p:cNvPr id="26645" name="Text Box 21"/>
          <p:cNvSpPr txBox="1">
            <a:spLocks noChangeArrowheads="1"/>
          </p:cNvSpPr>
          <p:nvPr/>
        </p:nvSpPr>
        <p:spPr bwMode="auto">
          <a:xfrm>
            <a:off x="6552512" y="6037073"/>
            <a:ext cx="3810882" cy="830455"/>
          </a:xfrm>
          <a:prstGeom prst="rect">
            <a:avLst/>
          </a:prstGeom>
          <a:solidFill>
            <a:srgbClr val="CCFF99"/>
          </a:solidFill>
          <a:ln w="9525">
            <a:noFill/>
            <a:miter lim="800000"/>
            <a:headEnd/>
            <a:tailEnd/>
          </a:ln>
          <a:effectLst/>
        </p:spPr>
        <p:txBody>
          <a:bodyPr>
            <a:spAutoFit/>
          </a:bodyPr>
          <a:lstStyle/>
          <a:p>
            <a:pPr>
              <a:spcBef>
                <a:spcPct val="50000"/>
              </a:spcBef>
              <a:defRPr/>
            </a:pPr>
            <a:r>
              <a:rPr lang="en-US" sz="2400" dirty="0" err="1">
                <a:solidFill>
                  <a:srgbClr val="0000FF"/>
                </a:solidFill>
                <a:latin typeface="+mj-lt"/>
                <a:cs typeface="Arial" charset="0"/>
              </a:rPr>
              <a:t>Nếu</a:t>
            </a:r>
            <a:r>
              <a:rPr lang="en-US" sz="2400" dirty="0">
                <a:solidFill>
                  <a:srgbClr val="0000FF"/>
                </a:solidFill>
                <a:latin typeface="+mj-lt"/>
                <a:cs typeface="Arial" charset="0"/>
              </a:rPr>
              <a:t> P(a) </a:t>
            </a:r>
            <a:r>
              <a:rPr lang="en-US" sz="2400" dirty="0">
                <a:solidFill>
                  <a:srgbClr val="0000FF"/>
                </a:solidFill>
                <a:latin typeface="+mj-lt"/>
                <a:cs typeface="Arial" charset="0"/>
                <a:sym typeface="Symbol" pitchFamily="18" charset="2"/>
              </a:rPr>
              <a:t></a:t>
            </a:r>
            <a:r>
              <a:rPr lang="en-US" sz="2400" dirty="0">
                <a:solidFill>
                  <a:srgbClr val="0000FF"/>
                </a:solidFill>
                <a:latin typeface="+mj-lt"/>
                <a:cs typeface="Arial" charset="0"/>
              </a:rPr>
              <a:t> 0 =&gt; a </a:t>
            </a:r>
            <a:r>
              <a:rPr lang="en-US" sz="2400" dirty="0" err="1">
                <a:solidFill>
                  <a:srgbClr val="0000FF"/>
                </a:solidFill>
                <a:latin typeface="+mj-lt"/>
                <a:cs typeface="Arial" charset="0"/>
              </a:rPr>
              <a:t>không</a:t>
            </a:r>
            <a:r>
              <a:rPr lang="en-US" sz="2400" dirty="0">
                <a:solidFill>
                  <a:srgbClr val="0000FF"/>
                </a:solidFill>
                <a:latin typeface="+mj-lt"/>
                <a:cs typeface="Arial" charset="0"/>
              </a:rPr>
              <a:t> </a:t>
            </a:r>
            <a:r>
              <a:rPr lang="en-US" sz="2400" dirty="0" err="1">
                <a:solidFill>
                  <a:srgbClr val="0000FF"/>
                </a:solidFill>
                <a:latin typeface="+mj-lt"/>
                <a:cs typeface="Arial" charset="0"/>
              </a:rPr>
              <a:t>phải</a:t>
            </a:r>
            <a:r>
              <a:rPr lang="en-US" sz="2400" dirty="0">
                <a:solidFill>
                  <a:srgbClr val="0000FF"/>
                </a:solidFill>
                <a:latin typeface="+mj-lt"/>
                <a:cs typeface="Arial" charset="0"/>
              </a:rPr>
              <a:t> </a:t>
            </a:r>
            <a:r>
              <a:rPr lang="en-US" sz="2400" dirty="0" err="1">
                <a:solidFill>
                  <a:srgbClr val="0000FF"/>
                </a:solidFill>
                <a:latin typeface="+mj-lt"/>
                <a:cs typeface="Arial" charset="0"/>
              </a:rPr>
              <a:t>là</a:t>
            </a:r>
            <a:r>
              <a:rPr lang="en-US" sz="2400" dirty="0">
                <a:solidFill>
                  <a:srgbClr val="0000FF"/>
                </a:solidFill>
                <a:latin typeface="+mj-lt"/>
                <a:cs typeface="Arial" charset="0"/>
              </a:rPr>
              <a:t> </a:t>
            </a:r>
            <a:r>
              <a:rPr lang="en-US" sz="2400" dirty="0" err="1">
                <a:solidFill>
                  <a:srgbClr val="0000FF"/>
                </a:solidFill>
                <a:latin typeface="+mj-lt"/>
                <a:cs typeface="Arial" charset="0"/>
              </a:rPr>
              <a:t>nghiệm</a:t>
            </a:r>
            <a:r>
              <a:rPr lang="en-US" sz="2400" dirty="0">
                <a:solidFill>
                  <a:srgbClr val="0000FF"/>
                </a:solidFill>
                <a:latin typeface="+mj-lt"/>
                <a:cs typeface="Arial" charset="0"/>
              </a:rPr>
              <a:t> </a:t>
            </a:r>
            <a:r>
              <a:rPr lang="en-US" sz="2400" dirty="0" err="1">
                <a:solidFill>
                  <a:srgbClr val="0000FF"/>
                </a:solidFill>
                <a:latin typeface="+mj-lt"/>
                <a:cs typeface="Arial" charset="0"/>
              </a:rPr>
              <a:t>của</a:t>
            </a:r>
            <a:r>
              <a:rPr lang="en-US" sz="2400" dirty="0">
                <a:solidFill>
                  <a:srgbClr val="0000FF"/>
                </a:solidFill>
                <a:latin typeface="+mj-lt"/>
                <a:cs typeface="Arial" charset="0"/>
              </a:rPr>
              <a:t> P(x)</a:t>
            </a:r>
          </a:p>
        </p:txBody>
      </p:sp>
      <p:sp>
        <p:nvSpPr>
          <p:cNvPr id="26653" name="Text Box 29"/>
          <p:cNvSpPr txBox="1">
            <a:spLocks noChangeArrowheads="1"/>
          </p:cNvSpPr>
          <p:nvPr/>
        </p:nvSpPr>
        <p:spPr bwMode="auto">
          <a:xfrm>
            <a:off x="1522148" y="5058946"/>
            <a:ext cx="4344405" cy="18006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r>
              <a:rPr lang="en-US" sz="2801">
                <a:latin typeface="Times New Roman" panose="02020603050405020304" pitchFamily="18" charset="0"/>
              </a:rPr>
              <a:t>P(-   ) = 2.(-    ) +1= -1+1= 0</a:t>
            </a:r>
          </a:p>
          <a:p>
            <a:endParaRPr lang="en-US" sz="2801">
              <a:latin typeface="Times New Roman" panose="02020603050405020304" pitchFamily="18" charset="0"/>
            </a:endParaRPr>
          </a:p>
          <a:p>
            <a:r>
              <a:rPr lang="en-US" sz="2801">
                <a:latin typeface="Times New Roman" panose="02020603050405020304" pitchFamily="18" charset="0"/>
              </a:rPr>
              <a:t>Vậy x = -    là nghiệm của </a:t>
            </a:r>
          </a:p>
          <a:p>
            <a:r>
              <a:rPr lang="en-US" sz="2801">
                <a:latin typeface="Times New Roman" panose="02020603050405020304" pitchFamily="18" charset="0"/>
              </a:rPr>
              <a:t>P(x).</a:t>
            </a:r>
          </a:p>
        </p:txBody>
      </p:sp>
      <p:sp>
        <p:nvSpPr>
          <p:cNvPr id="26690" name="WordArt 66"/>
          <p:cNvSpPr>
            <a:spLocks noChangeArrowheads="1" noChangeShapeType="1" noTextEdit="1"/>
          </p:cNvSpPr>
          <p:nvPr/>
        </p:nvSpPr>
        <p:spPr bwMode="auto">
          <a:xfrm rot="-762563">
            <a:off x="6628729" y="2286529"/>
            <a:ext cx="914612" cy="609741"/>
          </a:xfrm>
          <a:prstGeom prst="rect">
            <a:avLst/>
          </a:prstGeom>
        </p:spPr>
        <p:txBody>
          <a:bodyPr wrap="none" fromWordArt="1">
            <a:prstTxWarp prst="textSlantUp">
              <a:avLst>
                <a:gd name="adj" fmla="val 55556"/>
              </a:avLst>
            </a:prstTxWarp>
          </a:bodyPr>
          <a:lstStyle/>
          <a:p>
            <a:pPr algn="ctr"/>
            <a:r>
              <a:rPr lang="en-US" sz="3601" kern="1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ĐỊNH </a:t>
            </a:r>
          </a:p>
        </p:txBody>
      </p:sp>
      <p:sp>
        <p:nvSpPr>
          <p:cNvPr id="26691" name="WordArt 67"/>
          <p:cNvSpPr>
            <a:spLocks noChangeArrowheads="1" noChangeShapeType="1" noTextEdit="1"/>
          </p:cNvSpPr>
          <p:nvPr/>
        </p:nvSpPr>
        <p:spPr bwMode="auto">
          <a:xfrm rot="-2163738">
            <a:off x="7314688" y="1600571"/>
            <a:ext cx="755825" cy="663729"/>
          </a:xfrm>
          <a:prstGeom prst="rect">
            <a:avLst/>
          </a:prstGeom>
        </p:spPr>
        <p:txBody>
          <a:bodyPr wrap="none" fromWordArt="1">
            <a:prstTxWarp prst="textSlantUp">
              <a:avLst>
                <a:gd name="adj" fmla="val 55556"/>
              </a:avLst>
            </a:prstTxWarp>
          </a:bodyPr>
          <a:lstStyle/>
          <a:p>
            <a:pPr algn="ctr"/>
            <a:r>
              <a:rPr lang="en-US" sz="3601" kern="1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NGHĨA</a:t>
            </a:r>
          </a:p>
        </p:txBody>
      </p:sp>
      <p:sp>
        <p:nvSpPr>
          <p:cNvPr id="26692" name="WordArt 68"/>
          <p:cNvSpPr>
            <a:spLocks noChangeArrowheads="1" noChangeShapeType="1" noTextEdit="1"/>
          </p:cNvSpPr>
          <p:nvPr/>
        </p:nvSpPr>
        <p:spPr bwMode="auto">
          <a:xfrm rot="1176126">
            <a:off x="6623967" y="4115753"/>
            <a:ext cx="1833986" cy="838394"/>
          </a:xfrm>
          <a:prstGeom prst="rect">
            <a:avLst/>
          </a:prstGeom>
        </p:spPr>
        <p:txBody>
          <a:bodyPr wrap="none" fromWordArt="1">
            <a:prstTxWarp prst="textSlantDown">
              <a:avLst>
                <a:gd name="adj" fmla="val 44444"/>
              </a:avLst>
            </a:prstTxWarp>
          </a:bodyPr>
          <a:lstStyle/>
          <a:p>
            <a:pPr algn="ctr"/>
            <a:r>
              <a:rPr lang="en-US" sz="3601" kern="10">
                <a:ln w="9525">
                  <a:solidFill>
                    <a:srgbClr val="008000"/>
                  </a:solidFill>
                  <a:round/>
                  <a:headEnd/>
                  <a:tailEnd/>
                </a:ln>
                <a:solidFill>
                  <a:srgbClr val="008000"/>
                </a:solidFill>
                <a:latin typeface="Times New Roman" panose="02020603050405020304" pitchFamily="18" charset="0"/>
                <a:cs typeface="Times New Roman" panose="02020603050405020304" pitchFamily="18" charset="0"/>
              </a:rPr>
              <a:t>KIỂM TRA NGHIỆM</a:t>
            </a:r>
          </a:p>
        </p:txBody>
      </p:sp>
      <p:sp>
        <p:nvSpPr>
          <p:cNvPr id="26693" name="WordArt 69"/>
          <p:cNvSpPr>
            <a:spLocks noChangeArrowheads="1" noChangeShapeType="1" noTextEdit="1"/>
          </p:cNvSpPr>
          <p:nvPr/>
        </p:nvSpPr>
        <p:spPr bwMode="auto">
          <a:xfrm rot="193096">
            <a:off x="3583200" y="3734665"/>
            <a:ext cx="990829" cy="762176"/>
          </a:xfrm>
          <a:prstGeom prst="rect">
            <a:avLst/>
          </a:prstGeom>
        </p:spPr>
        <p:txBody>
          <a:bodyPr wrap="none" fromWordArt="1">
            <a:prstTxWarp prst="textSlantUp">
              <a:avLst>
                <a:gd name="adj" fmla="val 55556"/>
              </a:avLst>
            </a:prstTxWarp>
          </a:bodyPr>
          <a:lstStyle/>
          <a:p>
            <a:pPr algn="ctr"/>
            <a:r>
              <a:rPr lang="en-US" sz="3601" kern="10">
                <a:ln w="9525">
                  <a:solidFill>
                    <a:srgbClr val="FFCC00"/>
                  </a:solidFill>
                  <a:round/>
                  <a:headEnd/>
                  <a:tailEnd/>
                </a:ln>
                <a:solidFill>
                  <a:srgbClr val="FFFF00"/>
                </a:solidFill>
                <a:latin typeface="Times New Roman" panose="02020603050405020304" pitchFamily="18" charset="0"/>
                <a:cs typeface="Times New Roman" panose="02020603050405020304" pitchFamily="18" charset="0"/>
              </a:rPr>
              <a:t>VÍ DỤ</a:t>
            </a:r>
          </a:p>
        </p:txBody>
      </p:sp>
      <p:sp>
        <p:nvSpPr>
          <p:cNvPr id="26698" name="Text Box 74"/>
          <p:cNvSpPr txBox="1">
            <a:spLocks noChangeArrowheads="1"/>
          </p:cNvSpPr>
          <p:nvPr/>
        </p:nvSpPr>
        <p:spPr bwMode="auto">
          <a:xfrm>
            <a:off x="1522148" y="3506012"/>
            <a:ext cx="2134094" cy="45730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spcBef>
                <a:spcPct val="50000"/>
              </a:spcBef>
            </a:pPr>
            <a:r>
              <a:rPr lang="en-US" sz="2400"/>
              <a:t>P(x) = 2x + 1</a:t>
            </a:r>
          </a:p>
        </p:txBody>
      </p:sp>
      <p:graphicFrame>
        <p:nvGraphicFramePr>
          <p:cNvPr id="26699" name="Object 2"/>
          <p:cNvGraphicFramePr>
            <a:graphicFrameLocks noChangeAspect="1"/>
          </p:cNvGraphicFramePr>
          <p:nvPr/>
        </p:nvGraphicFramePr>
        <p:xfrm>
          <a:off x="2087429" y="4971614"/>
          <a:ext cx="317573" cy="820927"/>
        </p:xfrm>
        <a:graphic>
          <a:graphicData uri="http://schemas.openxmlformats.org/presentationml/2006/ole">
            <mc:AlternateContent xmlns:mc="http://schemas.openxmlformats.org/markup-compatibility/2006">
              <mc:Choice xmlns:v="urn:schemas-microsoft-com:vml" Requires="v">
                <p:oleObj spid="_x0000_s8194" name="Equation" r:id="rId10" imgW="152280" imgH="393480" progId="Equation.DSMT4">
                  <p:embed/>
                </p:oleObj>
              </mc:Choice>
              <mc:Fallback>
                <p:oleObj name="Equation" r:id="rId10" imgW="1522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7429" y="4971614"/>
                        <a:ext cx="317573" cy="820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00" name="Object 3"/>
          <p:cNvGraphicFramePr>
            <a:graphicFrameLocks noChangeAspect="1"/>
          </p:cNvGraphicFramePr>
          <p:nvPr/>
        </p:nvGraphicFramePr>
        <p:xfrm>
          <a:off x="3351372" y="4895396"/>
          <a:ext cx="347743" cy="897145"/>
        </p:xfrm>
        <a:graphic>
          <a:graphicData uri="http://schemas.openxmlformats.org/presentationml/2006/ole">
            <mc:AlternateContent xmlns:mc="http://schemas.openxmlformats.org/markup-compatibility/2006">
              <mc:Choice xmlns:v="urn:schemas-microsoft-com:vml" Requires="v">
                <p:oleObj spid="_x0000_s8195" name="Equation" r:id="rId12" imgW="152280" imgH="393480" progId="Equation.DSMT4">
                  <p:embed/>
                </p:oleObj>
              </mc:Choice>
              <mc:Fallback>
                <p:oleObj name="Equation" r:id="rId12" imgW="15228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1372" y="4895396"/>
                        <a:ext cx="347743" cy="897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01" name="Object 4"/>
          <p:cNvGraphicFramePr>
            <a:graphicFrameLocks noChangeAspect="1"/>
          </p:cNvGraphicFramePr>
          <p:nvPr/>
        </p:nvGraphicFramePr>
        <p:xfrm>
          <a:off x="2970283" y="5792541"/>
          <a:ext cx="325513" cy="838394"/>
        </p:xfrm>
        <a:graphic>
          <a:graphicData uri="http://schemas.openxmlformats.org/presentationml/2006/ole">
            <mc:AlternateContent xmlns:mc="http://schemas.openxmlformats.org/markup-compatibility/2006">
              <mc:Choice xmlns:v="urn:schemas-microsoft-com:vml" Requires="v">
                <p:oleObj spid="_x0000_s8196" name="Equation" r:id="rId14" imgW="152280" imgH="393480" progId="Equation.DSMT4">
                  <p:embed/>
                </p:oleObj>
              </mc:Choice>
              <mc:Fallback>
                <p:oleObj name="Equation" r:id="rId14" imgW="15228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0283" y="5792541"/>
                        <a:ext cx="325513" cy="838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02" name="Text Box 78"/>
          <p:cNvSpPr txBox="1">
            <a:spLocks noChangeArrowheads="1"/>
          </p:cNvSpPr>
          <p:nvPr/>
        </p:nvSpPr>
        <p:spPr bwMode="auto">
          <a:xfrm rot="2271520">
            <a:off x="4342201" y="1676788"/>
            <a:ext cx="1600570" cy="45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spcBef>
                <a:spcPct val="50000"/>
              </a:spcBef>
            </a:pPr>
            <a:r>
              <a:rPr lang="en-US" sz="2400">
                <a:solidFill>
                  <a:srgbClr val="008080"/>
                </a:solidFill>
                <a:latin typeface="Times New Roman" panose="02020603050405020304" pitchFamily="18" charset="0"/>
              </a:rPr>
              <a:t> NGHIỆM</a:t>
            </a:r>
          </a:p>
        </p:txBody>
      </p:sp>
      <p:sp>
        <p:nvSpPr>
          <p:cNvPr id="26703" name="Text Box 79"/>
          <p:cNvSpPr txBox="1">
            <a:spLocks noChangeArrowheads="1"/>
          </p:cNvSpPr>
          <p:nvPr/>
        </p:nvSpPr>
        <p:spPr bwMode="auto">
          <a:xfrm rot="-474516">
            <a:off x="3046500" y="956324"/>
            <a:ext cx="1067047" cy="83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spcBef>
                <a:spcPct val="50000"/>
              </a:spcBef>
            </a:pPr>
            <a:r>
              <a:rPr lang="en-US" sz="2400">
                <a:solidFill>
                  <a:srgbClr val="008080"/>
                </a:solidFill>
                <a:latin typeface="Times New Roman" panose="02020603050405020304" pitchFamily="18" charset="0"/>
              </a:rPr>
              <a:t>CÁCH </a:t>
            </a:r>
          </a:p>
        </p:txBody>
      </p:sp>
      <p:sp>
        <p:nvSpPr>
          <p:cNvPr id="26705" name="Text Box 81"/>
          <p:cNvSpPr txBox="1">
            <a:spLocks noChangeArrowheads="1"/>
          </p:cNvSpPr>
          <p:nvPr/>
        </p:nvSpPr>
        <p:spPr bwMode="auto">
          <a:xfrm rot="917400">
            <a:off x="3937295" y="956324"/>
            <a:ext cx="785994" cy="83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spcBef>
                <a:spcPct val="50000"/>
              </a:spcBef>
            </a:pPr>
            <a:r>
              <a:rPr lang="en-US" sz="2400">
                <a:solidFill>
                  <a:srgbClr val="008080"/>
                </a:solidFill>
                <a:latin typeface="Times New Roman" panose="02020603050405020304" pitchFamily="18" charset="0"/>
              </a:rPr>
              <a:t>TÌM </a:t>
            </a:r>
          </a:p>
        </p:txBody>
      </p:sp>
      <p:sp>
        <p:nvSpPr>
          <p:cNvPr id="26706" name="Rectangle 82"/>
          <p:cNvSpPr>
            <a:spLocks noChangeArrowheads="1"/>
          </p:cNvSpPr>
          <p:nvPr/>
        </p:nvSpPr>
        <p:spPr bwMode="auto">
          <a:xfrm>
            <a:off x="1522148" y="533524"/>
            <a:ext cx="1600570" cy="2308858"/>
          </a:xfrm>
          <a:prstGeom prst="rect">
            <a:avLst/>
          </a:prstGeom>
          <a:solidFill>
            <a:srgbClr val="66FF66"/>
          </a:solidFill>
          <a:ln w="9525">
            <a:noFill/>
            <a:miter lim="800000"/>
            <a:headEnd/>
            <a:tailEnd/>
          </a:ln>
          <a:effectLst/>
        </p:spPr>
        <p:txBody>
          <a:bodyPr>
            <a:spAutoFit/>
          </a:bodyPr>
          <a:lstStyle/>
          <a:p>
            <a:pPr algn="ctr" eaLnBrk="1" hangingPunct="1">
              <a:defRPr/>
            </a:pPr>
            <a:r>
              <a:rPr lang="vi-VN" sz="2400" dirty="0">
                <a:latin typeface="+mj-lt"/>
                <a:cs typeface="Arial" charset="0"/>
              </a:rPr>
              <a:t>Cho P(x) = 0, rồi thực hiện như bài toán tìm x.</a:t>
            </a:r>
          </a:p>
          <a:p>
            <a:pPr algn="ctr" eaLnBrk="1" hangingPunct="1">
              <a:defRPr/>
            </a:pPr>
            <a:endParaRPr lang="en-US" sz="2400" dirty="0">
              <a:cs typeface="Arial" charset="0"/>
            </a:endParaRPr>
          </a:p>
        </p:txBody>
      </p:sp>
      <p:sp>
        <p:nvSpPr>
          <p:cNvPr id="26707" name="WordArt 83"/>
          <p:cNvSpPr>
            <a:spLocks noChangeArrowheads="1" noChangeShapeType="1" noTextEdit="1"/>
          </p:cNvSpPr>
          <p:nvPr/>
        </p:nvSpPr>
        <p:spPr bwMode="auto">
          <a:xfrm>
            <a:off x="4951941" y="2438965"/>
            <a:ext cx="1448135" cy="1905441"/>
          </a:xfrm>
          <a:prstGeom prst="rect">
            <a:avLst/>
          </a:prstGeom>
        </p:spPr>
        <p:txBody>
          <a:bodyPr wrap="none" fromWordArt="1">
            <a:prstTxWarp prst="textFadeUp">
              <a:avLst>
                <a:gd name="adj" fmla="val 9991"/>
              </a:avLst>
            </a:prstTxWarp>
          </a:bodyPr>
          <a:lstStyle/>
          <a:p>
            <a:pPr algn="ctr"/>
            <a:r>
              <a:rPr lang="en-US" sz="3601" kern="10">
                <a:ln w="12700">
                  <a:solidFill>
                    <a:schemeClr val="tx1"/>
                  </a:solidFill>
                  <a:round/>
                  <a:headEnd/>
                  <a:tailEnd/>
                </a:ln>
                <a:solidFill>
                  <a:srgbClr val="0000FF"/>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NGHIỆM </a:t>
            </a:r>
          </a:p>
          <a:p>
            <a:pPr algn="ctr"/>
            <a:r>
              <a:rPr lang="en-US" sz="3601" kern="10">
                <a:ln w="12700">
                  <a:solidFill>
                    <a:schemeClr val="tx1"/>
                  </a:solidFill>
                  <a:round/>
                  <a:headEnd/>
                  <a:tailEnd/>
                </a:ln>
                <a:solidFill>
                  <a:srgbClr val="0000FF"/>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CỦA ĐA </a:t>
            </a:r>
          </a:p>
          <a:p>
            <a:pPr algn="ctr"/>
            <a:r>
              <a:rPr lang="en-US" sz="3601" kern="10">
                <a:ln w="12700">
                  <a:solidFill>
                    <a:schemeClr val="tx1"/>
                  </a:solidFill>
                  <a:round/>
                  <a:headEnd/>
                  <a:tailEnd/>
                </a:ln>
                <a:solidFill>
                  <a:srgbClr val="0000FF"/>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THỨC </a:t>
            </a:r>
          </a:p>
          <a:p>
            <a:pPr algn="ctr"/>
            <a:r>
              <a:rPr lang="en-US" sz="3601" kern="10">
                <a:ln w="12700">
                  <a:solidFill>
                    <a:schemeClr val="tx1"/>
                  </a:solidFill>
                  <a:round/>
                  <a:headEnd/>
                  <a:tailEnd/>
                </a:ln>
                <a:solidFill>
                  <a:srgbClr val="0000FF"/>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MỘT BIẾN</a:t>
            </a:r>
          </a:p>
        </p:txBody>
      </p:sp>
    </p:spTree>
    <p:extLst>
      <p:ext uri="{BB962C8B-B14F-4D97-AF65-F5344CB8AC3E}">
        <p14:creationId xmlns:p14="http://schemas.microsoft.com/office/powerpoint/2010/main" val="298178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2000" fill="hold"/>
                                        <p:tgtEl>
                                          <p:spTgt spid="26631"/>
                                        </p:tgtEl>
                                        <p:attrNameLst>
                                          <p:attrName>ppt_x</p:attrName>
                                        </p:attrNameLst>
                                      </p:cBhvr>
                                      <p:tavLst>
                                        <p:tav tm="0">
                                          <p:val>
                                            <p:strVal val="#ppt_x"/>
                                          </p:val>
                                        </p:tav>
                                        <p:tav tm="100000">
                                          <p:val>
                                            <p:strVal val="#ppt_x"/>
                                          </p:val>
                                        </p:tav>
                                      </p:tavLst>
                                    </p:anim>
                                    <p:anim calcmode="lin" valueType="num">
                                      <p:cBhvr additive="base">
                                        <p:cTn id="8" dur="2000" fill="hold"/>
                                        <p:tgtEl>
                                          <p:spTgt spid="266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6707"/>
                                        </p:tgtEl>
                                        <p:attrNameLst>
                                          <p:attrName>style.visibility</p:attrName>
                                        </p:attrNameLst>
                                      </p:cBhvr>
                                      <p:to>
                                        <p:strVal val="visible"/>
                                      </p:to>
                                    </p:set>
                                    <p:anim calcmode="lin" valueType="num">
                                      <p:cBhvr additive="base">
                                        <p:cTn id="11" dur="2000" fill="hold"/>
                                        <p:tgtEl>
                                          <p:spTgt spid="26707"/>
                                        </p:tgtEl>
                                        <p:attrNameLst>
                                          <p:attrName>ppt_x</p:attrName>
                                        </p:attrNameLst>
                                      </p:cBhvr>
                                      <p:tavLst>
                                        <p:tav tm="0">
                                          <p:val>
                                            <p:strVal val="#ppt_x"/>
                                          </p:val>
                                        </p:tav>
                                        <p:tav tm="100000">
                                          <p:val>
                                            <p:strVal val="#ppt_x"/>
                                          </p:val>
                                        </p:tav>
                                      </p:tavLst>
                                    </p:anim>
                                    <p:anim calcmode="lin" valueType="num">
                                      <p:cBhvr additive="base">
                                        <p:cTn id="12" dur="2000" fill="hold"/>
                                        <p:tgtEl>
                                          <p:spTgt spid="2670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 calcmode="lin" valueType="num">
                                      <p:cBhvr additive="base">
                                        <p:cTn id="17" dur="2000" fill="hold"/>
                                        <p:tgtEl>
                                          <p:spTgt spid="26630"/>
                                        </p:tgtEl>
                                        <p:attrNameLst>
                                          <p:attrName>ppt_x</p:attrName>
                                        </p:attrNameLst>
                                      </p:cBhvr>
                                      <p:tavLst>
                                        <p:tav tm="0">
                                          <p:val>
                                            <p:strVal val="1+#ppt_w/2"/>
                                          </p:val>
                                        </p:tav>
                                        <p:tav tm="100000">
                                          <p:val>
                                            <p:strVal val="#ppt_x"/>
                                          </p:val>
                                        </p:tav>
                                      </p:tavLst>
                                    </p:anim>
                                    <p:anim calcmode="lin" valueType="num">
                                      <p:cBhvr additive="base">
                                        <p:cTn id="18" dur="2000" fill="hold"/>
                                        <p:tgtEl>
                                          <p:spTgt spid="2663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6691"/>
                                        </p:tgtEl>
                                        <p:attrNameLst>
                                          <p:attrName>style.visibility</p:attrName>
                                        </p:attrNameLst>
                                      </p:cBhvr>
                                      <p:to>
                                        <p:strVal val="visible"/>
                                      </p:to>
                                    </p:set>
                                    <p:anim calcmode="lin" valueType="num">
                                      <p:cBhvr additive="base">
                                        <p:cTn id="21" dur="2000" fill="hold"/>
                                        <p:tgtEl>
                                          <p:spTgt spid="26691"/>
                                        </p:tgtEl>
                                        <p:attrNameLst>
                                          <p:attrName>ppt_x</p:attrName>
                                        </p:attrNameLst>
                                      </p:cBhvr>
                                      <p:tavLst>
                                        <p:tav tm="0">
                                          <p:val>
                                            <p:strVal val="1+#ppt_w/2"/>
                                          </p:val>
                                        </p:tav>
                                        <p:tav tm="100000">
                                          <p:val>
                                            <p:strVal val="#ppt_x"/>
                                          </p:val>
                                        </p:tav>
                                      </p:tavLst>
                                    </p:anim>
                                    <p:anim calcmode="lin" valueType="num">
                                      <p:cBhvr additive="base">
                                        <p:cTn id="22" dur="2000" fill="hold"/>
                                        <p:tgtEl>
                                          <p:spTgt spid="2669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6690"/>
                                        </p:tgtEl>
                                        <p:attrNameLst>
                                          <p:attrName>style.visibility</p:attrName>
                                        </p:attrNameLst>
                                      </p:cBhvr>
                                      <p:to>
                                        <p:strVal val="visible"/>
                                      </p:to>
                                    </p:set>
                                    <p:anim calcmode="lin" valueType="num">
                                      <p:cBhvr additive="base">
                                        <p:cTn id="25" dur="2000" fill="hold"/>
                                        <p:tgtEl>
                                          <p:spTgt spid="26690"/>
                                        </p:tgtEl>
                                        <p:attrNameLst>
                                          <p:attrName>ppt_x</p:attrName>
                                        </p:attrNameLst>
                                      </p:cBhvr>
                                      <p:tavLst>
                                        <p:tav tm="0">
                                          <p:val>
                                            <p:strVal val="1+#ppt_w/2"/>
                                          </p:val>
                                        </p:tav>
                                        <p:tav tm="100000">
                                          <p:val>
                                            <p:strVal val="#ppt_x"/>
                                          </p:val>
                                        </p:tav>
                                      </p:tavLst>
                                    </p:anim>
                                    <p:anim calcmode="lin" valueType="num">
                                      <p:cBhvr additive="base">
                                        <p:cTn id="26" dur="2000" fill="hold"/>
                                        <p:tgtEl>
                                          <p:spTgt spid="2669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6642"/>
                                        </p:tgtEl>
                                        <p:attrNameLst>
                                          <p:attrName>style.visibility</p:attrName>
                                        </p:attrNameLst>
                                      </p:cBhvr>
                                      <p:to>
                                        <p:strVal val="visible"/>
                                      </p:to>
                                    </p:set>
                                    <p:anim calcmode="lin" valueType="num">
                                      <p:cBhvr additive="base">
                                        <p:cTn id="31" dur="2000" fill="hold"/>
                                        <p:tgtEl>
                                          <p:spTgt spid="26642"/>
                                        </p:tgtEl>
                                        <p:attrNameLst>
                                          <p:attrName>ppt_x</p:attrName>
                                        </p:attrNameLst>
                                      </p:cBhvr>
                                      <p:tavLst>
                                        <p:tav tm="0">
                                          <p:val>
                                            <p:strVal val="#ppt_x"/>
                                          </p:val>
                                        </p:tav>
                                        <p:tav tm="100000">
                                          <p:val>
                                            <p:strVal val="#ppt_x"/>
                                          </p:val>
                                        </p:tav>
                                      </p:tavLst>
                                    </p:anim>
                                    <p:anim calcmode="lin" valueType="num">
                                      <p:cBhvr additive="base">
                                        <p:cTn id="32" dur="2000" fill="hold"/>
                                        <p:tgtEl>
                                          <p:spTgt spid="26642"/>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26629"/>
                                        </p:tgtEl>
                                        <p:attrNameLst>
                                          <p:attrName>style.visibility</p:attrName>
                                        </p:attrNameLst>
                                      </p:cBhvr>
                                      <p:to>
                                        <p:strVal val="visible"/>
                                      </p:to>
                                    </p:set>
                                    <p:anim calcmode="lin" valueType="num">
                                      <p:cBhvr additive="base">
                                        <p:cTn id="37" dur="2000" fill="hold"/>
                                        <p:tgtEl>
                                          <p:spTgt spid="26629"/>
                                        </p:tgtEl>
                                        <p:attrNameLst>
                                          <p:attrName>ppt_x</p:attrName>
                                        </p:attrNameLst>
                                      </p:cBhvr>
                                      <p:tavLst>
                                        <p:tav tm="0">
                                          <p:val>
                                            <p:strVal val="1+#ppt_w/2"/>
                                          </p:val>
                                        </p:tav>
                                        <p:tav tm="100000">
                                          <p:val>
                                            <p:strVal val="#ppt_x"/>
                                          </p:val>
                                        </p:tav>
                                      </p:tavLst>
                                    </p:anim>
                                    <p:anim calcmode="lin" valueType="num">
                                      <p:cBhvr additive="base">
                                        <p:cTn id="38" dur="2000" fill="hold"/>
                                        <p:tgtEl>
                                          <p:spTgt spid="26629"/>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26692"/>
                                        </p:tgtEl>
                                        <p:attrNameLst>
                                          <p:attrName>style.visibility</p:attrName>
                                        </p:attrNameLst>
                                      </p:cBhvr>
                                      <p:to>
                                        <p:strVal val="visible"/>
                                      </p:to>
                                    </p:set>
                                    <p:anim calcmode="lin" valueType="num">
                                      <p:cBhvr additive="base">
                                        <p:cTn id="41" dur="2000" fill="hold"/>
                                        <p:tgtEl>
                                          <p:spTgt spid="26692"/>
                                        </p:tgtEl>
                                        <p:attrNameLst>
                                          <p:attrName>ppt_x</p:attrName>
                                        </p:attrNameLst>
                                      </p:cBhvr>
                                      <p:tavLst>
                                        <p:tav tm="0">
                                          <p:val>
                                            <p:strVal val="1+#ppt_w/2"/>
                                          </p:val>
                                        </p:tav>
                                        <p:tav tm="100000">
                                          <p:val>
                                            <p:strVal val="#ppt_x"/>
                                          </p:val>
                                        </p:tav>
                                      </p:tavLst>
                                    </p:anim>
                                    <p:anim calcmode="lin" valueType="num">
                                      <p:cBhvr additive="base">
                                        <p:cTn id="42" dur="2000" fill="hold"/>
                                        <p:tgtEl>
                                          <p:spTgt spid="2669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3" fill="hold" nodeType="clickEffect">
                                  <p:stCondLst>
                                    <p:cond delay="0"/>
                                  </p:stCondLst>
                                  <p:childTnLst>
                                    <p:set>
                                      <p:cBhvr>
                                        <p:cTn id="46" dur="1" fill="hold">
                                          <p:stCondLst>
                                            <p:cond delay="0"/>
                                          </p:stCondLst>
                                        </p:cTn>
                                        <p:tgtEl>
                                          <p:spTgt spid="26637"/>
                                        </p:tgtEl>
                                        <p:attrNameLst>
                                          <p:attrName>style.visibility</p:attrName>
                                        </p:attrNameLst>
                                      </p:cBhvr>
                                      <p:to>
                                        <p:strVal val="visible"/>
                                      </p:to>
                                    </p:set>
                                    <p:anim calcmode="lin" valueType="num">
                                      <p:cBhvr additive="base">
                                        <p:cTn id="47" dur="2000" fill="hold"/>
                                        <p:tgtEl>
                                          <p:spTgt spid="26637"/>
                                        </p:tgtEl>
                                        <p:attrNameLst>
                                          <p:attrName>ppt_x</p:attrName>
                                        </p:attrNameLst>
                                      </p:cBhvr>
                                      <p:tavLst>
                                        <p:tav tm="0">
                                          <p:val>
                                            <p:strVal val="1+#ppt_w/2"/>
                                          </p:val>
                                        </p:tav>
                                        <p:tav tm="100000">
                                          <p:val>
                                            <p:strVal val="#ppt_x"/>
                                          </p:val>
                                        </p:tav>
                                      </p:tavLst>
                                    </p:anim>
                                    <p:anim calcmode="lin" valueType="num">
                                      <p:cBhvr additive="base">
                                        <p:cTn id="48" dur="2000" fill="hold"/>
                                        <p:tgtEl>
                                          <p:spTgt spid="26637"/>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6644"/>
                                        </p:tgtEl>
                                        <p:attrNameLst>
                                          <p:attrName>style.visibility</p:attrName>
                                        </p:attrNameLst>
                                      </p:cBhvr>
                                      <p:to>
                                        <p:strVal val="visible"/>
                                      </p:to>
                                    </p:set>
                                    <p:anim calcmode="lin" valueType="num">
                                      <p:cBhvr additive="base">
                                        <p:cTn id="51" dur="2000" fill="hold"/>
                                        <p:tgtEl>
                                          <p:spTgt spid="26644"/>
                                        </p:tgtEl>
                                        <p:attrNameLst>
                                          <p:attrName>ppt_x</p:attrName>
                                        </p:attrNameLst>
                                      </p:cBhvr>
                                      <p:tavLst>
                                        <p:tav tm="0">
                                          <p:val>
                                            <p:strVal val="1+#ppt_w/2"/>
                                          </p:val>
                                        </p:tav>
                                        <p:tav tm="100000">
                                          <p:val>
                                            <p:strVal val="#ppt_x"/>
                                          </p:val>
                                        </p:tav>
                                      </p:tavLst>
                                    </p:anim>
                                    <p:anim calcmode="lin" valueType="num">
                                      <p:cBhvr additive="base">
                                        <p:cTn id="52" dur="2000" fill="hold"/>
                                        <p:tgtEl>
                                          <p:spTgt spid="26644"/>
                                        </p:tgtEl>
                                        <p:attrNameLst>
                                          <p:attrName>ppt_y</p:attrName>
                                        </p:attrNameLst>
                                      </p:cBhvr>
                                      <p:tavLst>
                                        <p:tav tm="0">
                                          <p:val>
                                            <p:strVal val="0-#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nodeType="clickEffect">
                                  <p:stCondLst>
                                    <p:cond delay="0"/>
                                  </p:stCondLst>
                                  <p:childTnLst>
                                    <p:set>
                                      <p:cBhvr>
                                        <p:cTn id="56" dur="1" fill="hold">
                                          <p:stCondLst>
                                            <p:cond delay="0"/>
                                          </p:stCondLst>
                                        </p:cTn>
                                        <p:tgtEl>
                                          <p:spTgt spid="26636"/>
                                        </p:tgtEl>
                                        <p:attrNameLst>
                                          <p:attrName>style.visibility</p:attrName>
                                        </p:attrNameLst>
                                      </p:cBhvr>
                                      <p:to>
                                        <p:strVal val="visible"/>
                                      </p:to>
                                    </p:set>
                                    <p:anim calcmode="lin" valueType="num">
                                      <p:cBhvr additive="base">
                                        <p:cTn id="57" dur="2000" fill="hold"/>
                                        <p:tgtEl>
                                          <p:spTgt spid="26636"/>
                                        </p:tgtEl>
                                        <p:attrNameLst>
                                          <p:attrName>ppt_x</p:attrName>
                                        </p:attrNameLst>
                                      </p:cBhvr>
                                      <p:tavLst>
                                        <p:tav tm="0">
                                          <p:val>
                                            <p:strVal val="1+#ppt_w/2"/>
                                          </p:val>
                                        </p:tav>
                                        <p:tav tm="100000">
                                          <p:val>
                                            <p:strVal val="#ppt_x"/>
                                          </p:val>
                                        </p:tav>
                                      </p:tavLst>
                                    </p:anim>
                                    <p:anim calcmode="lin" valueType="num">
                                      <p:cBhvr additive="base">
                                        <p:cTn id="58" dur="2000" fill="hold"/>
                                        <p:tgtEl>
                                          <p:spTgt spid="2663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6643"/>
                                        </p:tgtEl>
                                        <p:attrNameLst>
                                          <p:attrName>style.visibility</p:attrName>
                                        </p:attrNameLst>
                                      </p:cBhvr>
                                      <p:to>
                                        <p:strVal val="visible"/>
                                      </p:to>
                                    </p:set>
                                    <p:anim calcmode="lin" valueType="num">
                                      <p:cBhvr additive="base">
                                        <p:cTn id="61" dur="2000" fill="hold"/>
                                        <p:tgtEl>
                                          <p:spTgt spid="26643"/>
                                        </p:tgtEl>
                                        <p:attrNameLst>
                                          <p:attrName>ppt_x</p:attrName>
                                        </p:attrNameLst>
                                      </p:cBhvr>
                                      <p:tavLst>
                                        <p:tav tm="0">
                                          <p:val>
                                            <p:strVal val="1+#ppt_w/2"/>
                                          </p:val>
                                        </p:tav>
                                        <p:tav tm="100000">
                                          <p:val>
                                            <p:strVal val="#ppt_x"/>
                                          </p:val>
                                        </p:tav>
                                      </p:tavLst>
                                    </p:anim>
                                    <p:anim calcmode="lin" valueType="num">
                                      <p:cBhvr additive="base">
                                        <p:cTn id="62" dur="2000" fill="hold"/>
                                        <p:tgtEl>
                                          <p:spTgt spid="2664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6" fill="hold" nodeType="clickEffect">
                                  <p:stCondLst>
                                    <p:cond delay="0"/>
                                  </p:stCondLst>
                                  <p:childTnLst>
                                    <p:set>
                                      <p:cBhvr>
                                        <p:cTn id="66" dur="1" fill="hold">
                                          <p:stCondLst>
                                            <p:cond delay="0"/>
                                          </p:stCondLst>
                                        </p:cTn>
                                        <p:tgtEl>
                                          <p:spTgt spid="26626"/>
                                        </p:tgtEl>
                                        <p:attrNameLst>
                                          <p:attrName>style.visibility</p:attrName>
                                        </p:attrNameLst>
                                      </p:cBhvr>
                                      <p:to>
                                        <p:strVal val="visible"/>
                                      </p:to>
                                    </p:set>
                                    <p:anim calcmode="lin" valueType="num">
                                      <p:cBhvr additive="base">
                                        <p:cTn id="67" dur="2000" fill="hold"/>
                                        <p:tgtEl>
                                          <p:spTgt spid="26626"/>
                                        </p:tgtEl>
                                        <p:attrNameLst>
                                          <p:attrName>ppt_x</p:attrName>
                                        </p:attrNameLst>
                                      </p:cBhvr>
                                      <p:tavLst>
                                        <p:tav tm="0">
                                          <p:val>
                                            <p:strVal val="1+#ppt_w/2"/>
                                          </p:val>
                                        </p:tav>
                                        <p:tav tm="100000">
                                          <p:val>
                                            <p:strVal val="#ppt_x"/>
                                          </p:val>
                                        </p:tav>
                                      </p:tavLst>
                                    </p:anim>
                                    <p:anim calcmode="lin" valueType="num">
                                      <p:cBhvr additive="base">
                                        <p:cTn id="68" dur="2000" fill="hold"/>
                                        <p:tgtEl>
                                          <p:spTgt spid="26626"/>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26645"/>
                                        </p:tgtEl>
                                        <p:attrNameLst>
                                          <p:attrName>style.visibility</p:attrName>
                                        </p:attrNameLst>
                                      </p:cBhvr>
                                      <p:to>
                                        <p:strVal val="visible"/>
                                      </p:to>
                                    </p:set>
                                    <p:anim calcmode="lin" valueType="num">
                                      <p:cBhvr additive="base">
                                        <p:cTn id="71" dur="2000" fill="hold"/>
                                        <p:tgtEl>
                                          <p:spTgt spid="26645"/>
                                        </p:tgtEl>
                                        <p:attrNameLst>
                                          <p:attrName>ppt_x</p:attrName>
                                        </p:attrNameLst>
                                      </p:cBhvr>
                                      <p:tavLst>
                                        <p:tav tm="0">
                                          <p:val>
                                            <p:strVal val="1+#ppt_w/2"/>
                                          </p:val>
                                        </p:tav>
                                        <p:tav tm="100000">
                                          <p:val>
                                            <p:strVal val="#ppt_x"/>
                                          </p:val>
                                        </p:tav>
                                      </p:tavLst>
                                    </p:anim>
                                    <p:anim calcmode="lin" valueType="num">
                                      <p:cBhvr additive="base">
                                        <p:cTn id="72" dur="2000" fill="hold"/>
                                        <p:tgtEl>
                                          <p:spTgt spid="26645"/>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2" fill="hold" nodeType="clickEffect">
                                  <p:stCondLst>
                                    <p:cond delay="0"/>
                                  </p:stCondLst>
                                  <p:childTnLst>
                                    <p:set>
                                      <p:cBhvr>
                                        <p:cTn id="76" dur="1" fill="hold">
                                          <p:stCondLst>
                                            <p:cond delay="0"/>
                                          </p:stCondLst>
                                        </p:cTn>
                                        <p:tgtEl>
                                          <p:spTgt spid="26628"/>
                                        </p:tgtEl>
                                        <p:attrNameLst>
                                          <p:attrName>style.visibility</p:attrName>
                                        </p:attrNameLst>
                                      </p:cBhvr>
                                      <p:to>
                                        <p:strVal val="visible"/>
                                      </p:to>
                                    </p:set>
                                    <p:anim calcmode="lin" valueType="num">
                                      <p:cBhvr additive="base">
                                        <p:cTn id="77" dur="2000" fill="hold"/>
                                        <p:tgtEl>
                                          <p:spTgt spid="26628"/>
                                        </p:tgtEl>
                                        <p:attrNameLst>
                                          <p:attrName>ppt_x</p:attrName>
                                        </p:attrNameLst>
                                      </p:cBhvr>
                                      <p:tavLst>
                                        <p:tav tm="0">
                                          <p:val>
                                            <p:strVal val="0-#ppt_w/2"/>
                                          </p:val>
                                        </p:tav>
                                        <p:tav tm="100000">
                                          <p:val>
                                            <p:strVal val="#ppt_x"/>
                                          </p:val>
                                        </p:tav>
                                      </p:tavLst>
                                    </p:anim>
                                    <p:anim calcmode="lin" valueType="num">
                                      <p:cBhvr additive="base">
                                        <p:cTn id="78" dur="2000" fill="hold"/>
                                        <p:tgtEl>
                                          <p:spTgt spid="26628"/>
                                        </p:tgtEl>
                                        <p:attrNameLst>
                                          <p:attrName>ppt_y</p:attrName>
                                        </p:attrNameLst>
                                      </p:cBhvr>
                                      <p:tavLst>
                                        <p:tav tm="0">
                                          <p:val>
                                            <p:strVal val="1+#ppt_h/2"/>
                                          </p:val>
                                        </p:tav>
                                        <p:tav tm="100000">
                                          <p:val>
                                            <p:strVal val="#ppt_y"/>
                                          </p:val>
                                        </p:tav>
                                      </p:tavLst>
                                    </p:anim>
                                  </p:childTnLst>
                                </p:cTn>
                              </p:par>
                              <p:par>
                                <p:cTn id="79" presetID="2" presetClass="entr" presetSubtype="12" fill="hold" grpId="0" nodeType="withEffect">
                                  <p:stCondLst>
                                    <p:cond delay="0"/>
                                  </p:stCondLst>
                                  <p:childTnLst>
                                    <p:set>
                                      <p:cBhvr>
                                        <p:cTn id="80" dur="1" fill="hold">
                                          <p:stCondLst>
                                            <p:cond delay="0"/>
                                          </p:stCondLst>
                                        </p:cTn>
                                        <p:tgtEl>
                                          <p:spTgt spid="26693"/>
                                        </p:tgtEl>
                                        <p:attrNameLst>
                                          <p:attrName>style.visibility</p:attrName>
                                        </p:attrNameLst>
                                      </p:cBhvr>
                                      <p:to>
                                        <p:strVal val="visible"/>
                                      </p:to>
                                    </p:set>
                                    <p:anim calcmode="lin" valueType="num">
                                      <p:cBhvr additive="base">
                                        <p:cTn id="81" dur="2000" fill="hold"/>
                                        <p:tgtEl>
                                          <p:spTgt spid="26693"/>
                                        </p:tgtEl>
                                        <p:attrNameLst>
                                          <p:attrName>ppt_x</p:attrName>
                                        </p:attrNameLst>
                                      </p:cBhvr>
                                      <p:tavLst>
                                        <p:tav tm="0">
                                          <p:val>
                                            <p:strVal val="0-#ppt_w/2"/>
                                          </p:val>
                                        </p:tav>
                                        <p:tav tm="100000">
                                          <p:val>
                                            <p:strVal val="#ppt_x"/>
                                          </p:val>
                                        </p:tav>
                                      </p:tavLst>
                                    </p:anim>
                                    <p:anim calcmode="lin" valueType="num">
                                      <p:cBhvr additive="base">
                                        <p:cTn id="82" dur="2000" fill="hold"/>
                                        <p:tgtEl>
                                          <p:spTgt spid="26693"/>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9" fill="hold" nodeType="clickEffect">
                                  <p:stCondLst>
                                    <p:cond delay="0"/>
                                  </p:stCondLst>
                                  <p:childTnLst>
                                    <p:set>
                                      <p:cBhvr>
                                        <p:cTn id="86" dur="1" fill="hold">
                                          <p:stCondLst>
                                            <p:cond delay="0"/>
                                          </p:stCondLst>
                                        </p:cTn>
                                        <p:tgtEl>
                                          <p:spTgt spid="26638"/>
                                        </p:tgtEl>
                                        <p:attrNameLst>
                                          <p:attrName>style.visibility</p:attrName>
                                        </p:attrNameLst>
                                      </p:cBhvr>
                                      <p:to>
                                        <p:strVal val="visible"/>
                                      </p:to>
                                    </p:set>
                                    <p:anim calcmode="lin" valueType="num">
                                      <p:cBhvr additive="base">
                                        <p:cTn id="87" dur="2000" fill="hold"/>
                                        <p:tgtEl>
                                          <p:spTgt spid="26638"/>
                                        </p:tgtEl>
                                        <p:attrNameLst>
                                          <p:attrName>ppt_x</p:attrName>
                                        </p:attrNameLst>
                                      </p:cBhvr>
                                      <p:tavLst>
                                        <p:tav tm="0">
                                          <p:val>
                                            <p:strVal val="0-#ppt_w/2"/>
                                          </p:val>
                                        </p:tav>
                                        <p:tav tm="100000">
                                          <p:val>
                                            <p:strVal val="#ppt_x"/>
                                          </p:val>
                                        </p:tav>
                                      </p:tavLst>
                                    </p:anim>
                                    <p:anim calcmode="lin" valueType="num">
                                      <p:cBhvr additive="base">
                                        <p:cTn id="88" dur="2000" fill="hold"/>
                                        <p:tgtEl>
                                          <p:spTgt spid="26638"/>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9" fill="hold" grpId="0" nodeType="clickEffect">
                                  <p:stCondLst>
                                    <p:cond delay="0"/>
                                  </p:stCondLst>
                                  <p:childTnLst>
                                    <p:set>
                                      <p:cBhvr>
                                        <p:cTn id="92" dur="1" fill="hold">
                                          <p:stCondLst>
                                            <p:cond delay="0"/>
                                          </p:stCondLst>
                                        </p:cTn>
                                        <p:tgtEl>
                                          <p:spTgt spid="26698"/>
                                        </p:tgtEl>
                                        <p:attrNameLst>
                                          <p:attrName>style.visibility</p:attrName>
                                        </p:attrNameLst>
                                      </p:cBhvr>
                                      <p:to>
                                        <p:strVal val="visible"/>
                                      </p:to>
                                    </p:set>
                                    <p:anim calcmode="lin" valueType="num">
                                      <p:cBhvr additive="base">
                                        <p:cTn id="93" dur="2000" fill="hold"/>
                                        <p:tgtEl>
                                          <p:spTgt spid="26698"/>
                                        </p:tgtEl>
                                        <p:attrNameLst>
                                          <p:attrName>ppt_x</p:attrName>
                                        </p:attrNameLst>
                                      </p:cBhvr>
                                      <p:tavLst>
                                        <p:tav tm="0">
                                          <p:val>
                                            <p:strVal val="0-#ppt_w/2"/>
                                          </p:val>
                                        </p:tav>
                                        <p:tav tm="100000">
                                          <p:val>
                                            <p:strVal val="#ppt_x"/>
                                          </p:val>
                                        </p:tav>
                                      </p:tavLst>
                                    </p:anim>
                                    <p:anim calcmode="lin" valueType="num">
                                      <p:cBhvr additive="base">
                                        <p:cTn id="94" dur="2000" fill="hold"/>
                                        <p:tgtEl>
                                          <p:spTgt spid="26698"/>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12" fill="hold" nodeType="clickEffect">
                                  <p:stCondLst>
                                    <p:cond delay="0"/>
                                  </p:stCondLst>
                                  <p:childTnLst>
                                    <p:set>
                                      <p:cBhvr>
                                        <p:cTn id="98" dur="1" fill="hold">
                                          <p:stCondLst>
                                            <p:cond delay="0"/>
                                          </p:stCondLst>
                                        </p:cTn>
                                        <p:tgtEl>
                                          <p:spTgt spid="26639"/>
                                        </p:tgtEl>
                                        <p:attrNameLst>
                                          <p:attrName>style.visibility</p:attrName>
                                        </p:attrNameLst>
                                      </p:cBhvr>
                                      <p:to>
                                        <p:strVal val="visible"/>
                                      </p:to>
                                    </p:set>
                                    <p:anim calcmode="lin" valueType="num">
                                      <p:cBhvr additive="base">
                                        <p:cTn id="99" dur="2000" fill="hold"/>
                                        <p:tgtEl>
                                          <p:spTgt spid="26639"/>
                                        </p:tgtEl>
                                        <p:attrNameLst>
                                          <p:attrName>ppt_x</p:attrName>
                                        </p:attrNameLst>
                                      </p:cBhvr>
                                      <p:tavLst>
                                        <p:tav tm="0">
                                          <p:val>
                                            <p:strVal val="0-#ppt_w/2"/>
                                          </p:val>
                                        </p:tav>
                                        <p:tav tm="100000">
                                          <p:val>
                                            <p:strVal val="#ppt_x"/>
                                          </p:val>
                                        </p:tav>
                                      </p:tavLst>
                                    </p:anim>
                                    <p:anim calcmode="lin" valueType="num">
                                      <p:cBhvr additive="base">
                                        <p:cTn id="100" dur="2000" fill="hold"/>
                                        <p:tgtEl>
                                          <p:spTgt spid="26639"/>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6653"/>
                                        </p:tgtEl>
                                        <p:attrNameLst>
                                          <p:attrName>style.visibility</p:attrName>
                                        </p:attrNameLst>
                                      </p:cBhvr>
                                      <p:to>
                                        <p:strVal val="visible"/>
                                      </p:to>
                                    </p:set>
                                    <p:anim calcmode="lin" valueType="num">
                                      <p:cBhvr additive="base">
                                        <p:cTn id="105" dur="2000" fill="hold"/>
                                        <p:tgtEl>
                                          <p:spTgt spid="26653"/>
                                        </p:tgtEl>
                                        <p:attrNameLst>
                                          <p:attrName>ppt_x</p:attrName>
                                        </p:attrNameLst>
                                      </p:cBhvr>
                                      <p:tavLst>
                                        <p:tav tm="0">
                                          <p:val>
                                            <p:strVal val="#ppt_x"/>
                                          </p:val>
                                        </p:tav>
                                        <p:tav tm="100000">
                                          <p:val>
                                            <p:strVal val="#ppt_x"/>
                                          </p:val>
                                        </p:tav>
                                      </p:tavLst>
                                    </p:anim>
                                    <p:anim calcmode="lin" valueType="num">
                                      <p:cBhvr additive="base">
                                        <p:cTn id="106" dur="2000" fill="hold"/>
                                        <p:tgtEl>
                                          <p:spTgt spid="2665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6699"/>
                                        </p:tgtEl>
                                        <p:attrNameLst>
                                          <p:attrName>style.visibility</p:attrName>
                                        </p:attrNameLst>
                                      </p:cBhvr>
                                      <p:to>
                                        <p:strVal val="visible"/>
                                      </p:to>
                                    </p:set>
                                    <p:anim calcmode="lin" valueType="num">
                                      <p:cBhvr additive="base">
                                        <p:cTn id="109" dur="2000" fill="hold"/>
                                        <p:tgtEl>
                                          <p:spTgt spid="26699"/>
                                        </p:tgtEl>
                                        <p:attrNameLst>
                                          <p:attrName>ppt_x</p:attrName>
                                        </p:attrNameLst>
                                      </p:cBhvr>
                                      <p:tavLst>
                                        <p:tav tm="0">
                                          <p:val>
                                            <p:strVal val="#ppt_x"/>
                                          </p:val>
                                        </p:tav>
                                        <p:tav tm="100000">
                                          <p:val>
                                            <p:strVal val="#ppt_x"/>
                                          </p:val>
                                        </p:tav>
                                      </p:tavLst>
                                    </p:anim>
                                    <p:anim calcmode="lin" valueType="num">
                                      <p:cBhvr additive="base">
                                        <p:cTn id="110" dur="2000" fill="hold"/>
                                        <p:tgtEl>
                                          <p:spTgt spid="26699"/>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6700"/>
                                        </p:tgtEl>
                                        <p:attrNameLst>
                                          <p:attrName>style.visibility</p:attrName>
                                        </p:attrNameLst>
                                      </p:cBhvr>
                                      <p:to>
                                        <p:strVal val="visible"/>
                                      </p:to>
                                    </p:set>
                                    <p:anim calcmode="lin" valueType="num">
                                      <p:cBhvr additive="base">
                                        <p:cTn id="113" dur="2000" fill="hold"/>
                                        <p:tgtEl>
                                          <p:spTgt spid="26700"/>
                                        </p:tgtEl>
                                        <p:attrNameLst>
                                          <p:attrName>ppt_x</p:attrName>
                                        </p:attrNameLst>
                                      </p:cBhvr>
                                      <p:tavLst>
                                        <p:tav tm="0">
                                          <p:val>
                                            <p:strVal val="#ppt_x"/>
                                          </p:val>
                                        </p:tav>
                                        <p:tav tm="100000">
                                          <p:val>
                                            <p:strVal val="#ppt_x"/>
                                          </p:val>
                                        </p:tav>
                                      </p:tavLst>
                                    </p:anim>
                                    <p:anim calcmode="lin" valueType="num">
                                      <p:cBhvr additive="base">
                                        <p:cTn id="114" dur="2000" fill="hold"/>
                                        <p:tgtEl>
                                          <p:spTgt spid="26700"/>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6701"/>
                                        </p:tgtEl>
                                        <p:attrNameLst>
                                          <p:attrName>style.visibility</p:attrName>
                                        </p:attrNameLst>
                                      </p:cBhvr>
                                      <p:to>
                                        <p:strVal val="visible"/>
                                      </p:to>
                                    </p:set>
                                    <p:anim calcmode="lin" valueType="num">
                                      <p:cBhvr additive="base">
                                        <p:cTn id="117" dur="2000" fill="hold"/>
                                        <p:tgtEl>
                                          <p:spTgt spid="26701"/>
                                        </p:tgtEl>
                                        <p:attrNameLst>
                                          <p:attrName>ppt_x</p:attrName>
                                        </p:attrNameLst>
                                      </p:cBhvr>
                                      <p:tavLst>
                                        <p:tav tm="0">
                                          <p:val>
                                            <p:strVal val="#ppt_x"/>
                                          </p:val>
                                        </p:tav>
                                        <p:tav tm="100000">
                                          <p:val>
                                            <p:strVal val="#ppt_x"/>
                                          </p:val>
                                        </p:tav>
                                      </p:tavLst>
                                    </p:anim>
                                    <p:anim calcmode="lin" valueType="num">
                                      <p:cBhvr additive="base">
                                        <p:cTn id="118" dur="2000" fill="hold"/>
                                        <p:tgtEl>
                                          <p:spTgt spid="26701"/>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9" fill="hold" nodeType="clickEffect">
                                  <p:stCondLst>
                                    <p:cond delay="0"/>
                                  </p:stCondLst>
                                  <p:childTnLst>
                                    <p:set>
                                      <p:cBhvr>
                                        <p:cTn id="122" dur="1" fill="hold">
                                          <p:stCondLst>
                                            <p:cond delay="0"/>
                                          </p:stCondLst>
                                        </p:cTn>
                                        <p:tgtEl>
                                          <p:spTgt spid="26627"/>
                                        </p:tgtEl>
                                        <p:attrNameLst>
                                          <p:attrName>style.visibility</p:attrName>
                                        </p:attrNameLst>
                                      </p:cBhvr>
                                      <p:to>
                                        <p:strVal val="visible"/>
                                      </p:to>
                                    </p:set>
                                    <p:anim calcmode="lin" valueType="num">
                                      <p:cBhvr additive="base">
                                        <p:cTn id="123" dur="2000" fill="hold"/>
                                        <p:tgtEl>
                                          <p:spTgt spid="26627"/>
                                        </p:tgtEl>
                                        <p:attrNameLst>
                                          <p:attrName>ppt_x</p:attrName>
                                        </p:attrNameLst>
                                      </p:cBhvr>
                                      <p:tavLst>
                                        <p:tav tm="0">
                                          <p:val>
                                            <p:strVal val="0-#ppt_w/2"/>
                                          </p:val>
                                        </p:tav>
                                        <p:tav tm="100000">
                                          <p:val>
                                            <p:strVal val="#ppt_x"/>
                                          </p:val>
                                        </p:tav>
                                      </p:tavLst>
                                    </p:anim>
                                    <p:anim calcmode="lin" valueType="num">
                                      <p:cBhvr additive="base">
                                        <p:cTn id="124" dur="2000" fill="hold"/>
                                        <p:tgtEl>
                                          <p:spTgt spid="26627"/>
                                        </p:tgtEl>
                                        <p:attrNameLst>
                                          <p:attrName>ppt_y</p:attrName>
                                        </p:attrNameLst>
                                      </p:cBhvr>
                                      <p:tavLst>
                                        <p:tav tm="0">
                                          <p:val>
                                            <p:strVal val="0-#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26705"/>
                                        </p:tgtEl>
                                        <p:attrNameLst>
                                          <p:attrName>style.visibility</p:attrName>
                                        </p:attrNameLst>
                                      </p:cBhvr>
                                      <p:to>
                                        <p:strVal val="visible"/>
                                      </p:to>
                                    </p:set>
                                    <p:anim calcmode="lin" valueType="num">
                                      <p:cBhvr additive="base">
                                        <p:cTn id="129" dur="2000" fill="hold"/>
                                        <p:tgtEl>
                                          <p:spTgt spid="26705"/>
                                        </p:tgtEl>
                                        <p:attrNameLst>
                                          <p:attrName>ppt_x</p:attrName>
                                        </p:attrNameLst>
                                      </p:cBhvr>
                                      <p:tavLst>
                                        <p:tav tm="0">
                                          <p:val>
                                            <p:strVal val="0-#ppt_w/2"/>
                                          </p:val>
                                        </p:tav>
                                        <p:tav tm="100000">
                                          <p:val>
                                            <p:strVal val="#ppt_x"/>
                                          </p:val>
                                        </p:tav>
                                      </p:tavLst>
                                    </p:anim>
                                    <p:anim calcmode="lin" valueType="num">
                                      <p:cBhvr additive="base">
                                        <p:cTn id="130" dur="2000" fill="hold"/>
                                        <p:tgtEl>
                                          <p:spTgt spid="26705"/>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6703"/>
                                        </p:tgtEl>
                                        <p:attrNameLst>
                                          <p:attrName>style.visibility</p:attrName>
                                        </p:attrNameLst>
                                      </p:cBhvr>
                                      <p:to>
                                        <p:strVal val="visible"/>
                                      </p:to>
                                    </p:set>
                                    <p:anim calcmode="lin" valueType="num">
                                      <p:cBhvr additive="base">
                                        <p:cTn id="133" dur="2000" fill="hold"/>
                                        <p:tgtEl>
                                          <p:spTgt spid="26703"/>
                                        </p:tgtEl>
                                        <p:attrNameLst>
                                          <p:attrName>ppt_x</p:attrName>
                                        </p:attrNameLst>
                                      </p:cBhvr>
                                      <p:tavLst>
                                        <p:tav tm="0">
                                          <p:val>
                                            <p:strVal val="0-#ppt_w/2"/>
                                          </p:val>
                                        </p:tav>
                                        <p:tav tm="100000">
                                          <p:val>
                                            <p:strVal val="#ppt_x"/>
                                          </p:val>
                                        </p:tav>
                                      </p:tavLst>
                                    </p:anim>
                                    <p:anim calcmode="lin" valueType="num">
                                      <p:cBhvr additive="base">
                                        <p:cTn id="134" dur="2000" fill="hold"/>
                                        <p:tgtEl>
                                          <p:spTgt spid="26703"/>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26702"/>
                                        </p:tgtEl>
                                        <p:attrNameLst>
                                          <p:attrName>style.visibility</p:attrName>
                                        </p:attrNameLst>
                                      </p:cBhvr>
                                      <p:to>
                                        <p:strVal val="visible"/>
                                      </p:to>
                                    </p:set>
                                    <p:anim calcmode="lin" valueType="num">
                                      <p:cBhvr additive="base">
                                        <p:cTn id="137" dur="2000" fill="hold"/>
                                        <p:tgtEl>
                                          <p:spTgt spid="26702"/>
                                        </p:tgtEl>
                                        <p:attrNameLst>
                                          <p:attrName>ppt_x</p:attrName>
                                        </p:attrNameLst>
                                      </p:cBhvr>
                                      <p:tavLst>
                                        <p:tav tm="0">
                                          <p:val>
                                            <p:strVal val="0-#ppt_w/2"/>
                                          </p:val>
                                        </p:tav>
                                        <p:tav tm="100000">
                                          <p:val>
                                            <p:strVal val="#ppt_x"/>
                                          </p:val>
                                        </p:tav>
                                      </p:tavLst>
                                    </p:anim>
                                    <p:anim calcmode="lin" valueType="num">
                                      <p:cBhvr additive="base">
                                        <p:cTn id="138" dur="2000" fill="hold"/>
                                        <p:tgtEl>
                                          <p:spTgt spid="26702"/>
                                        </p:tgtEl>
                                        <p:attrNameLst>
                                          <p:attrName>ppt_y</p:attrName>
                                        </p:attrNameLst>
                                      </p:cBhvr>
                                      <p:tavLst>
                                        <p:tav tm="0">
                                          <p:val>
                                            <p:strVal val="#ppt_y"/>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26706"/>
                                        </p:tgtEl>
                                        <p:attrNameLst>
                                          <p:attrName>style.visibility</p:attrName>
                                        </p:attrNameLst>
                                      </p:cBhvr>
                                      <p:to>
                                        <p:strVal val="visible"/>
                                      </p:to>
                                    </p:set>
                                    <p:anim calcmode="lin" valueType="num">
                                      <p:cBhvr additive="base">
                                        <p:cTn id="143" dur="2000" fill="hold"/>
                                        <p:tgtEl>
                                          <p:spTgt spid="26706"/>
                                        </p:tgtEl>
                                        <p:attrNameLst>
                                          <p:attrName>ppt_x</p:attrName>
                                        </p:attrNameLst>
                                      </p:cBhvr>
                                      <p:tavLst>
                                        <p:tav tm="0">
                                          <p:val>
                                            <p:strVal val="0-#ppt_w/2"/>
                                          </p:val>
                                        </p:tav>
                                        <p:tav tm="100000">
                                          <p:val>
                                            <p:strVal val="#ppt_x"/>
                                          </p:val>
                                        </p:tav>
                                      </p:tavLst>
                                    </p:anim>
                                    <p:anim calcmode="lin" valueType="num">
                                      <p:cBhvr additive="base">
                                        <p:cTn id="144" dur="2000" fill="hold"/>
                                        <p:tgtEl>
                                          <p:spTgt spid="26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42" grpId="0" animBg="1"/>
      <p:bldP spid="26643" grpId="0" animBg="1"/>
      <p:bldP spid="26644" grpId="0" animBg="1"/>
      <p:bldP spid="26645" grpId="0" animBg="1"/>
      <p:bldP spid="26653" grpId="0" animBg="1"/>
      <p:bldP spid="26690" grpId="0" animBg="1"/>
      <p:bldP spid="26691" grpId="0" animBg="1"/>
      <p:bldP spid="26692" grpId="0" animBg="1"/>
      <p:bldP spid="26693" grpId="0" animBg="1"/>
      <p:bldP spid="26698" grpId="0" animBg="1"/>
      <p:bldP spid="26702" grpId="0"/>
      <p:bldP spid="26703" grpId="0"/>
      <p:bldP spid="26705" grpId="0"/>
      <p:bldP spid="26706" grpId="0" animBg="1"/>
      <p:bldP spid="267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903236" y="1"/>
            <a:ext cx="7774199" cy="1470365"/>
          </a:xfrm>
        </p:spPr>
        <p:txBody>
          <a:bodyPr/>
          <a:lstStyle/>
          <a:p>
            <a:pPr eaLnBrk="1" hangingPunct="1"/>
            <a:r>
              <a:rPr lang="en-US" smtClean="0"/>
              <a:t>Hướng dẫn về nhà</a:t>
            </a:r>
          </a:p>
        </p:txBody>
      </p:sp>
      <p:sp>
        <p:nvSpPr>
          <p:cNvPr id="29699" name="Rectangle 3"/>
          <p:cNvSpPr>
            <a:spLocks noGrp="1" noChangeArrowheads="1"/>
          </p:cNvSpPr>
          <p:nvPr>
            <p:ph type="subTitle" idx="1"/>
          </p:nvPr>
        </p:nvSpPr>
        <p:spPr>
          <a:xfrm>
            <a:off x="1750800" y="1371918"/>
            <a:ext cx="8536376" cy="4877929"/>
          </a:xfrm>
        </p:spPr>
        <p:txBody>
          <a:bodyPr>
            <a:normAutofit fontScale="92500" lnSpcReduction="20000"/>
          </a:bodyPr>
          <a:lstStyle/>
          <a:p>
            <a:pPr algn="l" eaLnBrk="1" hangingPunct="1">
              <a:lnSpc>
                <a:spcPct val="80000"/>
              </a:lnSpc>
              <a:buFontTx/>
              <a:buChar char="-"/>
            </a:pPr>
            <a:r>
              <a:rPr lang="en-US" sz="3601"/>
              <a:t>Học kĩ khái niệm, biết cách kiểm tra và cách tìm nghiệm của đa thức.</a:t>
            </a:r>
          </a:p>
          <a:p>
            <a:pPr algn="l" eaLnBrk="1" hangingPunct="1">
              <a:lnSpc>
                <a:spcPct val="80000"/>
              </a:lnSpc>
              <a:buFontTx/>
              <a:buChar char="-"/>
            </a:pPr>
            <a:r>
              <a:rPr lang="en-US" sz="3601"/>
              <a:t>Làm bài tập</a:t>
            </a:r>
            <a:r>
              <a:rPr lang="vi-VN" sz="3601"/>
              <a:t> còn lại </a:t>
            </a:r>
            <a:r>
              <a:rPr lang="en-US" sz="3601"/>
              <a:t>( SGK/ 48)</a:t>
            </a:r>
            <a:r>
              <a:rPr lang="vi-VN" sz="3601"/>
              <a:t> </a:t>
            </a:r>
          </a:p>
          <a:p>
            <a:pPr algn="l" eaLnBrk="1" hangingPunct="1">
              <a:lnSpc>
                <a:spcPct val="80000"/>
              </a:lnSpc>
            </a:pPr>
            <a:r>
              <a:rPr lang="vi-VN" sz="3601"/>
              <a:t>                   43,44,46 (SBT/ 15,16)</a:t>
            </a:r>
          </a:p>
          <a:p>
            <a:pPr algn="l" eaLnBrk="1" hangingPunct="1">
              <a:lnSpc>
                <a:spcPct val="80000"/>
              </a:lnSpc>
            </a:pPr>
            <a:r>
              <a:rPr lang="vi-VN" sz="3601"/>
              <a:t> </a:t>
            </a:r>
          </a:p>
          <a:p>
            <a:pPr algn="just" eaLnBrk="1" hangingPunct="1">
              <a:lnSpc>
                <a:spcPct val="80000"/>
              </a:lnSpc>
            </a:pPr>
            <a:r>
              <a:rPr lang="vi-VN" sz="3601" b="1">
                <a:solidFill>
                  <a:srgbClr val="0000FF"/>
                </a:solidFill>
              </a:rPr>
              <a:t>Bài toán thực tế</a:t>
            </a:r>
            <a:r>
              <a:rPr lang="vi-VN" sz="3601">
                <a:solidFill>
                  <a:srgbClr val="0000FF"/>
                </a:solidFill>
              </a:rPr>
              <a:t>: Diện tích của một mảnh vườn hình chữ nhật lớn hơn nửa chu vi của mảnh vườn đó là 109. Tìm chiều dài và chiều rộng của mảnh vườn biết chiều dài hơn chiều rộng là 1m.</a:t>
            </a:r>
          </a:p>
        </p:txBody>
      </p:sp>
    </p:spTree>
    <p:extLst>
      <p:ext uri="{BB962C8B-B14F-4D97-AF65-F5344CB8AC3E}">
        <p14:creationId xmlns:p14="http://schemas.microsoft.com/office/powerpoint/2010/main" val="3753625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152CFD2-D928-4E11-8AB8-A57A015BD22F}"/>
              </a:ext>
            </a:extLst>
          </p:cNvPr>
          <p:cNvSpPr txBox="1"/>
          <p:nvPr/>
        </p:nvSpPr>
        <p:spPr>
          <a:xfrm>
            <a:off x="812419" y="1457639"/>
            <a:ext cx="10566404" cy="4031148"/>
          </a:xfrm>
          <a:prstGeom prst="rect">
            <a:avLst/>
          </a:prstGeom>
          <a:noFill/>
        </p:spPr>
        <p:txBody>
          <a:bodyPr wrap="square" lIns="90723" tIns="45361" rIns="90723" bIns="45361">
            <a:spAutoFit/>
          </a:bodyPr>
          <a:lstStyle/>
          <a:p>
            <a:pPr>
              <a:lnSpc>
                <a:spcPct val="200000"/>
              </a:lnSpc>
            </a:pPr>
            <a:r>
              <a:rPr lang="nl-NL" sz="3200">
                <a:solidFill>
                  <a:srgbClr val="0000CC"/>
                </a:solidFill>
                <a:latin typeface="Times New Roman" panose="02020603050405020304" pitchFamily="18" charset="0"/>
                <a:ea typeface="Calibri" panose="020F0502020204030204" pitchFamily="34" charset="0"/>
              </a:rPr>
              <a:t>- Học thuộc công thức tính diện tích hình tròn, hình quạt tròn.</a:t>
            </a:r>
          </a:p>
          <a:p>
            <a:pPr>
              <a:lnSpc>
                <a:spcPct val="200000"/>
              </a:lnSpc>
            </a:pPr>
            <a:r>
              <a:rPr lang="nl-NL" sz="3200">
                <a:solidFill>
                  <a:srgbClr val="0000CC"/>
                </a:solidFill>
                <a:latin typeface="Times New Roman" panose="02020603050405020304" pitchFamily="18" charset="0"/>
                <a:ea typeface="Calibri" panose="020F0502020204030204" pitchFamily="34" charset="0"/>
              </a:rPr>
              <a:t>-Tìm hiểu và tính diện tích giấy cần để làm 1 chiếc quạt giấy thông thường.</a:t>
            </a:r>
            <a:endParaRPr lang="en-US" sz="3200">
              <a:solidFill>
                <a:srgbClr val="0000CC"/>
              </a:solidFill>
              <a:latin typeface="Times New Roman" panose="02020603050405020304" pitchFamily="18" charset="0"/>
              <a:ea typeface="Calibri" panose="020F0502020204030204" pitchFamily="34" charset="0"/>
            </a:endParaRPr>
          </a:p>
          <a:p>
            <a:pPr>
              <a:lnSpc>
                <a:spcPct val="200000"/>
              </a:lnSpc>
            </a:pPr>
            <a:r>
              <a:rPr lang="nl-NL" sz="3200">
                <a:solidFill>
                  <a:srgbClr val="0000CC"/>
                </a:solidFill>
                <a:latin typeface="Times New Roman" panose="02020603050405020304" pitchFamily="18" charset="0"/>
                <a:ea typeface="Calibri" panose="020F0502020204030204" pitchFamily="34" charset="0"/>
              </a:rPr>
              <a:t>- Làm các bài tập 78,79,80 SGK – tr 98</a:t>
            </a:r>
            <a:endParaRPr lang="en-US" sz="3200">
              <a:solidFill>
                <a:srgbClr val="0000CC"/>
              </a:solidFill>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 xmlns:a16="http://schemas.microsoft.com/office/drawing/2014/main" id="{74270AD1-ADC6-4CE7-9960-F6E372BD70AD}"/>
              </a:ext>
            </a:extLst>
          </p:cNvPr>
          <p:cNvSpPr/>
          <p:nvPr/>
        </p:nvSpPr>
        <p:spPr>
          <a:xfrm>
            <a:off x="2401739" y="364497"/>
            <a:ext cx="5638027" cy="922593"/>
          </a:xfrm>
          <a:prstGeom prst="rect">
            <a:avLst/>
          </a:prstGeom>
          <a:noFill/>
        </p:spPr>
        <p:txBody>
          <a:bodyPr wrap="square" lIns="90711" tIns="45355" rIns="90711" bIns="45355">
            <a:spAutoFit/>
            <a:scene3d>
              <a:camera prst="orthographicFront"/>
              <a:lightRig rig="soft" dir="t">
                <a:rot lat="0" lon="0" rev="15600000"/>
              </a:lightRig>
            </a:scene3d>
            <a:sp3d extrusionH="57150" prstMaterial="softEdge">
              <a:bevelT w="25400" h="38100"/>
            </a:sp3d>
          </a:bodyPr>
          <a:lstStyle/>
          <a:p>
            <a:pPr algn="ctr"/>
            <a:r>
              <a:rPr lang="en-US" sz="5400" b="1">
                <a:ln/>
                <a:solidFill>
                  <a:srgbClr val="FF0066"/>
                </a:solidFill>
              </a:rPr>
              <a:t>Hướng dẫn về nhà</a:t>
            </a:r>
          </a:p>
        </p:txBody>
      </p:sp>
    </p:spTree>
    <p:extLst>
      <p:ext uri="{BB962C8B-B14F-4D97-AF65-F5344CB8AC3E}">
        <p14:creationId xmlns:p14="http://schemas.microsoft.com/office/powerpoint/2010/main" val="361812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1"/>
          <p:cNvGraphicFramePr>
            <a:graphicFrameLocks noChangeAspect="1"/>
          </p:cNvGraphicFramePr>
          <p:nvPr/>
        </p:nvGraphicFramePr>
        <p:xfrm>
          <a:off x="2208106" y="1067047"/>
          <a:ext cx="7483620" cy="1067047"/>
        </p:xfrm>
        <a:graphic>
          <a:graphicData uri="http://schemas.openxmlformats.org/presentationml/2006/ole">
            <mc:AlternateContent xmlns:mc="http://schemas.openxmlformats.org/markup-compatibility/2006">
              <mc:Choice xmlns:v="urn:schemas-microsoft-com:vml" Requires="v">
                <p:oleObj spid="_x0000_s4098" name="Equation" r:id="rId3" imgW="1726920" imgH="253800" progId="Equation.DSMT4">
                  <p:embed/>
                </p:oleObj>
              </mc:Choice>
              <mc:Fallback>
                <p:oleObj name="Equation" r:id="rId3" imgW="172692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106" y="1067047"/>
                        <a:ext cx="7483620" cy="1067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2589195" y="3201141"/>
          <a:ext cx="6707152" cy="1564050"/>
        </p:xfrm>
        <a:graphic>
          <a:graphicData uri="http://schemas.openxmlformats.org/presentationml/2006/ole">
            <mc:AlternateContent xmlns:mc="http://schemas.openxmlformats.org/markup-compatibility/2006">
              <mc:Choice xmlns:v="urn:schemas-microsoft-com:vml" Requires="v">
                <p:oleObj spid="_x0000_s4099" name="Equation" r:id="rId5" imgW="1688760" imgH="393480" progId="Equation.DSMT4">
                  <p:embed/>
                </p:oleObj>
              </mc:Choice>
              <mc:Fallback>
                <p:oleObj name="Equation" r:id="rId5" imgW="168876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195" y="3201141"/>
                        <a:ext cx="6707152" cy="15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33797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69"/>
                                        </p:tgtEl>
                                        <p:attrNameLst>
                                          <p:attrName>style.visibility</p:attrName>
                                        </p:attrNameLst>
                                      </p:cBhvr>
                                      <p:to>
                                        <p:strVal val="visible"/>
                                      </p:to>
                                    </p:set>
                                    <p:animEffect transition="in" filter="blinds(horizontal)">
                                      <p:cBhvr>
                                        <p:cTn id="7" dur="500"/>
                                        <p:tgtEl>
                                          <p:spTgt spid="58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34965CCC-E389-4AF2-8F89-A054DE351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553"/>
            <a:ext cx="12190413" cy="6857107"/>
          </a:xfrm>
          <a:prstGeom prst="rect">
            <a:avLst/>
          </a:prstGeom>
        </p:spPr>
      </p:pic>
      <p:sp>
        <p:nvSpPr>
          <p:cNvPr id="5" name="TextBox 4">
            <a:extLst>
              <a:ext uri="{FF2B5EF4-FFF2-40B4-BE49-F238E27FC236}">
                <a16:creationId xmlns="" xmlns:a16="http://schemas.microsoft.com/office/drawing/2014/main" id="{780A8EBC-0A12-44EC-A698-AEAC58F31D76}"/>
              </a:ext>
            </a:extLst>
          </p:cNvPr>
          <p:cNvSpPr txBox="1"/>
          <p:nvPr/>
        </p:nvSpPr>
        <p:spPr>
          <a:xfrm>
            <a:off x="658734" y="1396514"/>
            <a:ext cx="11120439" cy="922605"/>
          </a:xfrm>
          <a:prstGeom prst="rect">
            <a:avLst/>
          </a:prstGeom>
          <a:noFill/>
        </p:spPr>
        <p:txBody>
          <a:bodyPr wrap="square" lIns="90723" tIns="45361" rIns="90723" bIns="45361" rtlCol="0">
            <a:spAutoFit/>
          </a:bodyPr>
          <a:lstStyle/>
          <a:p>
            <a:pPr algn="ctr"/>
            <a:r>
              <a:rPr lang="en-US" sz="5400" b="1">
                <a:solidFill>
                  <a:srgbClr val="FF0000"/>
                </a:solidFill>
                <a:latin typeface="Cambria Math" panose="02040503050406030204" pitchFamily="18" charset="0"/>
                <a:ea typeface="Cambria Math" panose="02040503050406030204" pitchFamily="18" charset="0"/>
              </a:rPr>
              <a:t>Xin chân thành cảm ơn!</a:t>
            </a:r>
          </a:p>
        </p:txBody>
      </p:sp>
    </p:spTree>
    <p:extLst>
      <p:ext uri="{BB962C8B-B14F-4D97-AF65-F5344CB8AC3E}">
        <p14:creationId xmlns:p14="http://schemas.microsoft.com/office/powerpoint/2010/main" val="15506570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979454" y="2286529"/>
            <a:ext cx="8231505" cy="2134094"/>
          </a:xfrm>
          <a:solidFill>
            <a:srgbClr val="66FF66"/>
          </a:solidFill>
        </p:spPr>
        <p:txBody>
          <a:bodyPr/>
          <a:lstStyle/>
          <a:p>
            <a:pPr>
              <a:buFontTx/>
              <a:buNone/>
            </a:pPr>
            <a:r>
              <a:rPr lang="en-US" sz="3601">
                <a:solidFill>
                  <a:srgbClr val="0000FF"/>
                </a:solidFill>
                <a:latin typeface="Times New Roman" panose="02020603050405020304" pitchFamily="18" charset="0"/>
              </a:rPr>
              <a:t>          Nếu tại x = a, đa thức P(x) có giá trị bằng 0 thì ta nói a (hoặc x = a) là một nghiệm của đa thức đó.</a:t>
            </a:r>
          </a:p>
        </p:txBody>
      </p:sp>
      <p:sp>
        <p:nvSpPr>
          <p:cNvPr id="15364" name="Text Box 4"/>
          <p:cNvSpPr txBox="1">
            <a:spLocks noChangeArrowheads="1"/>
          </p:cNvSpPr>
          <p:nvPr/>
        </p:nvSpPr>
        <p:spPr bwMode="auto">
          <a:xfrm>
            <a:off x="4265983" y="1448136"/>
            <a:ext cx="3582229"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ctr">
              <a:spcBef>
                <a:spcPct val="50000"/>
              </a:spcBef>
            </a:pPr>
            <a:r>
              <a:rPr lang="en-US" sz="3601">
                <a:solidFill>
                  <a:srgbClr val="FF0000"/>
                </a:solidFill>
                <a:latin typeface="Times New Roman" panose="02020603050405020304" pitchFamily="18" charset="0"/>
              </a:rPr>
              <a:t>ĐỊNH NGHĨA:</a:t>
            </a:r>
          </a:p>
        </p:txBody>
      </p:sp>
    </p:spTree>
    <p:extLst>
      <p:ext uri="{BB962C8B-B14F-4D97-AF65-F5344CB8AC3E}">
        <p14:creationId xmlns:p14="http://schemas.microsoft.com/office/powerpoint/2010/main" val="122904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2000" fill="hold"/>
                                        <p:tgtEl>
                                          <p:spTgt spid="15364"/>
                                        </p:tgtEl>
                                        <p:attrNameLst>
                                          <p:attrName>ppt_x</p:attrName>
                                        </p:attrNameLst>
                                      </p:cBhvr>
                                      <p:tavLst>
                                        <p:tav tm="0">
                                          <p:val>
                                            <p:strVal val="#ppt_x"/>
                                          </p:val>
                                        </p:tav>
                                        <p:tav tm="100000">
                                          <p:val>
                                            <p:strVal val="#ppt_x"/>
                                          </p:val>
                                        </p:tav>
                                      </p:tavLst>
                                    </p:anim>
                                    <p:anim calcmode="lin" valueType="num">
                                      <p:cBhvr additive="base">
                                        <p:cTn id="8" dur="2000" fill="hold"/>
                                        <p:tgtEl>
                                          <p:spTgt spid="153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bg/>
                                          </p:spTgt>
                                        </p:tgtEl>
                                        <p:attrNameLst>
                                          <p:attrName>style.visibility</p:attrName>
                                        </p:attrNameLst>
                                      </p:cBhvr>
                                      <p:to>
                                        <p:strVal val="visible"/>
                                      </p:to>
                                    </p:set>
                                    <p:anim calcmode="lin" valueType="num">
                                      <p:cBhvr additive="base">
                                        <p:cTn id="13" dur="2000" fill="hold"/>
                                        <p:tgtEl>
                                          <p:spTgt spid="15363">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15363">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anim calcmode="lin" valueType="num">
                                      <p:cBhvr additive="base">
                                        <p:cTn id="19" dur="2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153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l" eaLnBrk="1" hangingPunct="1"/>
            <a:r>
              <a:rPr lang="en-US" sz="2400"/>
              <a:t> </a:t>
            </a:r>
            <a:endParaRPr lang="en-US" sz="2801"/>
          </a:p>
        </p:txBody>
      </p:sp>
      <p:sp>
        <p:nvSpPr>
          <p:cNvPr id="2052" name="Rectangle 3"/>
          <p:cNvSpPr>
            <a:spLocks noGrp="1" noChangeArrowheads="1"/>
          </p:cNvSpPr>
          <p:nvPr>
            <p:ph type="body" idx="1"/>
          </p:nvPr>
        </p:nvSpPr>
        <p:spPr>
          <a:xfrm>
            <a:off x="1750801" y="609742"/>
            <a:ext cx="8231505" cy="4527011"/>
          </a:xfrm>
        </p:spPr>
        <p:txBody>
          <a:bodyPr/>
          <a:lstStyle/>
          <a:p>
            <a:pPr eaLnBrk="1" hangingPunct="1">
              <a:buFontTx/>
              <a:buNone/>
            </a:pPr>
            <a:r>
              <a:rPr lang="en-US" sz="4001"/>
              <a:t>VD1: Cho đa thức P(x) = 2x - 1 </a:t>
            </a:r>
          </a:p>
          <a:p>
            <a:pPr eaLnBrk="1" hangingPunct="1">
              <a:buFontTx/>
              <a:buNone/>
            </a:pPr>
            <a:r>
              <a:rPr lang="en-US" sz="4001"/>
              <a:t>   Hỏi x = </a:t>
            </a:r>
            <a:r>
              <a:rPr lang="vi-VN" sz="4001"/>
              <a:t>   có là nghiệm của P(x)</a:t>
            </a:r>
          </a:p>
          <a:p>
            <a:pPr eaLnBrk="1" hangingPunct="1">
              <a:buFontTx/>
              <a:buNone/>
            </a:pPr>
            <a:r>
              <a:rPr lang="vi-VN" sz="4001"/>
              <a:t> không?</a:t>
            </a:r>
            <a:r>
              <a:rPr lang="en-US" sz="4001"/>
              <a:t> Vì sao?</a:t>
            </a:r>
          </a:p>
        </p:txBody>
      </p:sp>
      <p:graphicFrame>
        <p:nvGraphicFramePr>
          <p:cNvPr id="2050" name="Object 10"/>
          <p:cNvGraphicFramePr>
            <a:graphicFrameLocks noChangeAspect="1"/>
          </p:cNvGraphicFramePr>
          <p:nvPr/>
        </p:nvGraphicFramePr>
        <p:xfrm>
          <a:off x="3961113" y="1219483"/>
          <a:ext cx="384264" cy="990829"/>
        </p:xfrm>
        <a:graphic>
          <a:graphicData uri="http://schemas.openxmlformats.org/presentationml/2006/ole">
            <mc:AlternateContent xmlns:mc="http://schemas.openxmlformats.org/markup-compatibility/2006">
              <mc:Choice xmlns:v="urn:schemas-microsoft-com:vml" Requires="v">
                <p:oleObj spid="_x0000_s5122" name="Equation" r:id="rId3" imgW="152280" imgH="393480" progId="Equation.DSMT4">
                  <p:embed/>
                </p:oleObj>
              </mc:Choice>
              <mc:Fallback>
                <p:oleObj name="Equation" r:id="rId3" imgW="1522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113" y="1219483"/>
                        <a:ext cx="384264" cy="9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53295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1979454" y="685959"/>
            <a:ext cx="8231505" cy="5106582"/>
          </a:xfrm>
        </p:spPr>
        <p:txBody>
          <a:bodyPr>
            <a:normAutofit fontScale="77500" lnSpcReduction="20000"/>
          </a:bodyPr>
          <a:lstStyle/>
          <a:p>
            <a:pPr eaLnBrk="1" hangingPunct="1">
              <a:lnSpc>
                <a:spcPct val="80000"/>
              </a:lnSpc>
              <a:buFont typeface="Wingdings" panose="05000000000000000000" pitchFamily="2" charset="2"/>
              <a:buChar char="v"/>
            </a:pPr>
            <a:endParaRPr lang="en-US" sz="2801"/>
          </a:p>
          <a:p>
            <a:pPr eaLnBrk="1" hangingPunct="1">
              <a:lnSpc>
                <a:spcPct val="80000"/>
              </a:lnSpc>
              <a:buFont typeface="Wingdings" panose="05000000000000000000" pitchFamily="2" charset="2"/>
              <a:buChar char="v"/>
            </a:pPr>
            <a:r>
              <a:rPr lang="en-US" sz="2801"/>
              <a:t> </a:t>
            </a:r>
            <a:r>
              <a:rPr lang="en-US" sz="3601">
                <a:solidFill>
                  <a:srgbClr val="FF3300"/>
                </a:solidFill>
              </a:rPr>
              <a:t>Để kiểm tra 1 số </a:t>
            </a:r>
            <a:r>
              <a:rPr lang="en-US" sz="3601">
                <a:solidFill>
                  <a:srgbClr val="0000FF"/>
                </a:solidFill>
              </a:rPr>
              <a:t>x = a </a:t>
            </a:r>
            <a:r>
              <a:rPr lang="en-US" sz="3601">
                <a:solidFill>
                  <a:srgbClr val="FF3300"/>
                </a:solidFill>
              </a:rPr>
              <a:t>có là nghiệm của P(x) hay không ta làm thế nào?</a:t>
            </a:r>
          </a:p>
          <a:p>
            <a:pPr eaLnBrk="1" hangingPunct="1">
              <a:lnSpc>
                <a:spcPct val="80000"/>
              </a:lnSpc>
              <a:buFont typeface="Wingdings" panose="05000000000000000000" pitchFamily="2" charset="2"/>
              <a:buNone/>
            </a:pPr>
            <a:r>
              <a:rPr lang="en-US" smtClean="0"/>
              <a:t>   B1: Ta thay x = a vào P(x) .</a:t>
            </a:r>
          </a:p>
          <a:p>
            <a:pPr eaLnBrk="1" hangingPunct="1">
              <a:lnSpc>
                <a:spcPct val="80000"/>
              </a:lnSpc>
              <a:buFontTx/>
              <a:buNone/>
            </a:pPr>
            <a:r>
              <a:rPr lang="en-US" smtClean="0"/>
              <a:t>   B2: Thực hiện phép tính P(a).</a:t>
            </a:r>
          </a:p>
          <a:p>
            <a:pPr eaLnBrk="1" hangingPunct="1">
              <a:lnSpc>
                <a:spcPct val="80000"/>
              </a:lnSpc>
              <a:buFontTx/>
              <a:buNone/>
            </a:pPr>
            <a:r>
              <a:rPr lang="en-US" smtClean="0"/>
              <a:t>   B3: Kết luận.</a:t>
            </a:r>
          </a:p>
          <a:p>
            <a:pPr eaLnBrk="1" hangingPunct="1">
              <a:lnSpc>
                <a:spcPct val="80000"/>
              </a:lnSpc>
              <a:buFontTx/>
              <a:buNone/>
            </a:pPr>
            <a:r>
              <a:rPr lang="en-US" smtClean="0"/>
              <a:t>      + Nếu P(a) = 0 thì x=a là nghiệm của đa thức.</a:t>
            </a:r>
          </a:p>
          <a:p>
            <a:pPr eaLnBrk="1" hangingPunct="1">
              <a:lnSpc>
                <a:spcPct val="80000"/>
              </a:lnSpc>
              <a:buFontTx/>
              <a:buNone/>
            </a:pPr>
            <a:r>
              <a:rPr lang="en-US" smtClean="0"/>
              <a:t>      + Nếu P(a)    0 thì x=a không là nghiệm của đa thức.</a:t>
            </a:r>
          </a:p>
        </p:txBody>
      </p:sp>
      <p:grpSp>
        <p:nvGrpSpPr>
          <p:cNvPr id="2" name="Group 3"/>
          <p:cNvGrpSpPr>
            <a:grpSpLocks/>
          </p:cNvGrpSpPr>
          <p:nvPr/>
        </p:nvGrpSpPr>
        <p:grpSpPr bwMode="auto">
          <a:xfrm>
            <a:off x="4799506" y="4496841"/>
            <a:ext cx="228653" cy="304871"/>
            <a:chOff x="2112" y="3584"/>
            <a:chExt cx="144" cy="192"/>
          </a:xfrm>
        </p:grpSpPr>
        <p:grpSp>
          <p:nvGrpSpPr>
            <p:cNvPr id="10244" name="Group 4"/>
            <p:cNvGrpSpPr>
              <a:grpSpLocks/>
            </p:cNvGrpSpPr>
            <p:nvPr/>
          </p:nvGrpSpPr>
          <p:grpSpPr bwMode="auto">
            <a:xfrm>
              <a:off x="2112" y="3648"/>
              <a:ext cx="144" cy="48"/>
              <a:chOff x="2112" y="3648"/>
              <a:chExt cx="144" cy="64"/>
            </a:xfrm>
          </p:grpSpPr>
          <p:sp>
            <p:nvSpPr>
              <p:cNvPr id="10246" name="Line 5"/>
              <p:cNvSpPr>
                <a:spLocks noChangeShapeType="1"/>
              </p:cNvSpPr>
              <p:nvPr/>
            </p:nvSpPr>
            <p:spPr bwMode="auto">
              <a:xfrm>
                <a:off x="2112" y="3648"/>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Line 6"/>
              <p:cNvSpPr>
                <a:spLocks noChangeShapeType="1"/>
              </p:cNvSpPr>
              <p:nvPr/>
            </p:nvSpPr>
            <p:spPr bwMode="auto">
              <a:xfrm>
                <a:off x="2112" y="3712"/>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5" name="Line 7"/>
            <p:cNvSpPr>
              <a:spLocks noChangeShapeType="1"/>
            </p:cNvSpPr>
            <p:nvPr/>
          </p:nvSpPr>
          <p:spPr bwMode="auto">
            <a:xfrm flipH="1">
              <a:off x="2136" y="358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74970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5890">
                                            <p:txEl>
                                              <p:pRg st="1" end="1"/>
                                            </p:txEl>
                                          </p:spTgt>
                                        </p:tgtEl>
                                        <p:attrNameLst>
                                          <p:attrName>style.visibility</p:attrName>
                                        </p:attrNameLst>
                                      </p:cBhvr>
                                      <p:to>
                                        <p:strVal val="visible"/>
                                      </p:to>
                                    </p:set>
                                    <p:animEffect transition="in" filter="box(in)">
                                      <p:cBhvr>
                                        <p:cTn id="7" dur="500"/>
                                        <p:tgtEl>
                                          <p:spTgt spid="1658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5890">
                                            <p:txEl>
                                              <p:pRg st="2" end="2"/>
                                            </p:txEl>
                                          </p:spTgt>
                                        </p:tgtEl>
                                        <p:attrNameLst>
                                          <p:attrName>style.visibility</p:attrName>
                                        </p:attrNameLst>
                                      </p:cBhvr>
                                      <p:to>
                                        <p:strVal val="visible"/>
                                      </p:to>
                                    </p:set>
                                    <p:animEffect transition="in" filter="box(in)">
                                      <p:cBhvr>
                                        <p:cTn id="12" dur="500"/>
                                        <p:tgtEl>
                                          <p:spTgt spid="1658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5890">
                                            <p:txEl>
                                              <p:pRg st="3" end="3"/>
                                            </p:txEl>
                                          </p:spTgt>
                                        </p:tgtEl>
                                        <p:attrNameLst>
                                          <p:attrName>style.visibility</p:attrName>
                                        </p:attrNameLst>
                                      </p:cBhvr>
                                      <p:to>
                                        <p:strVal val="visible"/>
                                      </p:to>
                                    </p:set>
                                    <p:animEffect transition="in" filter="box(in)">
                                      <p:cBhvr>
                                        <p:cTn id="17" dur="500"/>
                                        <p:tgtEl>
                                          <p:spTgt spid="1658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5890">
                                            <p:txEl>
                                              <p:pRg st="4" end="4"/>
                                            </p:txEl>
                                          </p:spTgt>
                                        </p:tgtEl>
                                        <p:attrNameLst>
                                          <p:attrName>style.visibility</p:attrName>
                                        </p:attrNameLst>
                                      </p:cBhvr>
                                      <p:to>
                                        <p:strVal val="visible"/>
                                      </p:to>
                                    </p:set>
                                    <p:animEffect transition="in" filter="box(in)">
                                      <p:cBhvr>
                                        <p:cTn id="22" dur="500"/>
                                        <p:tgtEl>
                                          <p:spTgt spid="16589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5890">
                                            <p:txEl>
                                              <p:pRg st="5" end="5"/>
                                            </p:txEl>
                                          </p:spTgt>
                                        </p:tgtEl>
                                        <p:attrNameLst>
                                          <p:attrName>style.visibility</p:attrName>
                                        </p:attrNameLst>
                                      </p:cBhvr>
                                      <p:to>
                                        <p:strVal val="visible"/>
                                      </p:to>
                                    </p:set>
                                    <p:animEffect transition="in" filter="box(in)">
                                      <p:cBhvr>
                                        <p:cTn id="27" dur="500"/>
                                        <p:tgtEl>
                                          <p:spTgt spid="16589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5890">
                                            <p:txEl>
                                              <p:pRg st="6" end="6"/>
                                            </p:txEl>
                                          </p:spTgt>
                                        </p:tgtEl>
                                        <p:attrNameLst>
                                          <p:attrName>style.visibility</p:attrName>
                                        </p:attrNameLst>
                                      </p:cBhvr>
                                      <p:to>
                                        <p:strVal val="visible"/>
                                      </p:to>
                                    </p:set>
                                    <p:animEffect transition="in" filter="box(in)">
                                      <p:cBhvr>
                                        <p:cTn id="32" dur="500"/>
                                        <p:tgtEl>
                                          <p:spTgt spid="16589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50801" y="685959"/>
            <a:ext cx="8688811" cy="258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5401">
                <a:solidFill>
                  <a:srgbClr val="002060"/>
                </a:solidFill>
                <a:latin typeface="Arial" panose="020B0604020202020204" pitchFamily="34" charset="0"/>
              </a:rPr>
              <a:t>?1.</a:t>
            </a:r>
            <a:r>
              <a:rPr lang="en-US" sz="5401" b="0">
                <a:solidFill>
                  <a:srgbClr val="002060"/>
                </a:solidFill>
                <a:latin typeface="Arial" panose="020B0604020202020204" pitchFamily="34" charset="0"/>
              </a:rPr>
              <a:t> x = -2; x = 0 và x = 2 có phải là các nghiệm của đa thức x</a:t>
            </a:r>
            <a:r>
              <a:rPr lang="en-US" sz="5401" b="0" baseline="30000">
                <a:solidFill>
                  <a:srgbClr val="002060"/>
                </a:solidFill>
                <a:latin typeface="Arial" panose="020B0604020202020204" pitchFamily="34" charset="0"/>
              </a:rPr>
              <a:t>3</a:t>
            </a:r>
            <a:r>
              <a:rPr lang="en-US" sz="5401" b="0">
                <a:solidFill>
                  <a:srgbClr val="002060"/>
                </a:solidFill>
                <a:latin typeface="Arial" panose="020B0604020202020204" pitchFamily="34" charset="0"/>
              </a:rPr>
              <a:t> – 4x hay không?</a:t>
            </a:r>
          </a:p>
        </p:txBody>
      </p:sp>
    </p:spTree>
    <p:extLst>
      <p:ext uri="{BB962C8B-B14F-4D97-AF65-F5344CB8AC3E}">
        <p14:creationId xmlns:p14="http://schemas.microsoft.com/office/powerpoint/2010/main" val="1502908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Group 2"/>
          <p:cNvGraphicFramePr>
            <a:graphicFrameLocks noGrp="1"/>
          </p:cNvGraphicFramePr>
          <p:nvPr>
            <p:ph sz="half" idx="1"/>
          </p:nvPr>
        </p:nvGraphicFramePr>
        <p:xfrm>
          <a:off x="2055671" y="2210312"/>
          <a:ext cx="8079070" cy="3201141"/>
        </p:xfrm>
        <a:graphic>
          <a:graphicData uri="http://schemas.openxmlformats.org/drawingml/2006/table">
            <a:tbl>
              <a:tblPr/>
              <a:tblGrid>
                <a:gridCol w="4369811"/>
                <a:gridCol w="1324281"/>
                <a:gridCol w="1192489"/>
                <a:gridCol w="1192488"/>
              </a:tblGrid>
              <a:tr h="1600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VnTime"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a:t>
                      </a:r>
                      <a:r>
                        <a:rPr kumimoji="0" lang="vi-VN" sz="2800" b="0" i="0" u="none" strike="noStrike" cap="none" normalizeH="0" baseline="0" dirty="0" smtClean="0">
                          <a:ln>
                            <a:noFill/>
                          </a:ln>
                          <a:solidFill>
                            <a:schemeClr val="tx1"/>
                          </a:solidFill>
                          <a:effectLst/>
                          <a:latin typeface="Arial" charset="0"/>
                          <a:cs typeface="Arial" charset="0"/>
                        </a:rPr>
                        <a:t>    </a:t>
                      </a:r>
                      <a:r>
                        <a:rPr kumimoji="0" lang="en-US" sz="2800" b="0" i="0" u="none" strike="noStrike" cap="none" normalizeH="0" baseline="0" dirty="0" smtClean="0">
                          <a:ln>
                            <a:noFill/>
                          </a:ln>
                          <a:solidFill>
                            <a:schemeClr val="tx1"/>
                          </a:solidFill>
                          <a:effectLst/>
                          <a:latin typeface="Arial" charset="0"/>
                          <a:cs typeface="Arial" charset="0"/>
                        </a:rPr>
                        <a:t>P(x) = 2x +</a:t>
                      </a:r>
                      <a:r>
                        <a:rPr kumimoji="0" lang="vi-VN" sz="2800" b="0" i="0" u="none" strike="noStrike" cap="none" normalizeH="0" baseline="0" dirty="0" smtClean="0">
                          <a:ln>
                            <a:noFill/>
                          </a:ln>
                          <a:solidFill>
                            <a:schemeClr val="tx1"/>
                          </a:solidFill>
                          <a:effectLst/>
                          <a:latin typeface="Arial" charset="0"/>
                          <a:cs typeface="Arial" charset="0"/>
                        </a:rPr>
                        <a:t> </a:t>
                      </a:r>
                      <a:r>
                        <a:rPr kumimoji="0" lang="en-US" sz="2800" b="0" i="0" u="none" strike="noStrike" cap="none" normalizeH="0" baseline="0" dirty="0" smtClean="0">
                          <a:ln>
                            <a:noFill/>
                          </a:ln>
                          <a:solidFill>
                            <a:schemeClr val="tx1"/>
                          </a:solidFill>
                          <a:effectLst/>
                          <a:latin typeface=".VnTime"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VnTime" pitchFamily="34" charset="0"/>
                        <a:cs typeface="Arial" charset="0"/>
                      </a:endParaRP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600" b="0" i="0" u="none" strike="noStrike" cap="none" normalizeH="0" baseline="0" smtClean="0">
                        <a:ln>
                          <a:noFill/>
                        </a:ln>
                        <a:solidFill>
                          <a:schemeClr val="tx1"/>
                        </a:solidFill>
                        <a:effectLst/>
                        <a:latin typeface="Arial" charset="0"/>
                        <a:cs typeface="Arial" charset="0"/>
                      </a:endParaRP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600" b="0" i="0" u="none" strike="noStrike" cap="none" normalizeH="0" baseline="0" smtClean="0">
                        <a:ln>
                          <a:noFill/>
                        </a:ln>
                        <a:solidFill>
                          <a:schemeClr val="tx1"/>
                        </a:solidFill>
                        <a:effectLst/>
                        <a:latin typeface="Arial" charset="0"/>
                        <a:cs typeface="Arial" charset="0"/>
                      </a:endParaRP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600" b="0" i="0" u="none" strike="noStrike" cap="none" normalizeH="0" baseline="0" smtClean="0">
                        <a:ln>
                          <a:noFill/>
                        </a:ln>
                        <a:solidFill>
                          <a:schemeClr val="tx1"/>
                        </a:solidFill>
                        <a:effectLst/>
                        <a:latin typeface="Arial" charset="0"/>
                        <a:cs typeface="Arial" charset="0"/>
                      </a:endParaRP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VnTime"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b) </a:t>
                      </a:r>
                      <a:r>
                        <a:rPr kumimoji="0" lang="vi-VN" sz="2800" b="0" i="0" u="none" strike="noStrike" cap="none" normalizeH="0" baseline="0" dirty="0" smtClean="0">
                          <a:ln>
                            <a:noFill/>
                          </a:ln>
                          <a:solidFill>
                            <a:schemeClr val="tx1"/>
                          </a:solidFill>
                          <a:effectLst/>
                          <a:latin typeface="Arial" charset="0"/>
                          <a:cs typeface="Arial" charset="0"/>
                        </a:rPr>
                        <a:t>   </a:t>
                      </a:r>
                      <a:r>
                        <a:rPr kumimoji="0" lang="en-US" sz="2800" b="0" i="0" u="none" strike="noStrike" cap="none" normalizeH="0" baseline="0" dirty="0" smtClean="0">
                          <a:ln>
                            <a:noFill/>
                          </a:ln>
                          <a:solidFill>
                            <a:schemeClr val="tx1"/>
                          </a:solidFill>
                          <a:effectLst/>
                          <a:latin typeface="Arial" charset="0"/>
                          <a:cs typeface="Arial" charset="0"/>
                        </a:rPr>
                        <a:t>Q(x) = x</a:t>
                      </a:r>
                      <a:r>
                        <a:rPr kumimoji="0" lang="en-US" sz="2800" b="0" i="0" u="none" strike="noStrike" cap="none" normalizeH="0" baseline="30000" dirty="0" smtClean="0">
                          <a:ln>
                            <a:noFill/>
                          </a:ln>
                          <a:solidFill>
                            <a:schemeClr val="tx1"/>
                          </a:solidFill>
                          <a:effectLst/>
                          <a:latin typeface="Arial" charset="0"/>
                          <a:cs typeface="Arial" charset="0"/>
                        </a:rPr>
                        <a:t>2</a:t>
                      </a:r>
                      <a:r>
                        <a:rPr kumimoji="0" lang="en-US" sz="2800" b="0" i="0" u="none" strike="noStrike" cap="none" normalizeH="0" baseline="0" dirty="0" smtClean="0">
                          <a:ln>
                            <a:noFill/>
                          </a:ln>
                          <a:solidFill>
                            <a:schemeClr val="tx1"/>
                          </a:solidFill>
                          <a:effectLst/>
                          <a:latin typeface="Arial" charset="0"/>
                          <a:cs typeface="Arial" charset="0"/>
                        </a:rPr>
                        <a:t> - 2x –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VnTime" pitchFamily="34" charset="0"/>
                        <a:cs typeface="Arial" charset="0"/>
                      </a:endParaRP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Time"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chemeClr val="tx1"/>
                          </a:solidFill>
                          <a:effectLst/>
                          <a:latin typeface="Arial" charset="0"/>
                          <a:cs typeface="Arial" charset="0"/>
                        </a:rPr>
                        <a:t>1</a:t>
                      </a: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Time"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chemeClr val="tx1"/>
                          </a:solidFill>
                          <a:effectLst/>
                          <a:latin typeface="Arial" charset="0"/>
                          <a:cs typeface="Arial" charset="0"/>
                        </a:rPr>
                        <a:t>-1</a:t>
                      </a:r>
                    </a:p>
                  </a:txBody>
                  <a:tcPr marL="91461" marR="9146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2307" name="Group 34"/>
          <p:cNvGrpSpPr>
            <a:grpSpLocks/>
          </p:cNvGrpSpPr>
          <p:nvPr/>
        </p:nvGrpSpPr>
        <p:grpSpPr bwMode="auto">
          <a:xfrm>
            <a:off x="7086036" y="2438965"/>
            <a:ext cx="392204" cy="1028938"/>
            <a:chOff x="3984" y="1872"/>
            <a:chExt cx="247" cy="559"/>
          </a:xfrm>
        </p:grpSpPr>
        <p:sp>
          <p:nvSpPr>
            <p:cNvPr id="12335" name="Text Box 35"/>
            <p:cNvSpPr txBox="1">
              <a:spLocks noChangeArrowheads="1"/>
            </p:cNvSpPr>
            <p:nvPr/>
          </p:nvSpPr>
          <p:spPr bwMode="auto">
            <a:xfrm>
              <a:off x="3991" y="2149"/>
              <a:ext cx="24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4</a:t>
              </a:r>
            </a:p>
          </p:txBody>
        </p:sp>
        <p:sp>
          <p:nvSpPr>
            <p:cNvPr id="12336" name="Text Box 36"/>
            <p:cNvSpPr txBox="1">
              <a:spLocks noChangeArrowheads="1"/>
            </p:cNvSpPr>
            <p:nvPr/>
          </p:nvSpPr>
          <p:spPr bwMode="auto">
            <a:xfrm>
              <a:off x="3984" y="1872"/>
              <a:ext cx="24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1</a:t>
              </a:r>
            </a:p>
          </p:txBody>
        </p:sp>
        <p:sp>
          <p:nvSpPr>
            <p:cNvPr id="12337" name="Line 37"/>
            <p:cNvSpPr>
              <a:spLocks noChangeShapeType="1"/>
            </p:cNvSpPr>
            <p:nvPr/>
          </p:nvSpPr>
          <p:spPr bwMode="auto">
            <a:xfrm>
              <a:off x="3995" y="2134"/>
              <a:ext cx="16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47"/>
          <p:cNvGrpSpPr>
            <a:grpSpLocks/>
          </p:cNvGrpSpPr>
          <p:nvPr/>
        </p:nvGrpSpPr>
        <p:grpSpPr bwMode="auto">
          <a:xfrm>
            <a:off x="8305517" y="2438965"/>
            <a:ext cx="412846" cy="997181"/>
            <a:chOff x="4166" y="2160"/>
            <a:chExt cx="260" cy="501"/>
          </a:xfrm>
        </p:grpSpPr>
        <p:sp>
          <p:nvSpPr>
            <p:cNvPr id="12332" name="Text Box 48"/>
            <p:cNvSpPr txBox="1">
              <a:spLocks noChangeArrowheads="1"/>
            </p:cNvSpPr>
            <p:nvPr/>
          </p:nvSpPr>
          <p:spPr bwMode="auto">
            <a:xfrm>
              <a:off x="4176" y="2400"/>
              <a:ext cx="25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2</a:t>
              </a:r>
            </a:p>
          </p:txBody>
        </p:sp>
        <p:sp>
          <p:nvSpPr>
            <p:cNvPr id="12333" name="Text Box 49"/>
            <p:cNvSpPr txBox="1">
              <a:spLocks noChangeArrowheads="1"/>
            </p:cNvSpPr>
            <p:nvPr/>
          </p:nvSpPr>
          <p:spPr bwMode="auto">
            <a:xfrm>
              <a:off x="4166" y="2160"/>
              <a:ext cx="25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1</a:t>
              </a:r>
            </a:p>
          </p:txBody>
        </p:sp>
        <p:sp>
          <p:nvSpPr>
            <p:cNvPr id="12334" name="Line 50"/>
            <p:cNvSpPr>
              <a:spLocks noChangeShapeType="1"/>
            </p:cNvSpPr>
            <p:nvPr/>
          </p:nvSpPr>
          <p:spPr bwMode="auto">
            <a:xfrm>
              <a:off x="4176" y="240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41"/>
          <p:cNvGrpSpPr>
            <a:grpSpLocks/>
          </p:cNvGrpSpPr>
          <p:nvPr/>
        </p:nvGrpSpPr>
        <p:grpSpPr bwMode="auto">
          <a:xfrm>
            <a:off x="9143911" y="2438964"/>
            <a:ext cx="768528" cy="1047993"/>
            <a:chOff x="3692" y="3048"/>
            <a:chExt cx="340" cy="549"/>
          </a:xfrm>
        </p:grpSpPr>
        <p:grpSp>
          <p:nvGrpSpPr>
            <p:cNvPr id="12327" name="Group 42"/>
            <p:cNvGrpSpPr>
              <a:grpSpLocks/>
            </p:cNvGrpSpPr>
            <p:nvPr/>
          </p:nvGrpSpPr>
          <p:grpSpPr bwMode="auto">
            <a:xfrm>
              <a:off x="3785" y="3048"/>
              <a:ext cx="247" cy="549"/>
              <a:chOff x="3984" y="1872"/>
              <a:chExt cx="247" cy="549"/>
            </a:xfrm>
          </p:grpSpPr>
          <p:sp>
            <p:nvSpPr>
              <p:cNvPr id="12329" name="Text Box 43"/>
              <p:cNvSpPr txBox="1">
                <a:spLocks noChangeArrowheads="1"/>
              </p:cNvSpPr>
              <p:nvPr/>
            </p:nvSpPr>
            <p:spPr bwMode="auto">
              <a:xfrm>
                <a:off x="3991" y="2149"/>
                <a:ext cx="24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4</a:t>
                </a:r>
              </a:p>
            </p:txBody>
          </p:sp>
          <p:sp>
            <p:nvSpPr>
              <p:cNvPr id="12330" name="Text Box 44"/>
              <p:cNvSpPr txBox="1">
                <a:spLocks noChangeArrowheads="1"/>
              </p:cNvSpPr>
              <p:nvPr/>
            </p:nvSpPr>
            <p:spPr bwMode="auto">
              <a:xfrm>
                <a:off x="3984" y="1872"/>
                <a:ext cx="24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1</a:t>
                </a:r>
              </a:p>
            </p:txBody>
          </p:sp>
          <p:sp>
            <p:nvSpPr>
              <p:cNvPr id="12331" name="Line 45"/>
              <p:cNvSpPr>
                <a:spLocks noChangeShapeType="1"/>
              </p:cNvSpPr>
              <p:nvPr/>
            </p:nvSpPr>
            <p:spPr bwMode="auto">
              <a:xfrm>
                <a:off x="3995" y="2134"/>
                <a:ext cx="16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28" name="Line 46"/>
            <p:cNvSpPr>
              <a:spLocks noChangeShapeType="1"/>
            </p:cNvSpPr>
            <p:nvPr/>
          </p:nvSpPr>
          <p:spPr bwMode="auto">
            <a:xfrm>
              <a:off x="3692" y="3312"/>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Oval 24"/>
          <p:cNvSpPr/>
          <p:nvPr/>
        </p:nvSpPr>
        <p:spPr>
          <a:xfrm>
            <a:off x="9019899" y="2395570"/>
            <a:ext cx="772377" cy="1141968"/>
          </a:xfrm>
          <a:prstGeom prst="ellipse">
            <a:avLst/>
          </a:prstGeom>
          <a:noFill/>
          <a:ln w="41275">
            <a:gradFill>
              <a:gsLst>
                <a:gs pos="1000">
                  <a:srgbClr val="A603AB"/>
                </a:gs>
                <a:gs pos="21001">
                  <a:srgbClr val="FF0000"/>
                </a:gs>
                <a:gs pos="35001">
                  <a:srgbClr val="1A8D48"/>
                </a:gs>
                <a:gs pos="52000">
                  <a:srgbClr val="FFFF00"/>
                </a:gs>
                <a:gs pos="73000">
                  <a:srgbClr val="EE3F17"/>
                </a:gs>
                <a:gs pos="88000">
                  <a:srgbClr val="E81766"/>
                </a:gs>
                <a:gs pos="100000">
                  <a:srgbClr val="A603AB"/>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vi-VN" sz="2000"/>
          </a:p>
        </p:txBody>
      </p:sp>
      <p:sp>
        <p:nvSpPr>
          <p:cNvPr id="2" name="Oval 24"/>
          <p:cNvSpPr/>
          <p:nvPr/>
        </p:nvSpPr>
        <p:spPr>
          <a:xfrm>
            <a:off x="6804420" y="3996140"/>
            <a:ext cx="631944" cy="1141968"/>
          </a:xfrm>
          <a:prstGeom prst="ellipse">
            <a:avLst/>
          </a:prstGeom>
          <a:noFill/>
          <a:ln w="41275">
            <a:gradFill>
              <a:gsLst>
                <a:gs pos="1000">
                  <a:srgbClr val="A603AB"/>
                </a:gs>
                <a:gs pos="21001">
                  <a:srgbClr val="FF0000"/>
                </a:gs>
                <a:gs pos="35001">
                  <a:srgbClr val="1A8D48"/>
                </a:gs>
                <a:gs pos="52000">
                  <a:srgbClr val="FFFF00"/>
                </a:gs>
                <a:gs pos="73000">
                  <a:srgbClr val="EE3F17"/>
                </a:gs>
                <a:gs pos="88000">
                  <a:srgbClr val="E81766"/>
                </a:gs>
                <a:gs pos="100000">
                  <a:srgbClr val="A603AB"/>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vi-VN" sz="2000"/>
          </a:p>
        </p:txBody>
      </p:sp>
      <p:sp>
        <p:nvSpPr>
          <p:cNvPr id="3" name="Oval 24"/>
          <p:cNvSpPr/>
          <p:nvPr/>
        </p:nvSpPr>
        <p:spPr>
          <a:xfrm>
            <a:off x="9168298" y="4070306"/>
            <a:ext cx="662664" cy="1070596"/>
          </a:xfrm>
          <a:prstGeom prst="ellipse">
            <a:avLst/>
          </a:prstGeom>
          <a:noFill/>
          <a:ln w="41275">
            <a:gradFill>
              <a:gsLst>
                <a:gs pos="1000">
                  <a:srgbClr val="A603AB"/>
                </a:gs>
                <a:gs pos="21001">
                  <a:srgbClr val="FF0000"/>
                </a:gs>
                <a:gs pos="35001">
                  <a:srgbClr val="1A8D48"/>
                </a:gs>
                <a:gs pos="52000">
                  <a:srgbClr val="FFFF00"/>
                </a:gs>
                <a:gs pos="73000">
                  <a:srgbClr val="EE3F17"/>
                </a:gs>
                <a:gs pos="88000">
                  <a:srgbClr val="E81766"/>
                </a:gs>
                <a:gs pos="100000">
                  <a:srgbClr val="A603AB"/>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vi-VN" sz="2000"/>
          </a:p>
        </p:txBody>
      </p:sp>
      <p:grpSp>
        <p:nvGrpSpPr>
          <p:cNvPr id="12319" name="Group 30"/>
          <p:cNvGrpSpPr>
            <a:grpSpLocks/>
          </p:cNvGrpSpPr>
          <p:nvPr/>
        </p:nvGrpSpPr>
        <p:grpSpPr bwMode="auto">
          <a:xfrm>
            <a:off x="4723288" y="2438964"/>
            <a:ext cx="412846" cy="1035290"/>
            <a:chOff x="4166" y="2160"/>
            <a:chExt cx="260" cy="481"/>
          </a:xfrm>
        </p:grpSpPr>
        <p:sp>
          <p:nvSpPr>
            <p:cNvPr id="12324" name="Text Box 31"/>
            <p:cNvSpPr txBox="1">
              <a:spLocks noChangeArrowheads="1"/>
            </p:cNvSpPr>
            <p:nvPr/>
          </p:nvSpPr>
          <p:spPr bwMode="auto">
            <a:xfrm>
              <a:off x="4176" y="2400"/>
              <a:ext cx="25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2</a:t>
              </a:r>
            </a:p>
          </p:txBody>
        </p:sp>
        <p:sp>
          <p:nvSpPr>
            <p:cNvPr id="12325" name="Text Box 32"/>
            <p:cNvSpPr txBox="1">
              <a:spLocks noChangeArrowheads="1"/>
            </p:cNvSpPr>
            <p:nvPr/>
          </p:nvSpPr>
          <p:spPr bwMode="auto">
            <a:xfrm>
              <a:off x="4166" y="2160"/>
              <a:ext cx="25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spcBef>
                  <a:spcPct val="50000"/>
                </a:spcBef>
              </a:pPr>
              <a:r>
                <a:rPr lang="en-US" sz="2801" b="0">
                  <a:latin typeface="Arial" panose="020B0604020202020204" pitchFamily="34" charset="0"/>
                </a:rPr>
                <a:t>1</a:t>
              </a:r>
            </a:p>
          </p:txBody>
        </p:sp>
        <p:sp>
          <p:nvSpPr>
            <p:cNvPr id="12326" name="Line 33"/>
            <p:cNvSpPr>
              <a:spLocks noChangeShapeType="1"/>
            </p:cNvSpPr>
            <p:nvPr/>
          </p:nvSpPr>
          <p:spPr bwMode="auto">
            <a:xfrm>
              <a:off x="4176" y="240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20" name="Text Box 46"/>
          <p:cNvSpPr txBox="1">
            <a:spLocks noChangeArrowheads="1"/>
          </p:cNvSpPr>
          <p:nvPr/>
        </p:nvSpPr>
        <p:spPr bwMode="auto">
          <a:xfrm>
            <a:off x="2954404" y="722480"/>
            <a:ext cx="184193"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endParaRPr lang="vi-VN" sz="1800" b="0">
              <a:latin typeface="Arial" panose="020B0604020202020204" pitchFamily="34" charset="0"/>
            </a:endParaRPr>
          </a:p>
        </p:txBody>
      </p:sp>
      <p:sp>
        <p:nvSpPr>
          <p:cNvPr id="12321" name="Text Box 53"/>
          <p:cNvSpPr txBox="1">
            <a:spLocks noChangeArrowheads="1"/>
          </p:cNvSpPr>
          <p:nvPr/>
        </p:nvSpPr>
        <p:spPr bwMode="auto">
          <a:xfrm>
            <a:off x="3640363" y="798698"/>
            <a:ext cx="5046243"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endParaRPr lang="vi-VN" sz="1800" b="0">
              <a:latin typeface="Arial" panose="020B0604020202020204" pitchFamily="34" charset="0"/>
            </a:endParaRPr>
          </a:p>
        </p:txBody>
      </p:sp>
      <p:sp>
        <p:nvSpPr>
          <p:cNvPr id="12322" name="Text Box 54"/>
          <p:cNvSpPr txBox="1">
            <a:spLocks noChangeArrowheads="1"/>
          </p:cNvSpPr>
          <p:nvPr/>
        </p:nvSpPr>
        <p:spPr bwMode="auto">
          <a:xfrm>
            <a:off x="1750801" y="304871"/>
            <a:ext cx="8765028" cy="119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pPr algn="l" eaLnBrk="1" hangingPunct="1"/>
            <a:r>
              <a:rPr lang="en-US" sz="3601" b="0">
                <a:solidFill>
                  <a:srgbClr val="002060"/>
                </a:solidFill>
                <a:latin typeface="Arial" panose="020B0604020202020204" pitchFamily="34" charset="0"/>
              </a:rPr>
              <a:t>?2. Trong các số cho sau,với mỗi đa thức, số nào là nghiệm của đa thức?</a:t>
            </a:r>
          </a:p>
        </p:txBody>
      </p:sp>
      <p:sp>
        <p:nvSpPr>
          <p:cNvPr id="12323" name="Content Placeholder 27"/>
          <p:cNvSpPr>
            <a:spLocks noGrp="1"/>
          </p:cNvSpPr>
          <p:nvPr>
            <p:ph sz="half" idx="2"/>
          </p:nvPr>
        </p:nvSpPr>
        <p:spPr/>
        <p:txBody>
          <a:bodyPr/>
          <a:lstStyle/>
          <a:p>
            <a:endParaRPr lang="vi-VN" smtClean="0"/>
          </a:p>
        </p:txBody>
      </p:sp>
    </p:spTree>
    <p:extLst>
      <p:ext uri="{BB962C8B-B14F-4D97-AF65-F5344CB8AC3E}">
        <p14:creationId xmlns:p14="http://schemas.microsoft.com/office/powerpoint/2010/main" val="130130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750801" y="381089"/>
            <a:ext cx="8231505" cy="4527011"/>
          </a:xfrm>
        </p:spPr>
        <p:txBody>
          <a:bodyPr/>
          <a:lstStyle/>
          <a:p>
            <a:pPr eaLnBrk="1" hangingPunct="1">
              <a:buFontTx/>
              <a:buNone/>
            </a:pPr>
            <a:r>
              <a:rPr lang="vi-VN" sz="5401"/>
              <a:t>VD2. Đa thức Q(x) = </a:t>
            </a:r>
            <a:r>
              <a:rPr lang="en-US" sz="5401"/>
              <a:t>x</a:t>
            </a:r>
            <a:r>
              <a:rPr lang="en-US" sz="5401" baseline="30000"/>
              <a:t>2</a:t>
            </a:r>
            <a:r>
              <a:rPr lang="vi-VN" sz="5401" baseline="30000"/>
              <a:t> _</a:t>
            </a:r>
            <a:r>
              <a:rPr lang="vi-VN" sz="5401"/>
              <a:t> 1 </a:t>
            </a:r>
            <a:r>
              <a:rPr lang="en-US" sz="5401"/>
              <a:t>có nghiệm là bao nhiêu?</a:t>
            </a:r>
          </a:p>
        </p:txBody>
      </p:sp>
      <p:sp>
        <p:nvSpPr>
          <p:cNvPr id="13315" name="Rounded Rectangle 2">
            <a:hlinkClick r:id="rId2" action="ppaction://hlinkfile"/>
          </p:cNvPr>
          <p:cNvSpPr>
            <a:spLocks noChangeArrowheads="1"/>
          </p:cNvSpPr>
          <p:nvPr/>
        </p:nvSpPr>
        <p:spPr bwMode="auto">
          <a:xfrm>
            <a:off x="8839041" y="6249847"/>
            <a:ext cx="1829223" cy="609741"/>
          </a:xfrm>
          <a:prstGeom prst="roundRect">
            <a:avLst>
              <a:gd name="adj" fmla="val 16667"/>
            </a:avLst>
          </a:prstGeom>
          <a:solidFill>
            <a:schemeClr val="accent1"/>
          </a:solidFill>
          <a:ln w="9525" algn="ctr">
            <a:solidFill>
              <a:schemeClr val="tx1"/>
            </a:solidFill>
            <a:round/>
            <a:headEnd/>
            <a:tailEnd/>
          </a:ln>
        </p:spPr>
        <p:txBody>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r>
              <a:rPr lang="vi-VN" sz="2000"/>
              <a:t>Toolkit Math</a:t>
            </a:r>
          </a:p>
        </p:txBody>
      </p:sp>
      <p:sp>
        <p:nvSpPr>
          <p:cNvPr id="13316" name="Rounded Rectangle 3">
            <a:hlinkClick r:id="rId3" action="ppaction://hlinkfile"/>
          </p:cNvPr>
          <p:cNvSpPr>
            <a:spLocks noChangeArrowheads="1"/>
          </p:cNvSpPr>
          <p:nvPr/>
        </p:nvSpPr>
        <p:spPr bwMode="auto">
          <a:xfrm>
            <a:off x="8839041" y="5411453"/>
            <a:ext cx="1829223" cy="762176"/>
          </a:xfrm>
          <a:prstGeom prst="roundRect">
            <a:avLst>
              <a:gd name="adj" fmla="val 16667"/>
            </a:avLst>
          </a:prstGeom>
          <a:solidFill>
            <a:schemeClr val="accent1"/>
          </a:solidFill>
          <a:ln w="9525" algn="ctr">
            <a:solidFill>
              <a:schemeClr val="tx1"/>
            </a:solidFill>
            <a:round/>
            <a:headEnd/>
            <a:tailEnd/>
          </a:ln>
        </p:spPr>
        <p:txBody>
          <a:bodyPr/>
          <a:lstStyle>
            <a:lvl1pPr>
              <a:defRPr sz="2800" b="1">
                <a:solidFill>
                  <a:schemeClr val="tx1"/>
                </a:solidFill>
                <a:latin typeface=".VnTime" panose="020B7200000000000000" pitchFamily="34" charset="0"/>
                <a:cs typeface="Arial" panose="020B0604020202020204" pitchFamily="34" charset="0"/>
              </a:defRPr>
            </a:lvl1pPr>
            <a:lvl2pPr marL="742950" indent="-285750">
              <a:defRPr sz="2800" b="1">
                <a:solidFill>
                  <a:schemeClr val="tx1"/>
                </a:solidFill>
                <a:latin typeface=".VnTime" panose="020B7200000000000000" pitchFamily="34" charset="0"/>
                <a:cs typeface="Arial" panose="020B0604020202020204" pitchFamily="34" charset="0"/>
              </a:defRPr>
            </a:lvl2pPr>
            <a:lvl3pPr marL="1143000" indent="-228600">
              <a:defRPr sz="2800" b="1">
                <a:solidFill>
                  <a:schemeClr val="tx1"/>
                </a:solidFill>
                <a:latin typeface=".VnTime" panose="020B7200000000000000" pitchFamily="34" charset="0"/>
                <a:cs typeface="Arial" panose="020B0604020202020204" pitchFamily="34" charset="0"/>
              </a:defRPr>
            </a:lvl3pPr>
            <a:lvl4pPr marL="1600200" indent="-228600">
              <a:defRPr sz="2800" b="1">
                <a:solidFill>
                  <a:schemeClr val="tx1"/>
                </a:solidFill>
                <a:latin typeface=".VnTime" panose="020B7200000000000000" pitchFamily="34" charset="0"/>
                <a:cs typeface="Arial" panose="020B0604020202020204" pitchFamily="34" charset="0"/>
              </a:defRPr>
            </a:lvl4pPr>
            <a:lvl5pPr marL="2057400" indent="-228600">
              <a:defRPr sz="2800" b="1">
                <a:solidFill>
                  <a:schemeClr val="tx1"/>
                </a:solidFill>
                <a:latin typeface=".VnTime" panose="020B7200000000000000" pitchFamily="34" charset="0"/>
                <a:cs typeface="Arial" panose="020B0604020202020204" pitchFamily="34" charset="0"/>
              </a:defRPr>
            </a:lvl5pPr>
            <a:lvl6pPr marL="25146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6pPr>
            <a:lvl7pPr marL="29718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7pPr>
            <a:lvl8pPr marL="34290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8pPr>
            <a:lvl9pPr marL="3886200" indent="-228600" algn="r" eaLnBrk="0" fontAlgn="base" hangingPunct="0">
              <a:spcBef>
                <a:spcPct val="0"/>
              </a:spcBef>
              <a:spcAft>
                <a:spcPct val="0"/>
              </a:spcAft>
              <a:defRPr sz="2800" b="1">
                <a:solidFill>
                  <a:schemeClr val="tx1"/>
                </a:solidFill>
                <a:latin typeface=".VnTime" panose="020B7200000000000000" pitchFamily="34" charset="0"/>
                <a:cs typeface="Arial" panose="020B0604020202020204" pitchFamily="34" charset="0"/>
              </a:defRPr>
            </a:lvl9pPr>
          </a:lstStyle>
          <a:p>
            <a:r>
              <a:rPr lang="vi-VN" sz="2801"/>
              <a:t>Casyopee</a:t>
            </a:r>
          </a:p>
        </p:txBody>
      </p:sp>
    </p:spTree>
    <p:extLst>
      <p:ext uri="{BB962C8B-B14F-4D97-AF65-F5344CB8AC3E}">
        <p14:creationId xmlns:p14="http://schemas.microsoft.com/office/powerpoint/2010/main" val="1903843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SCORM_RATE_SLIDES" val="0"/>
  <p:tag name="ISPRING_SCORM_RATE_QUIZZES" val="0"/>
  <p:tag name="ISPRING_SCORM_PASSING_SCORE" val="0.000000"/>
  <p:tag name="ISPRING_ULTRA_SCORM_COURSE_ID" val="A4149547-F114-4FD8-B89C-47B5820091B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6批\5.1\181724"/>
  <p:tag name="ISPRING_PRESENTATION_TITLE" val="PPT源文件"/>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7126</TotalTime>
  <Words>889</Words>
  <Application>Microsoft Office PowerPoint</Application>
  <PresentationFormat>Custom</PresentationFormat>
  <Paragraphs>142</Paragraphs>
  <Slides>30</Slides>
  <Notes>3</Notes>
  <HiddenSlides>0</HiddenSlides>
  <MMClips>1</MMClips>
  <ScaleCrop>false</ScaleCrop>
  <HeadingPairs>
    <vt:vector size="8" baseType="variant">
      <vt:variant>
        <vt:lpstr>Fonts Used</vt:lpstr>
      </vt:variant>
      <vt:variant>
        <vt:i4>12</vt:i4>
      </vt:variant>
      <vt:variant>
        <vt:lpstr>Theme</vt:lpstr>
      </vt:variant>
      <vt:variant>
        <vt:i4>10</vt:i4>
      </vt:variant>
      <vt:variant>
        <vt:lpstr>Embedded OLE Servers</vt:lpstr>
      </vt:variant>
      <vt:variant>
        <vt:i4>1</vt:i4>
      </vt:variant>
      <vt:variant>
        <vt:lpstr>Slide Titles</vt:lpstr>
      </vt:variant>
      <vt:variant>
        <vt:i4>30</vt:i4>
      </vt:variant>
    </vt:vector>
  </HeadingPairs>
  <TitlesOfParts>
    <vt:vector size="53" baseType="lpstr">
      <vt:lpstr>.VnBodoniH</vt:lpstr>
      <vt:lpstr>.VnTime</vt:lpstr>
      <vt:lpstr>.VnVogueH</vt:lpstr>
      <vt:lpstr>Arial</vt:lpstr>
      <vt:lpstr>Calibri</vt:lpstr>
      <vt:lpstr>Cambria Math</vt:lpstr>
      <vt:lpstr>Open Sans Extrabold</vt:lpstr>
      <vt:lpstr>Symbol</vt:lpstr>
      <vt:lpstr>Times New Roman</vt:lpstr>
      <vt:lpstr>Wingdings</vt:lpstr>
      <vt:lpstr>华康方圆体W7(P)</vt:lpstr>
      <vt:lpstr>字魂59号-创粗黑</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MathType 6.0 Equation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PPT源文件</dc:title>
  <dc:creator>lzj</dc:creator>
  <cp:lastModifiedBy>dell</cp:lastModifiedBy>
  <cp:revision>3584</cp:revision>
  <dcterms:created xsi:type="dcterms:W3CDTF">2015-12-01T09:06:39Z</dcterms:created>
  <dcterms:modified xsi:type="dcterms:W3CDTF">2021-07-15T08:05:24Z</dcterms:modified>
</cp:coreProperties>
</file>