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60"/>
  </p:normalViewPr>
  <p:slideViewPr>
    <p:cSldViewPr>
      <p:cViewPr varScale="1">
        <p:scale>
          <a:sx n="110" d="100"/>
          <a:sy n="110" d="100"/>
        </p:scale>
        <p:origin x="159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06C5-B98B-4172-85DD-5D5557D4FCBA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6332-84C3-440E-9D73-83181AC984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F06C5-B98B-4172-85DD-5D5557D4FCBA}" type="datetimeFigureOut">
              <a:rPr lang="en-US" smtClean="0"/>
              <a:t>21/10/20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B6332-84C3-440E-9D73-83181AC984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Đào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Huyền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Nga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THCS Long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2020 – 2021</a:t>
            </a:r>
          </a:p>
          <a:p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algn="l"/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 3: </a:t>
            </a:r>
            <a:endParaRPr lang="en-US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8229600" cy="1143000"/>
          </a:xfrm>
        </p:spPr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57200" y="2133600"/>
            <a:ext cx="1752600" cy="350520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3657600" y="1676400"/>
            <a:ext cx="4648200" cy="10668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3657600" y="3352800"/>
            <a:ext cx="4800600" cy="10668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3733800" y="4800600"/>
            <a:ext cx="4800600" cy="1219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209800" y="2209800"/>
            <a:ext cx="14478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4" idx="3"/>
            <a:endCxn id="8" idx="2"/>
          </p:cNvCxnSpPr>
          <p:nvPr/>
        </p:nvCxnSpPr>
        <p:spPr>
          <a:xfrm>
            <a:off x="2209800" y="38862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2"/>
          </p:cNvCxnSpPr>
          <p:nvPr/>
        </p:nvCxnSpPr>
        <p:spPr>
          <a:xfrm rot="16200000" flipH="1">
            <a:off x="2209800" y="3886200"/>
            <a:ext cx="1524000" cy="1524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I. TỪ LÀ GÌ?</a:t>
            </a: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>
              <a:buNone/>
            </a:pP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trọt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, /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sz="4000" i="1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ở.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                              (Con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Rồng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cháu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>
              <a:buNone/>
            </a:pP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trọt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ở.</a:t>
            </a:r>
          </a:p>
          <a:p>
            <a:pPr algn="just">
              <a:buNone/>
            </a:pP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trọt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ở.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SGK (</a:t>
            </a:r>
            <a:r>
              <a:rPr lang="en-US" sz="3600" b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13)</a:t>
            </a:r>
            <a:endParaRPr lang="en-US" sz="3600" b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II. TỪ ĐƠN VÀ TỪ PHỨC</a:t>
            </a:r>
            <a:endParaRPr 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257800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đấy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nghề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trọt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nuôi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Tết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chưng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/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giày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 algn="ctr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Bảng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loại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124200"/>
          <a:ext cx="8229600" cy="34671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24000"/>
                <a:gridCol w="1447800"/>
                <a:gridCol w="5257800"/>
              </a:tblGrid>
              <a:tr h="6667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Kiểu</a:t>
                      </a:r>
                      <a:r>
                        <a:rPr lang="en-US" sz="3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cấu</a:t>
                      </a:r>
                      <a:r>
                        <a:rPr lang="en-US" sz="3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tạo</a:t>
                      </a:r>
                      <a:r>
                        <a:rPr lang="en-US" sz="3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endParaRPr lang="en-US" sz="32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Ví</a:t>
                      </a:r>
                      <a:r>
                        <a:rPr lang="en-US" sz="3200" baseline="0" dirty="0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chemeClr val="tx2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dụ</a:t>
                      </a:r>
                      <a:endParaRPr lang="en-US" sz="3200" dirty="0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đơn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đấy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nước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ta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chăm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nghề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và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có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tục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Tết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làm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5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phức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ghép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Chăn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nuôi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bánh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chưng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bánh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giày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675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Từ</a:t>
                      </a:r>
                      <a:r>
                        <a:rPr lang="en-US" sz="3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láy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Trồng</a:t>
                      </a:r>
                      <a:r>
                        <a:rPr lang="en-US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2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trọt</a:t>
                      </a:r>
                      <a:endParaRPr lang="en-US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1500" b="1" dirty="0" smtClean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>
              <a:buNone/>
            </a:pPr>
            <a:r>
              <a:rPr lang="en-US" sz="11500" b="1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 ?</a:t>
            </a:r>
          </a:p>
          <a:p>
            <a:pPr>
              <a:buNone/>
            </a:pPr>
            <a:r>
              <a:rPr lang="en-US" sz="40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u="sng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40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u="sng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40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(SGK – </a:t>
            </a:r>
            <a:r>
              <a:rPr lang="en-US" sz="4000" b="1" u="sng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14)</a:t>
            </a:r>
            <a:endParaRPr lang="en-US" sz="4000" b="1" u="sng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304800" y="228600"/>
            <a:ext cx="6553200" cy="29718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Tx/>
              <a:buChar char="-"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phức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FontTx/>
              <a:buChar char="-"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láy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5908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6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6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6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b="1" u="sng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endParaRPr lang="en-US" b="1" u="sng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 (SGK –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14)</a:t>
            </a:r>
          </a:p>
          <a:p>
            <a:pPr algn="just">
              <a:buFontTx/>
              <a:buChar char="-"/>
            </a:pP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392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Chào mừng các em đến với bài học!</vt:lpstr>
      <vt:lpstr>Tiết 3: </vt:lpstr>
      <vt:lpstr>Cấu trúc bài học</vt:lpstr>
      <vt:lpstr>I. TỪ LÀ GÌ?</vt:lpstr>
      <vt:lpstr>PowerPoint Presentation</vt:lpstr>
      <vt:lpstr>II. TỪ ĐƠN VÀ TỪ PHỨC</vt:lpstr>
      <vt:lpstr>PowerPoint Presentation</vt:lpstr>
      <vt:lpstr>III. Luyện tập</vt:lpstr>
      <vt:lpstr>Dặn dò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ADMIN</cp:lastModifiedBy>
  <cp:revision>9</cp:revision>
  <dcterms:created xsi:type="dcterms:W3CDTF">2020-08-04T16:38:38Z</dcterms:created>
  <dcterms:modified xsi:type="dcterms:W3CDTF">2020-10-21T00:33:43Z</dcterms:modified>
</cp:coreProperties>
</file>