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0" r:id="rId11"/>
    <p:sldId id="261" r:id="rId12"/>
    <p:sldId id="278" r:id="rId13"/>
    <p:sldId id="274" r:id="rId14"/>
    <p:sldId id="275" r:id="rId15"/>
    <p:sldId id="262" r:id="rId16"/>
    <p:sldId id="276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372AE2"/>
    <a:srgbClr val="F616EB"/>
    <a:srgbClr val="F91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4" d="100"/>
          <a:sy n="74" d="100"/>
        </p:scale>
        <p:origin x="-126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81EB2-BBF3-4E05-95AB-2399E4338FDC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E9A9-7635-45D9-A845-59004996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1C88C-27B3-457A-A411-BDC7EA7D38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B7C8-710F-4B3F-A3FE-D3B684E8D330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51C5-4BCF-43B0-93BB-BADF124B5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006556" y="2382"/>
            <a:ext cx="11398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583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a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609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sa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sa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33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sao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715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381" y="5755481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077200" y="5795963"/>
            <a:ext cx="10668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icture1"/>
          <p:cNvPicPr>
            <a:picLocks noChangeAspect="1" noChangeArrowheads="1" noCrop="1"/>
          </p:cNvPicPr>
          <p:nvPr/>
        </p:nvPicPr>
        <p:blipFill>
          <a:blip r:embed="rId5">
            <a:lum contrast="18000"/>
          </a:blip>
          <a:srcRect/>
          <a:stretch>
            <a:fillRect/>
          </a:stretch>
        </p:blipFill>
        <p:spPr bwMode="auto">
          <a:xfrm>
            <a:off x="1066800" y="533400"/>
            <a:ext cx="10001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buom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5181600" y="2743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buom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3622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Sa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1295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Sa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Sa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295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Sa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5814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Sa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6019800"/>
            <a:ext cx="121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0"/>
            <a:ext cx="7315200" cy="228600"/>
            <a:chOff x="336" y="144"/>
            <a:chExt cx="4608" cy="144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5177" name="Picture 2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8" name="Picture 2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5175" name="Picture 23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6" name="Picture 24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5173" name="Picture 2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4" name="Picture 27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5171" name="Picture 2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2" name="Picture 3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39" name="WordArt 31"/>
          <p:cNvSpPr>
            <a:spLocks noChangeArrowheads="1" noChangeShapeType="1" noTextEdit="1"/>
          </p:cNvSpPr>
          <p:nvPr/>
        </p:nvSpPr>
        <p:spPr bwMode="auto">
          <a:xfrm>
            <a:off x="1602241" y="1385888"/>
            <a:ext cx="6034088" cy="2734468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welcome to our class</a:t>
            </a:r>
          </a:p>
        </p:txBody>
      </p:sp>
      <p:pic>
        <p:nvPicPr>
          <p:cNvPr id="5142" name="Picture 34" descr="Stars Anim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5791200" y="5029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35" descr="Stars Anim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00" y="510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36" descr="Stars Anim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7041773" y="3698421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37" descr="Stars Anim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74729">
            <a:off x="1295400" y="2895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38" descr="Stars Anim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3733800" y="3657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39" descr="Stars Anim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51054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90600" y="6629400"/>
            <a:ext cx="7315200" cy="228600"/>
            <a:chOff x="336" y="144"/>
            <a:chExt cx="4608" cy="144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5165" name="Picture 4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6" name="Picture 43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5163" name="Picture 4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4" name="Picture 4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5161" name="Picture 48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2" name="Picture 4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5159" name="Picture 5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60" name="Picture 5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8839200" y="838200"/>
            <a:ext cx="304800" cy="5029200"/>
            <a:chOff x="5184" y="816"/>
            <a:chExt cx="432" cy="2688"/>
          </a:xfrm>
        </p:grpSpPr>
        <p:pic>
          <p:nvPicPr>
            <p:cNvPr id="5153" name="Picture 54" descr="56CEE190D2834983BE9B1882D8651F7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4" name="Picture 55" descr="56CEE190D2834983BE9B1882D8651F7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0" y="914400"/>
            <a:ext cx="304800" cy="5029200"/>
            <a:chOff x="5184" y="816"/>
            <a:chExt cx="432" cy="2688"/>
          </a:xfrm>
        </p:grpSpPr>
        <p:pic>
          <p:nvPicPr>
            <p:cNvPr id="5151" name="Picture 57" descr="56CEE190D2834983BE9B1882D8651F7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52" name="Picture 58" descr="56CEE190D2834983BE9B1882D8651F7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WordArt 2"/>
          <p:cNvSpPr>
            <a:spLocks noChangeArrowheads="1" noChangeShapeType="1" noTextEdit="1"/>
          </p:cNvSpPr>
          <p:nvPr/>
        </p:nvSpPr>
        <p:spPr bwMode="auto">
          <a:xfrm>
            <a:off x="3543300" y="854299"/>
            <a:ext cx="2057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47" name="Picture 7" descr="N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6858000" cy="1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155782" y="2381"/>
            <a:ext cx="9906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587" y="5945187"/>
            <a:ext cx="9144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05800" y="6022975"/>
            <a:ext cx="838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991600" y="838200"/>
            <a:ext cx="152400" cy="5029200"/>
            <a:chOff x="5184" y="816"/>
            <a:chExt cx="432" cy="2688"/>
          </a:xfrm>
        </p:grpSpPr>
        <p:pic>
          <p:nvPicPr>
            <p:cNvPr id="6189" name="Picture 11" descr="56CEE190D2834983BE9B1882D8651F7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90" name="Picture 12" descr="56CEE190D2834983BE9B1882D8651F7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0"/>
            <a:ext cx="7315200" cy="228600"/>
            <a:chOff x="336" y="144"/>
            <a:chExt cx="4608" cy="144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6187" name="Picture 1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8" name="Picture 16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6185" name="Picture 18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6" name="Picture 19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6183" name="Picture 2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4" name="Picture 2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6181" name="Picture 24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2" name="Picture 2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0" y="914400"/>
            <a:ext cx="152400" cy="5029200"/>
            <a:chOff x="5184" y="816"/>
            <a:chExt cx="432" cy="2688"/>
          </a:xfrm>
        </p:grpSpPr>
        <p:pic>
          <p:nvPicPr>
            <p:cNvPr id="6175" name="Picture 27" descr="56CEE190D2834983BE9B1882D8651F7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184" y="816"/>
              <a:ext cx="432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76" name="Picture 28" descr="56CEE190D2834983BE9B1882D8651F7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5184" y="2064"/>
              <a:ext cx="432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990600" y="6629400"/>
            <a:ext cx="7315200" cy="228600"/>
            <a:chOff x="336" y="144"/>
            <a:chExt cx="4608" cy="144"/>
          </a:xfrm>
        </p:grpSpPr>
        <p:grpSp>
          <p:nvGrpSpPr>
            <p:cNvPr id="10" name="Group 30"/>
            <p:cNvGrpSpPr>
              <a:grpSpLocks/>
            </p:cNvGrpSpPr>
            <p:nvPr/>
          </p:nvGrpSpPr>
          <p:grpSpPr bwMode="auto">
            <a:xfrm rot="-5400000">
              <a:off x="960" y="-480"/>
              <a:ext cx="144" cy="1392"/>
              <a:chOff x="5184" y="816"/>
              <a:chExt cx="432" cy="2688"/>
            </a:xfrm>
          </p:grpSpPr>
          <p:pic>
            <p:nvPicPr>
              <p:cNvPr id="6173" name="Picture 3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32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3"/>
            <p:cNvGrpSpPr>
              <a:grpSpLocks/>
            </p:cNvGrpSpPr>
            <p:nvPr/>
          </p:nvGrpSpPr>
          <p:grpSpPr bwMode="auto">
            <a:xfrm rot="-5400000">
              <a:off x="2064" y="-480"/>
              <a:ext cx="144" cy="1392"/>
              <a:chOff x="5184" y="816"/>
              <a:chExt cx="432" cy="2688"/>
            </a:xfrm>
          </p:grpSpPr>
          <p:pic>
            <p:nvPicPr>
              <p:cNvPr id="6171" name="Picture 34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35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 rot="-5400000">
              <a:off x="2976" y="-480"/>
              <a:ext cx="144" cy="1392"/>
              <a:chOff x="5184" y="816"/>
              <a:chExt cx="432" cy="2688"/>
            </a:xfrm>
          </p:grpSpPr>
          <p:pic>
            <p:nvPicPr>
              <p:cNvPr id="6169" name="Picture 37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38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 rot="-5400000">
              <a:off x="4176" y="-480"/>
              <a:ext cx="144" cy="1392"/>
              <a:chOff x="5184" y="816"/>
              <a:chExt cx="432" cy="2688"/>
            </a:xfrm>
          </p:grpSpPr>
          <p:pic>
            <p:nvPicPr>
              <p:cNvPr id="6167" name="Picture 40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816"/>
                <a:ext cx="4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8" name="Picture 41" descr="56CEE190D2834983BE9B1882D8651F7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5184" y="2064"/>
                <a:ext cx="432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3290" name="WordArt 42" descr="maizales_s_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853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5400">
                  <a:solidFill>
                    <a:srgbClr val="99CC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OUR HOUSES IN THE FUTURE</a:t>
            </a:r>
            <a:endParaRPr lang="en-US" sz="3600" kern="10" dirty="0">
              <a:ln w="25400">
                <a:solidFill>
                  <a:srgbClr val="99CC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3291" name="Picture 43" descr="25kh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12420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44" descr="bong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6650" y="4591050"/>
            <a:ext cx="16573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1" name="WordArt 5"/>
          <p:cNvSpPr>
            <a:spLocks noChangeArrowheads="1" noChangeShapeType="1" noTextEdit="1"/>
          </p:cNvSpPr>
          <p:nvPr/>
        </p:nvSpPr>
        <p:spPr bwMode="auto">
          <a:xfrm>
            <a:off x="2213882" y="5033873"/>
            <a:ext cx="4953000" cy="6810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rgbClr val="2209D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COMMUNICATION</a:t>
            </a:r>
            <a:endParaRPr lang="en-US" sz="5400" b="1" kern="10" dirty="0">
              <a:ln w="28575">
                <a:solidFill>
                  <a:srgbClr val="2209D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53290" grpId="0" animBg="1"/>
      <p:bldP spid="2396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38800" y="1752600"/>
            <a:ext cx="2743200" cy="1066800"/>
            <a:chOff x="457200" y="990600"/>
            <a:chExt cx="2743200" cy="1066800"/>
          </a:xfrm>
        </p:grpSpPr>
        <p:sp>
          <p:nvSpPr>
            <p:cNvPr id="49" name="Horizontal Scroll 48"/>
            <p:cNvSpPr/>
            <p:nvPr/>
          </p:nvSpPr>
          <p:spPr>
            <a:xfrm>
              <a:off x="457200" y="990600"/>
              <a:ext cx="2743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5800" y="1219200"/>
              <a:ext cx="227498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to school </a:t>
              </a:r>
              <a:endParaRPr lang="en-US" sz="32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19800" y="3124200"/>
            <a:ext cx="2895599" cy="1524000"/>
            <a:chOff x="457200" y="990600"/>
            <a:chExt cx="2895599" cy="1524000"/>
          </a:xfrm>
        </p:grpSpPr>
        <p:sp>
          <p:nvSpPr>
            <p:cNvPr id="53" name="Horizontal Scroll 52"/>
            <p:cNvSpPr/>
            <p:nvPr/>
          </p:nvSpPr>
          <p:spPr>
            <a:xfrm>
              <a:off x="457200" y="990600"/>
              <a:ext cx="2743200" cy="1524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800" y="1219200"/>
              <a:ext cx="26669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take pictures with cameras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9600" y="2286000"/>
            <a:ext cx="4572000" cy="1066800"/>
            <a:chOff x="457200" y="990600"/>
            <a:chExt cx="4572000" cy="1066800"/>
          </a:xfrm>
        </p:grpSpPr>
        <p:sp>
          <p:nvSpPr>
            <p:cNvPr id="56" name="Horizontal Scroll 55"/>
            <p:cNvSpPr/>
            <p:nvPr/>
          </p:nvSpPr>
          <p:spPr>
            <a:xfrm>
              <a:off x="457200" y="990600"/>
              <a:ext cx="45720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5800" y="1219200"/>
              <a:ext cx="42434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have telephones at home</a:t>
              </a:r>
              <a:endParaRPr lang="en-US" sz="3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9600" y="3352800"/>
            <a:ext cx="4648200" cy="990600"/>
            <a:chOff x="609600" y="3124200"/>
            <a:chExt cx="4648200" cy="990600"/>
          </a:xfrm>
        </p:grpSpPr>
        <p:sp>
          <p:nvSpPr>
            <p:cNvPr id="59" name="Horizontal Scroll 58"/>
            <p:cNvSpPr/>
            <p:nvPr/>
          </p:nvSpPr>
          <p:spPr>
            <a:xfrm>
              <a:off x="609600" y="3124200"/>
              <a:ext cx="4648200" cy="9906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800" y="3352800"/>
              <a:ext cx="4419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on holiday to the beach</a:t>
              </a:r>
              <a:endParaRPr lang="en-US" sz="3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5800" y="5410200"/>
            <a:ext cx="4563441" cy="1066800"/>
            <a:chOff x="457200" y="5105400"/>
            <a:chExt cx="4563441" cy="1066800"/>
          </a:xfrm>
        </p:grpSpPr>
        <p:sp>
          <p:nvSpPr>
            <p:cNvPr id="62" name="Horizontal Scroll 61"/>
            <p:cNvSpPr/>
            <p:nvPr/>
          </p:nvSpPr>
          <p:spPr>
            <a:xfrm>
              <a:off x="457200" y="5105400"/>
              <a:ext cx="44958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800" y="5334000"/>
              <a:ext cx="43348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send postcards to friends</a:t>
              </a:r>
              <a:endParaRPr lang="en-US" sz="32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9600" y="4343400"/>
            <a:ext cx="5278957" cy="1066800"/>
            <a:chOff x="457200" y="990600"/>
            <a:chExt cx="5278957" cy="1066800"/>
          </a:xfrm>
        </p:grpSpPr>
        <p:sp>
          <p:nvSpPr>
            <p:cNvPr id="65" name="Horizontal Scroll 64"/>
            <p:cNvSpPr/>
            <p:nvPr/>
          </p:nvSpPr>
          <p:spPr>
            <a:xfrm>
              <a:off x="457200" y="990600"/>
              <a:ext cx="52578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5800" y="1219200"/>
              <a:ext cx="50503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watch new films in the cinema</a:t>
              </a:r>
              <a:endParaRPr lang="en-US" sz="3200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609600" y="1066800"/>
            <a:ext cx="20398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won’t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19200" y="5486400"/>
            <a:ext cx="482055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study on computers at home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1219200" y="2590800"/>
            <a:ext cx="52578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take pictures with our watches</a:t>
            </a:r>
            <a:endParaRPr lang="en-US" sz="3200" dirty="0"/>
          </a:p>
        </p:txBody>
      </p:sp>
      <p:sp>
        <p:nvSpPr>
          <p:cNvPr id="57" name="Rectangle 56"/>
          <p:cNvSpPr/>
          <p:nvPr/>
        </p:nvSpPr>
        <p:spPr>
          <a:xfrm>
            <a:off x="1219200" y="1905000"/>
            <a:ext cx="496963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call friends on our computers</a:t>
            </a:r>
            <a:endParaRPr lang="en-US" sz="3200" dirty="0"/>
          </a:p>
        </p:txBody>
      </p:sp>
      <p:sp>
        <p:nvSpPr>
          <p:cNvPr id="60" name="Rectangle 59"/>
          <p:cNvSpPr/>
          <p:nvPr/>
        </p:nvSpPr>
        <p:spPr>
          <a:xfrm>
            <a:off x="1219200" y="4038600"/>
            <a:ext cx="44196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go on holiday to the Moon</a:t>
            </a:r>
            <a:endParaRPr lang="en-US" sz="3200" dirty="0"/>
          </a:p>
        </p:txBody>
      </p:sp>
      <p:sp>
        <p:nvSpPr>
          <p:cNvPr id="63" name="Rectangle 62"/>
          <p:cNvSpPr/>
          <p:nvPr/>
        </p:nvSpPr>
        <p:spPr>
          <a:xfrm>
            <a:off x="1219200" y="3276600"/>
            <a:ext cx="45592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send video cards to friends</a:t>
            </a:r>
            <a:endParaRPr lang="en-US" sz="3200" dirty="0"/>
          </a:p>
        </p:txBody>
      </p:sp>
      <p:sp>
        <p:nvSpPr>
          <p:cNvPr id="66" name="Rectangle 65"/>
          <p:cNvSpPr/>
          <p:nvPr/>
        </p:nvSpPr>
        <p:spPr>
          <a:xfrm>
            <a:off x="1219200" y="4800600"/>
            <a:ext cx="5567550" cy="584775"/>
          </a:xfrm>
          <a:prstGeom prst="rect">
            <a:avLst/>
          </a:prstGeom>
          <a:solidFill>
            <a:srgbClr val="00FFCC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watch new films on smart phones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609600" y="1066800"/>
            <a:ext cx="20361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might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9" name="Group 50"/>
          <p:cNvGrpSpPr/>
          <p:nvPr/>
        </p:nvGrpSpPr>
        <p:grpSpPr>
          <a:xfrm>
            <a:off x="457200" y="990600"/>
            <a:ext cx="4670842" cy="1066800"/>
            <a:chOff x="457200" y="990600"/>
            <a:chExt cx="4670842" cy="1066800"/>
          </a:xfrm>
        </p:grpSpPr>
        <p:sp>
          <p:nvSpPr>
            <p:cNvPr id="49" name="Horizontal Scroll 48"/>
            <p:cNvSpPr/>
            <p:nvPr/>
          </p:nvSpPr>
          <p:spPr>
            <a:xfrm>
              <a:off x="457200" y="990600"/>
              <a:ext cx="4648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5800" y="1219200"/>
              <a:ext cx="44422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on holiday to the beach</a:t>
              </a:r>
              <a:endParaRPr lang="en-US" sz="3200" dirty="0"/>
            </a:p>
          </p:txBody>
        </p:sp>
      </p:grpSp>
      <p:pic>
        <p:nvPicPr>
          <p:cNvPr id="32770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 r="3333" b="5000"/>
          <a:stretch>
            <a:fillRect/>
          </a:stretch>
        </p:blipFill>
        <p:spPr bwMode="auto">
          <a:xfrm>
            <a:off x="4572000" y="2286000"/>
            <a:ext cx="4419600" cy="4343400"/>
          </a:xfrm>
          <a:prstGeom prst="rect">
            <a:avLst/>
          </a:prstGeom>
          <a:noFill/>
        </p:spPr>
      </p:pic>
      <p:pic>
        <p:nvPicPr>
          <p:cNvPr id="32772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13075">
            <a:off x="5929738" y="3262737"/>
            <a:ext cx="685800" cy="685800"/>
          </a:xfrm>
          <a:prstGeom prst="rect">
            <a:avLst/>
          </a:prstGeom>
          <a:noFill/>
        </p:spPr>
      </p:pic>
      <p:pic>
        <p:nvPicPr>
          <p:cNvPr id="64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6708">
            <a:off x="7065244" y="3179044"/>
            <a:ext cx="685800" cy="685800"/>
          </a:xfrm>
          <a:prstGeom prst="rect">
            <a:avLst/>
          </a:prstGeom>
          <a:noFill/>
        </p:spPr>
      </p:pic>
      <p:pic>
        <p:nvPicPr>
          <p:cNvPr id="65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34000" y="4114800"/>
            <a:ext cx="685800" cy="685800"/>
          </a:xfrm>
          <a:prstGeom prst="rect">
            <a:avLst/>
          </a:prstGeom>
          <a:noFill/>
        </p:spPr>
      </p:pic>
      <p:pic>
        <p:nvPicPr>
          <p:cNvPr id="66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3758">
            <a:off x="5922124" y="5160124"/>
            <a:ext cx="685800" cy="685800"/>
          </a:xfrm>
          <a:prstGeom prst="rect">
            <a:avLst/>
          </a:prstGeom>
          <a:noFill/>
        </p:spPr>
      </p:pic>
      <p:pic>
        <p:nvPicPr>
          <p:cNvPr id="67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284">
            <a:off x="7119700" y="5290900"/>
            <a:ext cx="685800" cy="685800"/>
          </a:xfrm>
          <a:prstGeom prst="rect">
            <a:avLst/>
          </a:prstGeom>
          <a:noFill/>
        </p:spPr>
      </p:pic>
      <p:pic>
        <p:nvPicPr>
          <p:cNvPr id="68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6613">
            <a:off x="7748634" y="4091033"/>
            <a:ext cx="685800" cy="685800"/>
          </a:xfrm>
          <a:prstGeom prst="rect">
            <a:avLst/>
          </a:prstGeom>
          <a:noFill/>
        </p:spPr>
      </p:pic>
      <p:grpSp>
        <p:nvGrpSpPr>
          <p:cNvPr id="69" name="Group 50"/>
          <p:cNvGrpSpPr/>
          <p:nvPr/>
        </p:nvGrpSpPr>
        <p:grpSpPr>
          <a:xfrm>
            <a:off x="228600" y="5334000"/>
            <a:ext cx="4648200" cy="1066800"/>
            <a:chOff x="457200" y="990600"/>
            <a:chExt cx="4648200" cy="1066800"/>
          </a:xfrm>
        </p:grpSpPr>
        <p:sp>
          <p:nvSpPr>
            <p:cNvPr id="70" name="Horizontal Scroll 69"/>
            <p:cNvSpPr/>
            <p:nvPr/>
          </p:nvSpPr>
          <p:spPr>
            <a:xfrm>
              <a:off x="457200" y="990600"/>
              <a:ext cx="4648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800" y="1219200"/>
              <a:ext cx="43652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go on holiday to the Moon</a:t>
              </a:r>
              <a:endParaRPr lang="en-US" sz="3200" dirty="0"/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28600" y="2209800"/>
            <a:ext cx="4953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go on holiday to the beach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go on holiday to the Moon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685800" y="152400"/>
            <a:ext cx="6538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Things we might do in the future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 descr="Hình ảnh có liên quan"/>
          <p:cNvPicPr>
            <a:picLocks noChangeAspect="1" noChangeArrowheads="1"/>
          </p:cNvPicPr>
          <p:nvPr/>
        </p:nvPicPr>
        <p:blipFill>
          <a:blip r:embed="rId4"/>
          <a:srcRect r="3333" b="5000"/>
          <a:stretch>
            <a:fillRect/>
          </a:stretch>
        </p:blipFill>
        <p:spPr bwMode="auto">
          <a:xfrm>
            <a:off x="4572000" y="2286000"/>
            <a:ext cx="4419600" cy="4343400"/>
          </a:xfrm>
          <a:prstGeom prst="rect">
            <a:avLst/>
          </a:prstGeom>
          <a:noFill/>
        </p:spPr>
      </p:pic>
      <p:pic>
        <p:nvPicPr>
          <p:cNvPr id="32772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13075">
            <a:off x="5929738" y="3262737"/>
            <a:ext cx="685800" cy="685800"/>
          </a:xfrm>
          <a:prstGeom prst="rect">
            <a:avLst/>
          </a:prstGeom>
          <a:noFill/>
        </p:spPr>
      </p:pic>
      <p:pic>
        <p:nvPicPr>
          <p:cNvPr id="64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6708">
            <a:off x="7065244" y="3179044"/>
            <a:ext cx="685800" cy="685800"/>
          </a:xfrm>
          <a:prstGeom prst="rect">
            <a:avLst/>
          </a:prstGeom>
          <a:noFill/>
        </p:spPr>
      </p:pic>
      <p:pic>
        <p:nvPicPr>
          <p:cNvPr id="65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334000" y="4114800"/>
            <a:ext cx="685800" cy="685800"/>
          </a:xfrm>
          <a:prstGeom prst="rect">
            <a:avLst/>
          </a:prstGeom>
          <a:noFill/>
        </p:spPr>
      </p:pic>
      <p:pic>
        <p:nvPicPr>
          <p:cNvPr id="66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3758">
            <a:off x="5922124" y="5160124"/>
            <a:ext cx="685800" cy="685800"/>
          </a:xfrm>
          <a:prstGeom prst="rect">
            <a:avLst/>
          </a:prstGeom>
          <a:noFill/>
        </p:spPr>
      </p:pic>
      <p:pic>
        <p:nvPicPr>
          <p:cNvPr id="67" name="Picture 4" descr="Kết quả hình ảnh cho happy face ani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0284">
            <a:off x="7119700" y="5290900"/>
            <a:ext cx="685800" cy="685800"/>
          </a:xfrm>
          <a:prstGeom prst="rect">
            <a:avLst/>
          </a:prstGeom>
          <a:noFill/>
        </p:spPr>
      </p:pic>
      <p:grpSp>
        <p:nvGrpSpPr>
          <p:cNvPr id="20" name="Group 50"/>
          <p:cNvGrpSpPr/>
          <p:nvPr/>
        </p:nvGrpSpPr>
        <p:grpSpPr>
          <a:xfrm>
            <a:off x="381000" y="1981200"/>
            <a:ext cx="4824730" cy="1066800"/>
            <a:chOff x="457200" y="990600"/>
            <a:chExt cx="4824730" cy="1066800"/>
          </a:xfrm>
        </p:grpSpPr>
        <p:sp>
          <p:nvSpPr>
            <p:cNvPr id="70" name="Horizontal Scroll 69"/>
            <p:cNvSpPr/>
            <p:nvPr/>
          </p:nvSpPr>
          <p:spPr>
            <a:xfrm>
              <a:off x="457200" y="990600"/>
              <a:ext cx="47244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800" y="1219200"/>
              <a:ext cx="459613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send video cards to friends</a:t>
              </a:r>
              <a:endParaRPr lang="en-US" sz="3200" dirty="0"/>
            </a:p>
          </p:txBody>
        </p:sp>
      </p:grp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send postcards to friends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send video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cards to friends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28600" y="1981200"/>
            <a:ext cx="5257800" cy="1066800"/>
            <a:chOff x="457200" y="990600"/>
            <a:chExt cx="5257800" cy="1066800"/>
          </a:xfrm>
        </p:grpSpPr>
        <p:sp>
          <p:nvSpPr>
            <p:cNvPr id="63" name="Horizontal Scroll 62"/>
            <p:cNvSpPr/>
            <p:nvPr/>
          </p:nvSpPr>
          <p:spPr>
            <a:xfrm>
              <a:off x="457200" y="990600"/>
              <a:ext cx="52578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5800" y="1219200"/>
              <a:ext cx="48644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watch films on smart phones</a:t>
              </a:r>
              <a:endParaRPr lang="en-US" sz="3200" dirty="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304800" y="8382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32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watch new films in the cinema</a:t>
            </a:r>
            <a:r>
              <a:rPr lang="en-US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watch films on smart phones.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38200" y="3733800"/>
            <a:ext cx="3200400" cy="1524000"/>
            <a:chOff x="457200" y="990600"/>
            <a:chExt cx="3200400" cy="1524000"/>
          </a:xfrm>
        </p:grpSpPr>
        <p:sp>
          <p:nvSpPr>
            <p:cNvPr id="74" name="Horizontal Scroll 73"/>
            <p:cNvSpPr/>
            <p:nvPr/>
          </p:nvSpPr>
          <p:spPr>
            <a:xfrm>
              <a:off x="457200" y="990600"/>
              <a:ext cx="3200400" cy="1524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5800" y="1219200"/>
              <a:ext cx="29718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take pictures with our watches</a:t>
              </a:r>
              <a:endParaRPr lang="en-US" sz="3200" dirty="0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28600" y="990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take pictures with our cameras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take pictures with our watches.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228600" y="1981200"/>
            <a:ext cx="4953000" cy="1066800"/>
            <a:chOff x="457200" y="990600"/>
            <a:chExt cx="2780656" cy="1066800"/>
          </a:xfrm>
        </p:grpSpPr>
        <p:sp>
          <p:nvSpPr>
            <p:cNvPr id="78" name="Horizontal Scroll 77"/>
            <p:cNvSpPr/>
            <p:nvPr/>
          </p:nvSpPr>
          <p:spPr>
            <a:xfrm>
              <a:off x="457200" y="990600"/>
              <a:ext cx="27432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7882" y="1219200"/>
              <a:ext cx="26999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study on computers at home</a:t>
              </a:r>
              <a:endParaRPr lang="en-US" sz="3200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381000" y="9144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go to school 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study on computers at home.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228600" y="1905000"/>
            <a:ext cx="5943600" cy="1066800"/>
            <a:chOff x="457200" y="990600"/>
            <a:chExt cx="5943600" cy="1066800"/>
          </a:xfrm>
        </p:grpSpPr>
        <p:sp>
          <p:nvSpPr>
            <p:cNvPr id="83" name="Horizontal Scroll 82"/>
            <p:cNvSpPr/>
            <p:nvPr/>
          </p:nvSpPr>
          <p:spPr>
            <a:xfrm>
              <a:off x="457200" y="990600"/>
              <a:ext cx="5943600" cy="1066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5800" y="1219200"/>
              <a:ext cx="56044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call our friends on our computers</a:t>
              </a:r>
              <a:endParaRPr lang="en-US" sz="3200" dirty="0"/>
            </a:p>
          </p:txBody>
        </p: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990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the future, </a:t>
            </a:r>
            <a:r>
              <a:rPr lang="en-US" sz="2800" b="1" i="1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won’t have telephones at home 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 might call friends on our computers.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3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3"/>
                  </p:tgtEl>
                </p:cond>
              </p:nextCondLst>
            </p:seq>
          </p:childTnLst>
        </p:cTn>
      </p:par>
    </p:tnLst>
    <p:bldLst>
      <p:bldP spid="32773" grpId="0"/>
      <p:bldP spid="32773" grpId="1"/>
      <p:bldP spid="72" grpId="0"/>
      <p:bldP spid="72" grpId="1"/>
      <p:bldP spid="76" grpId="0"/>
      <p:bldP spid="76" grpId="1"/>
      <p:bldP spid="80" grpId="0"/>
      <p:bldP spid="80" grpId="1"/>
      <p:bldP spid="33793" grpId="0"/>
      <p:bldP spid="3379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685800" y="152400"/>
            <a:ext cx="40266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Homes in the future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3400" y="685800"/>
            <a:ext cx="790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Tick </a:t>
            </a:r>
            <a:r>
              <a:rPr lang="en-US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Yes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of </a:t>
            </a:r>
            <a:r>
              <a:rPr lang="en-US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about you and your house in the future. </a:t>
            </a:r>
            <a:endParaRPr lang="en-US" sz="28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t="5048" r="3071"/>
          <a:stretch>
            <a:fillRect/>
          </a:stretch>
        </p:blipFill>
        <p:spPr bwMode="auto">
          <a:xfrm>
            <a:off x="457200" y="1219200"/>
            <a:ext cx="77724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4038600" y="228600"/>
            <a:ext cx="20135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Interview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" y="381000"/>
            <a:ext cx="68323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Work in pairs.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Use the questions in </a:t>
            </a:r>
            <a:r>
              <a:rPr 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to interview your partner</a:t>
            </a:r>
            <a:endParaRPr lang="en-US" sz="28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828800"/>
            <a:ext cx="8305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You: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Will you live in a hi- tech house in the future?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Nam: Yes, I will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72A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You: Will your house be in space?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Nam: No, it won’t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72AE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You: Will you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have a lot of trees and flowers around your house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Nam: Yes,</a:t>
            </a:r>
            <a:r>
              <a:rPr kumimoji="0" lang="en-US" sz="2800" b="1" i="1" u="none" strike="noStrike" cap="none" normalizeH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 will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372AE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72AE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48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5" name="Picture 2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329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36" y="0"/>
              <a:ext cx="5040" cy="96"/>
              <a:chOff x="336" y="144"/>
              <a:chExt cx="4608" cy="14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37" name="Picture 1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8" name="Picture 12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35" name="Picture 1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6" name="Picture 1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33" name="Picture 1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4" name="Picture 1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31" name="Picture 2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32" name="Picture 2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480" y="4272"/>
              <a:ext cx="4896" cy="48"/>
              <a:chOff x="336" y="144"/>
              <a:chExt cx="4608" cy="144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 rot="-5400000">
                <a:off x="960" y="-480"/>
                <a:ext cx="144" cy="1392"/>
                <a:chOff x="5184" y="816"/>
                <a:chExt cx="432" cy="2688"/>
              </a:xfrm>
            </p:grpSpPr>
            <p:pic>
              <p:nvPicPr>
                <p:cNvPr id="8225" name="Picture 2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6" name="Picture 2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 rot="-5400000">
                <a:off x="2064" y="-480"/>
                <a:ext cx="144" cy="1392"/>
                <a:chOff x="5184" y="816"/>
                <a:chExt cx="432" cy="2688"/>
              </a:xfrm>
            </p:grpSpPr>
            <p:pic>
              <p:nvPicPr>
                <p:cNvPr id="8223" name="Picture 3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4" name="Picture 31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 rot="-5400000">
                <a:off x="2976" y="-480"/>
                <a:ext cx="144" cy="1392"/>
                <a:chOff x="5184" y="816"/>
                <a:chExt cx="432" cy="2688"/>
              </a:xfrm>
            </p:grpSpPr>
            <p:pic>
              <p:nvPicPr>
                <p:cNvPr id="8221" name="Picture 3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2" name="Picture 3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5400000">
                <a:off x="4176" y="-480"/>
                <a:ext cx="144" cy="1392"/>
                <a:chOff x="5184" y="816"/>
                <a:chExt cx="432" cy="2688"/>
              </a:xfrm>
            </p:grpSpPr>
            <p:pic>
              <p:nvPicPr>
                <p:cNvPr id="8219" name="Picture 36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20" name="Picture 3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0" y="288"/>
              <a:ext cx="96" cy="3696"/>
              <a:chOff x="1056" y="240"/>
              <a:chExt cx="96" cy="369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13" name="Picture 23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4" name="Picture 2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11" name="Picture 39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2" name="Picture 40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5664" y="384"/>
              <a:ext cx="96" cy="3696"/>
              <a:chOff x="1056" y="240"/>
              <a:chExt cx="96" cy="3696"/>
            </a:xfrm>
          </p:grpSpPr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056" y="2064"/>
                <a:ext cx="96" cy="1872"/>
                <a:chOff x="5184" y="816"/>
                <a:chExt cx="432" cy="2688"/>
              </a:xfrm>
            </p:grpSpPr>
            <p:pic>
              <p:nvPicPr>
                <p:cNvPr id="8207" name="Picture 44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8" name="Picture 45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056" y="240"/>
                <a:ext cx="96" cy="1872"/>
                <a:chOff x="5184" y="816"/>
                <a:chExt cx="432" cy="2688"/>
              </a:xfrm>
            </p:grpSpPr>
            <p:pic>
              <p:nvPicPr>
                <p:cNvPr id="8205" name="Picture 47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816"/>
                  <a:ext cx="432" cy="1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06" name="Picture 48" descr="56CEE190D2834983BE9B1882D8651F72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0800000">
                  <a:off x="5184" y="2064"/>
                  <a:ext cx="432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8200" name="Picture 49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" y="3889"/>
              <a:ext cx="43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50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32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51" descr="POINSE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5376" y="3938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46"/>
          <p:cNvSpPr/>
          <p:nvPr/>
        </p:nvSpPr>
        <p:spPr>
          <a:xfrm>
            <a:off x="685800" y="381000"/>
            <a:ext cx="7540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Telling your class about your interview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13716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In the future, Nam will live in a hi tech house.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won’t be in space. It might be by the sea…..</a:t>
            </a: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304800" y="31242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err="1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</a:t>
            </a: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In the future, Nam will live in a hi tech house.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will be a lot of trees around his house…...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524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6353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 the future we might_________ with Robots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3115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3113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3080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3808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3816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3817" name="AutoShape 25"/>
          <p:cNvSpPr>
            <a:spLocks noChangeArrowheads="1"/>
          </p:cNvSpPr>
          <p:nvPr/>
        </p:nvSpPr>
        <p:spPr bwMode="auto">
          <a:xfrm>
            <a:off x="685800" y="32004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609600" y="48768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3111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3109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3107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3105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685800" y="57150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28956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lived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28956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lives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2895600" y="3200400"/>
            <a:ext cx="1828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living</a:t>
            </a:r>
            <a:endParaRPr lang="en-US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762000" y="4038600"/>
            <a:ext cx="5943600" cy="685800"/>
          </a:xfrm>
          <a:prstGeom prst="hexagon">
            <a:avLst>
              <a:gd name="adj" fmla="val 84500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895600" y="3962400"/>
            <a:ext cx="2971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live</a:t>
            </a:r>
            <a:r>
              <a:rPr lang="en-US" sz="3200" dirty="0" smtClean="0">
                <a:latin typeface="Arial Narrow" pitchFamily="34" charset="0"/>
              </a:rPr>
              <a:t> </a:t>
            </a:r>
            <a:endParaRPr lang="en-US" sz="32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8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8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8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8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8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8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8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8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8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8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11111E-6 L 0.16771 -0.3423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17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3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796" grpId="0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9" grpId="0" animBg="1"/>
      <p:bldP spid="33833" grpId="0" animBg="1"/>
      <p:bldP spid="33834" grpId="0"/>
      <p:bldP spid="33835" grpId="0"/>
      <p:bldP spid="33836" grpId="0"/>
      <p:bldP spid="33820" grpId="0" animBg="1"/>
      <p:bldP spid="33820" grpId="1" animBg="1"/>
      <p:bldP spid="33818" grpId="0" build="allAtOnce"/>
      <p:bldP spid="3381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won’t_______ on holiday to the beach.</a:t>
            </a:r>
            <a:endParaRPr lang="en-US" sz="3200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4139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4137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4104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4105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1336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go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4135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4133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4131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4129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1336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21336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goes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going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4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4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4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4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4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4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4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4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4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2.22222E-6 L 0.09618 -0.2312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-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2771" grpId="0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3" grpId="1" animBg="1"/>
      <p:bldP spid="32794" grpId="0" build="allAtOnce"/>
      <p:bldP spid="32794" grpId="1" build="allAtOnce"/>
      <p:bldP spid="32795" grpId="0" animBg="1"/>
      <p:bldP spid="32796" grpId="0" animBg="1"/>
      <p:bldP spid="32809" grpId="0" animBg="1"/>
      <p:bldP spid="32810" grpId="0"/>
      <p:bldP spid="32811" grpId="0"/>
      <p:bldP spid="328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3.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Robots might _________ our houses.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5163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5161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5159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5157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5155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5153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4857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2057400" y="5715000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clean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2209800" y="32766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help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take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133600" y="48768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do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4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4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4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4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4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4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4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4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4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2.96296E-6 L 0.14583 -0.59768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2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820" grpId="0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3" grpId="0" animBg="1"/>
      <p:bldP spid="34844" grpId="0" animBg="1"/>
      <p:bldP spid="34857" grpId="0" animBg="1"/>
      <p:bldP spid="34857" grpId="1" animBg="1"/>
      <p:bldP spid="34858" grpId="0"/>
      <p:bldP spid="34858" grpId="1"/>
      <p:bldP spid="34858" grpId="2"/>
      <p:bldP spid="34859" grpId="0"/>
      <p:bldP spid="34860" grpId="0"/>
      <p:bldP spid="3484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61245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4.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How will she_______ to the Moon?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6187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6185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6152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685800" y="32004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194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711200" y="40386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685800" y="48768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6183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6181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6179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6177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685800" y="57150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8194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8194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590800" y="4114800"/>
            <a:ext cx="1447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9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9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0.01065 L 0.025 -0.3425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1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5844" grpId="0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build="allAtOnce"/>
      <p:bldP spid="35867" grpId="0" animBg="1"/>
      <p:bldP spid="35867" grpId="1" animBg="1"/>
      <p:bldP spid="35868" grpId="0" animBg="1"/>
      <p:bldP spid="35881" grpId="0" animBg="1"/>
      <p:bldP spid="35882" grpId="0"/>
      <p:bldP spid="35883" grpId="0"/>
      <p:bldP spid="35884" grpId="0"/>
      <p:bldP spid="35884" grpId="1"/>
      <p:bldP spid="3588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5. In the future we will have special cards to _________ the engine.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6187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6185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6152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685800" y="32004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194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make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711200" y="40386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685800" y="48768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6183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6181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6179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6177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685800" y="57150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8194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wash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8194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travel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743200" y="4038600"/>
            <a:ext cx="1143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start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8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8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8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8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8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8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8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8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8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8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1.48148E-6 L -0.02083 -0.2754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-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5844" grpId="0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build="allAtOnce"/>
      <p:bldP spid="35867" grpId="0" animBg="1"/>
      <p:bldP spid="35867" grpId="1" animBg="1"/>
      <p:bldP spid="35868" grpId="0" animBg="1"/>
      <p:bldP spid="35881" grpId="0" animBg="1"/>
      <p:bldP spid="35882" grpId="0"/>
      <p:bldP spid="35883" grpId="0"/>
      <p:bldP spid="35884" grpId="0"/>
      <p:bldP spid="35884" grpId="1"/>
      <p:bldP spid="3588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6. Our houses in the future will use_________ energy.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5163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5161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2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5128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4833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4835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4839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4840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4841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5159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5157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5155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5153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4857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2362200" y="5715000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solar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59" name="Text Box 43"/>
          <p:cNvSpPr txBox="1">
            <a:spLocks noChangeArrowheads="1"/>
          </p:cNvSpPr>
          <p:nvPr/>
        </p:nvSpPr>
        <p:spPr bwMode="auto">
          <a:xfrm>
            <a:off x="2209800" y="32766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sun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sunny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133600" y="48768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lunar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4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4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4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4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4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4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4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4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74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2.96296E-6 L -0.1125 -0.519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6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4820" grpId="0"/>
      <p:bldP spid="34830" grpId="0" animBg="1"/>
      <p:bldP spid="34831" grpId="0" animBg="1"/>
      <p:bldP spid="34832" grpId="0" animBg="1"/>
      <p:bldP spid="34833" grpId="0" animBg="1"/>
      <p:bldP spid="34834" grpId="0" animBg="1"/>
      <p:bldP spid="34835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3" grpId="0" animBg="1"/>
      <p:bldP spid="34844" grpId="0" animBg="1"/>
      <p:bldP spid="34857" grpId="0" animBg="1"/>
      <p:bldP spid="34857" grpId="1" animBg="1"/>
      <p:bldP spid="34858" grpId="0"/>
      <p:bldP spid="34858" grpId="1"/>
      <p:bldP spid="34858" grpId="2"/>
      <p:bldP spid="34859" grpId="0"/>
      <p:bldP spid="34860" grpId="0"/>
      <p:bldP spid="3484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1600200"/>
            <a:ext cx="61722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7. We might have a _______ TV to watch TV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programmes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space .</a:t>
            </a:r>
            <a:endParaRPr lang="en-US" sz="3200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4139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4137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4104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4105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685800" y="32004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21336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wireless</a:t>
            </a:r>
            <a:endParaRPr lang="en-US" sz="3200" dirty="0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711200" y="40386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685800" y="48768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4135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4133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4131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4129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2809" name="AutoShape 41"/>
          <p:cNvSpPr>
            <a:spLocks noChangeArrowheads="1"/>
          </p:cNvSpPr>
          <p:nvPr/>
        </p:nvSpPr>
        <p:spPr bwMode="auto">
          <a:xfrm>
            <a:off x="685800" y="5715000"/>
            <a:ext cx="5867400" cy="685800"/>
          </a:xfrm>
          <a:prstGeom prst="hexagon">
            <a:avLst>
              <a:gd name="adj" fmla="val 83417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21336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local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21336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automatic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2133600" y="4038600"/>
            <a:ext cx="3276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remote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9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9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9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9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037E-6 L 0.17135 -0.2310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y good 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2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2771" grpId="0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3" grpId="1" animBg="1"/>
      <p:bldP spid="32794" grpId="0" build="allAtOnce"/>
      <p:bldP spid="32794" grpId="1" build="allAtOnce"/>
      <p:bldP spid="32795" grpId="0" animBg="1"/>
      <p:bldP spid="32796" grpId="0" animBg="1"/>
      <p:bldP spid="32809" grpId="0" animBg="1"/>
      <p:bldP spid="32810" grpId="0"/>
      <p:bldP spid="32811" grpId="0"/>
      <p:bldP spid="328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04800" y="1524000"/>
            <a:ext cx="6400800" cy="1295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57150" cmpd="thinThick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5972175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8. I might have a smart phone __________ the Internet 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flipH="1">
            <a:off x="6781800" y="1447800"/>
            <a:ext cx="2209800" cy="1524000"/>
          </a:xfrm>
          <a:prstGeom prst="flowChartDelay">
            <a:avLst/>
          </a:prstGeom>
          <a:gradFill rotWithShape="1">
            <a:gsLst>
              <a:gs pos="0">
                <a:srgbClr val="800080"/>
              </a:gs>
              <a:gs pos="50000">
                <a:srgbClr val="D60093"/>
              </a:gs>
              <a:gs pos="100000">
                <a:srgbClr val="800080"/>
              </a:gs>
            </a:gsLst>
            <a:lin ang="0" scaled="1"/>
          </a:gra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48600" y="1828800"/>
            <a:ext cx="838200" cy="838200"/>
            <a:chOff x="4896" y="2544"/>
            <a:chExt cx="528" cy="528"/>
          </a:xfrm>
        </p:grpSpPr>
        <p:sp>
          <p:nvSpPr>
            <p:cNvPr id="6187" name="Oval 7"/>
            <p:cNvSpPr>
              <a:spLocks noChangeArrowheads="1"/>
            </p:cNvSpPr>
            <p:nvPr/>
          </p:nvSpPr>
          <p:spPr bwMode="auto">
            <a:xfrm>
              <a:off x="4896" y="2544"/>
              <a:ext cx="528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Text Box 8"/>
            <p:cNvSpPr txBox="1">
              <a:spLocks noChangeArrowheads="1"/>
            </p:cNvSpPr>
            <p:nvPr/>
          </p:nvSpPr>
          <p:spPr bwMode="auto">
            <a:xfrm>
              <a:off x="5010" y="2592"/>
              <a:ext cx="36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0000FF"/>
                  </a:solidFill>
                </a:rPr>
                <a:t>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629400" y="1752600"/>
            <a:ext cx="1066800" cy="990600"/>
            <a:chOff x="4272" y="825"/>
            <a:chExt cx="672" cy="624"/>
          </a:xfrm>
        </p:grpSpPr>
        <p:sp>
          <p:nvSpPr>
            <p:cNvPr id="6185" name="Oval 10"/>
            <p:cNvSpPr>
              <a:spLocks noChangeArrowheads="1"/>
            </p:cNvSpPr>
            <p:nvPr/>
          </p:nvSpPr>
          <p:spPr bwMode="auto">
            <a:xfrm>
              <a:off x="4272" y="825"/>
              <a:ext cx="672" cy="62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Text Box 11"/>
            <p:cNvSpPr txBox="1">
              <a:spLocks noChangeArrowheads="1"/>
            </p:cNvSpPr>
            <p:nvPr/>
          </p:nvSpPr>
          <p:spPr bwMode="auto">
            <a:xfrm>
              <a:off x="4398" y="912"/>
              <a:ext cx="288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0000"/>
                  </a:solidFill>
                  <a:sym typeface="Webdings" pitchFamily="18" charset="2"/>
                </a:rPr>
                <a:t></a:t>
              </a:r>
            </a:p>
          </p:txBody>
        </p:sp>
      </p:grpSp>
      <p:sp>
        <p:nvSpPr>
          <p:cNvPr id="6152" name="WordArt 12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617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normalizeH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CHOOSE THE BEST ANSWER</a:t>
            </a:r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0:10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0:09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0:08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0:07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0:06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0:05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0:03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0:02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0:01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7162800" y="304800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57150" cmpd="thickThin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latin typeface="DigifaceWide" pitchFamily="2" charset="0"/>
                <a:cs typeface="Arial" charset="0"/>
              </a:rPr>
              <a:t>0:00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685800" y="32004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819400" y="3200400"/>
            <a:ext cx="2209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surf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711200" y="40386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685800" y="48768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2400" y="3225800"/>
            <a:ext cx="609600" cy="641350"/>
            <a:chOff x="4944" y="1824"/>
            <a:chExt cx="384" cy="404"/>
          </a:xfrm>
        </p:grpSpPr>
        <p:sp>
          <p:nvSpPr>
            <p:cNvPr id="6183" name="Oval 30"/>
            <p:cNvSpPr>
              <a:spLocks noChangeArrowheads="1"/>
            </p:cNvSpPr>
            <p:nvPr/>
          </p:nvSpPr>
          <p:spPr bwMode="auto">
            <a:xfrm>
              <a:off x="4944" y="1824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Text Box 31"/>
            <p:cNvSpPr txBox="1">
              <a:spLocks noChangeArrowheads="1"/>
            </p:cNvSpPr>
            <p:nvPr/>
          </p:nvSpPr>
          <p:spPr bwMode="auto">
            <a:xfrm>
              <a:off x="4992" y="1824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2400" y="4059238"/>
            <a:ext cx="609600" cy="641350"/>
            <a:chOff x="4944" y="2400"/>
            <a:chExt cx="384" cy="404"/>
          </a:xfrm>
        </p:grpSpPr>
        <p:sp>
          <p:nvSpPr>
            <p:cNvPr id="6181" name="Oval 33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4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4892675"/>
            <a:ext cx="609600" cy="641350"/>
            <a:chOff x="4944" y="2400"/>
            <a:chExt cx="384" cy="404"/>
          </a:xfrm>
        </p:grpSpPr>
        <p:sp>
          <p:nvSpPr>
            <p:cNvPr id="6179" name="Oval 36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Text Box 37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52400" y="5727700"/>
            <a:ext cx="609600" cy="641350"/>
            <a:chOff x="4944" y="2400"/>
            <a:chExt cx="384" cy="404"/>
          </a:xfrm>
        </p:grpSpPr>
        <p:sp>
          <p:nvSpPr>
            <p:cNvPr id="6177" name="Oval 39"/>
            <p:cNvSpPr>
              <a:spLocks noChangeArrowheads="1"/>
            </p:cNvSpPr>
            <p:nvPr/>
          </p:nvSpPr>
          <p:spPr bwMode="auto">
            <a:xfrm>
              <a:off x="4944" y="2400"/>
              <a:ext cx="384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Text Box 40"/>
            <p:cNvSpPr txBox="1">
              <a:spLocks noChangeArrowheads="1"/>
            </p:cNvSpPr>
            <p:nvPr/>
          </p:nvSpPr>
          <p:spPr bwMode="auto">
            <a:xfrm>
              <a:off x="4992" y="2400"/>
              <a:ext cx="28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35881" name="AutoShape 41"/>
          <p:cNvSpPr>
            <a:spLocks noChangeArrowheads="1"/>
          </p:cNvSpPr>
          <p:nvPr/>
        </p:nvSpPr>
        <p:spPr bwMode="auto">
          <a:xfrm>
            <a:off x="685800" y="5715000"/>
            <a:ext cx="5918200" cy="685800"/>
          </a:xfrm>
          <a:prstGeom prst="hexagon">
            <a:avLst>
              <a:gd name="adj" fmla="val 84139"/>
              <a:gd name="vf" fmla="val 115470"/>
            </a:avLst>
          </a:prstGeom>
          <a:gradFill rotWithShape="1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5400000" scaled="1"/>
          </a:gradFill>
          <a:ln w="57150" cmpd="thinThick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819400" y="5715000"/>
            <a:ext cx="3124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surfed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819400" y="4876800"/>
            <a:ext cx="2819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surfing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743200" y="4038600"/>
            <a:ext cx="1828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to surf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2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2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2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2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82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82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82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82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82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25 -0.00046 L -0.20833 -0.2759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-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s, that's right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n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5844" grpId="0"/>
      <p:bldP spid="35854" grpId="0" animBg="1"/>
      <p:bldP spid="35855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6" grpId="0" build="allAtOnce"/>
      <p:bldP spid="35867" grpId="0" animBg="1"/>
      <p:bldP spid="35867" grpId="1" animBg="1"/>
      <p:bldP spid="35868" grpId="0" animBg="1"/>
      <p:bldP spid="35881" grpId="0" animBg="1"/>
      <p:bldP spid="35882" grpId="0"/>
      <p:bldP spid="35883" grpId="0"/>
      <p:bldP spid="35884" grpId="0"/>
      <p:bldP spid="35884" grpId="1"/>
      <p:bldP spid="3588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732</Words>
  <Application>Microsoft Office PowerPoint</Application>
  <PresentationFormat>On-screen Show (4:3)</PresentationFormat>
  <Paragraphs>236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</cp:lastModifiedBy>
  <cp:revision>11</cp:revision>
  <dcterms:created xsi:type="dcterms:W3CDTF">2017-03-08T01:28:15Z</dcterms:created>
  <dcterms:modified xsi:type="dcterms:W3CDTF">2018-03-06T05:15:41Z</dcterms:modified>
</cp:coreProperties>
</file>