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82" r:id="rId4"/>
    <p:sldId id="276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64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16383-0ED4-4A97-B3BF-576403CC256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A614E-C308-4969-B604-EC42847A7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7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6c9a9c33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6c9a9c337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19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80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6" name="Google Shape;2126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12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6320de4b7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133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6320de4b7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6320de4b7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5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954">
            <a:off x="3213033" y="720787"/>
            <a:ext cx="5766000" cy="23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1312">
            <a:off x="4000367" y="2833967"/>
            <a:ext cx="41912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68900" y="380438"/>
            <a:ext cx="10971995" cy="4190740"/>
            <a:chOff x="426675" y="285328"/>
            <a:chExt cx="8228996" cy="3143055"/>
          </a:xfrm>
        </p:grpSpPr>
        <p:sp>
          <p:nvSpPr>
            <p:cNvPr id="12" name="Google Shape;12;p2"/>
            <p:cNvSpPr/>
            <p:nvPr/>
          </p:nvSpPr>
          <p:spPr>
            <a:xfrm>
              <a:off x="6140963" y="2850162"/>
              <a:ext cx="571018" cy="511572"/>
            </a:xfrm>
            <a:custGeom>
              <a:avLst/>
              <a:gdLst/>
              <a:ahLst/>
              <a:cxnLst/>
              <a:rect l="l" t="t" r="r" b="b"/>
              <a:pathLst>
                <a:path w="18606" h="16669" extrusionOk="0">
                  <a:moveTo>
                    <a:pt x="5756" y="1"/>
                  </a:moveTo>
                  <a:cubicBezTo>
                    <a:pt x="5578" y="1"/>
                    <a:pt x="5398" y="21"/>
                    <a:pt x="5221" y="64"/>
                  </a:cubicBezTo>
                  <a:lnTo>
                    <a:pt x="8636" y="6193"/>
                  </a:lnTo>
                  <a:lnTo>
                    <a:pt x="8521" y="6227"/>
                  </a:lnTo>
                  <a:cubicBezTo>
                    <a:pt x="6555" y="6802"/>
                    <a:pt x="3197" y="8585"/>
                    <a:pt x="3197" y="8585"/>
                  </a:cubicBezTo>
                  <a:lnTo>
                    <a:pt x="1484" y="7251"/>
                  </a:lnTo>
                  <a:lnTo>
                    <a:pt x="1" y="7688"/>
                  </a:lnTo>
                  <a:lnTo>
                    <a:pt x="1357" y="9999"/>
                  </a:lnTo>
                  <a:lnTo>
                    <a:pt x="1461" y="12678"/>
                  </a:lnTo>
                  <a:lnTo>
                    <a:pt x="2944" y="12253"/>
                  </a:lnTo>
                  <a:lnTo>
                    <a:pt x="3669" y="10206"/>
                  </a:lnTo>
                  <a:cubicBezTo>
                    <a:pt x="3669" y="10206"/>
                    <a:pt x="7452" y="9907"/>
                    <a:pt x="9418" y="9332"/>
                  </a:cubicBezTo>
                  <a:lnTo>
                    <a:pt x="9533" y="9286"/>
                  </a:lnTo>
                  <a:lnTo>
                    <a:pt x="9533" y="9286"/>
                  </a:lnTo>
                  <a:lnTo>
                    <a:pt x="8717" y="16668"/>
                  </a:lnTo>
                  <a:lnTo>
                    <a:pt x="9959" y="16300"/>
                  </a:lnTo>
                  <a:cubicBezTo>
                    <a:pt x="10752" y="16024"/>
                    <a:pt x="11339" y="15335"/>
                    <a:pt x="11477" y="14507"/>
                  </a:cubicBezTo>
                  <a:cubicBezTo>
                    <a:pt x="11660" y="13460"/>
                    <a:pt x="12603" y="10022"/>
                    <a:pt x="13098" y="8251"/>
                  </a:cubicBezTo>
                  <a:lnTo>
                    <a:pt x="15927" y="7423"/>
                  </a:lnTo>
                  <a:cubicBezTo>
                    <a:pt x="15927" y="7423"/>
                    <a:pt x="18606" y="6411"/>
                    <a:pt x="18215" y="5077"/>
                  </a:cubicBezTo>
                  <a:cubicBezTo>
                    <a:pt x="18007" y="4368"/>
                    <a:pt x="17118" y="4202"/>
                    <a:pt x="16332" y="4202"/>
                  </a:cubicBezTo>
                  <a:cubicBezTo>
                    <a:pt x="15641" y="4202"/>
                    <a:pt x="15030" y="4330"/>
                    <a:pt x="15030" y="4330"/>
                  </a:cubicBezTo>
                  <a:lnTo>
                    <a:pt x="12189" y="5158"/>
                  </a:lnTo>
                  <a:cubicBezTo>
                    <a:pt x="10821" y="3928"/>
                    <a:pt x="8176" y="1536"/>
                    <a:pt x="7463" y="765"/>
                  </a:cubicBezTo>
                  <a:cubicBezTo>
                    <a:pt x="7022" y="270"/>
                    <a:pt x="6398" y="1"/>
                    <a:pt x="5756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9624" y="1588745"/>
              <a:ext cx="608874" cy="586051"/>
            </a:xfrm>
            <a:custGeom>
              <a:avLst/>
              <a:gdLst/>
              <a:ahLst/>
              <a:cxnLst/>
              <a:rect l="l" t="t" r="r" b="b"/>
              <a:pathLst>
                <a:path w="36602" h="35230" extrusionOk="0">
                  <a:moveTo>
                    <a:pt x="27175" y="20664"/>
                  </a:moveTo>
                  <a:cubicBezTo>
                    <a:pt x="27182" y="20664"/>
                    <a:pt x="27189" y="20664"/>
                    <a:pt x="27195" y="20664"/>
                  </a:cubicBezTo>
                  <a:cubicBezTo>
                    <a:pt x="27977" y="20664"/>
                    <a:pt x="28380" y="21619"/>
                    <a:pt x="27816" y="22171"/>
                  </a:cubicBezTo>
                  <a:cubicBezTo>
                    <a:pt x="27638" y="22349"/>
                    <a:pt x="27418" y="22429"/>
                    <a:pt x="27201" y="22429"/>
                  </a:cubicBezTo>
                  <a:cubicBezTo>
                    <a:pt x="26747" y="22429"/>
                    <a:pt x="26310" y="22079"/>
                    <a:pt x="26310" y="21550"/>
                  </a:cubicBezTo>
                  <a:cubicBezTo>
                    <a:pt x="26310" y="21062"/>
                    <a:pt x="26690" y="20664"/>
                    <a:pt x="27175" y="20664"/>
                  </a:cubicBezTo>
                  <a:close/>
                  <a:moveTo>
                    <a:pt x="22416" y="22074"/>
                  </a:moveTo>
                  <a:cubicBezTo>
                    <a:pt x="23188" y="22074"/>
                    <a:pt x="23930" y="22671"/>
                    <a:pt x="23930" y="23574"/>
                  </a:cubicBezTo>
                  <a:cubicBezTo>
                    <a:pt x="23930" y="24413"/>
                    <a:pt x="23251" y="25080"/>
                    <a:pt x="22423" y="25080"/>
                  </a:cubicBezTo>
                  <a:cubicBezTo>
                    <a:pt x="21090" y="25080"/>
                    <a:pt x="20411" y="23459"/>
                    <a:pt x="21366" y="22516"/>
                  </a:cubicBezTo>
                  <a:cubicBezTo>
                    <a:pt x="21671" y="22211"/>
                    <a:pt x="22047" y="22074"/>
                    <a:pt x="22416" y="22074"/>
                  </a:cubicBezTo>
                  <a:close/>
                  <a:moveTo>
                    <a:pt x="28727" y="24723"/>
                  </a:moveTo>
                  <a:cubicBezTo>
                    <a:pt x="29931" y="24723"/>
                    <a:pt x="31082" y="25654"/>
                    <a:pt x="31082" y="27069"/>
                  </a:cubicBezTo>
                  <a:cubicBezTo>
                    <a:pt x="31082" y="28357"/>
                    <a:pt x="30036" y="29404"/>
                    <a:pt x="28748" y="29415"/>
                  </a:cubicBezTo>
                  <a:cubicBezTo>
                    <a:pt x="26655" y="29415"/>
                    <a:pt x="25609" y="26885"/>
                    <a:pt x="27081" y="25414"/>
                  </a:cubicBezTo>
                  <a:cubicBezTo>
                    <a:pt x="27561" y="24937"/>
                    <a:pt x="28150" y="24723"/>
                    <a:pt x="28727" y="24723"/>
                  </a:cubicBezTo>
                  <a:close/>
                  <a:moveTo>
                    <a:pt x="18985" y="1"/>
                  </a:moveTo>
                  <a:cubicBezTo>
                    <a:pt x="11856" y="12"/>
                    <a:pt x="5439" y="4301"/>
                    <a:pt x="2714" y="10879"/>
                  </a:cubicBezTo>
                  <a:cubicBezTo>
                    <a:pt x="0" y="17456"/>
                    <a:pt x="1507" y="25034"/>
                    <a:pt x="6543" y="30071"/>
                  </a:cubicBezTo>
                  <a:cubicBezTo>
                    <a:pt x="9912" y="33440"/>
                    <a:pt x="14418" y="35229"/>
                    <a:pt x="19001" y="35229"/>
                  </a:cubicBezTo>
                  <a:cubicBezTo>
                    <a:pt x="21270" y="35229"/>
                    <a:pt x="23557" y="34791"/>
                    <a:pt x="25735" y="33888"/>
                  </a:cubicBezTo>
                  <a:cubicBezTo>
                    <a:pt x="32313" y="31163"/>
                    <a:pt x="36602" y="24735"/>
                    <a:pt x="36602" y="17617"/>
                  </a:cubicBezTo>
                  <a:cubicBezTo>
                    <a:pt x="36602" y="7889"/>
                    <a:pt x="28713" y="1"/>
                    <a:pt x="18985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19536" y="1049211"/>
              <a:ext cx="191321" cy="191321"/>
            </a:xfrm>
            <a:custGeom>
              <a:avLst/>
              <a:gdLst/>
              <a:ahLst/>
              <a:cxnLst/>
              <a:rect l="l" t="t" r="r" b="b"/>
              <a:pathLst>
                <a:path w="6234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77796" y="2788865"/>
              <a:ext cx="94955" cy="94587"/>
            </a:xfrm>
            <a:custGeom>
              <a:avLst/>
              <a:gdLst/>
              <a:ahLst/>
              <a:cxnLst/>
              <a:rect l="l" t="t" r="r" b="b"/>
              <a:pathLst>
                <a:path w="3094" h="3082" extrusionOk="0">
                  <a:moveTo>
                    <a:pt x="1553" y="0"/>
                  </a:moveTo>
                  <a:cubicBezTo>
                    <a:pt x="1553" y="1541"/>
                    <a:pt x="1" y="1541"/>
                    <a:pt x="1" y="1541"/>
                  </a:cubicBezTo>
                  <a:cubicBezTo>
                    <a:pt x="1553" y="1541"/>
                    <a:pt x="1553" y="3082"/>
                    <a:pt x="1553" y="3082"/>
                  </a:cubicBezTo>
                  <a:cubicBezTo>
                    <a:pt x="1553" y="1541"/>
                    <a:pt x="3094" y="1541"/>
                    <a:pt x="3094" y="1541"/>
                  </a:cubicBezTo>
                  <a:cubicBezTo>
                    <a:pt x="1553" y="1541"/>
                    <a:pt x="1553" y="0"/>
                    <a:pt x="1553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24453" y="285337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53" y="0"/>
                  </a:moveTo>
                  <a:lnTo>
                    <a:pt x="1553" y="0"/>
                  </a:lnTo>
                  <a:cubicBezTo>
                    <a:pt x="1542" y="1518"/>
                    <a:pt x="46" y="1529"/>
                    <a:pt x="2" y="1529"/>
                  </a:cubicBezTo>
                  <a:cubicBezTo>
                    <a:pt x="1" y="1529"/>
                    <a:pt x="1" y="1529"/>
                    <a:pt x="1" y="1529"/>
                  </a:cubicBezTo>
                  <a:lnTo>
                    <a:pt x="1" y="1529"/>
                  </a:lnTo>
                  <a:cubicBezTo>
                    <a:pt x="1542" y="1541"/>
                    <a:pt x="1530" y="3093"/>
                    <a:pt x="1530" y="3093"/>
                  </a:cubicBezTo>
                  <a:cubicBezTo>
                    <a:pt x="1542" y="1564"/>
                    <a:pt x="3038" y="1552"/>
                    <a:pt x="3082" y="1552"/>
                  </a:cubicBezTo>
                  <a:cubicBezTo>
                    <a:pt x="3082" y="1552"/>
                    <a:pt x="3083" y="1552"/>
                    <a:pt x="3083" y="1552"/>
                  </a:cubicBezTo>
                  <a:cubicBezTo>
                    <a:pt x="1545" y="1541"/>
                    <a:pt x="1553" y="7"/>
                    <a:pt x="1553" y="0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56825" y="3130445"/>
              <a:ext cx="94587" cy="94617"/>
            </a:xfrm>
            <a:custGeom>
              <a:avLst/>
              <a:gdLst/>
              <a:ahLst/>
              <a:cxnLst/>
              <a:rect l="l" t="t" r="r" b="b"/>
              <a:pathLst>
                <a:path w="3082" h="3083" extrusionOk="0">
                  <a:moveTo>
                    <a:pt x="1552" y="1"/>
                  </a:moveTo>
                  <a:lnTo>
                    <a:pt x="1552" y="1"/>
                  </a:lnTo>
                  <a:cubicBezTo>
                    <a:pt x="1541" y="1519"/>
                    <a:pt x="45" y="1530"/>
                    <a:pt x="1" y="1530"/>
                  </a:cubicBezTo>
                  <a:cubicBezTo>
                    <a:pt x="0" y="1530"/>
                    <a:pt x="0" y="1530"/>
                    <a:pt x="0" y="1530"/>
                  </a:cubicBezTo>
                  <a:lnTo>
                    <a:pt x="0" y="1530"/>
                  </a:lnTo>
                  <a:cubicBezTo>
                    <a:pt x="1362" y="1540"/>
                    <a:pt x="1520" y="2746"/>
                    <a:pt x="1531" y="3025"/>
                  </a:cubicBezTo>
                  <a:lnTo>
                    <a:pt x="1531" y="3025"/>
                  </a:lnTo>
                  <a:cubicBezTo>
                    <a:pt x="1579" y="1564"/>
                    <a:pt x="3037" y="1553"/>
                    <a:pt x="3081" y="1553"/>
                  </a:cubicBezTo>
                  <a:cubicBezTo>
                    <a:pt x="3082" y="1553"/>
                    <a:pt x="3082" y="1553"/>
                    <a:pt x="3082" y="1553"/>
                  </a:cubicBezTo>
                  <a:cubicBezTo>
                    <a:pt x="1544" y="1542"/>
                    <a:pt x="1552" y="7"/>
                    <a:pt x="1552" y="1"/>
                  </a:cubicBezTo>
                  <a:close/>
                  <a:moveTo>
                    <a:pt x="1531" y="3025"/>
                  </a:moveTo>
                  <a:cubicBezTo>
                    <a:pt x="1530" y="3044"/>
                    <a:pt x="1530" y="3063"/>
                    <a:pt x="1529" y="3083"/>
                  </a:cubicBezTo>
                  <a:cubicBezTo>
                    <a:pt x="1531" y="3083"/>
                    <a:pt x="1532" y="3062"/>
                    <a:pt x="1531" y="3025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57428" y="2693910"/>
              <a:ext cx="94986" cy="94955"/>
            </a:xfrm>
            <a:custGeom>
              <a:avLst/>
              <a:gdLst/>
              <a:ahLst/>
              <a:cxnLst/>
              <a:rect l="l" t="t" r="r" b="b"/>
              <a:pathLst>
                <a:path w="3095" h="3094" extrusionOk="0">
                  <a:moveTo>
                    <a:pt x="1553" y="0"/>
                  </a:moveTo>
                  <a:cubicBezTo>
                    <a:pt x="1553" y="1553"/>
                    <a:pt x="1" y="1553"/>
                    <a:pt x="1" y="1553"/>
                  </a:cubicBezTo>
                  <a:cubicBezTo>
                    <a:pt x="1553" y="1553"/>
                    <a:pt x="1553" y="3094"/>
                    <a:pt x="1553" y="3094"/>
                  </a:cubicBezTo>
                  <a:cubicBezTo>
                    <a:pt x="1553" y="1553"/>
                    <a:pt x="3094" y="1553"/>
                    <a:pt x="3094" y="1553"/>
                  </a:cubicBezTo>
                  <a:cubicBezTo>
                    <a:pt x="1553" y="1553"/>
                    <a:pt x="1553" y="0"/>
                    <a:pt x="1553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11387" y="427962"/>
              <a:ext cx="94955" cy="94955"/>
            </a:xfrm>
            <a:custGeom>
              <a:avLst/>
              <a:gdLst/>
              <a:ahLst/>
              <a:cxnLst/>
              <a:rect l="l" t="t" r="r" b="b"/>
              <a:pathLst>
                <a:path w="3094" h="309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541" y="1518"/>
                    <a:pt x="45" y="1529"/>
                    <a:pt x="1" y="1529"/>
                  </a:cubicBezTo>
                  <a:cubicBezTo>
                    <a:pt x="0" y="1529"/>
                    <a:pt x="0" y="1529"/>
                    <a:pt x="0" y="1529"/>
                  </a:cubicBezTo>
                  <a:lnTo>
                    <a:pt x="0" y="1529"/>
                  </a:lnTo>
                  <a:cubicBezTo>
                    <a:pt x="1541" y="1541"/>
                    <a:pt x="1529" y="3093"/>
                    <a:pt x="1529" y="3093"/>
                  </a:cubicBezTo>
                  <a:cubicBezTo>
                    <a:pt x="1541" y="1564"/>
                    <a:pt x="3048" y="1552"/>
                    <a:pt x="3092" y="1552"/>
                  </a:cubicBezTo>
                  <a:cubicBezTo>
                    <a:pt x="3093" y="1552"/>
                    <a:pt x="3093" y="1552"/>
                    <a:pt x="3093" y="1552"/>
                  </a:cubicBezTo>
                  <a:cubicBezTo>
                    <a:pt x="1542" y="1541"/>
                    <a:pt x="1552" y="3"/>
                    <a:pt x="1552" y="0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9306" y="2129981"/>
              <a:ext cx="94955" cy="94955"/>
            </a:xfrm>
            <a:custGeom>
              <a:avLst/>
              <a:gdLst/>
              <a:ahLst/>
              <a:cxnLst/>
              <a:rect l="l" t="t" r="r" b="b"/>
              <a:pathLst>
                <a:path w="3094" h="3094" extrusionOk="0">
                  <a:moveTo>
                    <a:pt x="1553" y="0"/>
                  </a:moveTo>
                  <a:lnTo>
                    <a:pt x="1553" y="0"/>
                  </a:lnTo>
                  <a:cubicBezTo>
                    <a:pt x="1541" y="1541"/>
                    <a:pt x="0" y="1541"/>
                    <a:pt x="0" y="1541"/>
                  </a:cubicBezTo>
                  <a:cubicBezTo>
                    <a:pt x="1363" y="1541"/>
                    <a:pt x="1521" y="2737"/>
                    <a:pt x="1531" y="3029"/>
                  </a:cubicBezTo>
                  <a:lnTo>
                    <a:pt x="1531" y="3029"/>
                  </a:lnTo>
                  <a:cubicBezTo>
                    <a:pt x="1583" y="1563"/>
                    <a:pt x="3049" y="1552"/>
                    <a:pt x="3093" y="1552"/>
                  </a:cubicBezTo>
                  <a:cubicBezTo>
                    <a:pt x="3093" y="1552"/>
                    <a:pt x="3094" y="1552"/>
                    <a:pt x="3094" y="1552"/>
                  </a:cubicBezTo>
                  <a:cubicBezTo>
                    <a:pt x="1545" y="1541"/>
                    <a:pt x="1553" y="8"/>
                    <a:pt x="1553" y="0"/>
                  </a:cubicBezTo>
                  <a:close/>
                  <a:moveTo>
                    <a:pt x="1531" y="3029"/>
                  </a:moveTo>
                  <a:lnTo>
                    <a:pt x="1531" y="3029"/>
                  </a:lnTo>
                  <a:cubicBezTo>
                    <a:pt x="1530" y="3050"/>
                    <a:pt x="1530" y="3072"/>
                    <a:pt x="1530" y="3093"/>
                  </a:cubicBezTo>
                  <a:cubicBezTo>
                    <a:pt x="1531" y="3093"/>
                    <a:pt x="1533" y="3070"/>
                    <a:pt x="1531" y="3029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36899" y="332990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2" y="0"/>
                  </a:moveTo>
                  <a:cubicBezTo>
                    <a:pt x="1542" y="1553"/>
                    <a:pt x="1" y="1553"/>
                    <a:pt x="1" y="1553"/>
                  </a:cubicBezTo>
                  <a:cubicBezTo>
                    <a:pt x="1542" y="1553"/>
                    <a:pt x="1542" y="3082"/>
                    <a:pt x="1542" y="3093"/>
                  </a:cubicBezTo>
                  <a:cubicBezTo>
                    <a:pt x="1542" y="1553"/>
                    <a:pt x="3083" y="1553"/>
                    <a:pt x="3083" y="1553"/>
                  </a:cubicBezTo>
                  <a:cubicBezTo>
                    <a:pt x="1542" y="1553"/>
                    <a:pt x="1542" y="0"/>
                    <a:pt x="1542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951435" y="1391527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1"/>
                  </a:moveTo>
                  <a:cubicBezTo>
                    <a:pt x="1541" y="1542"/>
                    <a:pt x="0" y="1542"/>
                    <a:pt x="0" y="1542"/>
                  </a:cubicBezTo>
                  <a:cubicBezTo>
                    <a:pt x="1541" y="1542"/>
                    <a:pt x="1541" y="3094"/>
                    <a:pt x="1541" y="3094"/>
                  </a:cubicBezTo>
                  <a:cubicBezTo>
                    <a:pt x="1541" y="1542"/>
                    <a:pt x="3082" y="1542"/>
                    <a:pt x="3082" y="1542"/>
                  </a:cubicBezTo>
                  <a:cubicBezTo>
                    <a:pt x="1541" y="1542"/>
                    <a:pt x="1541" y="1"/>
                    <a:pt x="1541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26675" y="2437587"/>
              <a:ext cx="94617" cy="94617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82"/>
                    <a:pt x="1541" y="3082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21291" y="1240524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93"/>
                    <a:pt x="1541" y="3093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78979" y="641057"/>
              <a:ext cx="94986" cy="94617"/>
            </a:xfrm>
            <a:custGeom>
              <a:avLst/>
              <a:gdLst/>
              <a:ahLst/>
              <a:cxnLst/>
              <a:rect l="l" t="t" r="r" b="b"/>
              <a:pathLst>
                <a:path w="3095" h="3083" extrusionOk="0">
                  <a:moveTo>
                    <a:pt x="1553" y="1"/>
                  </a:moveTo>
                  <a:cubicBezTo>
                    <a:pt x="1553" y="1542"/>
                    <a:pt x="1" y="1542"/>
                    <a:pt x="1" y="1542"/>
                  </a:cubicBezTo>
                  <a:cubicBezTo>
                    <a:pt x="1553" y="1542"/>
                    <a:pt x="1553" y="3082"/>
                    <a:pt x="1553" y="3082"/>
                  </a:cubicBezTo>
                  <a:cubicBezTo>
                    <a:pt x="1553" y="1542"/>
                    <a:pt x="3094" y="1542"/>
                    <a:pt x="3094" y="1542"/>
                  </a:cubicBezTo>
                  <a:cubicBezTo>
                    <a:pt x="1553" y="1542"/>
                    <a:pt x="1553" y="1"/>
                    <a:pt x="1553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34073" y="719040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73059" y="1786100"/>
              <a:ext cx="191291" cy="191291"/>
            </a:xfrm>
            <a:custGeom>
              <a:avLst/>
              <a:gdLst/>
              <a:ahLst/>
              <a:cxnLst/>
              <a:rect l="l" t="t" r="r" b="b"/>
              <a:pathLst>
                <a:path w="6233" h="6233" extrusionOk="0">
                  <a:moveTo>
                    <a:pt x="3117" y="0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0"/>
                    <a:pt x="3117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388438" y="2169878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39" y="1"/>
                  </a:moveTo>
                  <a:cubicBezTo>
                    <a:pt x="3117" y="3094"/>
                    <a:pt x="46" y="3106"/>
                    <a:pt x="1" y="3106"/>
                  </a:cubicBezTo>
                  <a:cubicBezTo>
                    <a:pt x="0" y="3106"/>
                    <a:pt x="0" y="3106"/>
                    <a:pt x="0" y="3106"/>
                  </a:cubicBezTo>
                  <a:lnTo>
                    <a:pt x="0" y="3106"/>
                  </a:lnTo>
                  <a:cubicBezTo>
                    <a:pt x="3116" y="3117"/>
                    <a:pt x="3093" y="6233"/>
                    <a:pt x="3093" y="6233"/>
                  </a:cubicBezTo>
                  <a:cubicBezTo>
                    <a:pt x="3116" y="3162"/>
                    <a:pt x="6143" y="3140"/>
                    <a:pt x="6231" y="3140"/>
                  </a:cubicBezTo>
                  <a:cubicBezTo>
                    <a:pt x="6232" y="3140"/>
                    <a:pt x="6233" y="3140"/>
                    <a:pt x="6233" y="3140"/>
                  </a:cubicBezTo>
                  <a:cubicBezTo>
                    <a:pt x="3120" y="3117"/>
                    <a:pt x="3139" y="8"/>
                    <a:pt x="3139" y="1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95355" y="593104"/>
              <a:ext cx="191321" cy="191291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680761" y="3237062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16" y="1"/>
                  </a:moveTo>
                  <a:cubicBezTo>
                    <a:pt x="3116" y="3117"/>
                    <a:pt x="0" y="3117"/>
                    <a:pt x="0" y="3117"/>
                  </a:cubicBezTo>
                  <a:cubicBezTo>
                    <a:pt x="3116" y="3117"/>
                    <a:pt x="3116" y="6233"/>
                    <a:pt x="3116" y="6233"/>
                  </a:cubicBezTo>
                  <a:cubicBezTo>
                    <a:pt x="3116" y="3117"/>
                    <a:pt x="6233" y="3117"/>
                    <a:pt x="6233" y="3117"/>
                  </a:cubicBezTo>
                  <a:cubicBezTo>
                    <a:pt x="3116" y="3117"/>
                    <a:pt x="3116" y="1"/>
                    <a:pt x="3116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172000" y="964410"/>
              <a:ext cx="191321" cy="191291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0"/>
                  </a:moveTo>
                  <a:cubicBezTo>
                    <a:pt x="3117" y="3116"/>
                    <a:pt x="1" y="3116"/>
                    <a:pt x="1" y="3116"/>
                  </a:cubicBezTo>
                  <a:cubicBezTo>
                    <a:pt x="3117" y="3116"/>
                    <a:pt x="3117" y="6232"/>
                    <a:pt x="3117" y="6232"/>
                  </a:cubicBezTo>
                  <a:cubicBezTo>
                    <a:pt x="3117" y="3116"/>
                    <a:pt x="6233" y="3116"/>
                    <a:pt x="6233" y="3116"/>
                  </a:cubicBezTo>
                  <a:cubicBezTo>
                    <a:pt x="3117" y="3116"/>
                    <a:pt x="3117" y="0"/>
                    <a:pt x="3117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36403" y="285328"/>
              <a:ext cx="191291" cy="190953"/>
            </a:xfrm>
            <a:custGeom>
              <a:avLst/>
              <a:gdLst/>
              <a:ahLst/>
              <a:cxnLst/>
              <a:rect l="l" t="t" r="r" b="b"/>
              <a:pathLst>
                <a:path w="6233" h="6222" extrusionOk="0">
                  <a:moveTo>
                    <a:pt x="3116" y="0"/>
                  </a:moveTo>
                  <a:cubicBezTo>
                    <a:pt x="3116" y="3117"/>
                    <a:pt x="0" y="3117"/>
                    <a:pt x="0" y="3117"/>
                  </a:cubicBezTo>
                  <a:cubicBezTo>
                    <a:pt x="3116" y="3117"/>
                    <a:pt x="3116" y="6221"/>
                    <a:pt x="3116" y="6221"/>
                  </a:cubicBezTo>
                  <a:cubicBezTo>
                    <a:pt x="3116" y="3117"/>
                    <a:pt x="6233" y="3117"/>
                    <a:pt x="6233" y="3117"/>
                  </a:cubicBezTo>
                  <a:cubicBezTo>
                    <a:pt x="3116" y="3117"/>
                    <a:pt x="3116" y="0"/>
                    <a:pt x="3116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464349" y="910361"/>
              <a:ext cx="191321" cy="190953"/>
            </a:xfrm>
            <a:custGeom>
              <a:avLst/>
              <a:gdLst/>
              <a:ahLst/>
              <a:cxnLst/>
              <a:rect l="l" t="t" r="r" b="b"/>
              <a:pathLst>
                <a:path w="6234" h="6222" extrusionOk="0">
                  <a:moveTo>
                    <a:pt x="3117" y="0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21"/>
                    <a:pt x="3117" y="6221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0"/>
                    <a:pt x="3117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218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2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"/>
          <p:cNvSpPr txBox="1">
            <a:spLocks noGrp="1"/>
          </p:cNvSpPr>
          <p:nvPr>
            <p:ph type="title"/>
          </p:nvPr>
        </p:nvSpPr>
        <p:spPr>
          <a:xfrm>
            <a:off x="2805067" y="474200"/>
            <a:ext cx="6582000" cy="9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457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4767388" y="474200"/>
            <a:ext cx="6582000" cy="9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4"/>
          <p:cNvSpPr/>
          <p:nvPr/>
        </p:nvSpPr>
        <p:spPr>
          <a:xfrm>
            <a:off x="1068419" y="775927"/>
            <a:ext cx="354492" cy="353659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Google Shape;154;p14"/>
          <p:cNvSpPr/>
          <p:nvPr/>
        </p:nvSpPr>
        <p:spPr>
          <a:xfrm>
            <a:off x="851567" y="474204"/>
            <a:ext cx="216867" cy="216401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14"/>
          <p:cNvSpPr/>
          <p:nvPr/>
        </p:nvSpPr>
        <p:spPr>
          <a:xfrm>
            <a:off x="1615803" y="474200"/>
            <a:ext cx="263699" cy="263469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56;p14"/>
          <p:cNvSpPr/>
          <p:nvPr/>
        </p:nvSpPr>
        <p:spPr>
          <a:xfrm rot="5996834">
            <a:off x="11472145" y="5923787"/>
            <a:ext cx="484792" cy="484372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Google Shape;157;p14"/>
          <p:cNvSpPr/>
          <p:nvPr/>
        </p:nvSpPr>
        <p:spPr>
          <a:xfrm rot="5996822">
            <a:off x="11252671" y="6303247"/>
            <a:ext cx="263693" cy="263460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695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>
            <a:off x="836883" y="474200"/>
            <a:ext cx="6582000" cy="9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5"/>
          <p:cNvSpPr/>
          <p:nvPr/>
        </p:nvSpPr>
        <p:spPr>
          <a:xfrm>
            <a:off x="10754415" y="474199"/>
            <a:ext cx="255095" cy="255095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15"/>
          <p:cNvSpPr/>
          <p:nvPr/>
        </p:nvSpPr>
        <p:spPr>
          <a:xfrm>
            <a:off x="10663614" y="930621"/>
            <a:ext cx="126156" cy="126607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p15"/>
          <p:cNvSpPr/>
          <p:nvPr/>
        </p:nvSpPr>
        <p:spPr>
          <a:xfrm>
            <a:off x="11230885" y="930622"/>
            <a:ext cx="255055" cy="255095"/>
          </a:xfrm>
          <a:custGeom>
            <a:avLst/>
            <a:gdLst/>
            <a:ahLst/>
            <a:cxnLst/>
            <a:rect l="l" t="t" r="r" b="b"/>
            <a:pathLst>
              <a:path w="6233" h="6234" extrusionOk="0">
                <a:moveTo>
                  <a:pt x="3139" y="1"/>
                </a:moveTo>
                <a:cubicBezTo>
                  <a:pt x="3117" y="3094"/>
                  <a:pt x="46" y="3106"/>
                  <a:pt x="1" y="3106"/>
                </a:cubicBezTo>
                <a:cubicBezTo>
                  <a:pt x="0" y="3106"/>
                  <a:pt x="0" y="3106"/>
                  <a:pt x="0" y="3106"/>
                </a:cubicBezTo>
                <a:lnTo>
                  <a:pt x="0" y="3106"/>
                </a:lnTo>
                <a:cubicBezTo>
                  <a:pt x="3116" y="3117"/>
                  <a:pt x="3093" y="6233"/>
                  <a:pt x="3093" y="6233"/>
                </a:cubicBezTo>
                <a:cubicBezTo>
                  <a:pt x="3116" y="3162"/>
                  <a:pt x="6143" y="3140"/>
                  <a:pt x="6231" y="3140"/>
                </a:cubicBezTo>
                <a:cubicBezTo>
                  <a:pt x="6232" y="3140"/>
                  <a:pt x="6233" y="3140"/>
                  <a:pt x="6233" y="3140"/>
                </a:cubicBezTo>
                <a:cubicBezTo>
                  <a:pt x="3120" y="3117"/>
                  <a:pt x="3139" y="8"/>
                  <a:pt x="3139" y="1"/>
                </a:cubicBezTo>
                <a:close/>
              </a:path>
            </a:pathLst>
          </a:custGeom>
          <a:solidFill>
            <a:srgbClr val="8FDF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502449" y="5908033"/>
            <a:ext cx="255095" cy="255095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411647" y="6364454"/>
            <a:ext cx="126156" cy="126607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005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title"/>
          </p:nvPr>
        </p:nvSpPr>
        <p:spPr>
          <a:xfrm>
            <a:off x="2805067" y="474200"/>
            <a:ext cx="6582000" cy="9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6"/>
          <p:cNvSpPr/>
          <p:nvPr/>
        </p:nvSpPr>
        <p:spPr>
          <a:xfrm>
            <a:off x="10673538" y="420917"/>
            <a:ext cx="126156" cy="126607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53" y="0"/>
                </a:moveTo>
                <a:lnTo>
                  <a:pt x="1553" y="0"/>
                </a:lnTo>
                <a:cubicBezTo>
                  <a:pt x="1542" y="1518"/>
                  <a:pt x="46" y="1529"/>
                  <a:pt x="2" y="1529"/>
                </a:cubicBezTo>
                <a:cubicBezTo>
                  <a:pt x="1" y="1529"/>
                  <a:pt x="1" y="1529"/>
                  <a:pt x="1" y="1529"/>
                </a:cubicBezTo>
                <a:lnTo>
                  <a:pt x="1" y="1529"/>
                </a:lnTo>
                <a:cubicBezTo>
                  <a:pt x="1542" y="1541"/>
                  <a:pt x="1530" y="3093"/>
                  <a:pt x="1530" y="3093"/>
                </a:cubicBezTo>
                <a:cubicBezTo>
                  <a:pt x="1542" y="1564"/>
                  <a:pt x="3038" y="1552"/>
                  <a:pt x="3082" y="1552"/>
                </a:cubicBezTo>
                <a:cubicBezTo>
                  <a:pt x="3082" y="1552"/>
                  <a:pt x="3083" y="1552"/>
                  <a:pt x="3083" y="1552"/>
                </a:cubicBezTo>
                <a:cubicBezTo>
                  <a:pt x="1545" y="1541"/>
                  <a:pt x="1553" y="7"/>
                  <a:pt x="1553" y="0"/>
                </a:cubicBezTo>
                <a:close/>
              </a:path>
            </a:pathLst>
          </a:custGeom>
          <a:solidFill>
            <a:srgbClr val="8FDF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11812905" y="895210"/>
            <a:ext cx="126648" cy="126156"/>
          </a:xfrm>
          <a:custGeom>
            <a:avLst/>
            <a:gdLst/>
            <a:ahLst/>
            <a:cxnLst/>
            <a:rect l="l" t="t" r="r" b="b"/>
            <a:pathLst>
              <a:path w="3095" h="3083" extrusionOk="0">
                <a:moveTo>
                  <a:pt x="1553" y="1"/>
                </a:moveTo>
                <a:cubicBezTo>
                  <a:pt x="1553" y="1542"/>
                  <a:pt x="1" y="1542"/>
                  <a:pt x="1" y="1542"/>
                </a:cubicBezTo>
                <a:cubicBezTo>
                  <a:pt x="1553" y="1542"/>
                  <a:pt x="1553" y="3082"/>
                  <a:pt x="1553" y="3082"/>
                </a:cubicBezTo>
                <a:cubicBezTo>
                  <a:pt x="1553" y="1542"/>
                  <a:pt x="3094" y="1542"/>
                  <a:pt x="3094" y="1542"/>
                </a:cubicBezTo>
                <a:cubicBezTo>
                  <a:pt x="1553" y="1542"/>
                  <a:pt x="1553" y="1"/>
                  <a:pt x="1553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11486365" y="999187"/>
            <a:ext cx="255055" cy="255095"/>
          </a:xfrm>
          <a:custGeom>
            <a:avLst/>
            <a:gdLst/>
            <a:ahLst/>
            <a:cxnLst/>
            <a:rect l="l" t="t" r="r" b="b"/>
            <a:pathLst>
              <a:path w="6233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005B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715750" y="547550"/>
            <a:ext cx="126607" cy="126607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rgbClr val="8FDF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827707" y="767739"/>
            <a:ext cx="255095" cy="255055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5549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title"/>
          </p:nvPr>
        </p:nvSpPr>
        <p:spPr>
          <a:xfrm>
            <a:off x="830003" y="474200"/>
            <a:ext cx="3170000" cy="9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10754415" y="474199"/>
            <a:ext cx="255095" cy="255095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10663614" y="930621"/>
            <a:ext cx="126156" cy="126607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11230885" y="930622"/>
            <a:ext cx="255055" cy="255095"/>
          </a:xfrm>
          <a:custGeom>
            <a:avLst/>
            <a:gdLst/>
            <a:ahLst/>
            <a:cxnLst/>
            <a:rect l="l" t="t" r="r" b="b"/>
            <a:pathLst>
              <a:path w="6233" h="6234" extrusionOk="0">
                <a:moveTo>
                  <a:pt x="3139" y="1"/>
                </a:moveTo>
                <a:cubicBezTo>
                  <a:pt x="3117" y="3094"/>
                  <a:pt x="46" y="3106"/>
                  <a:pt x="1" y="3106"/>
                </a:cubicBezTo>
                <a:cubicBezTo>
                  <a:pt x="0" y="3106"/>
                  <a:pt x="0" y="3106"/>
                  <a:pt x="0" y="3106"/>
                </a:cubicBezTo>
                <a:lnTo>
                  <a:pt x="0" y="3106"/>
                </a:lnTo>
                <a:cubicBezTo>
                  <a:pt x="3116" y="3117"/>
                  <a:pt x="3093" y="6233"/>
                  <a:pt x="3093" y="6233"/>
                </a:cubicBezTo>
                <a:cubicBezTo>
                  <a:pt x="3116" y="3162"/>
                  <a:pt x="6143" y="3140"/>
                  <a:pt x="6231" y="3140"/>
                </a:cubicBezTo>
                <a:cubicBezTo>
                  <a:pt x="6232" y="3140"/>
                  <a:pt x="6233" y="3140"/>
                  <a:pt x="6233" y="3140"/>
                </a:cubicBezTo>
                <a:cubicBezTo>
                  <a:pt x="3120" y="3117"/>
                  <a:pt x="3139" y="8"/>
                  <a:pt x="3139" y="1"/>
                </a:cubicBezTo>
                <a:close/>
              </a:path>
            </a:pathLst>
          </a:custGeom>
          <a:solidFill>
            <a:srgbClr val="8FDF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406715" y="4567566"/>
            <a:ext cx="255095" cy="255095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315914" y="5023987"/>
            <a:ext cx="126156" cy="126607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49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solidFill>
          <a:schemeClr val="accen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6534333" y="474200"/>
            <a:ext cx="4827600" cy="9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1068419" y="775927"/>
            <a:ext cx="354492" cy="353659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851567" y="474204"/>
            <a:ext cx="216867" cy="216401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1615803" y="474200"/>
            <a:ext cx="263699" cy="263469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/>
          <p:nvPr/>
        </p:nvSpPr>
        <p:spPr>
          <a:xfrm rot="5996822">
            <a:off x="11100154" y="4800414"/>
            <a:ext cx="263693" cy="263460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 rot="5996822">
            <a:off x="11232904" y="5281914"/>
            <a:ext cx="263693" cy="263460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326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>
            <a:spLocks noGrp="1"/>
          </p:cNvSpPr>
          <p:nvPr>
            <p:ph type="title"/>
          </p:nvPr>
        </p:nvSpPr>
        <p:spPr>
          <a:xfrm>
            <a:off x="2805067" y="474200"/>
            <a:ext cx="6582000" cy="9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780982" y="1206749"/>
            <a:ext cx="255095" cy="255095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1215183" y="570617"/>
            <a:ext cx="126607" cy="126607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rgbClr val="8FDF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690181" y="1663170"/>
            <a:ext cx="126156" cy="126607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" name="Google Shape;191;p19"/>
          <p:cNvSpPr/>
          <p:nvPr/>
        </p:nvSpPr>
        <p:spPr>
          <a:xfrm>
            <a:off x="1327141" y="790806"/>
            <a:ext cx="255095" cy="255055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11514622" y="5780217"/>
            <a:ext cx="126156" cy="126607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53" y="0"/>
                </a:moveTo>
                <a:lnTo>
                  <a:pt x="1553" y="0"/>
                </a:lnTo>
                <a:cubicBezTo>
                  <a:pt x="1542" y="1518"/>
                  <a:pt x="46" y="1529"/>
                  <a:pt x="2" y="1529"/>
                </a:cubicBezTo>
                <a:cubicBezTo>
                  <a:pt x="1" y="1529"/>
                  <a:pt x="1" y="1529"/>
                  <a:pt x="1" y="1529"/>
                </a:cubicBezTo>
                <a:lnTo>
                  <a:pt x="1" y="1529"/>
                </a:lnTo>
                <a:cubicBezTo>
                  <a:pt x="1542" y="1541"/>
                  <a:pt x="1530" y="3093"/>
                  <a:pt x="1530" y="3093"/>
                </a:cubicBezTo>
                <a:cubicBezTo>
                  <a:pt x="1542" y="1564"/>
                  <a:pt x="3038" y="1552"/>
                  <a:pt x="3082" y="1552"/>
                </a:cubicBezTo>
                <a:cubicBezTo>
                  <a:pt x="3082" y="1552"/>
                  <a:pt x="3083" y="1552"/>
                  <a:pt x="3083" y="1552"/>
                </a:cubicBezTo>
                <a:cubicBezTo>
                  <a:pt x="1545" y="1541"/>
                  <a:pt x="1553" y="7"/>
                  <a:pt x="1553" y="0"/>
                </a:cubicBezTo>
                <a:close/>
              </a:path>
            </a:pathLst>
          </a:custGeom>
          <a:solidFill>
            <a:srgbClr val="8FDF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11776705" y="6123043"/>
            <a:ext cx="126648" cy="126156"/>
          </a:xfrm>
          <a:custGeom>
            <a:avLst/>
            <a:gdLst/>
            <a:ahLst/>
            <a:cxnLst/>
            <a:rect l="l" t="t" r="r" b="b"/>
            <a:pathLst>
              <a:path w="3095" h="3083" extrusionOk="0">
                <a:moveTo>
                  <a:pt x="1553" y="1"/>
                </a:moveTo>
                <a:cubicBezTo>
                  <a:pt x="1553" y="1542"/>
                  <a:pt x="1" y="1542"/>
                  <a:pt x="1" y="1542"/>
                </a:cubicBezTo>
                <a:cubicBezTo>
                  <a:pt x="1553" y="1542"/>
                  <a:pt x="1553" y="3082"/>
                  <a:pt x="1553" y="3082"/>
                </a:cubicBezTo>
                <a:cubicBezTo>
                  <a:pt x="1553" y="1542"/>
                  <a:pt x="3094" y="1542"/>
                  <a:pt x="3094" y="1542"/>
                </a:cubicBezTo>
                <a:cubicBezTo>
                  <a:pt x="1553" y="1542"/>
                  <a:pt x="1553" y="1"/>
                  <a:pt x="1553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" name="Google Shape;194;p19"/>
          <p:cNvSpPr/>
          <p:nvPr/>
        </p:nvSpPr>
        <p:spPr>
          <a:xfrm>
            <a:off x="11776698" y="5588687"/>
            <a:ext cx="255055" cy="255095"/>
          </a:xfrm>
          <a:custGeom>
            <a:avLst/>
            <a:gdLst/>
            <a:ahLst/>
            <a:cxnLst/>
            <a:rect l="l" t="t" r="r" b="b"/>
            <a:pathLst>
              <a:path w="6233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005B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626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0"/>
          <p:cNvSpPr txBox="1">
            <a:spLocks noGrp="1"/>
          </p:cNvSpPr>
          <p:nvPr>
            <p:ph type="body" idx="1"/>
          </p:nvPr>
        </p:nvSpPr>
        <p:spPr>
          <a:xfrm>
            <a:off x="6332433" y="2572700"/>
            <a:ext cx="4961600" cy="3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○"/>
              <a:defRPr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■"/>
              <a:defRPr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●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■"/>
              <a:defRPr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●"/>
              <a:defRPr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 Condensed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chemeClr val="hlink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30"/>
          <p:cNvSpPr txBox="1">
            <a:spLocks noGrp="1"/>
          </p:cNvSpPr>
          <p:nvPr>
            <p:ph type="body" idx="2"/>
          </p:nvPr>
        </p:nvSpPr>
        <p:spPr>
          <a:xfrm>
            <a:off x="994167" y="1409196"/>
            <a:ext cx="5101200" cy="5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30"/>
          <p:cNvSpPr txBox="1">
            <a:spLocks noGrp="1"/>
          </p:cNvSpPr>
          <p:nvPr>
            <p:ph type="title"/>
          </p:nvPr>
        </p:nvSpPr>
        <p:spPr>
          <a:xfrm>
            <a:off x="4030800" y="4748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30"/>
          <p:cNvSpPr/>
          <p:nvPr/>
        </p:nvSpPr>
        <p:spPr>
          <a:xfrm>
            <a:off x="791082" y="428499"/>
            <a:ext cx="255095" cy="255095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30"/>
          <p:cNvSpPr/>
          <p:nvPr/>
        </p:nvSpPr>
        <p:spPr>
          <a:xfrm>
            <a:off x="700281" y="884920"/>
            <a:ext cx="126156" cy="126607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0"/>
          <p:cNvSpPr/>
          <p:nvPr/>
        </p:nvSpPr>
        <p:spPr>
          <a:xfrm>
            <a:off x="1215151" y="570585"/>
            <a:ext cx="255100" cy="255100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30"/>
          <p:cNvSpPr/>
          <p:nvPr/>
        </p:nvSpPr>
        <p:spPr>
          <a:xfrm>
            <a:off x="11591882" y="6075333"/>
            <a:ext cx="255095" cy="255095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30"/>
          <p:cNvSpPr/>
          <p:nvPr/>
        </p:nvSpPr>
        <p:spPr>
          <a:xfrm>
            <a:off x="11656117" y="6483417"/>
            <a:ext cx="126607" cy="126607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981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1"/>
          <p:cNvSpPr txBox="1">
            <a:spLocks noGrp="1"/>
          </p:cNvSpPr>
          <p:nvPr>
            <p:ph type="body" idx="1"/>
          </p:nvPr>
        </p:nvSpPr>
        <p:spPr>
          <a:xfrm>
            <a:off x="960000" y="2324000"/>
            <a:ext cx="5420400" cy="3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Light"/>
              <a:buChar char="▢"/>
              <a:defRPr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31"/>
          <p:cNvSpPr txBox="1">
            <a:spLocks noGrp="1"/>
          </p:cNvSpPr>
          <p:nvPr>
            <p:ph type="title"/>
          </p:nvPr>
        </p:nvSpPr>
        <p:spPr>
          <a:xfrm>
            <a:off x="2956000" y="474200"/>
            <a:ext cx="62800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367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Big title and text">
    <p:bg>
      <p:bgPr>
        <a:solidFill>
          <a:schemeClr val="accent3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3"/>
          <p:cNvSpPr/>
          <p:nvPr/>
        </p:nvSpPr>
        <p:spPr>
          <a:xfrm>
            <a:off x="939003" y="1390100"/>
            <a:ext cx="263699" cy="263469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1" name="Google Shape;391;p33"/>
          <p:cNvSpPr/>
          <p:nvPr/>
        </p:nvSpPr>
        <p:spPr>
          <a:xfrm>
            <a:off x="612819" y="916460"/>
            <a:ext cx="354492" cy="353659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2" name="Google Shape;392;p33"/>
          <p:cNvSpPr/>
          <p:nvPr/>
        </p:nvSpPr>
        <p:spPr>
          <a:xfrm>
            <a:off x="4634721" y="955041"/>
            <a:ext cx="354548" cy="353659"/>
          </a:xfrm>
          <a:custGeom>
            <a:avLst/>
            <a:gdLst/>
            <a:ahLst/>
            <a:cxnLst/>
            <a:rect l="l" t="t" r="r" b="b"/>
            <a:pathLst>
              <a:path w="6234" h="6222" extrusionOk="0">
                <a:moveTo>
                  <a:pt x="3117" y="0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21"/>
                  <a:pt x="3117" y="6221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0"/>
                  <a:pt x="31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3" name="Google Shape;393;p33"/>
          <p:cNvSpPr/>
          <p:nvPr/>
        </p:nvSpPr>
        <p:spPr>
          <a:xfrm>
            <a:off x="1278600" y="916467"/>
            <a:ext cx="204309" cy="204131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4" name="Google Shape;394;p33"/>
          <p:cNvSpPr/>
          <p:nvPr/>
        </p:nvSpPr>
        <p:spPr>
          <a:xfrm>
            <a:off x="707931" y="5275866"/>
            <a:ext cx="255095" cy="255095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5" name="Google Shape;395;p33"/>
          <p:cNvSpPr/>
          <p:nvPr/>
        </p:nvSpPr>
        <p:spPr>
          <a:xfrm>
            <a:off x="4877317" y="521217"/>
            <a:ext cx="126607" cy="126607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6" name="Google Shape;396;p33"/>
          <p:cNvSpPr/>
          <p:nvPr/>
        </p:nvSpPr>
        <p:spPr>
          <a:xfrm>
            <a:off x="617130" y="5732287"/>
            <a:ext cx="126156" cy="126607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7" name="Google Shape;397;p33"/>
          <p:cNvSpPr/>
          <p:nvPr/>
        </p:nvSpPr>
        <p:spPr>
          <a:xfrm>
            <a:off x="4588551" y="5404817"/>
            <a:ext cx="126156" cy="126156"/>
          </a:xfrm>
          <a:custGeom>
            <a:avLst/>
            <a:gdLst/>
            <a:ahLst/>
            <a:cxnLst/>
            <a:rect l="l" t="t" r="r" b="b"/>
            <a:pathLst>
              <a:path w="3083" h="3083" extrusionOk="0">
                <a:moveTo>
                  <a:pt x="1541" y="0"/>
                </a:moveTo>
                <a:cubicBezTo>
                  <a:pt x="1541" y="1541"/>
                  <a:pt x="0" y="1541"/>
                  <a:pt x="0" y="1541"/>
                </a:cubicBezTo>
                <a:cubicBezTo>
                  <a:pt x="1541" y="1541"/>
                  <a:pt x="1541" y="3082"/>
                  <a:pt x="1541" y="3082"/>
                </a:cubicBezTo>
                <a:cubicBezTo>
                  <a:pt x="1541" y="1541"/>
                  <a:pt x="3082" y="1541"/>
                  <a:pt x="3082" y="1541"/>
                </a:cubicBezTo>
                <a:cubicBezTo>
                  <a:pt x="1541" y="1541"/>
                  <a:pt x="1541" y="0"/>
                  <a:pt x="15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33"/>
          <p:cNvSpPr/>
          <p:nvPr/>
        </p:nvSpPr>
        <p:spPr>
          <a:xfrm>
            <a:off x="5244373" y="4809566"/>
            <a:ext cx="126156" cy="126607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0"/>
                </a:moveTo>
                <a:cubicBezTo>
                  <a:pt x="1541" y="1541"/>
                  <a:pt x="0" y="1541"/>
                  <a:pt x="0" y="1541"/>
                </a:cubicBezTo>
                <a:cubicBezTo>
                  <a:pt x="1541" y="1541"/>
                  <a:pt x="1541" y="3093"/>
                  <a:pt x="1541" y="3093"/>
                </a:cubicBezTo>
                <a:cubicBezTo>
                  <a:pt x="1541" y="1541"/>
                  <a:pt x="3082" y="1541"/>
                  <a:pt x="3082" y="1541"/>
                </a:cubicBezTo>
                <a:cubicBezTo>
                  <a:pt x="1541" y="1541"/>
                  <a:pt x="1541" y="0"/>
                  <a:pt x="1541" y="0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9" name="Google Shape;399;p33"/>
          <p:cNvSpPr/>
          <p:nvPr/>
        </p:nvSpPr>
        <p:spPr>
          <a:xfrm>
            <a:off x="4989274" y="741406"/>
            <a:ext cx="255095" cy="255055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0" name="Google Shape;400;p33"/>
          <p:cNvSpPr/>
          <p:nvPr/>
        </p:nvSpPr>
        <p:spPr>
          <a:xfrm>
            <a:off x="5433039" y="5858899"/>
            <a:ext cx="126156" cy="126607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0"/>
                </a:moveTo>
                <a:cubicBezTo>
                  <a:pt x="1541" y="1541"/>
                  <a:pt x="0" y="1541"/>
                  <a:pt x="0" y="1541"/>
                </a:cubicBezTo>
                <a:cubicBezTo>
                  <a:pt x="1541" y="1541"/>
                  <a:pt x="1541" y="3093"/>
                  <a:pt x="1541" y="3093"/>
                </a:cubicBezTo>
                <a:cubicBezTo>
                  <a:pt x="1541" y="1541"/>
                  <a:pt x="3082" y="1541"/>
                  <a:pt x="3082" y="1541"/>
                </a:cubicBezTo>
                <a:cubicBezTo>
                  <a:pt x="1541" y="1541"/>
                  <a:pt x="1541" y="0"/>
                  <a:pt x="15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1" name="Google Shape;401;p33"/>
          <p:cNvSpPr/>
          <p:nvPr/>
        </p:nvSpPr>
        <p:spPr>
          <a:xfrm>
            <a:off x="11291097" y="521190"/>
            <a:ext cx="204300" cy="205060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0"/>
                </a:moveTo>
                <a:cubicBezTo>
                  <a:pt x="1541" y="1541"/>
                  <a:pt x="0" y="1541"/>
                  <a:pt x="0" y="1541"/>
                </a:cubicBezTo>
                <a:cubicBezTo>
                  <a:pt x="1541" y="1541"/>
                  <a:pt x="1541" y="3093"/>
                  <a:pt x="1541" y="3093"/>
                </a:cubicBezTo>
                <a:cubicBezTo>
                  <a:pt x="1541" y="1541"/>
                  <a:pt x="3082" y="1541"/>
                  <a:pt x="3082" y="1541"/>
                </a:cubicBezTo>
                <a:cubicBezTo>
                  <a:pt x="1541" y="1541"/>
                  <a:pt x="1541" y="0"/>
                  <a:pt x="1541" y="0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2" name="Google Shape;402;p33"/>
          <p:cNvSpPr/>
          <p:nvPr/>
        </p:nvSpPr>
        <p:spPr>
          <a:xfrm>
            <a:off x="10564730" y="316157"/>
            <a:ext cx="204300" cy="205060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0"/>
                </a:moveTo>
                <a:cubicBezTo>
                  <a:pt x="1541" y="1541"/>
                  <a:pt x="0" y="1541"/>
                  <a:pt x="0" y="1541"/>
                </a:cubicBezTo>
                <a:cubicBezTo>
                  <a:pt x="1541" y="1541"/>
                  <a:pt x="1541" y="3093"/>
                  <a:pt x="1541" y="3093"/>
                </a:cubicBezTo>
                <a:cubicBezTo>
                  <a:pt x="1541" y="1541"/>
                  <a:pt x="3082" y="1541"/>
                  <a:pt x="3082" y="1541"/>
                </a:cubicBezTo>
                <a:cubicBezTo>
                  <a:pt x="1541" y="1541"/>
                  <a:pt x="1541" y="0"/>
                  <a:pt x="15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3" name="Google Shape;403;p33"/>
          <p:cNvSpPr txBox="1">
            <a:spLocks noGrp="1"/>
          </p:cNvSpPr>
          <p:nvPr>
            <p:ph type="title"/>
          </p:nvPr>
        </p:nvSpPr>
        <p:spPr>
          <a:xfrm>
            <a:off x="967300" y="2135900"/>
            <a:ext cx="453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33"/>
          <p:cNvSpPr txBox="1">
            <a:spLocks noGrp="1"/>
          </p:cNvSpPr>
          <p:nvPr>
            <p:ph type="subTitle" idx="1"/>
          </p:nvPr>
        </p:nvSpPr>
        <p:spPr>
          <a:xfrm flipH="1">
            <a:off x="1339833" y="3513267"/>
            <a:ext cx="3787200" cy="10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15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819325" y="2075767"/>
            <a:ext cx="6083600" cy="37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 Thin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14856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828833" y="437611"/>
            <a:ext cx="4178000" cy="1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0242752" y="1073667"/>
            <a:ext cx="263699" cy="263469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584586" y="719993"/>
            <a:ext cx="354492" cy="353659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8073118" y="2347167"/>
            <a:ext cx="263699" cy="263469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197369" y="3653760"/>
            <a:ext cx="354492" cy="353659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7758382" y="545115"/>
            <a:ext cx="255095" cy="255095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10812905" y="1142099"/>
            <a:ext cx="126156" cy="126607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53" y="0"/>
                </a:moveTo>
                <a:lnTo>
                  <a:pt x="1553" y="0"/>
                </a:lnTo>
                <a:cubicBezTo>
                  <a:pt x="1542" y="1518"/>
                  <a:pt x="46" y="1529"/>
                  <a:pt x="2" y="1529"/>
                </a:cubicBezTo>
                <a:cubicBezTo>
                  <a:pt x="1" y="1529"/>
                  <a:pt x="1" y="1529"/>
                  <a:pt x="1" y="1529"/>
                </a:cubicBezTo>
                <a:lnTo>
                  <a:pt x="1" y="1529"/>
                </a:lnTo>
                <a:cubicBezTo>
                  <a:pt x="1542" y="1541"/>
                  <a:pt x="1530" y="3093"/>
                  <a:pt x="1530" y="3093"/>
                </a:cubicBezTo>
                <a:cubicBezTo>
                  <a:pt x="1542" y="1564"/>
                  <a:pt x="3038" y="1552"/>
                  <a:pt x="3082" y="1552"/>
                </a:cubicBezTo>
                <a:cubicBezTo>
                  <a:pt x="3082" y="1552"/>
                  <a:pt x="3083" y="1552"/>
                  <a:pt x="3083" y="1552"/>
                </a:cubicBezTo>
                <a:cubicBezTo>
                  <a:pt x="1545" y="1541"/>
                  <a:pt x="1553" y="7"/>
                  <a:pt x="1553" y="0"/>
                </a:cubicBezTo>
                <a:close/>
              </a:path>
            </a:pathLst>
          </a:custGeom>
          <a:solidFill>
            <a:srgbClr val="8FDF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10584609" y="4007442"/>
            <a:ext cx="126607" cy="126607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3" y="0"/>
                </a:moveTo>
                <a:lnTo>
                  <a:pt x="1553" y="0"/>
                </a:lnTo>
                <a:cubicBezTo>
                  <a:pt x="1541" y="1541"/>
                  <a:pt x="0" y="1541"/>
                  <a:pt x="0" y="1541"/>
                </a:cubicBezTo>
                <a:cubicBezTo>
                  <a:pt x="1363" y="1541"/>
                  <a:pt x="1521" y="2737"/>
                  <a:pt x="1531" y="3029"/>
                </a:cubicBezTo>
                <a:lnTo>
                  <a:pt x="1531" y="3029"/>
                </a:lnTo>
                <a:cubicBezTo>
                  <a:pt x="1583" y="1563"/>
                  <a:pt x="3049" y="1552"/>
                  <a:pt x="3093" y="1552"/>
                </a:cubicBezTo>
                <a:cubicBezTo>
                  <a:pt x="3093" y="1552"/>
                  <a:pt x="3094" y="1552"/>
                  <a:pt x="3094" y="1552"/>
                </a:cubicBezTo>
                <a:cubicBezTo>
                  <a:pt x="1545" y="1541"/>
                  <a:pt x="1553" y="8"/>
                  <a:pt x="1553" y="0"/>
                </a:cubicBezTo>
                <a:close/>
                <a:moveTo>
                  <a:pt x="1531" y="3029"/>
                </a:moveTo>
                <a:lnTo>
                  <a:pt x="1531" y="3029"/>
                </a:lnTo>
                <a:cubicBezTo>
                  <a:pt x="1530" y="3050"/>
                  <a:pt x="1530" y="3072"/>
                  <a:pt x="1530" y="3093"/>
                </a:cubicBezTo>
                <a:cubicBezTo>
                  <a:pt x="1531" y="3093"/>
                  <a:pt x="1533" y="3070"/>
                  <a:pt x="1531" y="3029"/>
                </a:cubicBezTo>
                <a:close/>
              </a:path>
            </a:pathLst>
          </a:custGeom>
          <a:solidFill>
            <a:srgbClr val="8FDF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7667581" y="1001537"/>
            <a:ext cx="126156" cy="126607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7167519" y="5601634"/>
            <a:ext cx="263699" cy="263469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965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236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73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393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93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2805067" y="474200"/>
            <a:ext cx="6582000" cy="9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54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>
            <a:spLocks noGrp="1"/>
          </p:cNvSpPr>
          <p:nvPr>
            <p:ph type="subTitle" idx="1"/>
          </p:nvPr>
        </p:nvSpPr>
        <p:spPr>
          <a:xfrm flipH="1">
            <a:off x="945216" y="1457600"/>
            <a:ext cx="10272000" cy="43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1193867" y="471535"/>
            <a:ext cx="98044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1363503" y="351450"/>
            <a:ext cx="263699" cy="263469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667753" y="720010"/>
            <a:ext cx="354492" cy="353659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11560869" y="6006267"/>
            <a:ext cx="263699" cy="263469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7"/>
          <p:cNvSpPr/>
          <p:nvPr/>
        </p:nvSpPr>
        <p:spPr>
          <a:xfrm>
            <a:off x="11709803" y="6319783"/>
            <a:ext cx="263699" cy="263469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352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2857567" y="478700"/>
            <a:ext cx="6476800" cy="30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1" name="Google Shape;91;p8"/>
          <p:cNvSpPr/>
          <p:nvPr/>
        </p:nvSpPr>
        <p:spPr>
          <a:xfrm>
            <a:off x="1039499" y="2118328"/>
            <a:ext cx="811832" cy="781401"/>
          </a:xfrm>
          <a:custGeom>
            <a:avLst/>
            <a:gdLst/>
            <a:ahLst/>
            <a:cxnLst/>
            <a:rect l="l" t="t" r="r" b="b"/>
            <a:pathLst>
              <a:path w="36602" h="35230" extrusionOk="0">
                <a:moveTo>
                  <a:pt x="27175" y="20664"/>
                </a:moveTo>
                <a:cubicBezTo>
                  <a:pt x="27182" y="20664"/>
                  <a:pt x="27189" y="20664"/>
                  <a:pt x="27195" y="20664"/>
                </a:cubicBezTo>
                <a:cubicBezTo>
                  <a:pt x="27977" y="20664"/>
                  <a:pt x="28380" y="21619"/>
                  <a:pt x="27816" y="22171"/>
                </a:cubicBezTo>
                <a:cubicBezTo>
                  <a:pt x="27638" y="22349"/>
                  <a:pt x="27418" y="22429"/>
                  <a:pt x="27201" y="22429"/>
                </a:cubicBezTo>
                <a:cubicBezTo>
                  <a:pt x="26747" y="22429"/>
                  <a:pt x="26310" y="22079"/>
                  <a:pt x="26310" y="21550"/>
                </a:cubicBezTo>
                <a:cubicBezTo>
                  <a:pt x="26310" y="21062"/>
                  <a:pt x="26690" y="20664"/>
                  <a:pt x="27175" y="20664"/>
                </a:cubicBezTo>
                <a:close/>
                <a:moveTo>
                  <a:pt x="22416" y="22074"/>
                </a:moveTo>
                <a:cubicBezTo>
                  <a:pt x="23188" y="22074"/>
                  <a:pt x="23930" y="22671"/>
                  <a:pt x="23930" y="23574"/>
                </a:cubicBezTo>
                <a:cubicBezTo>
                  <a:pt x="23930" y="24413"/>
                  <a:pt x="23251" y="25080"/>
                  <a:pt x="22423" y="25080"/>
                </a:cubicBezTo>
                <a:cubicBezTo>
                  <a:pt x="21090" y="25080"/>
                  <a:pt x="20411" y="23459"/>
                  <a:pt x="21366" y="22516"/>
                </a:cubicBezTo>
                <a:cubicBezTo>
                  <a:pt x="21671" y="22211"/>
                  <a:pt x="22047" y="22074"/>
                  <a:pt x="22416" y="22074"/>
                </a:cubicBezTo>
                <a:close/>
                <a:moveTo>
                  <a:pt x="28727" y="24723"/>
                </a:moveTo>
                <a:cubicBezTo>
                  <a:pt x="29931" y="24723"/>
                  <a:pt x="31082" y="25654"/>
                  <a:pt x="31082" y="27069"/>
                </a:cubicBezTo>
                <a:cubicBezTo>
                  <a:pt x="31082" y="28357"/>
                  <a:pt x="30036" y="29404"/>
                  <a:pt x="28748" y="29415"/>
                </a:cubicBezTo>
                <a:cubicBezTo>
                  <a:pt x="26655" y="29415"/>
                  <a:pt x="25609" y="26885"/>
                  <a:pt x="27081" y="25414"/>
                </a:cubicBezTo>
                <a:cubicBezTo>
                  <a:pt x="27561" y="24937"/>
                  <a:pt x="28150" y="24723"/>
                  <a:pt x="28727" y="24723"/>
                </a:cubicBezTo>
                <a:close/>
                <a:moveTo>
                  <a:pt x="18985" y="1"/>
                </a:moveTo>
                <a:cubicBezTo>
                  <a:pt x="11856" y="12"/>
                  <a:pt x="5439" y="4301"/>
                  <a:pt x="2714" y="10879"/>
                </a:cubicBezTo>
                <a:cubicBezTo>
                  <a:pt x="0" y="17456"/>
                  <a:pt x="1507" y="25034"/>
                  <a:pt x="6543" y="30071"/>
                </a:cubicBezTo>
                <a:cubicBezTo>
                  <a:pt x="9912" y="33440"/>
                  <a:pt x="14418" y="35229"/>
                  <a:pt x="19001" y="35229"/>
                </a:cubicBezTo>
                <a:cubicBezTo>
                  <a:pt x="21270" y="35229"/>
                  <a:pt x="23557" y="34791"/>
                  <a:pt x="25735" y="33888"/>
                </a:cubicBezTo>
                <a:cubicBezTo>
                  <a:pt x="32313" y="31163"/>
                  <a:pt x="36602" y="24735"/>
                  <a:pt x="36602" y="17617"/>
                </a:cubicBezTo>
                <a:cubicBezTo>
                  <a:pt x="36602" y="7889"/>
                  <a:pt x="28713" y="1"/>
                  <a:pt x="18985" y="1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8"/>
          <p:cNvSpPr/>
          <p:nvPr/>
        </p:nvSpPr>
        <p:spPr>
          <a:xfrm>
            <a:off x="2692715" y="1398949"/>
            <a:ext cx="255095" cy="255095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8"/>
          <p:cNvSpPr/>
          <p:nvPr/>
        </p:nvSpPr>
        <p:spPr>
          <a:xfrm>
            <a:off x="1276571" y="3591881"/>
            <a:ext cx="126648" cy="126607"/>
          </a:xfrm>
          <a:custGeom>
            <a:avLst/>
            <a:gdLst/>
            <a:ahLst/>
            <a:cxnLst/>
            <a:rect l="l" t="t" r="r" b="b"/>
            <a:pathLst>
              <a:path w="3095" h="3094" extrusionOk="0">
                <a:moveTo>
                  <a:pt x="1553" y="0"/>
                </a:moveTo>
                <a:cubicBezTo>
                  <a:pt x="1553" y="1553"/>
                  <a:pt x="1" y="1553"/>
                  <a:pt x="1" y="1553"/>
                </a:cubicBezTo>
                <a:cubicBezTo>
                  <a:pt x="1553" y="1553"/>
                  <a:pt x="1553" y="3094"/>
                  <a:pt x="1553" y="3094"/>
                </a:cubicBezTo>
                <a:cubicBezTo>
                  <a:pt x="1553" y="1553"/>
                  <a:pt x="3094" y="1553"/>
                  <a:pt x="3094" y="1553"/>
                </a:cubicBezTo>
                <a:cubicBezTo>
                  <a:pt x="1553" y="1553"/>
                  <a:pt x="1553" y="0"/>
                  <a:pt x="1553" y="0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8"/>
          <p:cNvSpPr/>
          <p:nvPr/>
        </p:nvSpPr>
        <p:spPr>
          <a:xfrm>
            <a:off x="1215183" y="570617"/>
            <a:ext cx="126607" cy="126607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rgbClr val="8FDF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2601914" y="1855370"/>
            <a:ext cx="126156" cy="126607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568901" y="3250117"/>
            <a:ext cx="126156" cy="126156"/>
          </a:xfrm>
          <a:custGeom>
            <a:avLst/>
            <a:gdLst/>
            <a:ahLst/>
            <a:cxnLst/>
            <a:rect l="l" t="t" r="r" b="b"/>
            <a:pathLst>
              <a:path w="3083" h="3083" extrusionOk="0">
                <a:moveTo>
                  <a:pt x="1541" y="0"/>
                </a:moveTo>
                <a:cubicBezTo>
                  <a:pt x="1541" y="1541"/>
                  <a:pt x="0" y="1541"/>
                  <a:pt x="0" y="1541"/>
                </a:cubicBezTo>
                <a:cubicBezTo>
                  <a:pt x="1541" y="1541"/>
                  <a:pt x="1541" y="3082"/>
                  <a:pt x="1541" y="3082"/>
                </a:cubicBezTo>
                <a:cubicBezTo>
                  <a:pt x="1541" y="1541"/>
                  <a:pt x="3082" y="1541"/>
                  <a:pt x="3082" y="1541"/>
                </a:cubicBezTo>
                <a:cubicBezTo>
                  <a:pt x="1541" y="1541"/>
                  <a:pt x="1541" y="0"/>
                  <a:pt x="1541" y="0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8"/>
          <p:cNvSpPr/>
          <p:nvPr/>
        </p:nvSpPr>
        <p:spPr>
          <a:xfrm>
            <a:off x="695055" y="1654032"/>
            <a:ext cx="126156" cy="126607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0"/>
                </a:moveTo>
                <a:cubicBezTo>
                  <a:pt x="1541" y="1541"/>
                  <a:pt x="0" y="1541"/>
                  <a:pt x="0" y="1541"/>
                </a:cubicBezTo>
                <a:cubicBezTo>
                  <a:pt x="1541" y="1541"/>
                  <a:pt x="1541" y="3093"/>
                  <a:pt x="1541" y="3093"/>
                </a:cubicBezTo>
                <a:cubicBezTo>
                  <a:pt x="1541" y="1541"/>
                  <a:pt x="3082" y="1541"/>
                  <a:pt x="3082" y="1541"/>
                </a:cubicBezTo>
                <a:cubicBezTo>
                  <a:pt x="1541" y="1541"/>
                  <a:pt x="1541" y="0"/>
                  <a:pt x="1541" y="0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1851251" y="2893171"/>
            <a:ext cx="255055" cy="255095"/>
          </a:xfrm>
          <a:custGeom>
            <a:avLst/>
            <a:gdLst/>
            <a:ahLst/>
            <a:cxnLst/>
            <a:rect l="l" t="t" r="r" b="b"/>
            <a:pathLst>
              <a:path w="6233" h="6234" extrusionOk="0">
                <a:moveTo>
                  <a:pt x="3139" y="1"/>
                </a:moveTo>
                <a:cubicBezTo>
                  <a:pt x="3117" y="3094"/>
                  <a:pt x="46" y="3106"/>
                  <a:pt x="1" y="3106"/>
                </a:cubicBezTo>
                <a:cubicBezTo>
                  <a:pt x="0" y="3106"/>
                  <a:pt x="0" y="3106"/>
                  <a:pt x="0" y="3106"/>
                </a:cubicBezTo>
                <a:lnTo>
                  <a:pt x="0" y="3106"/>
                </a:lnTo>
                <a:cubicBezTo>
                  <a:pt x="3116" y="3117"/>
                  <a:pt x="3093" y="6233"/>
                  <a:pt x="3093" y="6233"/>
                </a:cubicBezTo>
                <a:cubicBezTo>
                  <a:pt x="3116" y="3162"/>
                  <a:pt x="6143" y="3140"/>
                  <a:pt x="6231" y="3140"/>
                </a:cubicBezTo>
                <a:cubicBezTo>
                  <a:pt x="6232" y="3140"/>
                  <a:pt x="6233" y="3140"/>
                  <a:pt x="6233" y="3140"/>
                </a:cubicBezTo>
                <a:cubicBezTo>
                  <a:pt x="3120" y="3117"/>
                  <a:pt x="3139" y="8"/>
                  <a:pt x="3139" y="1"/>
                </a:cubicBezTo>
                <a:close/>
              </a:path>
            </a:pathLst>
          </a:custGeom>
          <a:solidFill>
            <a:srgbClr val="8FDF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1327141" y="790806"/>
            <a:ext cx="255095" cy="255055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8999075" y="2839975"/>
            <a:ext cx="126607" cy="126607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3" y="0"/>
                </a:moveTo>
                <a:lnTo>
                  <a:pt x="1553" y="0"/>
                </a:lnTo>
                <a:cubicBezTo>
                  <a:pt x="1541" y="1541"/>
                  <a:pt x="0" y="1541"/>
                  <a:pt x="0" y="1541"/>
                </a:cubicBezTo>
                <a:cubicBezTo>
                  <a:pt x="1363" y="1541"/>
                  <a:pt x="1521" y="2737"/>
                  <a:pt x="1531" y="3029"/>
                </a:cubicBezTo>
                <a:lnTo>
                  <a:pt x="1531" y="3029"/>
                </a:lnTo>
                <a:cubicBezTo>
                  <a:pt x="1583" y="1563"/>
                  <a:pt x="3049" y="1552"/>
                  <a:pt x="3093" y="1552"/>
                </a:cubicBezTo>
                <a:cubicBezTo>
                  <a:pt x="3093" y="1552"/>
                  <a:pt x="3094" y="1552"/>
                  <a:pt x="3094" y="1552"/>
                </a:cubicBezTo>
                <a:cubicBezTo>
                  <a:pt x="1545" y="1541"/>
                  <a:pt x="1553" y="8"/>
                  <a:pt x="1553" y="0"/>
                </a:cubicBezTo>
                <a:close/>
                <a:moveTo>
                  <a:pt x="1531" y="3029"/>
                </a:moveTo>
                <a:lnTo>
                  <a:pt x="1531" y="3029"/>
                </a:lnTo>
                <a:cubicBezTo>
                  <a:pt x="1530" y="3050"/>
                  <a:pt x="1530" y="3072"/>
                  <a:pt x="1530" y="3093"/>
                </a:cubicBezTo>
                <a:cubicBezTo>
                  <a:pt x="1531" y="3093"/>
                  <a:pt x="1533" y="3070"/>
                  <a:pt x="1531" y="3029"/>
                </a:cubicBezTo>
                <a:close/>
              </a:path>
            </a:pathLst>
          </a:custGeom>
          <a:solidFill>
            <a:srgbClr val="8FDF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8"/>
          <p:cNvSpPr/>
          <p:nvPr/>
        </p:nvSpPr>
        <p:spPr>
          <a:xfrm>
            <a:off x="8120939" y="454393"/>
            <a:ext cx="126648" cy="126156"/>
          </a:xfrm>
          <a:custGeom>
            <a:avLst/>
            <a:gdLst/>
            <a:ahLst/>
            <a:cxnLst/>
            <a:rect l="l" t="t" r="r" b="b"/>
            <a:pathLst>
              <a:path w="3095" h="3083" extrusionOk="0">
                <a:moveTo>
                  <a:pt x="1553" y="1"/>
                </a:moveTo>
                <a:cubicBezTo>
                  <a:pt x="1553" y="1542"/>
                  <a:pt x="1" y="1542"/>
                  <a:pt x="1" y="1542"/>
                </a:cubicBezTo>
                <a:cubicBezTo>
                  <a:pt x="1553" y="1542"/>
                  <a:pt x="1553" y="3082"/>
                  <a:pt x="1553" y="3082"/>
                </a:cubicBezTo>
                <a:cubicBezTo>
                  <a:pt x="1553" y="1542"/>
                  <a:pt x="3094" y="1542"/>
                  <a:pt x="3094" y="1542"/>
                </a:cubicBezTo>
                <a:cubicBezTo>
                  <a:pt x="1553" y="1542"/>
                  <a:pt x="1553" y="1"/>
                  <a:pt x="1553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/>
          <p:nvPr/>
        </p:nvSpPr>
        <p:spPr>
          <a:xfrm>
            <a:off x="7794398" y="558370"/>
            <a:ext cx="255055" cy="255095"/>
          </a:xfrm>
          <a:custGeom>
            <a:avLst/>
            <a:gdLst/>
            <a:ahLst/>
            <a:cxnLst/>
            <a:rect l="l" t="t" r="r" b="b"/>
            <a:pathLst>
              <a:path w="6233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005B8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8"/>
          <p:cNvSpPr/>
          <p:nvPr/>
        </p:nvSpPr>
        <p:spPr>
          <a:xfrm>
            <a:off x="11030746" y="2381467"/>
            <a:ext cx="255055" cy="255055"/>
          </a:xfrm>
          <a:custGeom>
            <a:avLst/>
            <a:gdLst/>
            <a:ahLst/>
            <a:cxnLst/>
            <a:rect l="l" t="t" r="r" b="b"/>
            <a:pathLst>
              <a:path w="6233" h="6233" extrusionOk="0">
                <a:moveTo>
                  <a:pt x="3117" y="0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0"/>
                  <a:pt x="3117" y="0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9562667" y="1285881"/>
            <a:ext cx="255095" cy="255055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>
            <a:off x="11115205" y="380438"/>
            <a:ext cx="255055" cy="254604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11285799" y="1213815"/>
            <a:ext cx="255095" cy="254604"/>
          </a:xfrm>
          <a:custGeom>
            <a:avLst/>
            <a:gdLst/>
            <a:ahLst/>
            <a:cxnLst/>
            <a:rect l="l" t="t" r="r" b="b"/>
            <a:pathLst>
              <a:path w="6234" h="6222" extrusionOk="0">
                <a:moveTo>
                  <a:pt x="3117" y="0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21"/>
                  <a:pt x="3117" y="6221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0"/>
                  <a:pt x="3117" y="0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9562666" y="3376282"/>
            <a:ext cx="255095" cy="254604"/>
          </a:xfrm>
          <a:custGeom>
            <a:avLst/>
            <a:gdLst/>
            <a:ahLst/>
            <a:cxnLst/>
            <a:rect l="l" t="t" r="r" b="b"/>
            <a:pathLst>
              <a:path w="6234" h="6222" extrusionOk="0">
                <a:moveTo>
                  <a:pt x="3117" y="0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21"/>
                  <a:pt x="3117" y="6221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0"/>
                  <a:pt x="3117" y="0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396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>
            <a:spLocks noGrp="1"/>
          </p:cNvSpPr>
          <p:nvPr>
            <p:ph type="subTitle" idx="1"/>
          </p:nvPr>
        </p:nvSpPr>
        <p:spPr>
          <a:xfrm>
            <a:off x="8013733" y="2842100"/>
            <a:ext cx="3341200" cy="1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7236467" y="4748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72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>
            <a:spLocks noGrp="1"/>
          </p:cNvSpPr>
          <p:nvPr>
            <p:ph type="ctrTitle"/>
          </p:nvPr>
        </p:nvSpPr>
        <p:spPr>
          <a:xfrm flipH="1">
            <a:off x="6772400" y="497917"/>
            <a:ext cx="4577200" cy="16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subTitle" idx="1"/>
          </p:nvPr>
        </p:nvSpPr>
        <p:spPr>
          <a:xfrm flipH="1">
            <a:off x="7878745" y="2795800"/>
            <a:ext cx="3485200" cy="14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0"/>
          <p:cNvSpPr/>
          <p:nvPr/>
        </p:nvSpPr>
        <p:spPr>
          <a:xfrm>
            <a:off x="4002119" y="966427"/>
            <a:ext cx="354492" cy="353659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10"/>
          <p:cNvSpPr/>
          <p:nvPr/>
        </p:nvSpPr>
        <p:spPr>
          <a:xfrm>
            <a:off x="4549503" y="664700"/>
            <a:ext cx="263699" cy="263469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p10"/>
          <p:cNvSpPr/>
          <p:nvPr/>
        </p:nvSpPr>
        <p:spPr>
          <a:xfrm>
            <a:off x="4813203" y="1211000"/>
            <a:ext cx="263699" cy="263469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p10"/>
          <p:cNvSpPr/>
          <p:nvPr/>
        </p:nvSpPr>
        <p:spPr>
          <a:xfrm>
            <a:off x="11511686" y="5700260"/>
            <a:ext cx="354492" cy="353659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p10"/>
          <p:cNvSpPr/>
          <p:nvPr/>
        </p:nvSpPr>
        <p:spPr>
          <a:xfrm>
            <a:off x="11248003" y="6141234"/>
            <a:ext cx="263699" cy="263469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49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ig pictur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>
            <a:spLocks noGrp="1"/>
          </p:cNvSpPr>
          <p:nvPr>
            <p:ph type="title"/>
          </p:nvPr>
        </p:nvSpPr>
        <p:spPr>
          <a:xfrm>
            <a:off x="833100" y="4976864"/>
            <a:ext cx="5582000" cy="10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1"/>
          <p:cNvSpPr/>
          <p:nvPr/>
        </p:nvSpPr>
        <p:spPr>
          <a:xfrm>
            <a:off x="11322815" y="1833882"/>
            <a:ext cx="255095" cy="255095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122;p11"/>
          <p:cNvSpPr/>
          <p:nvPr/>
        </p:nvSpPr>
        <p:spPr>
          <a:xfrm>
            <a:off x="1174504" y="1103547"/>
            <a:ext cx="126648" cy="126607"/>
          </a:xfrm>
          <a:custGeom>
            <a:avLst/>
            <a:gdLst/>
            <a:ahLst/>
            <a:cxnLst/>
            <a:rect l="l" t="t" r="r" b="b"/>
            <a:pathLst>
              <a:path w="3095" h="3094" extrusionOk="0">
                <a:moveTo>
                  <a:pt x="1553" y="0"/>
                </a:moveTo>
                <a:cubicBezTo>
                  <a:pt x="1553" y="1553"/>
                  <a:pt x="1" y="1553"/>
                  <a:pt x="1" y="1553"/>
                </a:cubicBezTo>
                <a:cubicBezTo>
                  <a:pt x="1553" y="1553"/>
                  <a:pt x="1553" y="3094"/>
                  <a:pt x="1553" y="3094"/>
                </a:cubicBezTo>
                <a:cubicBezTo>
                  <a:pt x="1553" y="1553"/>
                  <a:pt x="3094" y="1553"/>
                  <a:pt x="3094" y="1553"/>
                </a:cubicBezTo>
                <a:cubicBezTo>
                  <a:pt x="1553" y="1553"/>
                  <a:pt x="1553" y="0"/>
                  <a:pt x="1553" y="0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123;p11"/>
          <p:cNvSpPr/>
          <p:nvPr/>
        </p:nvSpPr>
        <p:spPr>
          <a:xfrm>
            <a:off x="10105350" y="2644183"/>
            <a:ext cx="126607" cy="126607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rgbClr val="8FDF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11"/>
          <p:cNvSpPr/>
          <p:nvPr/>
        </p:nvSpPr>
        <p:spPr>
          <a:xfrm>
            <a:off x="11232014" y="2290303"/>
            <a:ext cx="126156" cy="126607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125;p11"/>
          <p:cNvSpPr/>
          <p:nvPr/>
        </p:nvSpPr>
        <p:spPr>
          <a:xfrm>
            <a:off x="466834" y="761783"/>
            <a:ext cx="126156" cy="126156"/>
          </a:xfrm>
          <a:custGeom>
            <a:avLst/>
            <a:gdLst/>
            <a:ahLst/>
            <a:cxnLst/>
            <a:rect l="l" t="t" r="r" b="b"/>
            <a:pathLst>
              <a:path w="3083" h="3083" extrusionOk="0">
                <a:moveTo>
                  <a:pt x="1541" y="0"/>
                </a:moveTo>
                <a:cubicBezTo>
                  <a:pt x="1541" y="1541"/>
                  <a:pt x="0" y="1541"/>
                  <a:pt x="0" y="1541"/>
                </a:cubicBezTo>
                <a:cubicBezTo>
                  <a:pt x="1541" y="1541"/>
                  <a:pt x="1541" y="3082"/>
                  <a:pt x="1541" y="3082"/>
                </a:cubicBezTo>
                <a:cubicBezTo>
                  <a:pt x="1541" y="1541"/>
                  <a:pt x="3082" y="1541"/>
                  <a:pt x="3082" y="1541"/>
                </a:cubicBezTo>
                <a:cubicBezTo>
                  <a:pt x="1541" y="1541"/>
                  <a:pt x="1541" y="0"/>
                  <a:pt x="1541" y="0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126;p11"/>
          <p:cNvSpPr/>
          <p:nvPr/>
        </p:nvSpPr>
        <p:spPr>
          <a:xfrm>
            <a:off x="9585222" y="3727599"/>
            <a:ext cx="126156" cy="126607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0"/>
                </a:moveTo>
                <a:cubicBezTo>
                  <a:pt x="1541" y="1541"/>
                  <a:pt x="0" y="1541"/>
                  <a:pt x="0" y="1541"/>
                </a:cubicBezTo>
                <a:cubicBezTo>
                  <a:pt x="1541" y="1541"/>
                  <a:pt x="1541" y="3093"/>
                  <a:pt x="1541" y="3093"/>
                </a:cubicBezTo>
                <a:cubicBezTo>
                  <a:pt x="1541" y="1541"/>
                  <a:pt x="3082" y="1541"/>
                  <a:pt x="3082" y="1541"/>
                </a:cubicBezTo>
                <a:cubicBezTo>
                  <a:pt x="1541" y="1541"/>
                  <a:pt x="1541" y="0"/>
                  <a:pt x="1541" y="0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11"/>
          <p:cNvSpPr/>
          <p:nvPr/>
        </p:nvSpPr>
        <p:spPr>
          <a:xfrm>
            <a:off x="1749185" y="404838"/>
            <a:ext cx="255055" cy="255095"/>
          </a:xfrm>
          <a:custGeom>
            <a:avLst/>
            <a:gdLst/>
            <a:ahLst/>
            <a:cxnLst/>
            <a:rect l="l" t="t" r="r" b="b"/>
            <a:pathLst>
              <a:path w="6233" h="6234" extrusionOk="0">
                <a:moveTo>
                  <a:pt x="3139" y="1"/>
                </a:moveTo>
                <a:cubicBezTo>
                  <a:pt x="3117" y="3094"/>
                  <a:pt x="46" y="3106"/>
                  <a:pt x="1" y="3106"/>
                </a:cubicBezTo>
                <a:cubicBezTo>
                  <a:pt x="0" y="3106"/>
                  <a:pt x="0" y="3106"/>
                  <a:pt x="0" y="3106"/>
                </a:cubicBezTo>
                <a:lnTo>
                  <a:pt x="0" y="3106"/>
                </a:lnTo>
                <a:cubicBezTo>
                  <a:pt x="3116" y="3117"/>
                  <a:pt x="3093" y="6233"/>
                  <a:pt x="3093" y="6233"/>
                </a:cubicBezTo>
                <a:cubicBezTo>
                  <a:pt x="3116" y="3162"/>
                  <a:pt x="6143" y="3140"/>
                  <a:pt x="6231" y="3140"/>
                </a:cubicBezTo>
                <a:cubicBezTo>
                  <a:pt x="6232" y="3140"/>
                  <a:pt x="6233" y="3140"/>
                  <a:pt x="6233" y="3140"/>
                </a:cubicBezTo>
                <a:cubicBezTo>
                  <a:pt x="3120" y="3117"/>
                  <a:pt x="3139" y="8"/>
                  <a:pt x="3139" y="1"/>
                </a:cubicBezTo>
                <a:close/>
              </a:path>
            </a:pathLst>
          </a:custGeom>
          <a:solidFill>
            <a:srgbClr val="8FDF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128;p11"/>
          <p:cNvSpPr/>
          <p:nvPr/>
        </p:nvSpPr>
        <p:spPr>
          <a:xfrm>
            <a:off x="10217307" y="2864373"/>
            <a:ext cx="255095" cy="255055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11"/>
          <p:cNvSpPr/>
          <p:nvPr/>
        </p:nvSpPr>
        <p:spPr>
          <a:xfrm>
            <a:off x="11577915" y="3663366"/>
            <a:ext cx="255095" cy="255095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30;p11"/>
          <p:cNvSpPr/>
          <p:nvPr/>
        </p:nvSpPr>
        <p:spPr>
          <a:xfrm>
            <a:off x="10867881" y="3200637"/>
            <a:ext cx="126156" cy="126607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3258174" y="464939"/>
            <a:ext cx="255095" cy="255055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35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3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>
            <a:spLocks noGrp="1"/>
          </p:cNvSpPr>
          <p:nvPr>
            <p:ph type="title" hasCustomPrompt="1"/>
          </p:nvPr>
        </p:nvSpPr>
        <p:spPr>
          <a:xfrm rot="143">
            <a:off x="1639600" y="606433"/>
            <a:ext cx="9592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93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4" name="Google Shape;134;p12"/>
          <p:cNvSpPr txBox="1">
            <a:spLocks noGrp="1"/>
          </p:cNvSpPr>
          <p:nvPr>
            <p:ph type="subTitle" idx="1"/>
          </p:nvPr>
        </p:nvSpPr>
        <p:spPr>
          <a:xfrm flipH="1">
            <a:off x="7319200" y="2162733"/>
            <a:ext cx="3912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5" name="Google Shape;135;p12"/>
          <p:cNvSpPr/>
          <p:nvPr/>
        </p:nvSpPr>
        <p:spPr>
          <a:xfrm>
            <a:off x="2004882" y="2868999"/>
            <a:ext cx="255095" cy="255095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36;p12"/>
          <p:cNvSpPr/>
          <p:nvPr/>
        </p:nvSpPr>
        <p:spPr>
          <a:xfrm>
            <a:off x="527350" y="2040666"/>
            <a:ext cx="126607" cy="126607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12"/>
          <p:cNvSpPr/>
          <p:nvPr/>
        </p:nvSpPr>
        <p:spPr>
          <a:xfrm>
            <a:off x="1914081" y="3325421"/>
            <a:ext cx="126156" cy="126607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12"/>
          <p:cNvSpPr/>
          <p:nvPr/>
        </p:nvSpPr>
        <p:spPr>
          <a:xfrm>
            <a:off x="639307" y="2260857"/>
            <a:ext cx="255095" cy="255055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39;p12"/>
          <p:cNvSpPr/>
          <p:nvPr/>
        </p:nvSpPr>
        <p:spPr>
          <a:xfrm>
            <a:off x="7319194" y="3507079"/>
            <a:ext cx="183279" cy="183268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40;p12"/>
          <p:cNvSpPr/>
          <p:nvPr/>
        </p:nvSpPr>
        <p:spPr>
          <a:xfrm>
            <a:off x="7481262" y="3825806"/>
            <a:ext cx="369281" cy="369201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12"/>
          <p:cNvSpPr/>
          <p:nvPr/>
        </p:nvSpPr>
        <p:spPr>
          <a:xfrm>
            <a:off x="11438672" y="440043"/>
            <a:ext cx="126648" cy="126156"/>
          </a:xfrm>
          <a:custGeom>
            <a:avLst/>
            <a:gdLst/>
            <a:ahLst/>
            <a:cxnLst/>
            <a:rect l="l" t="t" r="r" b="b"/>
            <a:pathLst>
              <a:path w="3095" h="3083" extrusionOk="0">
                <a:moveTo>
                  <a:pt x="1553" y="1"/>
                </a:moveTo>
                <a:cubicBezTo>
                  <a:pt x="1553" y="1542"/>
                  <a:pt x="1" y="1542"/>
                  <a:pt x="1" y="1542"/>
                </a:cubicBezTo>
                <a:cubicBezTo>
                  <a:pt x="1553" y="1542"/>
                  <a:pt x="1553" y="3082"/>
                  <a:pt x="1553" y="3082"/>
                </a:cubicBezTo>
                <a:cubicBezTo>
                  <a:pt x="1553" y="1542"/>
                  <a:pt x="3094" y="1542"/>
                  <a:pt x="3094" y="1542"/>
                </a:cubicBezTo>
                <a:cubicBezTo>
                  <a:pt x="1553" y="1542"/>
                  <a:pt x="1553" y="1"/>
                  <a:pt x="1553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Google Shape;142;p12"/>
          <p:cNvSpPr/>
          <p:nvPr/>
        </p:nvSpPr>
        <p:spPr>
          <a:xfrm>
            <a:off x="11112131" y="544021"/>
            <a:ext cx="255055" cy="255095"/>
          </a:xfrm>
          <a:custGeom>
            <a:avLst/>
            <a:gdLst/>
            <a:ahLst/>
            <a:cxnLst/>
            <a:rect l="l" t="t" r="r" b="b"/>
            <a:pathLst>
              <a:path w="6233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Google Shape;143;p12"/>
          <p:cNvSpPr/>
          <p:nvPr/>
        </p:nvSpPr>
        <p:spPr>
          <a:xfrm>
            <a:off x="10902572" y="4195010"/>
            <a:ext cx="126648" cy="126156"/>
          </a:xfrm>
          <a:custGeom>
            <a:avLst/>
            <a:gdLst/>
            <a:ahLst/>
            <a:cxnLst/>
            <a:rect l="l" t="t" r="r" b="b"/>
            <a:pathLst>
              <a:path w="3095" h="3083" extrusionOk="0">
                <a:moveTo>
                  <a:pt x="1553" y="1"/>
                </a:moveTo>
                <a:cubicBezTo>
                  <a:pt x="1553" y="1542"/>
                  <a:pt x="1" y="1542"/>
                  <a:pt x="1" y="1542"/>
                </a:cubicBezTo>
                <a:cubicBezTo>
                  <a:pt x="1553" y="1542"/>
                  <a:pt x="1553" y="3082"/>
                  <a:pt x="1553" y="3082"/>
                </a:cubicBezTo>
                <a:cubicBezTo>
                  <a:pt x="1553" y="1542"/>
                  <a:pt x="3094" y="1542"/>
                  <a:pt x="3094" y="1542"/>
                </a:cubicBezTo>
                <a:cubicBezTo>
                  <a:pt x="1553" y="1542"/>
                  <a:pt x="1553" y="1"/>
                  <a:pt x="1553" y="1"/>
                </a:cubicBezTo>
                <a:close/>
              </a:path>
            </a:pathLst>
          </a:custGeom>
          <a:solidFill>
            <a:srgbClr val="E87C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10576031" y="4298987"/>
            <a:ext cx="255055" cy="255095"/>
          </a:xfrm>
          <a:custGeom>
            <a:avLst/>
            <a:gdLst/>
            <a:ahLst/>
            <a:cxnLst/>
            <a:rect l="l" t="t" r="r" b="b"/>
            <a:pathLst>
              <a:path w="6233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10515527" y="3825813"/>
            <a:ext cx="183279" cy="183268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9038761" y="3749846"/>
            <a:ext cx="183279" cy="183268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Google Shape;147;p12"/>
          <p:cNvSpPr/>
          <p:nvPr/>
        </p:nvSpPr>
        <p:spPr>
          <a:xfrm>
            <a:off x="1384495" y="997735"/>
            <a:ext cx="369260" cy="369260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rgbClr val="FFD92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Google Shape;148;p12"/>
          <p:cNvSpPr/>
          <p:nvPr/>
        </p:nvSpPr>
        <p:spPr>
          <a:xfrm>
            <a:off x="1384517" y="1484366"/>
            <a:ext cx="126607" cy="126607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18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 ExtraBold"/>
              <a:buNone/>
              <a:defRPr sz="24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 ExtraBold"/>
              <a:buNone/>
              <a:defRPr sz="24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 ExtraBold"/>
              <a:buNone/>
              <a:defRPr sz="24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 ExtraBold"/>
              <a:buNone/>
              <a:defRPr sz="24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 ExtraBold"/>
              <a:buNone/>
              <a:defRPr sz="24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 ExtraBold"/>
              <a:buNone/>
              <a:defRPr sz="24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 ExtraBold"/>
              <a:buNone/>
              <a:defRPr sz="24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 ExtraBold"/>
              <a:buNone/>
              <a:defRPr sz="24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 ExtraBold"/>
              <a:buNone/>
              <a:defRPr sz="24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●"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■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■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○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uli"/>
              <a:buChar char="■"/>
              <a:defRPr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09709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9" r:id="rId17"/>
    <p:sldLayoutId id="2147483690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subTitle" idx="1"/>
          </p:nvPr>
        </p:nvSpPr>
        <p:spPr>
          <a:xfrm rot="1312">
            <a:off x="3851805" y="2583527"/>
            <a:ext cx="5127277" cy="5530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dirty="0"/>
              <a:t>Lesson 1: Getting started</a:t>
            </a:r>
            <a:endParaRPr sz="2800"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ctrTitle"/>
          </p:nvPr>
        </p:nvSpPr>
        <p:spPr>
          <a:xfrm rot="954">
            <a:off x="616828" y="1569"/>
            <a:ext cx="11311376" cy="234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600" dirty="0"/>
              <a:t>Unit 8:</a:t>
            </a:r>
            <a:br>
              <a:rPr lang="en" sz="6600" dirty="0"/>
            </a:br>
            <a:r>
              <a:rPr lang="en" sz="6600" dirty="0"/>
              <a:t>English speaking countries</a:t>
            </a:r>
            <a:endParaRPr sz="6600" dirty="0"/>
          </a:p>
        </p:txBody>
      </p:sp>
      <p:grpSp>
        <p:nvGrpSpPr>
          <p:cNvPr id="419" name="Google Shape;419;p40"/>
          <p:cNvGrpSpPr/>
          <p:nvPr/>
        </p:nvGrpSpPr>
        <p:grpSpPr>
          <a:xfrm>
            <a:off x="648661" y="3181890"/>
            <a:ext cx="10892233" cy="3804492"/>
            <a:chOff x="1143725" y="2848950"/>
            <a:chExt cx="6712000" cy="2344400"/>
          </a:xfrm>
        </p:grpSpPr>
        <p:sp>
          <p:nvSpPr>
            <p:cNvPr id="420" name="Google Shape;420;p40"/>
            <p:cNvSpPr/>
            <p:nvPr/>
          </p:nvSpPr>
          <p:spPr>
            <a:xfrm>
              <a:off x="2943325" y="3267800"/>
              <a:ext cx="249550" cy="90575"/>
            </a:xfrm>
            <a:custGeom>
              <a:avLst/>
              <a:gdLst/>
              <a:ahLst/>
              <a:cxnLst/>
              <a:rect l="l" t="t" r="r" b="b"/>
              <a:pathLst>
                <a:path w="9982" h="3623" extrusionOk="0">
                  <a:moveTo>
                    <a:pt x="886" y="1"/>
                  </a:moveTo>
                  <a:lnTo>
                    <a:pt x="0" y="3623"/>
                  </a:lnTo>
                  <a:lnTo>
                    <a:pt x="9981" y="3623"/>
                  </a:lnTo>
                  <a:lnTo>
                    <a:pt x="9084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2439950" y="3367850"/>
              <a:ext cx="1256000" cy="1625975"/>
            </a:xfrm>
            <a:custGeom>
              <a:avLst/>
              <a:gdLst/>
              <a:ahLst/>
              <a:cxnLst/>
              <a:rect l="l" t="t" r="r" b="b"/>
              <a:pathLst>
                <a:path w="50240" h="65039" extrusionOk="0">
                  <a:moveTo>
                    <a:pt x="21308" y="23654"/>
                  </a:moveTo>
                  <a:lnTo>
                    <a:pt x="21308" y="26713"/>
                  </a:lnTo>
                  <a:lnTo>
                    <a:pt x="18261" y="26713"/>
                  </a:lnTo>
                  <a:lnTo>
                    <a:pt x="18261" y="23654"/>
                  </a:lnTo>
                  <a:close/>
                  <a:moveTo>
                    <a:pt x="26644" y="23654"/>
                  </a:moveTo>
                  <a:lnTo>
                    <a:pt x="26644" y="26713"/>
                  </a:lnTo>
                  <a:lnTo>
                    <a:pt x="23596" y="26713"/>
                  </a:lnTo>
                  <a:lnTo>
                    <a:pt x="23596" y="23654"/>
                  </a:lnTo>
                  <a:close/>
                  <a:moveTo>
                    <a:pt x="31991" y="23654"/>
                  </a:moveTo>
                  <a:lnTo>
                    <a:pt x="31991" y="26713"/>
                  </a:lnTo>
                  <a:lnTo>
                    <a:pt x="28943" y="26713"/>
                  </a:lnTo>
                  <a:lnTo>
                    <a:pt x="28943" y="23654"/>
                  </a:lnTo>
                  <a:close/>
                  <a:moveTo>
                    <a:pt x="15973" y="42351"/>
                  </a:moveTo>
                  <a:lnTo>
                    <a:pt x="15973" y="45398"/>
                  </a:lnTo>
                  <a:lnTo>
                    <a:pt x="12914" y="45398"/>
                  </a:lnTo>
                  <a:lnTo>
                    <a:pt x="12914" y="42351"/>
                  </a:lnTo>
                  <a:close/>
                  <a:moveTo>
                    <a:pt x="21308" y="42351"/>
                  </a:moveTo>
                  <a:lnTo>
                    <a:pt x="21308" y="45398"/>
                  </a:lnTo>
                  <a:lnTo>
                    <a:pt x="18261" y="45398"/>
                  </a:lnTo>
                  <a:lnTo>
                    <a:pt x="18261" y="42351"/>
                  </a:lnTo>
                  <a:close/>
                  <a:moveTo>
                    <a:pt x="26644" y="42351"/>
                  </a:moveTo>
                  <a:lnTo>
                    <a:pt x="26644" y="45398"/>
                  </a:lnTo>
                  <a:lnTo>
                    <a:pt x="23596" y="45398"/>
                  </a:lnTo>
                  <a:lnTo>
                    <a:pt x="23596" y="42351"/>
                  </a:lnTo>
                  <a:close/>
                  <a:moveTo>
                    <a:pt x="31991" y="42351"/>
                  </a:moveTo>
                  <a:lnTo>
                    <a:pt x="31991" y="45398"/>
                  </a:lnTo>
                  <a:lnTo>
                    <a:pt x="28943" y="45398"/>
                  </a:lnTo>
                  <a:lnTo>
                    <a:pt x="28943" y="42351"/>
                  </a:lnTo>
                  <a:close/>
                  <a:moveTo>
                    <a:pt x="37326" y="42351"/>
                  </a:moveTo>
                  <a:lnTo>
                    <a:pt x="37326" y="45398"/>
                  </a:lnTo>
                  <a:lnTo>
                    <a:pt x="34279" y="45398"/>
                  </a:lnTo>
                  <a:lnTo>
                    <a:pt x="34279" y="42351"/>
                  </a:lnTo>
                  <a:close/>
                  <a:moveTo>
                    <a:pt x="20043" y="0"/>
                  </a:moveTo>
                  <a:lnTo>
                    <a:pt x="9223" y="44191"/>
                  </a:lnTo>
                  <a:lnTo>
                    <a:pt x="6106" y="41857"/>
                  </a:lnTo>
                  <a:lnTo>
                    <a:pt x="0" y="65039"/>
                  </a:lnTo>
                  <a:lnTo>
                    <a:pt x="50240" y="65039"/>
                  </a:lnTo>
                  <a:lnTo>
                    <a:pt x="44145" y="41857"/>
                  </a:lnTo>
                  <a:lnTo>
                    <a:pt x="41029" y="44191"/>
                  </a:lnTo>
                  <a:lnTo>
                    <a:pt x="30208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2992475" y="2848950"/>
              <a:ext cx="151250" cy="309075"/>
            </a:xfrm>
            <a:custGeom>
              <a:avLst/>
              <a:gdLst/>
              <a:ahLst/>
              <a:cxnLst/>
              <a:rect l="l" t="t" r="r" b="b"/>
              <a:pathLst>
                <a:path w="6050" h="12363" extrusionOk="0">
                  <a:moveTo>
                    <a:pt x="3025" y="1"/>
                  </a:moveTo>
                  <a:lnTo>
                    <a:pt x="1" y="12362"/>
                  </a:lnTo>
                  <a:lnTo>
                    <a:pt x="6049" y="12362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2373250" y="4372575"/>
              <a:ext cx="211025" cy="621250"/>
            </a:xfrm>
            <a:custGeom>
              <a:avLst/>
              <a:gdLst/>
              <a:ahLst/>
              <a:cxnLst/>
              <a:rect l="l" t="t" r="r" b="b"/>
              <a:pathLst>
                <a:path w="8441" h="24850" extrusionOk="0">
                  <a:moveTo>
                    <a:pt x="6544" y="0"/>
                  </a:moveTo>
                  <a:lnTo>
                    <a:pt x="1" y="24850"/>
                  </a:lnTo>
                  <a:lnTo>
                    <a:pt x="2278" y="24850"/>
                  </a:lnTo>
                  <a:lnTo>
                    <a:pt x="8441" y="1426"/>
                  </a:lnTo>
                  <a:lnTo>
                    <a:pt x="6544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3551625" y="4372575"/>
              <a:ext cx="211300" cy="621250"/>
            </a:xfrm>
            <a:custGeom>
              <a:avLst/>
              <a:gdLst/>
              <a:ahLst/>
              <a:cxnLst/>
              <a:rect l="l" t="t" r="r" b="b"/>
              <a:pathLst>
                <a:path w="8452" h="24850" extrusionOk="0">
                  <a:moveTo>
                    <a:pt x="1909" y="0"/>
                  </a:moveTo>
                  <a:lnTo>
                    <a:pt x="0" y="1426"/>
                  </a:lnTo>
                  <a:lnTo>
                    <a:pt x="6175" y="24850"/>
                  </a:lnTo>
                  <a:lnTo>
                    <a:pt x="8452" y="24850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2967750" y="3167475"/>
              <a:ext cx="200400" cy="90575"/>
            </a:xfrm>
            <a:custGeom>
              <a:avLst/>
              <a:gdLst/>
              <a:ahLst/>
              <a:cxnLst/>
              <a:rect l="l" t="t" r="r" b="b"/>
              <a:pathLst>
                <a:path w="8016" h="3623" extrusionOk="0">
                  <a:moveTo>
                    <a:pt x="886" y="1"/>
                  </a:moveTo>
                  <a:lnTo>
                    <a:pt x="1" y="3623"/>
                  </a:lnTo>
                  <a:lnTo>
                    <a:pt x="8015" y="3623"/>
                  </a:lnTo>
                  <a:lnTo>
                    <a:pt x="7130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903525" y="3446625"/>
              <a:ext cx="109550" cy="182000"/>
            </a:xfrm>
            <a:custGeom>
              <a:avLst/>
              <a:gdLst/>
              <a:ahLst/>
              <a:cxnLst/>
              <a:rect l="l" t="t" r="r" b="b"/>
              <a:pathLst>
                <a:path w="4382" h="7280" extrusionOk="0">
                  <a:moveTo>
                    <a:pt x="4381" y="0"/>
                  </a:moveTo>
                  <a:cubicBezTo>
                    <a:pt x="3140" y="886"/>
                    <a:pt x="1392" y="2817"/>
                    <a:pt x="0" y="6957"/>
                  </a:cubicBezTo>
                  <a:cubicBezTo>
                    <a:pt x="472" y="7084"/>
                    <a:pt x="966" y="7187"/>
                    <a:pt x="1484" y="7279"/>
                  </a:cubicBezTo>
                  <a:cubicBezTo>
                    <a:pt x="2369" y="3185"/>
                    <a:pt x="3485" y="1081"/>
                    <a:pt x="4381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818725" y="4554550"/>
              <a:ext cx="69300" cy="257025"/>
            </a:xfrm>
            <a:custGeom>
              <a:avLst/>
              <a:gdLst/>
              <a:ahLst/>
              <a:cxnLst/>
              <a:rect l="l" t="t" r="r" b="b"/>
              <a:pathLst>
                <a:path w="2772" h="10281" extrusionOk="0">
                  <a:moveTo>
                    <a:pt x="184" y="0"/>
                  </a:moveTo>
                  <a:cubicBezTo>
                    <a:pt x="104" y="3277"/>
                    <a:pt x="46" y="6348"/>
                    <a:pt x="0" y="8981"/>
                  </a:cubicBezTo>
                  <a:cubicBezTo>
                    <a:pt x="322" y="9234"/>
                    <a:pt x="1150" y="9786"/>
                    <a:pt x="2656" y="10280"/>
                  </a:cubicBezTo>
                  <a:cubicBezTo>
                    <a:pt x="2691" y="7670"/>
                    <a:pt x="2725" y="4531"/>
                    <a:pt x="2771" y="1150"/>
                  </a:cubicBezTo>
                  <a:cubicBezTo>
                    <a:pt x="1863" y="886"/>
                    <a:pt x="989" y="495"/>
                    <a:pt x="184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2003850" y="3429075"/>
              <a:ext cx="94025" cy="208725"/>
            </a:xfrm>
            <a:custGeom>
              <a:avLst/>
              <a:gdLst/>
              <a:ahLst/>
              <a:cxnLst/>
              <a:rect l="l" t="t" r="r" b="b"/>
              <a:pathLst>
                <a:path w="3761" h="8349" extrusionOk="0">
                  <a:moveTo>
                    <a:pt x="1875" y="1"/>
                  </a:moveTo>
                  <a:cubicBezTo>
                    <a:pt x="1610" y="265"/>
                    <a:pt x="656" y="1691"/>
                    <a:pt x="1" y="8280"/>
                  </a:cubicBezTo>
                  <a:cubicBezTo>
                    <a:pt x="610" y="8326"/>
                    <a:pt x="1231" y="8349"/>
                    <a:pt x="1886" y="8349"/>
                  </a:cubicBezTo>
                  <a:cubicBezTo>
                    <a:pt x="2530" y="8349"/>
                    <a:pt x="3151" y="8326"/>
                    <a:pt x="3761" y="8303"/>
                  </a:cubicBezTo>
                  <a:cubicBezTo>
                    <a:pt x="3105" y="1726"/>
                    <a:pt x="2162" y="288"/>
                    <a:pt x="1875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2067950" y="3439150"/>
              <a:ext cx="84250" cy="196925"/>
            </a:xfrm>
            <a:custGeom>
              <a:avLst/>
              <a:gdLst/>
              <a:ahLst/>
              <a:cxnLst/>
              <a:rect l="l" t="t" r="r" b="b"/>
              <a:pathLst>
                <a:path w="3370" h="7877" extrusionOk="0">
                  <a:moveTo>
                    <a:pt x="1" y="0"/>
                  </a:moveTo>
                  <a:lnTo>
                    <a:pt x="1" y="0"/>
                  </a:lnTo>
                  <a:cubicBezTo>
                    <a:pt x="472" y="989"/>
                    <a:pt x="1105" y="3151"/>
                    <a:pt x="1588" y="7877"/>
                  </a:cubicBezTo>
                  <a:cubicBezTo>
                    <a:pt x="2197" y="7854"/>
                    <a:pt x="2795" y="7808"/>
                    <a:pt x="3370" y="7739"/>
                  </a:cubicBezTo>
                  <a:cubicBezTo>
                    <a:pt x="2289" y="2714"/>
                    <a:pt x="863" y="748"/>
                    <a:pt x="1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858100" y="3629450"/>
              <a:ext cx="80525" cy="232300"/>
            </a:xfrm>
            <a:custGeom>
              <a:avLst/>
              <a:gdLst/>
              <a:ahLst/>
              <a:cxnLst/>
              <a:rect l="l" t="t" r="r" b="b"/>
              <a:pathLst>
                <a:path w="3221" h="9292" extrusionOk="0">
                  <a:moveTo>
                    <a:pt x="1691" y="1"/>
                  </a:moveTo>
                  <a:cubicBezTo>
                    <a:pt x="989" y="2208"/>
                    <a:pt x="380" y="5026"/>
                    <a:pt x="1" y="8590"/>
                  </a:cubicBezTo>
                  <a:cubicBezTo>
                    <a:pt x="679" y="8878"/>
                    <a:pt x="1392" y="9119"/>
                    <a:pt x="2116" y="9292"/>
                  </a:cubicBezTo>
                  <a:lnTo>
                    <a:pt x="2116" y="9280"/>
                  </a:lnTo>
                  <a:cubicBezTo>
                    <a:pt x="2358" y="5589"/>
                    <a:pt x="2749" y="2657"/>
                    <a:pt x="3220" y="334"/>
                  </a:cubicBezTo>
                  <a:cubicBezTo>
                    <a:pt x="2691" y="242"/>
                    <a:pt x="2185" y="127"/>
                    <a:pt x="1691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816425" y="4790850"/>
              <a:ext cx="68725" cy="202975"/>
            </a:xfrm>
            <a:custGeom>
              <a:avLst/>
              <a:gdLst/>
              <a:ahLst/>
              <a:cxnLst/>
              <a:rect l="l" t="t" r="r" b="b"/>
              <a:pathLst>
                <a:path w="2749" h="8119" extrusionOk="0">
                  <a:moveTo>
                    <a:pt x="92" y="0"/>
                  </a:moveTo>
                  <a:cubicBezTo>
                    <a:pt x="23" y="4290"/>
                    <a:pt x="0" y="7348"/>
                    <a:pt x="0" y="8119"/>
                  </a:cubicBezTo>
                  <a:lnTo>
                    <a:pt x="2702" y="8119"/>
                  </a:lnTo>
                  <a:cubicBezTo>
                    <a:pt x="2702" y="7429"/>
                    <a:pt x="2714" y="4888"/>
                    <a:pt x="2748" y="1242"/>
                  </a:cubicBezTo>
                  <a:cubicBezTo>
                    <a:pt x="1392" y="817"/>
                    <a:pt x="541" y="322"/>
                    <a:pt x="92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840850" y="3854250"/>
              <a:ext cx="69600" cy="244100"/>
            </a:xfrm>
            <a:custGeom>
              <a:avLst/>
              <a:gdLst/>
              <a:ahLst/>
              <a:cxnLst/>
              <a:rect l="l" t="t" r="r" b="b"/>
              <a:pathLst>
                <a:path w="2784" h="9764" extrusionOk="0">
                  <a:moveTo>
                    <a:pt x="645" y="1"/>
                  </a:moveTo>
                  <a:cubicBezTo>
                    <a:pt x="633" y="104"/>
                    <a:pt x="622" y="208"/>
                    <a:pt x="610" y="323"/>
                  </a:cubicBezTo>
                  <a:cubicBezTo>
                    <a:pt x="380" y="2806"/>
                    <a:pt x="173" y="5727"/>
                    <a:pt x="1" y="8843"/>
                  </a:cubicBezTo>
                  <a:cubicBezTo>
                    <a:pt x="748" y="9234"/>
                    <a:pt x="1541" y="9533"/>
                    <a:pt x="2358" y="9763"/>
                  </a:cubicBezTo>
                  <a:cubicBezTo>
                    <a:pt x="2473" y="6440"/>
                    <a:pt x="2611" y="3347"/>
                    <a:pt x="2783" y="691"/>
                  </a:cubicBezTo>
                  <a:cubicBezTo>
                    <a:pt x="2047" y="518"/>
                    <a:pt x="1334" y="288"/>
                    <a:pt x="645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2088950" y="3446625"/>
              <a:ext cx="111275" cy="184850"/>
            </a:xfrm>
            <a:custGeom>
              <a:avLst/>
              <a:gdLst/>
              <a:ahLst/>
              <a:cxnLst/>
              <a:rect l="l" t="t" r="r" b="b"/>
              <a:pathLst>
                <a:path w="4451" h="7394" extrusionOk="0">
                  <a:moveTo>
                    <a:pt x="0" y="0"/>
                  </a:moveTo>
                  <a:lnTo>
                    <a:pt x="0" y="0"/>
                  </a:lnTo>
                  <a:cubicBezTo>
                    <a:pt x="897" y="1093"/>
                    <a:pt x="2024" y="3231"/>
                    <a:pt x="2909" y="7394"/>
                  </a:cubicBezTo>
                  <a:cubicBezTo>
                    <a:pt x="3450" y="7337"/>
                    <a:pt x="3956" y="7256"/>
                    <a:pt x="4450" y="7176"/>
                  </a:cubicBezTo>
                  <a:cubicBezTo>
                    <a:pt x="3047" y="2886"/>
                    <a:pt x="1254" y="909"/>
                    <a:pt x="0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950100" y="3439150"/>
              <a:ext cx="83675" cy="196350"/>
            </a:xfrm>
            <a:custGeom>
              <a:avLst/>
              <a:gdLst/>
              <a:ahLst/>
              <a:cxnLst/>
              <a:rect l="l" t="t" r="r" b="b"/>
              <a:pathLst>
                <a:path w="3347" h="7854" extrusionOk="0">
                  <a:moveTo>
                    <a:pt x="3346" y="0"/>
                  </a:moveTo>
                  <a:lnTo>
                    <a:pt x="3346" y="0"/>
                  </a:lnTo>
                  <a:cubicBezTo>
                    <a:pt x="2495" y="748"/>
                    <a:pt x="1081" y="2691"/>
                    <a:pt x="0" y="7647"/>
                  </a:cubicBezTo>
                  <a:cubicBezTo>
                    <a:pt x="575" y="7739"/>
                    <a:pt x="1162" y="7808"/>
                    <a:pt x="1771" y="7854"/>
                  </a:cubicBezTo>
                  <a:cubicBezTo>
                    <a:pt x="2243" y="3139"/>
                    <a:pt x="2875" y="978"/>
                    <a:pt x="3346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2163675" y="3635200"/>
              <a:ext cx="81100" cy="231725"/>
            </a:xfrm>
            <a:custGeom>
              <a:avLst/>
              <a:gdLst/>
              <a:ahLst/>
              <a:cxnLst/>
              <a:rect l="l" t="t" r="r" b="b"/>
              <a:pathLst>
                <a:path w="3244" h="9269" extrusionOk="0">
                  <a:moveTo>
                    <a:pt x="1576" y="1"/>
                  </a:moveTo>
                  <a:cubicBezTo>
                    <a:pt x="1070" y="92"/>
                    <a:pt x="541" y="173"/>
                    <a:pt x="1" y="230"/>
                  </a:cubicBezTo>
                  <a:cubicBezTo>
                    <a:pt x="472" y="2530"/>
                    <a:pt x="852" y="5417"/>
                    <a:pt x="1082" y="9050"/>
                  </a:cubicBezTo>
                  <a:cubicBezTo>
                    <a:pt x="1082" y="9119"/>
                    <a:pt x="1093" y="9200"/>
                    <a:pt x="1105" y="9269"/>
                  </a:cubicBezTo>
                  <a:cubicBezTo>
                    <a:pt x="1829" y="9154"/>
                    <a:pt x="2542" y="8993"/>
                    <a:pt x="3244" y="8786"/>
                  </a:cubicBezTo>
                  <a:cubicBezTo>
                    <a:pt x="2887" y="5129"/>
                    <a:pt x="2289" y="2254"/>
                    <a:pt x="1576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977700" y="4601125"/>
              <a:ext cx="146350" cy="233150"/>
            </a:xfrm>
            <a:custGeom>
              <a:avLst/>
              <a:gdLst/>
              <a:ahLst/>
              <a:cxnLst/>
              <a:rect l="l" t="t" r="r" b="b"/>
              <a:pathLst>
                <a:path w="5854" h="9326" extrusionOk="0">
                  <a:moveTo>
                    <a:pt x="58" y="0"/>
                  </a:moveTo>
                  <a:cubicBezTo>
                    <a:pt x="35" y="3450"/>
                    <a:pt x="12" y="6612"/>
                    <a:pt x="0" y="9176"/>
                  </a:cubicBezTo>
                  <a:cubicBezTo>
                    <a:pt x="978" y="9280"/>
                    <a:pt x="1955" y="9326"/>
                    <a:pt x="2932" y="9326"/>
                  </a:cubicBezTo>
                  <a:cubicBezTo>
                    <a:pt x="4013" y="9326"/>
                    <a:pt x="4979" y="9291"/>
                    <a:pt x="5853" y="9222"/>
                  </a:cubicBezTo>
                  <a:cubicBezTo>
                    <a:pt x="5842" y="6647"/>
                    <a:pt x="5830" y="3484"/>
                    <a:pt x="5796" y="35"/>
                  </a:cubicBezTo>
                  <a:cubicBezTo>
                    <a:pt x="4933" y="92"/>
                    <a:pt x="3990" y="127"/>
                    <a:pt x="2921" y="127"/>
                  </a:cubicBezTo>
                  <a:cubicBezTo>
                    <a:pt x="2824" y="128"/>
                    <a:pt x="2728" y="128"/>
                    <a:pt x="2632" y="128"/>
                  </a:cubicBezTo>
                  <a:cubicBezTo>
                    <a:pt x="1774" y="128"/>
                    <a:pt x="916" y="83"/>
                    <a:pt x="58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979125" y="4361925"/>
              <a:ext cx="143775" cy="233175"/>
            </a:xfrm>
            <a:custGeom>
              <a:avLst/>
              <a:gdLst/>
              <a:ahLst/>
              <a:cxnLst/>
              <a:rect l="l" t="t" r="r" b="b"/>
              <a:pathLst>
                <a:path w="5751" h="9327" extrusionOk="0">
                  <a:moveTo>
                    <a:pt x="81" y="1"/>
                  </a:moveTo>
                  <a:cubicBezTo>
                    <a:pt x="47" y="3140"/>
                    <a:pt x="24" y="6256"/>
                    <a:pt x="1" y="9189"/>
                  </a:cubicBezTo>
                  <a:cubicBezTo>
                    <a:pt x="955" y="9281"/>
                    <a:pt x="1921" y="9327"/>
                    <a:pt x="2875" y="9327"/>
                  </a:cubicBezTo>
                  <a:cubicBezTo>
                    <a:pt x="3933" y="9327"/>
                    <a:pt x="4888" y="9292"/>
                    <a:pt x="5750" y="9235"/>
                  </a:cubicBezTo>
                  <a:cubicBezTo>
                    <a:pt x="5727" y="6314"/>
                    <a:pt x="5704" y="3198"/>
                    <a:pt x="5670" y="47"/>
                  </a:cubicBezTo>
                  <a:cubicBezTo>
                    <a:pt x="4819" y="93"/>
                    <a:pt x="3899" y="127"/>
                    <a:pt x="2875" y="127"/>
                  </a:cubicBezTo>
                  <a:cubicBezTo>
                    <a:pt x="1852" y="127"/>
                    <a:pt x="921" y="81"/>
                    <a:pt x="81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2191575" y="3864325"/>
              <a:ext cx="70175" cy="239775"/>
            </a:xfrm>
            <a:custGeom>
              <a:avLst/>
              <a:gdLst/>
              <a:ahLst/>
              <a:cxnLst/>
              <a:rect l="l" t="t" r="r" b="b"/>
              <a:pathLst>
                <a:path w="2807" h="9591" extrusionOk="0">
                  <a:moveTo>
                    <a:pt x="2162" y="0"/>
                  </a:moveTo>
                  <a:cubicBezTo>
                    <a:pt x="1461" y="207"/>
                    <a:pt x="736" y="357"/>
                    <a:pt x="0" y="472"/>
                  </a:cubicBezTo>
                  <a:cubicBezTo>
                    <a:pt x="173" y="3162"/>
                    <a:pt x="311" y="6279"/>
                    <a:pt x="426" y="9590"/>
                  </a:cubicBezTo>
                  <a:cubicBezTo>
                    <a:pt x="1231" y="9452"/>
                    <a:pt x="2024" y="9245"/>
                    <a:pt x="2806" y="8981"/>
                  </a:cubicBezTo>
                  <a:cubicBezTo>
                    <a:pt x="2622" y="5692"/>
                    <a:pt x="2415" y="2622"/>
                    <a:pt x="2162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984600" y="3883875"/>
              <a:ext cx="132550" cy="232575"/>
            </a:xfrm>
            <a:custGeom>
              <a:avLst/>
              <a:gdLst/>
              <a:ahLst/>
              <a:cxnLst/>
              <a:rect l="l" t="t" r="r" b="b"/>
              <a:pathLst>
                <a:path w="5302" h="9303" extrusionOk="0">
                  <a:moveTo>
                    <a:pt x="196" y="0"/>
                  </a:moveTo>
                  <a:cubicBezTo>
                    <a:pt x="127" y="2702"/>
                    <a:pt x="58" y="5842"/>
                    <a:pt x="0" y="9176"/>
                  </a:cubicBezTo>
                  <a:cubicBezTo>
                    <a:pt x="805" y="9257"/>
                    <a:pt x="1679" y="9303"/>
                    <a:pt x="2656" y="9303"/>
                  </a:cubicBezTo>
                  <a:cubicBezTo>
                    <a:pt x="3622" y="9303"/>
                    <a:pt x="4508" y="9268"/>
                    <a:pt x="5301" y="9211"/>
                  </a:cubicBezTo>
                  <a:cubicBezTo>
                    <a:pt x="5244" y="5888"/>
                    <a:pt x="5186" y="2748"/>
                    <a:pt x="5106" y="35"/>
                  </a:cubicBezTo>
                  <a:cubicBezTo>
                    <a:pt x="4358" y="81"/>
                    <a:pt x="3542" y="104"/>
                    <a:pt x="2656" y="104"/>
                  </a:cubicBezTo>
                  <a:cubicBezTo>
                    <a:pt x="1759" y="104"/>
                    <a:pt x="954" y="69"/>
                    <a:pt x="196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920475" y="3639500"/>
              <a:ext cx="73350" cy="234050"/>
            </a:xfrm>
            <a:custGeom>
              <a:avLst/>
              <a:gdLst/>
              <a:ahLst/>
              <a:cxnLst/>
              <a:rect l="l" t="t" r="r" b="b"/>
              <a:pathLst>
                <a:path w="2934" h="9362" extrusionOk="0">
                  <a:moveTo>
                    <a:pt x="1116" y="1"/>
                  </a:moveTo>
                  <a:cubicBezTo>
                    <a:pt x="633" y="2301"/>
                    <a:pt x="242" y="5210"/>
                    <a:pt x="1" y="8901"/>
                  </a:cubicBezTo>
                  <a:lnTo>
                    <a:pt x="1" y="8982"/>
                  </a:lnTo>
                  <a:cubicBezTo>
                    <a:pt x="794" y="9154"/>
                    <a:pt x="1599" y="9281"/>
                    <a:pt x="2404" y="9361"/>
                  </a:cubicBezTo>
                  <a:cubicBezTo>
                    <a:pt x="2404" y="9200"/>
                    <a:pt x="2416" y="9039"/>
                    <a:pt x="2416" y="8890"/>
                  </a:cubicBezTo>
                  <a:cubicBezTo>
                    <a:pt x="2531" y="5337"/>
                    <a:pt x="2703" y="2485"/>
                    <a:pt x="2933" y="219"/>
                  </a:cubicBezTo>
                  <a:cubicBezTo>
                    <a:pt x="2301" y="162"/>
                    <a:pt x="1691" y="93"/>
                    <a:pt x="1116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2108500" y="3642100"/>
              <a:ext cx="73325" cy="232600"/>
            </a:xfrm>
            <a:custGeom>
              <a:avLst/>
              <a:gdLst/>
              <a:ahLst/>
              <a:cxnLst/>
              <a:rect l="l" t="t" r="r" b="b"/>
              <a:pathLst>
                <a:path w="2933" h="9304" extrusionOk="0">
                  <a:moveTo>
                    <a:pt x="1817" y="0"/>
                  </a:moveTo>
                  <a:cubicBezTo>
                    <a:pt x="1242" y="58"/>
                    <a:pt x="621" y="104"/>
                    <a:pt x="0" y="138"/>
                  </a:cubicBezTo>
                  <a:cubicBezTo>
                    <a:pt x="207" y="2415"/>
                    <a:pt x="391" y="5244"/>
                    <a:pt x="506" y="8786"/>
                  </a:cubicBezTo>
                  <a:cubicBezTo>
                    <a:pt x="506" y="8958"/>
                    <a:pt x="506" y="9131"/>
                    <a:pt x="518" y="9303"/>
                  </a:cubicBezTo>
                  <a:cubicBezTo>
                    <a:pt x="1426" y="9246"/>
                    <a:pt x="2231" y="9154"/>
                    <a:pt x="2932" y="9050"/>
                  </a:cubicBezTo>
                  <a:cubicBezTo>
                    <a:pt x="2921" y="8970"/>
                    <a:pt x="2921" y="8878"/>
                    <a:pt x="2909" y="8797"/>
                  </a:cubicBezTo>
                  <a:cubicBezTo>
                    <a:pt x="2679" y="5152"/>
                    <a:pt x="2288" y="2277"/>
                    <a:pt x="1817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989775" y="3645550"/>
              <a:ext cx="122200" cy="231450"/>
            </a:xfrm>
            <a:custGeom>
              <a:avLst/>
              <a:gdLst/>
              <a:ahLst/>
              <a:cxnLst/>
              <a:rect l="l" t="t" r="r" b="b"/>
              <a:pathLst>
                <a:path w="4888" h="9258" extrusionOk="0">
                  <a:moveTo>
                    <a:pt x="529" y="0"/>
                  </a:moveTo>
                  <a:cubicBezTo>
                    <a:pt x="311" y="2254"/>
                    <a:pt x="127" y="5095"/>
                    <a:pt x="23" y="8659"/>
                  </a:cubicBezTo>
                  <a:cubicBezTo>
                    <a:pt x="23" y="8820"/>
                    <a:pt x="12" y="8993"/>
                    <a:pt x="0" y="9154"/>
                  </a:cubicBezTo>
                  <a:cubicBezTo>
                    <a:pt x="747" y="9223"/>
                    <a:pt x="1552" y="9257"/>
                    <a:pt x="2449" y="9257"/>
                  </a:cubicBezTo>
                  <a:cubicBezTo>
                    <a:pt x="3335" y="9257"/>
                    <a:pt x="4140" y="9234"/>
                    <a:pt x="4887" y="9188"/>
                  </a:cubicBezTo>
                  <a:cubicBezTo>
                    <a:pt x="4887" y="9016"/>
                    <a:pt x="4876" y="8832"/>
                    <a:pt x="4876" y="8659"/>
                  </a:cubicBezTo>
                  <a:cubicBezTo>
                    <a:pt x="4761" y="5106"/>
                    <a:pt x="4577" y="2277"/>
                    <a:pt x="4370" y="23"/>
                  </a:cubicBezTo>
                  <a:cubicBezTo>
                    <a:pt x="3749" y="46"/>
                    <a:pt x="3105" y="69"/>
                    <a:pt x="2449" y="69"/>
                  </a:cubicBezTo>
                  <a:cubicBezTo>
                    <a:pt x="1782" y="69"/>
                    <a:pt x="1150" y="46"/>
                    <a:pt x="529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981425" y="4122750"/>
              <a:ext cx="139175" cy="232875"/>
            </a:xfrm>
            <a:custGeom>
              <a:avLst/>
              <a:gdLst/>
              <a:ahLst/>
              <a:cxnLst/>
              <a:rect l="l" t="t" r="r" b="b"/>
              <a:pathLst>
                <a:path w="5567" h="9315" extrusionOk="0">
                  <a:moveTo>
                    <a:pt x="116" y="1"/>
                  </a:moveTo>
                  <a:cubicBezTo>
                    <a:pt x="70" y="2968"/>
                    <a:pt x="35" y="6084"/>
                    <a:pt x="1" y="9177"/>
                  </a:cubicBezTo>
                  <a:cubicBezTo>
                    <a:pt x="829" y="9269"/>
                    <a:pt x="1748" y="9315"/>
                    <a:pt x="2783" y="9315"/>
                  </a:cubicBezTo>
                  <a:cubicBezTo>
                    <a:pt x="3807" y="9315"/>
                    <a:pt x="4727" y="9280"/>
                    <a:pt x="5566" y="9223"/>
                  </a:cubicBezTo>
                  <a:cubicBezTo>
                    <a:pt x="5532" y="6130"/>
                    <a:pt x="5486" y="3014"/>
                    <a:pt x="5440" y="47"/>
                  </a:cubicBezTo>
                  <a:cubicBezTo>
                    <a:pt x="4635" y="93"/>
                    <a:pt x="3749" y="127"/>
                    <a:pt x="2783" y="127"/>
                  </a:cubicBezTo>
                  <a:cubicBezTo>
                    <a:pt x="1806" y="127"/>
                    <a:pt x="932" y="81"/>
                    <a:pt x="116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897775" y="4348150"/>
              <a:ext cx="73900" cy="242350"/>
            </a:xfrm>
            <a:custGeom>
              <a:avLst/>
              <a:gdLst/>
              <a:ahLst/>
              <a:cxnLst/>
              <a:rect l="l" t="t" r="r" b="b"/>
              <a:pathLst>
                <a:path w="2956" h="9694" extrusionOk="0">
                  <a:moveTo>
                    <a:pt x="173" y="0"/>
                  </a:moveTo>
                  <a:cubicBezTo>
                    <a:pt x="104" y="3105"/>
                    <a:pt x="46" y="6209"/>
                    <a:pt x="0" y="9130"/>
                  </a:cubicBezTo>
                  <a:cubicBezTo>
                    <a:pt x="943" y="9383"/>
                    <a:pt x="1898" y="9579"/>
                    <a:pt x="2875" y="9694"/>
                  </a:cubicBezTo>
                  <a:cubicBezTo>
                    <a:pt x="2898" y="6773"/>
                    <a:pt x="2921" y="3657"/>
                    <a:pt x="2956" y="506"/>
                  </a:cubicBezTo>
                  <a:cubicBezTo>
                    <a:pt x="2013" y="402"/>
                    <a:pt x="1081" y="230"/>
                    <a:pt x="173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2209400" y="4334350"/>
              <a:ext cx="69600" cy="246100"/>
            </a:xfrm>
            <a:custGeom>
              <a:avLst/>
              <a:gdLst/>
              <a:ahLst/>
              <a:cxnLst/>
              <a:rect l="l" t="t" r="r" b="b"/>
              <a:pathLst>
                <a:path w="2784" h="9844" extrusionOk="0">
                  <a:moveTo>
                    <a:pt x="2519" y="0"/>
                  </a:moveTo>
                  <a:cubicBezTo>
                    <a:pt x="1702" y="311"/>
                    <a:pt x="863" y="552"/>
                    <a:pt x="0" y="701"/>
                  </a:cubicBezTo>
                  <a:cubicBezTo>
                    <a:pt x="69" y="3829"/>
                    <a:pt x="127" y="6934"/>
                    <a:pt x="173" y="9843"/>
                  </a:cubicBezTo>
                  <a:cubicBezTo>
                    <a:pt x="1553" y="9556"/>
                    <a:pt x="2381" y="9234"/>
                    <a:pt x="2783" y="9050"/>
                  </a:cubicBezTo>
                  <a:cubicBezTo>
                    <a:pt x="2703" y="6141"/>
                    <a:pt x="2622" y="3070"/>
                    <a:pt x="2519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2133500" y="4831100"/>
              <a:ext cx="74775" cy="162725"/>
            </a:xfrm>
            <a:custGeom>
              <a:avLst/>
              <a:gdLst/>
              <a:ahLst/>
              <a:cxnLst/>
              <a:rect l="l" t="t" r="r" b="b"/>
              <a:pathLst>
                <a:path w="2991" h="6509" extrusionOk="0">
                  <a:moveTo>
                    <a:pt x="2944" y="0"/>
                  </a:moveTo>
                  <a:cubicBezTo>
                    <a:pt x="1978" y="184"/>
                    <a:pt x="989" y="311"/>
                    <a:pt x="1" y="380"/>
                  </a:cubicBezTo>
                  <a:cubicBezTo>
                    <a:pt x="12" y="3622"/>
                    <a:pt x="24" y="5876"/>
                    <a:pt x="24" y="6509"/>
                  </a:cubicBezTo>
                  <a:lnTo>
                    <a:pt x="2990" y="6509"/>
                  </a:lnTo>
                  <a:cubicBezTo>
                    <a:pt x="2990" y="5842"/>
                    <a:pt x="2979" y="3439"/>
                    <a:pt x="2944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2202500" y="4098600"/>
              <a:ext cx="69300" cy="243525"/>
            </a:xfrm>
            <a:custGeom>
              <a:avLst/>
              <a:gdLst/>
              <a:ahLst/>
              <a:cxnLst/>
              <a:rect l="l" t="t" r="r" b="b"/>
              <a:pathLst>
                <a:path w="2772" h="9741" extrusionOk="0">
                  <a:moveTo>
                    <a:pt x="2392" y="1"/>
                  </a:moveTo>
                  <a:cubicBezTo>
                    <a:pt x="1610" y="265"/>
                    <a:pt x="817" y="461"/>
                    <a:pt x="0" y="599"/>
                  </a:cubicBezTo>
                  <a:cubicBezTo>
                    <a:pt x="104" y="3554"/>
                    <a:pt x="196" y="6659"/>
                    <a:pt x="265" y="9741"/>
                  </a:cubicBezTo>
                  <a:cubicBezTo>
                    <a:pt x="1127" y="9580"/>
                    <a:pt x="1967" y="9350"/>
                    <a:pt x="2772" y="9028"/>
                  </a:cubicBezTo>
                  <a:cubicBezTo>
                    <a:pt x="2668" y="5969"/>
                    <a:pt x="2542" y="2910"/>
                    <a:pt x="2392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2132075" y="4592200"/>
              <a:ext cx="75050" cy="238925"/>
            </a:xfrm>
            <a:custGeom>
              <a:avLst/>
              <a:gdLst/>
              <a:ahLst/>
              <a:cxnLst/>
              <a:rect l="l" t="t" r="r" b="b"/>
              <a:pathLst>
                <a:path w="3002" h="9557" extrusionOk="0">
                  <a:moveTo>
                    <a:pt x="2886" y="1"/>
                  </a:moveTo>
                  <a:cubicBezTo>
                    <a:pt x="1932" y="173"/>
                    <a:pt x="966" y="300"/>
                    <a:pt x="0" y="369"/>
                  </a:cubicBezTo>
                  <a:cubicBezTo>
                    <a:pt x="35" y="3818"/>
                    <a:pt x="46" y="6981"/>
                    <a:pt x="58" y="9556"/>
                  </a:cubicBezTo>
                  <a:cubicBezTo>
                    <a:pt x="1046" y="9476"/>
                    <a:pt x="2024" y="9349"/>
                    <a:pt x="3001" y="9154"/>
                  </a:cubicBezTo>
                  <a:cubicBezTo>
                    <a:pt x="2978" y="6567"/>
                    <a:pt x="2944" y="3416"/>
                    <a:pt x="2886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2130050" y="4353875"/>
              <a:ext cx="73900" cy="238075"/>
            </a:xfrm>
            <a:custGeom>
              <a:avLst/>
              <a:gdLst/>
              <a:ahLst/>
              <a:cxnLst/>
              <a:rect l="l" t="t" r="r" b="b"/>
              <a:pathLst>
                <a:path w="2956" h="9523" extrusionOk="0">
                  <a:moveTo>
                    <a:pt x="2795" y="1"/>
                  </a:moveTo>
                  <a:cubicBezTo>
                    <a:pt x="2013" y="139"/>
                    <a:pt x="1081" y="254"/>
                    <a:pt x="1" y="334"/>
                  </a:cubicBezTo>
                  <a:cubicBezTo>
                    <a:pt x="35" y="3485"/>
                    <a:pt x="58" y="6601"/>
                    <a:pt x="81" y="9522"/>
                  </a:cubicBezTo>
                  <a:cubicBezTo>
                    <a:pt x="1047" y="9442"/>
                    <a:pt x="2001" y="9315"/>
                    <a:pt x="2956" y="9143"/>
                  </a:cubicBezTo>
                  <a:cubicBezTo>
                    <a:pt x="2921" y="6222"/>
                    <a:pt x="2864" y="3117"/>
                    <a:pt x="2795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2213700" y="4570925"/>
              <a:ext cx="69600" cy="248400"/>
            </a:xfrm>
            <a:custGeom>
              <a:avLst/>
              <a:gdLst/>
              <a:ahLst/>
              <a:cxnLst/>
              <a:rect l="l" t="t" r="r" b="b"/>
              <a:pathLst>
                <a:path w="2784" h="9936" extrusionOk="0">
                  <a:moveTo>
                    <a:pt x="2611" y="1"/>
                  </a:moveTo>
                  <a:cubicBezTo>
                    <a:pt x="1772" y="346"/>
                    <a:pt x="898" y="610"/>
                    <a:pt x="1" y="783"/>
                  </a:cubicBezTo>
                  <a:cubicBezTo>
                    <a:pt x="58" y="4198"/>
                    <a:pt x="93" y="7337"/>
                    <a:pt x="116" y="9936"/>
                  </a:cubicBezTo>
                  <a:cubicBezTo>
                    <a:pt x="1622" y="9614"/>
                    <a:pt x="2450" y="9234"/>
                    <a:pt x="2784" y="9073"/>
                  </a:cubicBezTo>
                  <a:cubicBezTo>
                    <a:pt x="2749" y="6440"/>
                    <a:pt x="2692" y="3335"/>
                    <a:pt x="2611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2216575" y="4808100"/>
              <a:ext cx="69025" cy="185725"/>
            </a:xfrm>
            <a:custGeom>
              <a:avLst/>
              <a:gdLst/>
              <a:ahLst/>
              <a:cxnLst/>
              <a:rect l="l" t="t" r="r" b="b"/>
              <a:pathLst>
                <a:path w="2761" h="7429" extrusionOk="0">
                  <a:moveTo>
                    <a:pt x="2680" y="0"/>
                  </a:moveTo>
                  <a:cubicBezTo>
                    <a:pt x="2232" y="219"/>
                    <a:pt x="1392" y="552"/>
                    <a:pt x="1" y="840"/>
                  </a:cubicBezTo>
                  <a:cubicBezTo>
                    <a:pt x="35" y="4324"/>
                    <a:pt x="47" y="6762"/>
                    <a:pt x="47" y="7429"/>
                  </a:cubicBezTo>
                  <a:lnTo>
                    <a:pt x="2761" y="7429"/>
                  </a:lnTo>
                  <a:cubicBezTo>
                    <a:pt x="2761" y="6704"/>
                    <a:pt x="2726" y="3933"/>
                    <a:pt x="2680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1830500" y="4085675"/>
              <a:ext cx="69025" cy="249850"/>
            </a:xfrm>
            <a:custGeom>
              <a:avLst/>
              <a:gdLst/>
              <a:ahLst/>
              <a:cxnLst/>
              <a:rect l="l" t="t" r="r" b="b"/>
              <a:pathLst>
                <a:path w="2761" h="9994" extrusionOk="0">
                  <a:moveTo>
                    <a:pt x="392" y="0"/>
                  </a:moveTo>
                  <a:cubicBezTo>
                    <a:pt x="242" y="2864"/>
                    <a:pt x="104" y="5888"/>
                    <a:pt x="1" y="8912"/>
                  </a:cubicBezTo>
                  <a:cubicBezTo>
                    <a:pt x="783" y="9384"/>
                    <a:pt x="1622" y="9752"/>
                    <a:pt x="2496" y="9993"/>
                  </a:cubicBezTo>
                  <a:cubicBezTo>
                    <a:pt x="2565" y="6911"/>
                    <a:pt x="2657" y="3818"/>
                    <a:pt x="2760" y="886"/>
                  </a:cubicBezTo>
                  <a:cubicBezTo>
                    <a:pt x="1944" y="679"/>
                    <a:pt x="1151" y="380"/>
                    <a:pt x="392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1893450" y="4824775"/>
              <a:ext cx="74775" cy="169050"/>
            </a:xfrm>
            <a:custGeom>
              <a:avLst/>
              <a:gdLst/>
              <a:ahLst/>
              <a:cxnLst/>
              <a:rect l="l" t="t" r="r" b="b"/>
              <a:pathLst>
                <a:path w="2991" h="6762" extrusionOk="0">
                  <a:moveTo>
                    <a:pt x="47" y="0"/>
                  </a:moveTo>
                  <a:cubicBezTo>
                    <a:pt x="12" y="3577"/>
                    <a:pt x="1" y="6072"/>
                    <a:pt x="1" y="6762"/>
                  </a:cubicBezTo>
                  <a:lnTo>
                    <a:pt x="2968" y="6762"/>
                  </a:lnTo>
                  <a:cubicBezTo>
                    <a:pt x="2968" y="6118"/>
                    <a:pt x="2968" y="3852"/>
                    <a:pt x="2991" y="575"/>
                  </a:cubicBezTo>
                  <a:cubicBezTo>
                    <a:pt x="2002" y="460"/>
                    <a:pt x="1013" y="265"/>
                    <a:pt x="47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1894900" y="4586175"/>
              <a:ext cx="74775" cy="243225"/>
            </a:xfrm>
            <a:custGeom>
              <a:avLst/>
              <a:gdLst/>
              <a:ahLst/>
              <a:cxnLst/>
              <a:rect l="l" t="t" r="r" b="b"/>
              <a:pathLst>
                <a:path w="2991" h="9729" extrusionOk="0">
                  <a:moveTo>
                    <a:pt x="115" y="0"/>
                  </a:moveTo>
                  <a:cubicBezTo>
                    <a:pt x="58" y="3392"/>
                    <a:pt x="23" y="6532"/>
                    <a:pt x="0" y="9142"/>
                  </a:cubicBezTo>
                  <a:cubicBezTo>
                    <a:pt x="955" y="9418"/>
                    <a:pt x="1944" y="9613"/>
                    <a:pt x="2933" y="9728"/>
                  </a:cubicBezTo>
                  <a:cubicBezTo>
                    <a:pt x="2944" y="7141"/>
                    <a:pt x="2967" y="3990"/>
                    <a:pt x="2990" y="552"/>
                  </a:cubicBezTo>
                  <a:cubicBezTo>
                    <a:pt x="2013" y="437"/>
                    <a:pt x="1058" y="253"/>
                    <a:pt x="115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1823600" y="4319400"/>
              <a:ext cx="69025" cy="254150"/>
            </a:xfrm>
            <a:custGeom>
              <a:avLst/>
              <a:gdLst/>
              <a:ahLst/>
              <a:cxnLst/>
              <a:rect l="l" t="t" r="r" b="b"/>
              <a:pathLst>
                <a:path w="2761" h="10166" extrusionOk="0">
                  <a:moveTo>
                    <a:pt x="254" y="0"/>
                  </a:moveTo>
                  <a:cubicBezTo>
                    <a:pt x="150" y="3036"/>
                    <a:pt x="70" y="6072"/>
                    <a:pt x="1" y="8958"/>
                  </a:cubicBezTo>
                  <a:cubicBezTo>
                    <a:pt x="438" y="9268"/>
                    <a:pt x="1266" y="9740"/>
                    <a:pt x="2588" y="10165"/>
                  </a:cubicBezTo>
                  <a:cubicBezTo>
                    <a:pt x="2622" y="7244"/>
                    <a:pt x="2680" y="4151"/>
                    <a:pt x="2760" y="1035"/>
                  </a:cubicBezTo>
                  <a:cubicBezTo>
                    <a:pt x="1886" y="794"/>
                    <a:pt x="1047" y="449"/>
                    <a:pt x="254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2127175" y="4115275"/>
              <a:ext cx="72750" cy="237475"/>
            </a:xfrm>
            <a:custGeom>
              <a:avLst/>
              <a:gdLst/>
              <a:ahLst/>
              <a:cxnLst/>
              <a:rect l="l" t="t" r="r" b="b"/>
              <a:pathLst>
                <a:path w="2910" h="9499" extrusionOk="0">
                  <a:moveTo>
                    <a:pt x="2645" y="1"/>
                  </a:moveTo>
                  <a:cubicBezTo>
                    <a:pt x="1898" y="127"/>
                    <a:pt x="1012" y="242"/>
                    <a:pt x="1" y="311"/>
                  </a:cubicBezTo>
                  <a:cubicBezTo>
                    <a:pt x="47" y="3290"/>
                    <a:pt x="81" y="6394"/>
                    <a:pt x="116" y="9499"/>
                  </a:cubicBezTo>
                  <a:cubicBezTo>
                    <a:pt x="1047" y="9430"/>
                    <a:pt x="1978" y="9315"/>
                    <a:pt x="2910" y="9154"/>
                  </a:cubicBezTo>
                  <a:cubicBezTo>
                    <a:pt x="2829" y="6061"/>
                    <a:pt x="2737" y="2968"/>
                    <a:pt x="2645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1902375" y="4110400"/>
              <a:ext cx="72475" cy="240925"/>
            </a:xfrm>
            <a:custGeom>
              <a:avLst/>
              <a:gdLst/>
              <a:ahLst/>
              <a:cxnLst/>
              <a:rect l="l" t="t" r="r" b="b"/>
              <a:pathLst>
                <a:path w="2899" h="9637" extrusionOk="0">
                  <a:moveTo>
                    <a:pt x="253" y="0"/>
                  </a:moveTo>
                  <a:cubicBezTo>
                    <a:pt x="150" y="2944"/>
                    <a:pt x="69" y="6037"/>
                    <a:pt x="0" y="9119"/>
                  </a:cubicBezTo>
                  <a:cubicBezTo>
                    <a:pt x="909" y="9361"/>
                    <a:pt x="1840" y="9533"/>
                    <a:pt x="2772" y="9636"/>
                  </a:cubicBezTo>
                  <a:cubicBezTo>
                    <a:pt x="2806" y="6543"/>
                    <a:pt x="2852" y="3427"/>
                    <a:pt x="2898" y="460"/>
                  </a:cubicBezTo>
                  <a:cubicBezTo>
                    <a:pt x="2013" y="368"/>
                    <a:pt x="1127" y="207"/>
                    <a:pt x="253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1909275" y="3873525"/>
              <a:ext cx="70750" cy="238900"/>
            </a:xfrm>
            <a:custGeom>
              <a:avLst/>
              <a:gdLst/>
              <a:ahLst/>
              <a:cxnLst/>
              <a:rect l="l" t="t" r="r" b="b"/>
              <a:pathLst>
                <a:path w="2830" h="9556" extrusionOk="0">
                  <a:moveTo>
                    <a:pt x="414" y="0"/>
                  </a:moveTo>
                  <a:cubicBezTo>
                    <a:pt x="253" y="2668"/>
                    <a:pt x="115" y="5773"/>
                    <a:pt x="0" y="9084"/>
                  </a:cubicBezTo>
                  <a:cubicBezTo>
                    <a:pt x="863" y="9303"/>
                    <a:pt x="1748" y="9464"/>
                    <a:pt x="2634" y="9556"/>
                  </a:cubicBezTo>
                  <a:cubicBezTo>
                    <a:pt x="2691" y="6221"/>
                    <a:pt x="2760" y="3082"/>
                    <a:pt x="2829" y="380"/>
                  </a:cubicBezTo>
                  <a:cubicBezTo>
                    <a:pt x="2024" y="299"/>
                    <a:pt x="1219" y="173"/>
                    <a:pt x="414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121725" y="3877825"/>
              <a:ext cx="71025" cy="235750"/>
            </a:xfrm>
            <a:custGeom>
              <a:avLst/>
              <a:gdLst/>
              <a:ahLst/>
              <a:cxnLst/>
              <a:rect l="l" t="t" r="r" b="b"/>
              <a:pathLst>
                <a:path w="2841" h="9430" extrusionOk="0">
                  <a:moveTo>
                    <a:pt x="2426" y="1"/>
                  </a:moveTo>
                  <a:cubicBezTo>
                    <a:pt x="1713" y="104"/>
                    <a:pt x="920" y="196"/>
                    <a:pt x="0" y="254"/>
                  </a:cubicBezTo>
                  <a:cubicBezTo>
                    <a:pt x="81" y="2967"/>
                    <a:pt x="138" y="6095"/>
                    <a:pt x="196" y="9430"/>
                  </a:cubicBezTo>
                  <a:cubicBezTo>
                    <a:pt x="1219" y="9361"/>
                    <a:pt x="2093" y="9246"/>
                    <a:pt x="2840" y="9119"/>
                  </a:cubicBezTo>
                  <a:cubicBezTo>
                    <a:pt x="2725" y="5796"/>
                    <a:pt x="2587" y="2691"/>
                    <a:pt x="2426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1977125" y="4840300"/>
              <a:ext cx="147500" cy="153525"/>
            </a:xfrm>
            <a:custGeom>
              <a:avLst/>
              <a:gdLst/>
              <a:ahLst/>
              <a:cxnLst/>
              <a:rect l="l" t="t" r="r" b="b"/>
              <a:pathLst>
                <a:path w="5900" h="6141" extrusionOk="0">
                  <a:moveTo>
                    <a:pt x="23" y="0"/>
                  </a:moveTo>
                  <a:cubicBezTo>
                    <a:pt x="12" y="3243"/>
                    <a:pt x="0" y="5497"/>
                    <a:pt x="0" y="6141"/>
                  </a:cubicBezTo>
                  <a:lnTo>
                    <a:pt x="5899" y="6141"/>
                  </a:lnTo>
                  <a:cubicBezTo>
                    <a:pt x="5899" y="5497"/>
                    <a:pt x="5899" y="3266"/>
                    <a:pt x="5876" y="46"/>
                  </a:cubicBezTo>
                  <a:cubicBezTo>
                    <a:pt x="5002" y="104"/>
                    <a:pt x="4036" y="138"/>
                    <a:pt x="2955" y="138"/>
                  </a:cubicBezTo>
                  <a:cubicBezTo>
                    <a:pt x="2872" y="139"/>
                    <a:pt x="2789" y="140"/>
                    <a:pt x="2706" y="140"/>
                  </a:cubicBezTo>
                  <a:cubicBezTo>
                    <a:pt x="1811" y="140"/>
                    <a:pt x="917" y="84"/>
                    <a:pt x="23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5249725" y="3464150"/>
              <a:ext cx="216500" cy="19300"/>
            </a:xfrm>
            <a:custGeom>
              <a:avLst/>
              <a:gdLst/>
              <a:ahLst/>
              <a:cxnLst/>
              <a:rect l="l" t="t" r="r" b="b"/>
              <a:pathLst>
                <a:path w="8660" h="772" extrusionOk="0">
                  <a:moveTo>
                    <a:pt x="1" y="1"/>
                  </a:moveTo>
                  <a:lnTo>
                    <a:pt x="1" y="771"/>
                  </a:lnTo>
                  <a:lnTo>
                    <a:pt x="8659" y="771"/>
                  </a:lnTo>
                  <a:lnTo>
                    <a:pt x="8659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5207175" y="3797050"/>
              <a:ext cx="87700" cy="187750"/>
            </a:xfrm>
            <a:custGeom>
              <a:avLst/>
              <a:gdLst/>
              <a:ahLst/>
              <a:cxnLst/>
              <a:rect l="l" t="t" r="r" b="b"/>
              <a:pathLst>
                <a:path w="3508" h="7510" extrusionOk="0">
                  <a:moveTo>
                    <a:pt x="1" y="0"/>
                  </a:moveTo>
                  <a:lnTo>
                    <a:pt x="1" y="7509"/>
                  </a:lnTo>
                  <a:lnTo>
                    <a:pt x="3508" y="7509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5421075" y="3797050"/>
              <a:ext cx="87700" cy="187750"/>
            </a:xfrm>
            <a:custGeom>
              <a:avLst/>
              <a:gdLst/>
              <a:ahLst/>
              <a:cxnLst/>
              <a:rect l="l" t="t" r="r" b="b"/>
              <a:pathLst>
                <a:path w="3508" h="7510" extrusionOk="0">
                  <a:moveTo>
                    <a:pt x="0" y="0"/>
                  </a:moveTo>
                  <a:lnTo>
                    <a:pt x="0" y="7509"/>
                  </a:lnTo>
                  <a:lnTo>
                    <a:pt x="3507" y="7509"/>
                  </a:lnTo>
                  <a:lnTo>
                    <a:pt x="3507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5183325" y="3994250"/>
              <a:ext cx="140300" cy="999575"/>
            </a:xfrm>
            <a:custGeom>
              <a:avLst/>
              <a:gdLst/>
              <a:ahLst/>
              <a:cxnLst/>
              <a:rect l="l" t="t" r="r" b="b"/>
              <a:pathLst>
                <a:path w="5612" h="39983" extrusionOk="0">
                  <a:moveTo>
                    <a:pt x="0" y="1"/>
                  </a:moveTo>
                  <a:lnTo>
                    <a:pt x="0" y="39983"/>
                  </a:lnTo>
                  <a:lnTo>
                    <a:pt x="5612" y="39983"/>
                  </a:lnTo>
                  <a:lnTo>
                    <a:pt x="5612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5392600" y="3994250"/>
              <a:ext cx="140025" cy="999575"/>
            </a:xfrm>
            <a:custGeom>
              <a:avLst/>
              <a:gdLst/>
              <a:ahLst/>
              <a:cxnLst/>
              <a:rect l="l" t="t" r="r" b="b"/>
              <a:pathLst>
                <a:path w="5601" h="39983" extrusionOk="0">
                  <a:moveTo>
                    <a:pt x="1" y="1"/>
                  </a:moveTo>
                  <a:lnTo>
                    <a:pt x="1" y="39983"/>
                  </a:lnTo>
                  <a:lnTo>
                    <a:pt x="5601" y="39983"/>
                  </a:lnTo>
                  <a:lnTo>
                    <a:pt x="560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5249725" y="3492900"/>
              <a:ext cx="216500" cy="1500925"/>
            </a:xfrm>
            <a:custGeom>
              <a:avLst/>
              <a:gdLst/>
              <a:ahLst/>
              <a:cxnLst/>
              <a:rect l="l" t="t" r="r" b="b"/>
              <a:pathLst>
                <a:path w="8660" h="60037" extrusionOk="0">
                  <a:moveTo>
                    <a:pt x="1" y="0"/>
                  </a:moveTo>
                  <a:lnTo>
                    <a:pt x="1" y="11787"/>
                  </a:lnTo>
                  <a:lnTo>
                    <a:pt x="2185" y="11787"/>
                  </a:lnTo>
                  <a:lnTo>
                    <a:pt x="2185" y="19675"/>
                  </a:lnTo>
                  <a:lnTo>
                    <a:pt x="3335" y="19675"/>
                  </a:lnTo>
                  <a:lnTo>
                    <a:pt x="3335" y="60037"/>
                  </a:lnTo>
                  <a:lnTo>
                    <a:pt x="5325" y="60037"/>
                  </a:lnTo>
                  <a:lnTo>
                    <a:pt x="5325" y="19675"/>
                  </a:lnTo>
                  <a:lnTo>
                    <a:pt x="6475" y="19675"/>
                  </a:lnTo>
                  <a:lnTo>
                    <a:pt x="6475" y="11787"/>
                  </a:lnTo>
                  <a:lnTo>
                    <a:pt x="8659" y="11787"/>
                  </a:lnTo>
                  <a:lnTo>
                    <a:pt x="8659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5469350" y="4429500"/>
              <a:ext cx="52650" cy="44575"/>
            </a:xfrm>
            <a:custGeom>
              <a:avLst/>
              <a:gdLst/>
              <a:ahLst/>
              <a:cxnLst/>
              <a:rect l="l" t="t" r="r" b="b"/>
              <a:pathLst>
                <a:path w="2106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2105" y="1783"/>
                  </a:lnTo>
                  <a:lnTo>
                    <a:pt x="2105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5839625" y="4429500"/>
              <a:ext cx="44575" cy="44575"/>
            </a:xfrm>
            <a:custGeom>
              <a:avLst/>
              <a:gdLst/>
              <a:ahLst/>
              <a:cxnLst/>
              <a:rect l="l" t="t" r="r" b="b"/>
              <a:pathLst>
                <a:path w="1783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1783" y="1783"/>
                  </a:lnTo>
                  <a:lnTo>
                    <a:pt x="178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5737275" y="4429500"/>
              <a:ext cx="44600" cy="44575"/>
            </a:xfrm>
            <a:custGeom>
              <a:avLst/>
              <a:gdLst/>
              <a:ahLst/>
              <a:cxnLst/>
              <a:rect l="l" t="t" r="r" b="b"/>
              <a:pathLst>
                <a:path w="1784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1783" y="1783"/>
                  </a:lnTo>
                  <a:lnTo>
                    <a:pt x="178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634950" y="4429500"/>
              <a:ext cx="44575" cy="44575"/>
            </a:xfrm>
            <a:custGeom>
              <a:avLst/>
              <a:gdLst/>
              <a:ahLst/>
              <a:cxnLst/>
              <a:rect l="l" t="t" r="r" b="b"/>
              <a:pathLst>
                <a:path w="1783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783" y="1783"/>
                  </a:lnTo>
                  <a:lnTo>
                    <a:pt x="178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5689850" y="4429500"/>
              <a:ext cx="36825" cy="44575"/>
            </a:xfrm>
            <a:custGeom>
              <a:avLst/>
              <a:gdLst/>
              <a:ahLst/>
              <a:cxnLst/>
              <a:rect l="l" t="t" r="r" b="b"/>
              <a:pathLst>
                <a:path w="1473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1472" y="1783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5587500" y="4429500"/>
              <a:ext cx="36825" cy="44575"/>
            </a:xfrm>
            <a:custGeom>
              <a:avLst/>
              <a:gdLst/>
              <a:ahLst/>
              <a:cxnLst/>
              <a:rect l="l" t="t" r="r" b="b"/>
              <a:pathLst>
                <a:path w="1473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1473" y="1783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5532325" y="4429500"/>
              <a:ext cx="44850" cy="44575"/>
            </a:xfrm>
            <a:custGeom>
              <a:avLst/>
              <a:gdLst/>
              <a:ahLst/>
              <a:cxnLst/>
              <a:rect l="l" t="t" r="r" b="b"/>
              <a:pathLst>
                <a:path w="1794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794" y="178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997175" y="4429500"/>
              <a:ext cx="29050" cy="44575"/>
            </a:xfrm>
            <a:custGeom>
              <a:avLst/>
              <a:gdLst/>
              <a:ahLst/>
              <a:cxnLst/>
              <a:rect l="l" t="t" r="r" b="b"/>
              <a:pathLst>
                <a:path w="1162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161" y="1783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5941975" y="4429500"/>
              <a:ext cx="44875" cy="44575"/>
            </a:xfrm>
            <a:custGeom>
              <a:avLst/>
              <a:gdLst/>
              <a:ahLst/>
              <a:cxnLst/>
              <a:rect l="l" t="t" r="r" b="b"/>
              <a:pathLst>
                <a:path w="1795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794" y="178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4926025" y="4957000"/>
              <a:ext cx="1139575" cy="36825"/>
            </a:xfrm>
            <a:custGeom>
              <a:avLst/>
              <a:gdLst/>
              <a:ahLst/>
              <a:cxnLst/>
              <a:rect l="l" t="t" r="r" b="b"/>
              <a:pathLst>
                <a:path w="45583" h="1473" extrusionOk="0">
                  <a:moveTo>
                    <a:pt x="1" y="1"/>
                  </a:moveTo>
                  <a:lnTo>
                    <a:pt x="1" y="1473"/>
                  </a:lnTo>
                  <a:lnTo>
                    <a:pt x="45583" y="1473"/>
                  </a:lnTo>
                  <a:lnTo>
                    <a:pt x="45583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4957650" y="4909875"/>
              <a:ext cx="1076325" cy="36800"/>
            </a:xfrm>
            <a:custGeom>
              <a:avLst/>
              <a:gdLst/>
              <a:ahLst/>
              <a:cxnLst/>
              <a:rect l="l" t="t" r="r" b="b"/>
              <a:pathLst>
                <a:path w="43053" h="1472" extrusionOk="0">
                  <a:moveTo>
                    <a:pt x="1" y="0"/>
                  </a:moveTo>
                  <a:lnTo>
                    <a:pt x="1" y="1472"/>
                  </a:lnTo>
                  <a:lnTo>
                    <a:pt x="43053" y="1472"/>
                  </a:lnTo>
                  <a:lnTo>
                    <a:pt x="4305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5792475" y="4429500"/>
              <a:ext cx="36825" cy="44575"/>
            </a:xfrm>
            <a:custGeom>
              <a:avLst/>
              <a:gdLst/>
              <a:ahLst/>
              <a:cxnLst/>
              <a:rect l="l" t="t" r="r" b="b"/>
              <a:pathLst>
                <a:path w="1473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1473" y="1783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5894825" y="4429500"/>
              <a:ext cx="36825" cy="44575"/>
            </a:xfrm>
            <a:custGeom>
              <a:avLst/>
              <a:gdLst/>
              <a:ahLst/>
              <a:cxnLst/>
              <a:rect l="l" t="t" r="r" b="b"/>
              <a:pathLst>
                <a:path w="1473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472" y="1783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5808300" y="4523775"/>
              <a:ext cx="83950" cy="13250"/>
            </a:xfrm>
            <a:custGeom>
              <a:avLst/>
              <a:gdLst/>
              <a:ahLst/>
              <a:cxnLst/>
              <a:rect l="l" t="t" r="r" b="b"/>
              <a:pathLst>
                <a:path w="3358" h="530" extrusionOk="0">
                  <a:moveTo>
                    <a:pt x="0" y="1"/>
                  </a:moveTo>
                  <a:lnTo>
                    <a:pt x="0" y="530"/>
                  </a:lnTo>
                  <a:lnTo>
                    <a:pt x="3358" y="530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5950025" y="4547650"/>
              <a:ext cx="68150" cy="351600"/>
            </a:xfrm>
            <a:custGeom>
              <a:avLst/>
              <a:gdLst/>
              <a:ahLst/>
              <a:cxnLst/>
              <a:rect l="l" t="t" r="r" b="b"/>
              <a:pathLst>
                <a:path w="2726" h="14064" extrusionOk="0">
                  <a:moveTo>
                    <a:pt x="0" y="0"/>
                  </a:moveTo>
                  <a:lnTo>
                    <a:pt x="0" y="14064"/>
                  </a:lnTo>
                  <a:lnTo>
                    <a:pt x="2725" y="14064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5540375" y="4523775"/>
              <a:ext cx="83950" cy="13250"/>
            </a:xfrm>
            <a:custGeom>
              <a:avLst/>
              <a:gdLst/>
              <a:ahLst/>
              <a:cxnLst/>
              <a:rect l="l" t="t" r="r" b="b"/>
              <a:pathLst>
                <a:path w="3358" h="530" extrusionOk="0">
                  <a:moveTo>
                    <a:pt x="0" y="1"/>
                  </a:moveTo>
                  <a:lnTo>
                    <a:pt x="0" y="530"/>
                  </a:lnTo>
                  <a:lnTo>
                    <a:pt x="3358" y="530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5941975" y="4523775"/>
              <a:ext cx="84250" cy="13250"/>
            </a:xfrm>
            <a:custGeom>
              <a:avLst/>
              <a:gdLst/>
              <a:ahLst/>
              <a:cxnLst/>
              <a:rect l="l" t="t" r="r" b="b"/>
              <a:pathLst>
                <a:path w="3370" h="530" extrusionOk="0">
                  <a:moveTo>
                    <a:pt x="0" y="1"/>
                  </a:moveTo>
                  <a:lnTo>
                    <a:pt x="0" y="530"/>
                  </a:lnTo>
                  <a:lnTo>
                    <a:pt x="3369" y="530"/>
                  </a:lnTo>
                  <a:lnTo>
                    <a:pt x="3369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941550" y="4256150"/>
              <a:ext cx="1108250" cy="162725"/>
            </a:xfrm>
            <a:custGeom>
              <a:avLst/>
              <a:gdLst/>
              <a:ahLst/>
              <a:cxnLst/>
              <a:rect l="l" t="t" r="r" b="b"/>
              <a:pathLst>
                <a:path w="44330" h="6509" extrusionOk="0">
                  <a:moveTo>
                    <a:pt x="22217" y="541"/>
                  </a:moveTo>
                  <a:lnTo>
                    <a:pt x="42995" y="5554"/>
                  </a:lnTo>
                  <a:cubicBezTo>
                    <a:pt x="43260" y="5589"/>
                    <a:pt x="43237" y="5968"/>
                    <a:pt x="42972" y="5980"/>
                  </a:cubicBezTo>
                  <a:lnTo>
                    <a:pt x="1369" y="5980"/>
                  </a:lnTo>
                  <a:cubicBezTo>
                    <a:pt x="1266" y="5980"/>
                    <a:pt x="1174" y="5899"/>
                    <a:pt x="1162" y="5796"/>
                  </a:cubicBezTo>
                  <a:cubicBezTo>
                    <a:pt x="1151" y="5681"/>
                    <a:pt x="1220" y="5589"/>
                    <a:pt x="1323" y="5566"/>
                  </a:cubicBezTo>
                  <a:lnTo>
                    <a:pt x="22113" y="541"/>
                  </a:lnTo>
                  <a:close/>
                  <a:moveTo>
                    <a:pt x="22171" y="0"/>
                  </a:moveTo>
                  <a:lnTo>
                    <a:pt x="1" y="5313"/>
                  </a:lnTo>
                  <a:lnTo>
                    <a:pt x="1" y="6509"/>
                  </a:lnTo>
                  <a:lnTo>
                    <a:pt x="44329" y="6509"/>
                  </a:lnTo>
                  <a:lnTo>
                    <a:pt x="44329" y="5313"/>
                  </a:lnTo>
                  <a:lnTo>
                    <a:pt x="22171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5682100" y="4547650"/>
              <a:ext cx="68425" cy="351600"/>
            </a:xfrm>
            <a:custGeom>
              <a:avLst/>
              <a:gdLst/>
              <a:ahLst/>
              <a:cxnLst/>
              <a:rect l="l" t="t" r="r" b="b"/>
              <a:pathLst>
                <a:path w="2737" h="14064" extrusionOk="0">
                  <a:moveTo>
                    <a:pt x="0" y="0"/>
                  </a:moveTo>
                  <a:lnTo>
                    <a:pt x="0" y="14064"/>
                  </a:lnTo>
                  <a:lnTo>
                    <a:pt x="2737" y="14064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5019750" y="4280300"/>
              <a:ext cx="951850" cy="115000"/>
            </a:xfrm>
            <a:custGeom>
              <a:avLst/>
              <a:gdLst/>
              <a:ahLst/>
              <a:cxnLst/>
              <a:rect l="l" t="t" r="r" b="b"/>
              <a:pathLst>
                <a:path w="38074" h="4600" extrusionOk="0">
                  <a:moveTo>
                    <a:pt x="19043" y="0"/>
                  </a:moveTo>
                  <a:lnTo>
                    <a:pt x="0" y="4600"/>
                  </a:lnTo>
                  <a:lnTo>
                    <a:pt x="38074" y="4600"/>
                  </a:lnTo>
                  <a:lnTo>
                    <a:pt x="1904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5674325" y="4523775"/>
              <a:ext cx="83975" cy="13250"/>
            </a:xfrm>
            <a:custGeom>
              <a:avLst/>
              <a:gdLst/>
              <a:ahLst/>
              <a:cxnLst/>
              <a:rect l="l" t="t" r="r" b="b"/>
              <a:pathLst>
                <a:path w="3359" h="530" extrusionOk="0">
                  <a:moveTo>
                    <a:pt x="1" y="1"/>
                  </a:moveTo>
                  <a:lnTo>
                    <a:pt x="1" y="530"/>
                  </a:lnTo>
                  <a:lnTo>
                    <a:pt x="3358" y="530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5816050" y="4547650"/>
              <a:ext cx="68150" cy="351600"/>
            </a:xfrm>
            <a:custGeom>
              <a:avLst/>
              <a:gdLst/>
              <a:ahLst/>
              <a:cxnLst/>
              <a:rect l="l" t="t" r="r" b="b"/>
              <a:pathLst>
                <a:path w="2726" h="14064" extrusionOk="0">
                  <a:moveTo>
                    <a:pt x="1" y="0"/>
                  </a:moveTo>
                  <a:lnTo>
                    <a:pt x="1" y="14064"/>
                  </a:lnTo>
                  <a:lnTo>
                    <a:pt x="2726" y="14064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5500975" y="4484400"/>
              <a:ext cx="525250" cy="29050"/>
            </a:xfrm>
            <a:custGeom>
              <a:avLst/>
              <a:gdLst/>
              <a:ahLst/>
              <a:cxnLst/>
              <a:rect l="l" t="t" r="r" b="b"/>
              <a:pathLst>
                <a:path w="21010" h="1162" extrusionOk="0">
                  <a:moveTo>
                    <a:pt x="1" y="1"/>
                  </a:moveTo>
                  <a:lnTo>
                    <a:pt x="1" y="1162"/>
                  </a:lnTo>
                  <a:lnTo>
                    <a:pt x="21009" y="1162"/>
                  </a:lnTo>
                  <a:lnTo>
                    <a:pt x="21009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5099375" y="4523775"/>
              <a:ext cx="83975" cy="13250"/>
            </a:xfrm>
            <a:custGeom>
              <a:avLst/>
              <a:gdLst/>
              <a:ahLst/>
              <a:cxnLst/>
              <a:rect l="l" t="t" r="r" b="b"/>
              <a:pathLst>
                <a:path w="3359" h="530" extrusionOk="0">
                  <a:moveTo>
                    <a:pt x="1" y="1"/>
                  </a:moveTo>
                  <a:lnTo>
                    <a:pt x="1" y="530"/>
                  </a:lnTo>
                  <a:lnTo>
                    <a:pt x="3358" y="530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5004800" y="4429500"/>
              <a:ext cx="44575" cy="44575"/>
            </a:xfrm>
            <a:custGeom>
              <a:avLst/>
              <a:gdLst/>
              <a:ahLst/>
              <a:cxnLst/>
              <a:rect l="l" t="t" r="r" b="b"/>
              <a:pathLst>
                <a:path w="1783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1783" y="1783"/>
                  </a:lnTo>
                  <a:lnTo>
                    <a:pt x="178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5060000" y="4429500"/>
              <a:ext cx="36525" cy="44575"/>
            </a:xfrm>
            <a:custGeom>
              <a:avLst/>
              <a:gdLst/>
              <a:ahLst/>
              <a:cxnLst/>
              <a:rect l="l" t="t" r="r" b="b"/>
              <a:pathLst>
                <a:path w="1461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461" y="1783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4965425" y="4429500"/>
              <a:ext cx="28775" cy="44575"/>
            </a:xfrm>
            <a:custGeom>
              <a:avLst/>
              <a:gdLst/>
              <a:ahLst/>
              <a:cxnLst/>
              <a:rect l="l" t="t" r="r" b="b"/>
              <a:pathLst>
                <a:path w="1151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150" y="1783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4965425" y="4523775"/>
              <a:ext cx="83950" cy="13250"/>
            </a:xfrm>
            <a:custGeom>
              <a:avLst/>
              <a:gdLst/>
              <a:ahLst/>
              <a:cxnLst/>
              <a:rect l="l" t="t" r="r" b="b"/>
              <a:pathLst>
                <a:path w="3358" h="530" extrusionOk="0">
                  <a:moveTo>
                    <a:pt x="0" y="1"/>
                  </a:moveTo>
                  <a:lnTo>
                    <a:pt x="0" y="530"/>
                  </a:lnTo>
                  <a:lnTo>
                    <a:pt x="3358" y="530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4973175" y="4547650"/>
              <a:ext cx="68450" cy="351600"/>
            </a:xfrm>
            <a:custGeom>
              <a:avLst/>
              <a:gdLst/>
              <a:ahLst/>
              <a:cxnLst/>
              <a:rect l="l" t="t" r="r" b="b"/>
              <a:pathLst>
                <a:path w="2738" h="14064" extrusionOk="0">
                  <a:moveTo>
                    <a:pt x="1" y="0"/>
                  </a:moveTo>
                  <a:lnTo>
                    <a:pt x="1" y="14064"/>
                  </a:lnTo>
                  <a:lnTo>
                    <a:pt x="2737" y="14064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5107150" y="4429500"/>
              <a:ext cx="44575" cy="44575"/>
            </a:xfrm>
            <a:custGeom>
              <a:avLst/>
              <a:gdLst/>
              <a:ahLst/>
              <a:cxnLst/>
              <a:rect l="l" t="t" r="r" b="b"/>
              <a:pathLst>
                <a:path w="1783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782" y="1783"/>
                  </a:lnTo>
                  <a:lnTo>
                    <a:pt x="1782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5311825" y="4429500"/>
              <a:ext cx="44875" cy="44575"/>
            </a:xfrm>
            <a:custGeom>
              <a:avLst/>
              <a:gdLst/>
              <a:ahLst/>
              <a:cxnLst/>
              <a:rect l="l" t="t" r="r" b="b"/>
              <a:pathLst>
                <a:path w="1795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794" y="178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5367025" y="4429500"/>
              <a:ext cx="36825" cy="44575"/>
            </a:xfrm>
            <a:custGeom>
              <a:avLst/>
              <a:gdLst/>
              <a:ahLst/>
              <a:cxnLst/>
              <a:rect l="l" t="t" r="r" b="b"/>
              <a:pathLst>
                <a:path w="1473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472" y="1783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5264675" y="4429500"/>
              <a:ext cx="36825" cy="44575"/>
            </a:xfrm>
            <a:custGeom>
              <a:avLst/>
              <a:gdLst/>
              <a:ahLst/>
              <a:cxnLst/>
              <a:rect l="l" t="t" r="r" b="b"/>
              <a:pathLst>
                <a:path w="1473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1472" y="1783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5162325" y="4429500"/>
              <a:ext cx="36825" cy="44575"/>
            </a:xfrm>
            <a:custGeom>
              <a:avLst/>
              <a:gdLst/>
              <a:ahLst/>
              <a:cxnLst/>
              <a:rect l="l" t="t" r="r" b="b"/>
              <a:pathLst>
                <a:path w="1473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1473" y="1783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5209475" y="4429500"/>
              <a:ext cx="44600" cy="44575"/>
            </a:xfrm>
            <a:custGeom>
              <a:avLst/>
              <a:gdLst/>
              <a:ahLst/>
              <a:cxnLst/>
              <a:rect l="l" t="t" r="r" b="b"/>
              <a:pathLst>
                <a:path w="1784" h="1783" extrusionOk="0">
                  <a:moveTo>
                    <a:pt x="1" y="0"/>
                  </a:moveTo>
                  <a:lnTo>
                    <a:pt x="1" y="1783"/>
                  </a:lnTo>
                  <a:lnTo>
                    <a:pt x="1783" y="1783"/>
                  </a:lnTo>
                  <a:lnTo>
                    <a:pt x="178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5367025" y="4523775"/>
              <a:ext cx="84250" cy="13250"/>
            </a:xfrm>
            <a:custGeom>
              <a:avLst/>
              <a:gdLst/>
              <a:ahLst/>
              <a:cxnLst/>
              <a:rect l="l" t="t" r="r" b="b"/>
              <a:pathLst>
                <a:path w="3370" h="530" extrusionOk="0">
                  <a:moveTo>
                    <a:pt x="0" y="1"/>
                  </a:moveTo>
                  <a:lnTo>
                    <a:pt x="0" y="530"/>
                  </a:lnTo>
                  <a:lnTo>
                    <a:pt x="3369" y="530"/>
                  </a:lnTo>
                  <a:lnTo>
                    <a:pt x="3369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5241100" y="4547650"/>
              <a:ext cx="68150" cy="351600"/>
            </a:xfrm>
            <a:custGeom>
              <a:avLst/>
              <a:gdLst/>
              <a:ahLst/>
              <a:cxnLst/>
              <a:rect l="l" t="t" r="r" b="b"/>
              <a:pathLst>
                <a:path w="2726" h="14064" extrusionOk="0">
                  <a:moveTo>
                    <a:pt x="1" y="0"/>
                  </a:moveTo>
                  <a:lnTo>
                    <a:pt x="1" y="14064"/>
                  </a:lnTo>
                  <a:lnTo>
                    <a:pt x="2726" y="14064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4965425" y="4484400"/>
              <a:ext cx="525225" cy="29050"/>
            </a:xfrm>
            <a:custGeom>
              <a:avLst/>
              <a:gdLst/>
              <a:ahLst/>
              <a:cxnLst/>
              <a:rect l="l" t="t" r="r" b="b"/>
              <a:pathLst>
                <a:path w="21009" h="1162" extrusionOk="0">
                  <a:moveTo>
                    <a:pt x="0" y="1"/>
                  </a:moveTo>
                  <a:lnTo>
                    <a:pt x="0" y="1162"/>
                  </a:lnTo>
                  <a:lnTo>
                    <a:pt x="21009" y="1162"/>
                  </a:lnTo>
                  <a:lnTo>
                    <a:pt x="21009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5233050" y="4523775"/>
              <a:ext cx="84250" cy="13250"/>
            </a:xfrm>
            <a:custGeom>
              <a:avLst/>
              <a:gdLst/>
              <a:ahLst/>
              <a:cxnLst/>
              <a:rect l="l" t="t" r="r" b="b"/>
              <a:pathLst>
                <a:path w="3370" h="530" extrusionOk="0">
                  <a:moveTo>
                    <a:pt x="1" y="1"/>
                  </a:moveTo>
                  <a:lnTo>
                    <a:pt x="1" y="530"/>
                  </a:lnTo>
                  <a:lnTo>
                    <a:pt x="3370" y="530"/>
                  </a:lnTo>
                  <a:lnTo>
                    <a:pt x="3370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5107150" y="4547650"/>
              <a:ext cx="68425" cy="351600"/>
            </a:xfrm>
            <a:custGeom>
              <a:avLst/>
              <a:gdLst/>
              <a:ahLst/>
              <a:cxnLst/>
              <a:rect l="l" t="t" r="r" b="b"/>
              <a:pathLst>
                <a:path w="2737" h="14064" extrusionOk="0">
                  <a:moveTo>
                    <a:pt x="0" y="0"/>
                  </a:moveTo>
                  <a:lnTo>
                    <a:pt x="0" y="14064"/>
                  </a:lnTo>
                  <a:lnTo>
                    <a:pt x="2737" y="14064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5414175" y="4429500"/>
              <a:ext cx="44850" cy="44575"/>
            </a:xfrm>
            <a:custGeom>
              <a:avLst/>
              <a:gdLst/>
              <a:ahLst/>
              <a:cxnLst/>
              <a:rect l="l" t="t" r="r" b="b"/>
              <a:pathLst>
                <a:path w="1794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1794" y="178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5548125" y="4547650"/>
              <a:ext cx="68450" cy="351600"/>
            </a:xfrm>
            <a:custGeom>
              <a:avLst/>
              <a:gdLst/>
              <a:ahLst/>
              <a:cxnLst/>
              <a:rect l="l" t="t" r="r" b="b"/>
              <a:pathLst>
                <a:path w="2738" h="14064" extrusionOk="0">
                  <a:moveTo>
                    <a:pt x="1" y="0"/>
                  </a:moveTo>
                  <a:lnTo>
                    <a:pt x="1" y="14064"/>
                  </a:lnTo>
                  <a:lnTo>
                    <a:pt x="2737" y="14064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5375075" y="4547650"/>
              <a:ext cx="68150" cy="351600"/>
            </a:xfrm>
            <a:custGeom>
              <a:avLst/>
              <a:gdLst/>
              <a:ahLst/>
              <a:cxnLst/>
              <a:rect l="l" t="t" r="r" b="b"/>
              <a:pathLst>
                <a:path w="2726" h="14064" extrusionOk="0">
                  <a:moveTo>
                    <a:pt x="0" y="0"/>
                  </a:moveTo>
                  <a:lnTo>
                    <a:pt x="0" y="14064"/>
                  </a:lnTo>
                  <a:lnTo>
                    <a:pt x="2725" y="14064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842550" y="3815525"/>
              <a:ext cx="60675" cy="51975"/>
            </a:xfrm>
            <a:custGeom>
              <a:avLst/>
              <a:gdLst/>
              <a:ahLst/>
              <a:cxnLst/>
              <a:rect l="l" t="t" r="r" b="b"/>
              <a:pathLst>
                <a:path w="2427" h="2079" extrusionOk="0">
                  <a:moveTo>
                    <a:pt x="1384" y="0"/>
                  </a:moveTo>
                  <a:cubicBezTo>
                    <a:pt x="1129" y="0"/>
                    <a:pt x="868" y="95"/>
                    <a:pt x="656" y="308"/>
                  </a:cubicBezTo>
                  <a:cubicBezTo>
                    <a:pt x="0" y="963"/>
                    <a:pt x="460" y="2079"/>
                    <a:pt x="1391" y="2079"/>
                  </a:cubicBezTo>
                  <a:cubicBezTo>
                    <a:pt x="1955" y="2067"/>
                    <a:pt x="2426" y="1607"/>
                    <a:pt x="2426" y="1044"/>
                  </a:cubicBezTo>
                  <a:cubicBezTo>
                    <a:pt x="2426" y="414"/>
                    <a:pt x="1917" y="0"/>
                    <a:pt x="1384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872150" y="3779300"/>
              <a:ext cx="10375" cy="57450"/>
            </a:xfrm>
            <a:custGeom>
              <a:avLst/>
              <a:gdLst/>
              <a:ahLst/>
              <a:cxnLst/>
              <a:rect l="l" t="t" r="r" b="b"/>
              <a:pathLst>
                <a:path w="415" h="2298" extrusionOk="0">
                  <a:moveTo>
                    <a:pt x="207" y="0"/>
                  </a:moveTo>
                  <a:cubicBezTo>
                    <a:pt x="104" y="0"/>
                    <a:pt x="0" y="72"/>
                    <a:pt x="0" y="216"/>
                  </a:cubicBezTo>
                  <a:lnTo>
                    <a:pt x="0" y="2079"/>
                  </a:lnTo>
                  <a:cubicBezTo>
                    <a:pt x="0" y="2194"/>
                    <a:pt x="92" y="2297"/>
                    <a:pt x="207" y="2297"/>
                  </a:cubicBezTo>
                  <a:cubicBezTo>
                    <a:pt x="322" y="2286"/>
                    <a:pt x="414" y="2194"/>
                    <a:pt x="414" y="2079"/>
                  </a:cubicBezTo>
                  <a:lnTo>
                    <a:pt x="414" y="216"/>
                  </a:lnTo>
                  <a:cubicBezTo>
                    <a:pt x="414" y="72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62550" y="4215400"/>
              <a:ext cx="68425" cy="46525"/>
            </a:xfrm>
            <a:custGeom>
              <a:avLst/>
              <a:gdLst/>
              <a:ahLst/>
              <a:cxnLst/>
              <a:rect l="l" t="t" r="r" b="b"/>
              <a:pathLst>
                <a:path w="2737" h="1861" extrusionOk="0">
                  <a:moveTo>
                    <a:pt x="1374" y="0"/>
                  </a:moveTo>
                  <a:cubicBezTo>
                    <a:pt x="1268" y="0"/>
                    <a:pt x="1161" y="72"/>
                    <a:pt x="1161" y="216"/>
                  </a:cubicBezTo>
                  <a:lnTo>
                    <a:pt x="1161" y="1170"/>
                  </a:lnTo>
                  <a:cubicBezTo>
                    <a:pt x="770" y="1377"/>
                    <a:pt x="380" y="1607"/>
                    <a:pt x="0" y="1860"/>
                  </a:cubicBezTo>
                  <a:lnTo>
                    <a:pt x="2737" y="1860"/>
                  </a:lnTo>
                  <a:cubicBezTo>
                    <a:pt x="2369" y="1607"/>
                    <a:pt x="1978" y="1377"/>
                    <a:pt x="1587" y="1170"/>
                  </a:cubicBezTo>
                  <a:lnTo>
                    <a:pt x="1587" y="216"/>
                  </a:lnTo>
                  <a:cubicBezTo>
                    <a:pt x="1587" y="72"/>
                    <a:pt x="1481" y="0"/>
                    <a:pt x="1374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634400" y="3976425"/>
              <a:ext cx="485875" cy="238625"/>
            </a:xfrm>
            <a:custGeom>
              <a:avLst/>
              <a:gdLst/>
              <a:ahLst/>
              <a:cxnLst/>
              <a:rect l="l" t="t" r="r" b="b"/>
              <a:pathLst>
                <a:path w="19435" h="9545" extrusionOk="0">
                  <a:moveTo>
                    <a:pt x="6360" y="1"/>
                  </a:moveTo>
                  <a:cubicBezTo>
                    <a:pt x="5474" y="714"/>
                    <a:pt x="4520" y="1553"/>
                    <a:pt x="3634" y="2427"/>
                  </a:cubicBezTo>
                  <a:cubicBezTo>
                    <a:pt x="1461" y="4566"/>
                    <a:pt x="1" y="6348"/>
                    <a:pt x="472" y="9545"/>
                  </a:cubicBezTo>
                  <a:lnTo>
                    <a:pt x="18951" y="9545"/>
                  </a:lnTo>
                  <a:cubicBezTo>
                    <a:pt x="19434" y="6348"/>
                    <a:pt x="17974" y="4566"/>
                    <a:pt x="15800" y="2427"/>
                  </a:cubicBezTo>
                  <a:cubicBezTo>
                    <a:pt x="14904" y="1553"/>
                    <a:pt x="13949" y="725"/>
                    <a:pt x="13064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48200" y="4225675"/>
              <a:ext cx="458275" cy="82825"/>
            </a:xfrm>
            <a:custGeom>
              <a:avLst/>
              <a:gdLst/>
              <a:ahLst/>
              <a:cxnLst/>
              <a:rect l="l" t="t" r="r" b="b"/>
              <a:pathLst>
                <a:path w="18331" h="3313" extrusionOk="0">
                  <a:moveTo>
                    <a:pt x="1" y="0"/>
                  </a:moveTo>
                  <a:cubicBezTo>
                    <a:pt x="127" y="621"/>
                    <a:pt x="288" y="1231"/>
                    <a:pt x="507" y="1829"/>
                  </a:cubicBezTo>
                  <a:cubicBezTo>
                    <a:pt x="1013" y="2266"/>
                    <a:pt x="1450" y="2772"/>
                    <a:pt x="1691" y="3312"/>
                  </a:cubicBezTo>
                  <a:lnTo>
                    <a:pt x="16628" y="3312"/>
                  </a:lnTo>
                  <a:cubicBezTo>
                    <a:pt x="16870" y="2772"/>
                    <a:pt x="17318" y="2266"/>
                    <a:pt x="17824" y="1829"/>
                  </a:cubicBezTo>
                  <a:cubicBezTo>
                    <a:pt x="18031" y="1231"/>
                    <a:pt x="18204" y="621"/>
                    <a:pt x="18330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524300" y="4365950"/>
              <a:ext cx="145200" cy="82825"/>
            </a:xfrm>
            <a:custGeom>
              <a:avLst/>
              <a:gdLst/>
              <a:ahLst/>
              <a:cxnLst/>
              <a:rect l="l" t="t" r="r" b="b"/>
              <a:pathLst>
                <a:path w="5808" h="3313" extrusionOk="0">
                  <a:moveTo>
                    <a:pt x="1" y="1"/>
                  </a:moveTo>
                  <a:lnTo>
                    <a:pt x="1" y="3313"/>
                  </a:lnTo>
                  <a:lnTo>
                    <a:pt x="829" y="3313"/>
                  </a:lnTo>
                  <a:lnTo>
                    <a:pt x="829" y="2278"/>
                  </a:lnTo>
                  <a:cubicBezTo>
                    <a:pt x="829" y="2255"/>
                    <a:pt x="829" y="1565"/>
                    <a:pt x="1507" y="886"/>
                  </a:cubicBezTo>
                  <a:cubicBezTo>
                    <a:pt x="1547" y="846"/>
                    <a:pt x="1602" y="826"/>
                    <a:pt x="1657" y="826"/>
                  </a:cubicBezTo>
                  <a:cubicBezTo>
                    <a:pt x="1711" y="826"/>
                    <a:pt x="1766" y="846"/>
                    <a:pt x="1806" y="886"/>
                  </a:cubicBezTo>
                  <a:cubicBezTo>
                    <a:pt x="2484" y="1565"/>
                    <a:pt x="2484" y="2255"/>
                    <a:pt x="2484" y="2278"/>
                  </a:cubicBezTo>
                  <a:lnTo>
                    <a:pt x="2484" y="3313"/>
                  </a:lnTo>
                  <a:lnTo>
                    <a:pt x="3312" y="3313"/>
                  </a:lnTo>
                  <a:lnTo>
                    <a:pt x="3312" y="2278"/>
                  </a:lnTo>
                  <a:cubicBezTo>
                    <a:pt x="3312" y="2255"/>
                    <a:pt x="3324" y="1565"/>
                    <a:pt x="4002" y="886"/>
                  </a:cubicBezTo>
                  <a:cubicBezTo>
                    <a:pt x="4043" y="846"/>
                    <a:pt x="4097" y="826"/>
                    <a:pt x="4152" y="826"/>
                  </a:cubicBezTo>
                  <a:cubicBezTo>
                    <a:pt x="4206" y="826"/>
                    <a:pt x="4261" y="846"/>
                    <a:pt x="4301" y="886"/>
                  </a:cubicBezTo>
                  <a:cubicBezTo>
                    <a:pt x="4980" y="1565"/>
                    <a:pt x="4980" y="2255"/>
                    <a:pt x="4980" y="2278"/>
                  </a:cubicBezTo>
                  <a:lnTo>
                    <a:pt x="4980" y="3313"/>
                  </a:lnTo>
                  <a:lnTo>
                    <a:pt x="5808" y="3313"/>
                  </a:lnTo>
                  <a:lnTo>
                    <a:pt x="5808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806600" y="3847350"/>
              <a:ext cx="141475" cy="118475"/>
            </a:xfrm>
            <a:custGeom>
              <a:avLst/>
              <a:gdLst/>
              <a:ahLst/>
              <a:cxnLst/>
              <a:rect l="l" t="t" r="r" b="b"/>
              <a:pathLst>
                <a:path w="5659" h="4739" extrusionOk="0">
                  <a:moveTo>
                    <a:pt x="2847" y="1"/>
                  </a:moveTo>
                  <a:cubicBezTo>
                    <a:pt x="2740" y="1"/>
                    <a:pt x="2634" y="70"/>
                    <a:pt x="2634" y="208"/>
                  </a:cubicBezTo>
                  <a:lnTo>
                    <a:pt x="2634" y="2818"/>
                  </a:lnTo>
                  <a:cubicBezTo>
                    <a:pt x="2186" y="3105"/>
                    <a:pt x="1197" y="3795"/>
                    <a:pt x="1" y="4738"/>
                  </a:cubicBezTo>
                  <a:lnTo>
                    <a:pt x="5658" y="4738"/>
                  </a:lnTo>
                  <a:cubicBezTo>
                    <a:pt x="4508" y="3830"/>
                    <a:pt x="3531" y="3151"/>
                    <a:pt x="3059" y="2841"/>
                  </a:cubicBezTo>
                  <a:lnTo>
                    <a:pt x="3059" y="208"/>
                  </a:lnTo>
                  <a:cubicBezTo>
                    <a:pt x="3059" y="70"/>
                    <a:pt x="2953" y="1"/>
                    <a:pt x="2847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08500" y="4272250"/>
              <a:ext cx="170775" cy="83100"/>
            </a:xfrm>
            <a:custGeom>
              <a:avLst/>
              <a:gdLst/>
              <a:ahLst/>
              <a:cxnLst/>
              <a:rect l="l" t="t" r="r" b="b"/>
              <a:pathLst>
                <a:path w="6831" h="3324" extrusionOk="0">
                  <a:moveTo>
                    <a:pt x="1587" y="0"/>
                  </a:moveTo>
                  <a:cubicBezTo>
                    <a:pt x="759" y="644"/>
                    <a:pt x="0" y="1449"/>
                    <a:pt x="0" y="2289"/>
                  </a:cubicBezTo>
                  <a:cubicBezTo>
                    <a:pt x="12" y="3082"/>
                    <a:pt x="288" y="3312"/>
                    <a:pt x="437" y="3323"/>
                  </a:cubicBezTo>
                  <a:lnTo>
                    <a:pt x="6451" y="3323"/>
                  </a:lnTo>
                  <a:lnTo>
                    <a:pt x="6451" y="1668"/>
                  </a:lnTo>
                  <a:cubicBezTo>
                    <a:pt x="6451" y="1553"/>
                    <a:pt x="6543" y="1449"/>
                    <a:pt x="6658" y="1449"/>
                  </a:cubicBezTo>
                  <a:lnTo>
                    <a:pt x="6831" y="1449"/>
                  </a:lnTo>
                  <a:cubicBezTo>
                    <a:pt x="6543" y="920"/>
                    <a:pt x="6026" y="426"/>
                    <a:pt x="5485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352975" y="4397000"/>
              <a:ext cx="98625" cy="51775"/>
            </a:xfrm>
            <a:custGeom>
              <a:avLst/>
              <a:gdLst/>
              <a:ahLst/>
              <a:cxnLst/>
              <a:rect l="l" t="t" r="r" b="b"/>
              <a:pathLst>
                <a:path w="3945" h="2071" extrusionOk="0">
                  <a:moveTo>
                    <a:pt x="0" y="1"/>
                  </a:moveTo>
                  <a:lnTo>
                    <a:pt x="0" y="2071"/>
                  </a:lnTo>
                  <a:lnTo>
                    <a:pt x="3944" y="2071"/>
                  </a:lnTo>
                  <a:lnTo>
                    <a:pt x="3944" y="1151"/>
                  </a:lnTo>
                  <a:lnTo>
                    <a:pt x="2220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352975" y="4459400"/>
              <a:ext cx="316525" cy="36225"/>
            </a:xfrm>
            <a:custGeom>
              <a:avLst/>
              <a:gdLst/>
              <a:ahLst/>
              <a:cxnLst/>
              <a:rect l="l" t="t" r="r" b="b"/>
              <a:pathLst>
                <a:path w="12661" h="1449" extrusionOk="0">
                  <a:moveTo>
                    <a:pt x="0" y="0"/>
                  </a:moveTo>
                  <a:lnTo>
                    <a:pt x="0" y="1449"/>
                  </a:lnTo>
                  <a:lnTo>
                    <a:pt x="12661" y="1449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354975" y="4314800"/>
              <a:ext cx="47750" cy="71600"/>
            </a:xfrm>
            <a:custGeom>
              <a:avLst/>
              <a:gdLst/>
              <a:ahLst/>
              <a:cxnLst/>
              <a:rect l="l" t="t" r="r" b="b"/>
              <a:pathLst>
                <a:path w="1910" h="2864" extrusionOk="0">
                  <a:moveTo>
                    <a:pt x="955" y="0"/>
                  </a:moveTo>
                  <a:lnTo>
                    <a:pt x="1" y="2863"/>
                  </a:lnTo>
                  <a:lnTo>
                    <a:pt x="1910" y="2863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4123700" y="4215400"/>
              <a:ext cx="68150" cy="46525"/>
            </a:xfrm>
            <a:custGeom>
              <a:avLst/>
              <a:gdLst/>
              <a:ahLst/>
              <a:cxnLst/>
              <a:rect l="l" t="t" r="r" b="b"/>
              <a:pathLst>
                <a:path w="2726" h="1861" extrusionOk="0">
                  <a:moveTo>
                    <a:pt x="1357" y="0"/>
                  </a:moveTo>
                  <a:cubicBezTo>
                    <a:pt x="1253" y="0"/>
                    <a:pt x="1150" y="72"/>
                    <a:pt x="1150" y="216"/>
                  </a:cubicBezTo>
                  <a:lnTo>
                    <a:pt x="1150" y="1170"/>
                  </a:lnTo>
                  <a:cubicBezTo>
                    <a:pt x="748" y="1377"/>
                    <a:pt x="368" y="1607"/>
                    <a:pt x="0" y="1860"/>
                  </a:cubicBezTo>
                  <a:lnTo>
                    <a:pt x="2725" y="1860"/>
                  </a:lnTo>
                  <a:cubicBezTo>
                    <a:pt x="2357" y="1607"/>
                    <a:pt x="1966" y="1377"/>
                    <a:pt x="1564" y="1170"/>
                  </a:cubicBezTo>
                  <a:lnTo>
                    <a:pt x="1564" y="216"/>
                  </a:lnTo>
                  <a:cubicBezTo>
                    <a:pt x="1564" y="72"/>
                    <a:pt x="1460" y="0"/>
                    <a:pt x="1357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4084875" y="4365950"/>
              <a:ext cx="145500" cy="82825"/>
            </a:xfrm>
            <a:custGeom>
              <a:avLst/>
              <a:gdLst/>
              <a:ahLst/>
              <a:cxnLst/>
              <a:rect l="l" t="t" r="r" b="b"/>
              <a:pathLst>
                <a:path w="5820" h="3313" extrusionOk="0">
                  <a:moveTo>
                    <a:pt x="1" y="1"/>
                  </a:moveTo>
                  <a:lnTo>
                    <a:pt x="1" y="3313"/>
                  </a:lnTo>
                  <a:lnTo>
                    <a:pt x="829" y="3313"/>
                  </a:lnTo>
                  <a:lnTo>
                    <a:pt x="829" y="2278"/>
                  </a:lnTo>
                  <a:cubicBezTo>
                    <a:pt x="829" y="2255"/>
                    <a:pt x="840" y="1565"/>
                    <a:pt x="1519" y="886"/>
                  </a:cubicBezTo>
                  <a:cubicBezTo>
                    <a:pt x="1559" y="846"/>
                    <a:pt x="1611" y="826"/>
                    <a:pt x="1662" y="826"/>
                  </a:cubicBezTo>
                  <a:cubicBezTo>
                    <a:pt x="1714" y="826"/>
                    <a:pt x="1766" y="846"/>
                    <a:pt x="1806" y="886"/>
                  </a:cubicBezTo>
                  <a:cubicBezTo>
                    <a:pt x="2485" y="1565"/>
                    <a:pt x="2496" y="2255"/>
                    <a:pt x="2496" y="2278"/>
                  </a:cubicBezTo>
                  <a:lnTo>
                    <a:pt x="2496" y="3313"/>
                  </a:lnTo>
                  <a:lnTo>
                    <a:pt x="3324" y="3313"/>
                  </a:lnTo>
                  <a:lnTo>
                    <a:pt x="3324" y="2278"/>
                  </a:lnTo>
                  <a:cubicBezTo>
                    <a:pt x="3324" y="2255"/>
                    <a:pt x="3335" y="1565"/>
                    <a:pt x="4014" y="886"/>
                  </a:cubicBezTo>
                  <a:cubicBezTo>
                    <a:pt x="4054" y="846"/>
                    <a:pt x="4106" y="826"/>
                    <a:pt x="4158" y="826"/>
                  </a:cubicBezTo>
                  <a:cubicBezTo>
                    <a:pt x="4209" y="826"/>
                    <a:pt x="4261" y="846"/>
                    <a:pt x="4301" y="886"/>
                  </a:cubicBezTo>
                  <a:cubicBezTo>
                    <a:pt x="4980" y="1565"/>
                    <a:pt x="4991" y="2255"/>
                    <a:pt x="4991" y="2278"/>
                  </a:cubicBezTo>
                  <a:lnTo>
                    <a:pt x="4991" y="3313"/>
                  </a:lnTo>
                  <a:lnTo>
                    <a:pt x="5819" y="3313"/>
                  </a:lnTo>
                  <a:lnTo>
                    <a:pt x="5819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80125" y="4319100"/>
              <a:ext cx="394425" cy="67300"/>
            </a:xfrm>
            <a:custGeom>
              <a:avLst/>
              <a:gdLst/>
              <a:ahLst/>
              <a:cxnLst/>
              <a:rect l="l" t="t" r="r" b="b"/>
              <a:pathLst>
                <a:path w="15777" h="2692" extrusionOk="0">
                  <a:moveTo>
                    <a:pt x="0" y="1"/>
                  </a:moveTo>
                  <a:lnTo>
                    <a:pt x="0" y="2691"/>
                  </a:lnTo>
                  <a:lnTo>
                    <a:pt x="15777" y="2691"/>
                  </a:lnTo>
                  <a:lnTo>
                    <a:pt x="15777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4084875" y="4505950"/>
              <a:ext cx="316825" cy="347875"/>
            </a:xfrm>
            <a:custGeom>
              <a:avLst/>
              <a:gdLst/>
              <a:ahLst/>
              <a:cxnLst/>
              <a:rect l="l" t="t" r="r" b="b"/>
              <a:pathLst>
                <a:path w="12673" h="13915" extrusionOk="0">
                  <a:moveTo>
                    <a:pt x="3542" y="829"/>
                  </a:moveTo>
                  <a:cubicBezTo>
                    <a:pt x="3583" y="829"/>
                    <a:pt x="3623" y="840"/>
                    <a:pt x="3657" y="863"/>
                  </a:cubicBezTo>
                  <a:cubicBezTo>
                    <a:pt x="5601" y="2163"/>
                    <a:pt x="5612" y="3474"/>
                    <a:pt x="5612" y="3531"/>
                  </a:cubicBezTo>
                  <a:lnTo>
                    <a:pt x="5612" y="6647"/>
                  </a:lnTo>
                  <a:cubicBezTo>
                    <a:pt x="5612" y="6762"/>
                    <a:pt x="5520" y="6854"/>
                    <a:pt x="5405" y="6854"/>
                  </a:cubicBezTo>
                  <a:lnTo>
                    <a:pt x="1668" y="6854"/>
                  </a:lnTo>
                  <a:cubicBezTo>
                    <a:pt x="1553" y="6854"/>
                    <a:pt x="1461" y="6762"/>
                    <a:pt x="1461" y="6647"/>
                  </a:cubicBezTo>
                  <a:lnTo>
                    <a:pt x="1461" y="3531"/>
                  </a:lnTo>
                  <a:cubicBezTo>
                    <a:pt x="1461" y="3474"/>
                    <a:pt x="1484" y="2163"/>
                    <a:pt x="3427" y="863"/>
                  </a:cubicBezTo>
                  <a:cubicBezTo>
                    <a:pt x="3462" y="840"/>
                    <a:pt x="3502" y="829"/>
                    <a:pt x="3542" y="829"/>
                  </a:cubicBezTo>
                  <a:close/>
                  <a:moveTo>
                    <a:pt x="9142" y="829"/>
                  </a:moveTo>
                  <a:cubicBezTo>
                    <a:pt x="9183" y="829"/>
                    <a:pt x="9223" y="840"/>
                    <a:pt x="9257" y="863"/>
                  </a:cubicBezTo>
                  <a:cubicBezTo>
                    <a:pt x="11201" y="2163"/>
                    <a:pt x="11224" y="3474"/>
                    <a:pt x="11224" y="3531"/>
                  </a:cubicBezTo>
                  <a:lnTo>
                    <a:pt x="11224" y="6647"/>
                  </a:lnTo>
                  <a:cubicBezTo>
                    <a:pt x="11224" y="6762"/>
                    <a:pt x="11132" y="6854"/>
                    <a:pt x="11017" y="6854"/>
                  </a:cubicBezTo>
                  <a:lnTo>
                    <a:pt x="7280" y="6854"/>
                  </a:lnTo>
                  <a:cubicBezTo>
                    <a:pt x="7153" y="6854"/>
                    <a:pt x="7061" y="6762"/>
                    <a:pt x="7061" y="6647"/>
                  </a:cubicBezTo>
                  <a:lnTo>
                    <a:pt x="7061" y="3531"/>
                  </a:lnTo>
                  <a:cubicBezTo>
                    <a:pt x="7061" y="3474"/>
                    <a:pt x="7084" y="2163"/>
                    <a:pt x="9027" y="863"/>
                  </a:cubicBezTo>
                  <a:cubicBezTo>
                    <a:pt x="9062" y="840"/>
                    <a:pt x="9102" y="829"/>
                    <a:pt x="9142" y="829"/>
                  </a:cubicBezTo>
                  <a:close/>
                  <a:moveTo>
                    <a:pt x="1" y="1"/>
                  </a:moveTo>
                  <a:lnTo>
                    <a:pt x="1" y="13915"/>
                  </a:lnTo>
                  <a:lnTo>
                    <a:pt x="1450" y="13915"/>
                  </a:lnTo>
                  <a:lnTo>
                    <a:pt x="1450" y="11005"/>
                  </a:lnTo>
                  <a:cubicBezTo>
                    <a:pt x="1450" y="10948"/>
                    <a:pt x="1473" y="9637"/>
                    <a:pt x="3416" y="8338"/>
                  </a:cubicBezTo>
                  <a:cubicBezTo>
                    <a:pt x="3450" y="8315"/>
                    <a:pt x="3491" y="8303"/>
                    <a:pt x="3531" y="8303"/>
                  </a:cubicBezTo>
                  <a:cubicBezTo>
                    <a:pt x="3571" y="8303"/>
                    <a:pt x="3611" y="8315"/>
                    <a:pt x="3646" y="8338"/>
                  </a:cubicBezTo>
                  <a:cubicBezTo>
                    <a:pt x="5589" y="9637"/>
                    <a:pt x="5612" y="10948"/>
                    <a:pt x="5612" y="11005"/>
                  </a:cubicBezTo>
                  <a:lnTo>
                    <a:pt x="5612" y="13915"/>
                  </a:lnTo>
                  <a:lnTo>
                    <a:pt x="7061" y="13915"/>
                  </a:lnTo>
                  <a:lnTo>
                    <a:pt x="7061" y="11005"/>
                  </a:lnTo>
                  <a:cubicBezTo>
                    <a:pt x="7061" y="10948"/>
                    <a:pt x="7084" y="9637"/>
                    <a:pt x="9027" y="8338"/>
                  </a:cubicBezTo>
                  <a:cubicBezTo>
                    <a:pt x="9062" y="8315"/>
                    <a:pt x="9102" y="8303"/>
                    <a:pt x="9142" y="8303"/>
                  </a:cubicBezTo>
                  <a:cubicBezTo>
                    <a:pt x="9183" y="8303"/>
                    <a:pt x="9223" y="8315"/>
                    <a:pt x="9257" y="8338"/>
                  </a:cubicBezTo>
                  <a:cubicBezTo>
                    <a:pt x="11201" y="9637"/>
                    <a:pt x="11224" y="10948"/>
                    <a:pt x="11224" y="11005"/>
                  </a:cubicBezTo>
                  <a:lnTo>
                    <a:pt x="11224" y="13915"/>
                  </a:lnTo>
                  <a:lnTo>
                    <a:pt x="12673" y="13915"/>
                  </a:lnTo>
                  <a:lnTo>
                    <a:pt x="12673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726675" y="4459400"/>
              <a:ext cx="301025" cy="394425"/>
            </a:xfrm>
            <a:custGeom>
              <a:avLst/>
              <a:gdLst/>
              <a:ahLst/>
              <a:cxnLst/>
              <a:rect l="l" t="t" r="r" b="b"/>
              <a:pathLst>
                <a:path w="12041" h="15777" extrusionOk="0">
                  <a:moveTo>
                    <a:pt x="1" y="0"/>
                  </a:moveTo>
                  <a:lnTo>
                    <a:pt x="1" y="15777"/>
                  </a:lnTo>
                  <a:lnTo>
                    <a:pt x="1450" y="15777"/>
                  </a:lnTo>
                  <a:lnTo>
                    <a:pt x="1450" y="7267"/>
                  </a:lnTo>
                  <a:cubicBezTo>
                    <a:pt x="1450" y="7221"/>
                    <a:pt x="1507" y="3346"/>
                    <a:pt x="5969" y="2081"/>
                  </a:cubicBezTo>
                  <a:lnTo>
                    <a:pt x="5980" y="2081"/>
                  </a:lnTo>
                  <a:cubicBezTo>
                    <a:pt x="5992" y="2076"/>
                    <a:pt x="6006" y="2073"/>
                    <a:pt x="6022" y="2073"/>
                  </a:cubicBezTo>
                  <a:cubicBezTo>
                    <a:pt x="6038" y="2073"/>
                    <a:pt x="6055" y="2076"/>
                    <a:pt x="6072" y="2081"/>
                  </a:cubicBezTo>
                  <a:lnTo>
                    <a:pt x="6084" y="2081"/>
                  </a:lnTo>
                  <a:cubicBezTo>
                    <a:pt x="10534" y="3346"/>
                    <a:pt x="10592" y="7221"/>
                    <a:pt x="10592" y="7267"/>
                  </a:cubicBezTo>
                  <a:lnTo>
                    <a:pt x="10592" y="15777"/>
                  </a:lnTo>
                  <a:lnTo>
                    <a:pt x="12040" y="15777"/>
                  </a:lnTo>
                  <a:lnTo>
                    <a:pt x="12040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680125" y="4397000"/>
              <a:ext cx="394425" cy="456825"/>
            </a:xfrm>
            <a:custGeom>
              <a:avLst/>
              <a:gdLst/>
              <a:ahLst/>
              <a:cxnLst/>
              <a:rect l="l" t="t" r="r" b="b"/>
              <a:pathLst>
                <a:path w="15777" h="18273" extrusionOk="0">
                  <a:moveTo>
                    <a:pt x="0" y="1"/>
                  </a:moveTo>
                  <a:lnTo>
                    <a:pt x="0" y="18273"/>
                  </a:lnTo>
                  <a:lnTo>
                    <a:pt x="1449" y="18273"/>
                  </a:lnTo>
                  <a:lnTo>
                    <a:pt x="1449" y="2278"/>
                  </a:lnTo>
                  <a:cubicBezTo>
                    <a:pt x="1449" y="2163"/>
                    <a:pt x="1541" y="2071"/>
                    <a:pt x="1656" y="2071"/>
                  </a:cubicBezTo>
                  <a:lnTo>
                    <a:pt x="14121" y="2071"/>
                  </a:lnTo>
                  <a:cubicBezTo>
                    <a:pt x="14236" y="2071"/>
                    <a:pt x="14328" y="2163"/>
                    <a:pt x="14328" y="2278"/>
                  </a:cubicBezTo>
                  <a:lnTo>
                    <a:pt x="14328" y="18273"/>
                  </a:lnTo>
                  <a:lnTo>
                    <a:pt x="15777" y="18273"/>
                  </a:lnTo>
                  <a:lnTo>
                    <a:pt x="15777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4075400" y="4272250"/>
              <a:ext cx="170500" cy="83100"/>
            </a:xfrm>
            <a:custGeom>
              <a:avLst/>
              <a:gdLst/>
              <a:ahLst/>
              <a:cxnLst/>
              <a:rect l="l" t="t" r="r" b="b"/>
              <a:pathLst>
                <a:path w="6820" h="3324" extrusionOk="0">
                  <a:moveTo>
                    <a:pt x="1346" y="0"/>
                  </a:moveTo>
                  <a:cubicBezTo>
                    <a:pt x="805" y="426"/>
                    <a:pt x="288" y="920"/>
                    <a:pt x="0" y="1449"/>
                  </a:cubicBezTo>
                  <a:lnTo>
                    <a:pt x="184" y="1449"/>
                  </a:lnTo>
                  <a:cubicBezTo>
                    <a:pt x="299" y="1449"/>
                    <a:pt x="391" y="1553"/>
                    <a:pt x="391" y="1668"/>
                  </a:cubicBezTo>
                  <a:lnTo>
                    <a:pt x="391" y="3323"/>
                  </a:lnTo>
                  <a:lnTo>
                    <a:pt x="6405" y="3323"/>
                  </a:lnTo>
                  <a:cubicBezTo>
                    <a:pt x="6555" y="3312"/>
                    <a:pt x="6819" y="3082"/>
                    <a:pt x="6819" y="2289"/>
                  </a:cubicBezTo>
                  <a:cubicBezTo>
                    <a:pt x="6819" y="1449"/>
                    <a:pt x="6072" y="644"/>
                    <a:pt x="5244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166675" y="4262250"/>
              <a:ext cx="50925" cy="30725"/>
            </a:xfrm>
            <a:custGeom>
              <a:avLst/>
              <a:gdLst/>
              <a:ahLst/>
              <a:cxnLst/>
              <a:rect l="l" t="t" r="r" b="b"/>
              <a:pathLst>
                <a:path w="2037" h="1229" extrusionOk="0">
                  <a:moveTo>
                    <a:pt x="1013" y="1"/>
                  </a:moveTo>
                  <a:cubicBezTo>
                    <a:pt x="909" y="1"/>
                    <a:pt x="806" y="73"/>
                    <a:pt x="806" y="216"/>
                  </a:cubicBezTo>
                  <a:lnTo>
                    <a:pt x="806" y="435"/>
                  </a:lnTo>
                  <a:cubicBezTo>
                    <a:pt x="403" y="515"/>
                    <a:pt x="81" y="826"/>
                    <a:pt x="1" y="1228"/>
                  </a:cubicBezTo>
                  <a:lnTo>
                    <a:pt x="2036" y="1228"/>
                  </a:lnTo>
                  <a:cubicBezTo>
                    <a:pt x="1944" y="826"/>
                    <a:pt x="1634" y="515"/>
                    <a:pt x="1220" y="435"/>
                  </a:cubicBezTo>
                  <a:lnTo>
                    <a:pt x="1220" y="216"/>
                  </a:lnTo>
                  <a:cubicBezTo>
                    <a:pt x="1220" y="73"/>
                    <a:pt x="1116" y="1"/>
                    <a:pt x="1013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2901350" y="4864150"/>
              <a:ext cx="1951975" cy="129675"/>
            </a:xfrm>
            <a:custGeom>
              <a:avLst/>
              <a:gdLst/>
              <a:ahLst/>
              <a:cxnLst/>
              <a:rect l="l" t="t" r="r" b="b"/>
              <a:pathLst>
                <a:path w="78079" h="5187" extrusionOk="0">
                  <a:moveTo>
                    <a:pt x="0" y="1"/>
                  </a:moveTo>
                  <a:lnTo>
                    <a:pt x="0" y="5187"/>
                  </a:lnTo>
                  <a:lnTo>
                    <a:pt x="78079" y="5187"/>
                  </a:lnTo>
                  <a:lnTo>
                    <a:pt x="78079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2911700" y="4474925"/>
              <a:ext cx="93175" cy="176525"/>
            </a:xfrm>
            <a:custGeom>
              <a:avLst/>
              <a:gdLst/>
              <a:ahLst/>
              <a:cxnLst/>
              <a:rect l="l" t="t" r="r" b="b"/>
              <a:pathLst>
                <a:path w="3727" h="7061" extrusionOk="0">
                  <a:moveTo>
                    <a:pt x="345" y="0"/>
                  </a:moveTo>
                  <a:lnTo>
                    <a:pt x="0" y="7060"/>
                  </a:lnTo>
                  <a:lnTo>
                    <a:pt x="3726" y="7060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2909975" y="4661775"/>
              <a:ext cx="96600" cy="20725"/>
            </a:xfrm>
            <a:custGeom>
              <a:avLst/>
              <a:gdLst/>
              <a:ahLst/>
              <a:cxnLst/>
              <a:rect l="l" t="t" r="r" b="b"/>
              <a:pathLst>
                <a:path w="3864" h="829" extrusionOk="0">
                  <a:moveTo>
                    <a:pt x="46" y="0"/>
                  </a:moveTo>
                  <a:lnTo>
                    <a:pt x="0" y="828"/>
                  </a:lnTo>
                  <a:lnTo>
                    <a:pt x="3864" y="828"/>
                  </a:lnTo>
                  <a:lnTo>
                    <a:pt x="3818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352975" y="4505950"/>
              <a:ext cx="316525" cy="347875"/>
            </a:xfrm>
            <a:custGeom>
              <a:avLst/>
              <a:gdLst/>
              <a:ahLst/>
              <a:cxnLst/>
              <a:rect l="l" t="t" r="r" b="b"/>
              <a:pathLst>
                <a:path w="12661" h="13915" extrusionOk="0">
                  <a:moveTo>
                    <a:pt x="3530" y="829"/>
                  </a:moveTo>
                  <a:cubicBezTo>
                    <a:pt x="3571" y="829"/>
                    <a:pt x="3611" y="840"/>
                    <a:pt x="3645" y="863"/>
                  </a:cubicBezTo>
                  <a:cubicBezTo>
                    <a:pt x="5589" y="2163"/>
                    <a:pt x="5600" y="3474"/>
                    <a:pt x="5600" y="3531"/>
                  </a:cubicBezTo>
                  <a:lnTo>
                    <a:pt x="5600" y="6647"/>
                  </a:lnTo>
                  <a:cubicBezTo>
                    <a:pt x="5600" y="6762"/>
                    <a:pt x="5508" y="6854"/>
                    <a:pt x="5393" y="6854"/>
                  </a:cubicBezTo>
                  <a:lnTo>
                    <a:pt x="1656" y="6854"/>
                  </a:lnTo>
                  <a:cubicBezTo>
                    <a:pt x="1541" y="6854"/>
                    <a:pt x="1449" y="6762"/>
                    <a:pt x="1449" y="6647"/>
                  </a:cubicBezTo>
                  <a:lnTo>
                    <a:pt x="1449" y="3531"/>
                  </a:lnTo>
                  <a:cubicBezTo>
                    <a:pt x="1449" y="3474"/>
                    <a:pt x="1472" y="2163"/>
                    <a:pt x="3415" y="863"/>
                  </a:cubicBezTo>
                  <a:cubicBezTo>
                    <a:pt x="3450" y="840"/>
                    <a:pt x="3490" y="829"/>
                    <a:pt x="3530" y="829"/>
                  </a:cubicBezTo>
                  <a:close/>
                  <a:moveTo>
                    <a:pt x="9130" y="829"/>
                  </a:moveTo>
                  <a:cubicBezTo>
                    <a:pt x="9171" y="829"/>
                    <a:pt x="9211" y="840"/>
                    <a:pt x="9245" y="863"/>
                  </a:cubicBezTo>
                  <a:cubicBezTo>
                    <a:pt x="11189" y="2163"/>
                    <a:pt x="11212" y="3474"/>
                    <a:pt x="11212" y="3531"/>
                  </a:cubicBezTo>
                  <a:lnTo>
                    <a:pt x="11212" y="6647"/>
                  </a:lnTo>
                  <a:cubicBezTo>
                    <a:pt x="11212" y="6762"/>
                    <a:pt x="11120" y="6854"/>
                    <a:pt x="10993" y="6854"/>
                  </a:cubicBezTo>
                  <a:lnTo>
                    <a:pt x="7256" y="6854"/>
                  </a:lnTo>
                  <a:cubicBezTo>
                    <a:pt x="7141" y="6854"/>
                    <a:pt x="7049" y="6762"/>
                    <a:pt x="7049" y="6647"/>
                  </a:cubicBezTo>
                  <a:lnTo>
                    <a:pt x="7049" y="3531"/>
                  </a:lnTo>
                  <a:cubicBezTo>
                    <a:pt x="7049" y="3474"/>
                    <a:pt x="7072" y="2163"/>
                    <a:pt x="9016" y="863"/>
                  </a:cubicBezTo>
                  <a:cubicBezTo>
                    <a:pt x="9050" y="840"/>
                    <a:pt x="9090" y="829"/>
                    <a:pt x="9130" y="829"/>
                  </a:cubicBezTo>
                  <a:close/>
                  <a:moveTo>
                    <a:pt x="0" y="1"/>
                  </a:moveTo>
                  <a:lnTo>
                    <a:pt x="0" y="13915"/>
                  </a:lnTo>
                  <a:lnTo>
                    <a:pt x="1449" y="13915"/>
                  </a:lnTo>
                  <a:lnTo>
                    <a:pt x="1449" y="11005"/>
                  </a:lnTo>
                  <a:cubicBezTo>
                    <a:pt x="1449" y="10948"/>
                    <a:pt x="1472" y="9637"/>
                    <a:pt x="3415" y="8338"/>
                  </a:cubicBezTo>
                  <a:cubicBezTo>
                    <a:pt x="3450" y="8315"/>
                    <a:pt x="3490" y="8303"/>
                    <a:pt x="3530" y="8303"/>
                  </a:cubicBezTo>
                  <a:cubicBezTo>
                    <a:pt x="3571" y="8303"/>
                    <a:pt x="3611" y="8315"/>
                    <a:pt x="3645" y="8338"/>
                  </a:cubicBezTo>
                  <a:cubicBezTo>
                    <a:pt x="5589" y="9637"/>
                    <a:pt x="5600" y="10948"/>
                    <a:pt x="5600" y="11005"/>
                  </a:cubicBezTo>
                  <a:lnTo>
                    <a:pt x="5600" y="13915"/>
                  </a:lnTo>
                  <a:lnTo>
                    <a:pt x="7061" y="13915"/>
                  </a:lnTo>
                  <a:lnTo>
                    <a:pt x="7061" y="11005"/>
                  </a:lnTo>
                  <a:cubicBezTo>
                    <a:pt x="7061" y="10948"/>
                    <a:pt x="7072" y="9637"/>
                    <a:pt x="9016" y="8338"/>
                  </a:cubicBezTo>
                  <a:cubicBezTo>
                    <a:pt x="9050" y="8315"/>
                    <a:pt x="9090" y="8303"/>
                    <a:pt x="9130" y="8303"/>
                  </a:cubicBezTo>
                  <a:cubicBezTo>
                    <a:pt x="9171" y="8303"/>
                    <a:pt x="9211" y="8315"/>
                    <a:pt x="9245" y="8338"/>
                  </a:cubicBezTo>
                  <a:cubicBezTo>
                    <a:pt x="11189" y="9637"/>
                    <a:pt x="11212" y="10948"/>
                    <a:pt x="11212" y="11005"/>
                  </a:cubicBezTo>
                  <a:lnTo>
                    <a:pt x="11212" y="13915"/>
                  </a:lnTo>
                  <a:lnTo>
                    <a:pt x="12661" y="13915"/>
                  </a:lnTo>
                  <a:lnTo>
                    <a:pt x="1266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2901350" y="4693100"/>
              <a:ext cx="113575" cy="160725"/>
            </a:xfrm>
            <a:custGeom>
              <a:avLst/>
              <a:gdLst/>
              <a:ahLst/>
              <a:cxnLst/>
              <a:rect l="l" t="t" r="r" b="b"/>
              <a:pathLst>
                <a:path w="4543" h="6429" extrusionOk="0">
                  <a:moveTo>
                    <a:pt x="322" y="1"/>
                  </a:moveTo>
                  <a:lnTo>
                    <a:pt x="0" y="6429"/>
                  </a:lnTo>
                  <a:lnTo>
                    <a:pt x="4542" y="6429"/>
                  </a:lnTo>
                  <a:lnTo>
                    <a:pt x="4232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2920900" y="4443575"/>
              <a:ext cx="74775" cy="20725"/>
            </a:xfrm>
            <a:custGeom>
              <a:avLst/>
              <a:gdLst/>
              <a:ahLst/>
              <a:cxnLst/>
              <a:rect l="l" t="t" r="r" b="b"/>
              <a:pathLst>
                <a:path w="2991" h="829" extrusionOk="0">
                  <a:moveTo>
                    <a:pt x="46" y="1"/>
                  </a:moveTo>
                  <a:lnTo>
                    <a:pt x="0" y="829"/>
                  </a:lnTo>
                  <a:lnTo>
                    <a:pt x="2990" y="829"/>
                  </a:lnTo>
                  <a:lnTo>
                    <a:pt x="2944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166100" y="4303575"/>
              <a:ext cx="51775" cy="67300"/>
            </a:xfrm>
            <a:custGeom>
              <a:avLst/>
              <a:gdLst/>
              <a:ahLst/>
              <a:cxnLst/>
              <a:rect l="l" t="t" r="r" b="b"/>
              <a:pathLst>
                <a:path w="2071" h="2692" extrusionOk="0">
                  <a:moveTo>
                    <a:pt x="1" y="1"/>
                  </a:moveTo>
                  <a:lnTo>
                    <a:pt x="1" y="2691"/>
                  </a:lnTo>
                  <a:lnTo>
                    <a:pt x="2071" y="2691"/>
                  </a:lnTo>
                  <a:lnTo>
                    <a:pt x="207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164375" y="4381475"/>
              <a:ext cx="55225" cy="20450"/>
            </a:xfrm>
            <a:custGeom>
              <a:avLst/>
              <a:gdLst/>
              <a:ahLst/>
              <a:cxnLst/>
              <a:rect l="l" t="t" r="r" b="b"/>
              <a:pathLst>
                <a:path w="2209" h="818" extrusionOk="0">
                  <a:moveTo>
                    <a:pt x="58" y="1"/>
                  </a:moveTo>
                  <a:lnTo>
                    <a:pt x="1" y="817"/>
                  </a:lnTo>
                  <a:lnTo>
                    <a:pt x="2209" y="817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155475" y="4412525"/>
              <a:ext cx="73325" cy="129675"/>
            </a:xfrm>
            <a:custGeom>
              <a:avLst/>
              <a:gdLst/>
              <a:ahLst/>
              <a:cxnLst/>
              <a:rect l="l" t="t" r="r" b="b"/>
              <a:pathLst>
                <a:path w="2933" h="5187" extrusionOk="0">
                  <a:moveTo>
                    <a:pt x="334" y="1"/>
                  </a:moveTo>
                  <a:lnTo>
                    <a:pt x="0" y="5187"/>
                  </a:lnTo>
                  <a:lnTo>
                    <a:pt x="2933" y="5187"/>
                  </a:lnTo>
                  <a:lnTo>
                    <a:pt x="2588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153450" y="4552825"/>
              <a:ext cx="77375" cy="20725"/>
            </a:xfrm>
            <a:custGeom>
              <a:avLst/>
              <a:gdLst/>
              <a:ahLst/>
              <a:cxnLst/>
              <a:rect l="l" t="t" r="r" b="b"/>
              <a:pathLst>
                <a:path w="3095" h="829" extrusionOk="0">
                  <a:moveTo>
                    <a:pt x="58" y="0"/>
                  </a:moveTo>
                  <a:lnTo>
                    <a:pt x="1" y="828"/>
                  </a:lnTo>
                  <a:lnTo>
                    <a:pt x="3094" y="828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2932975" y="4121975"/>
              <a:ext cx="50625" cy="31000"/>
            </a:xfrm>
            <a:custGeom>
              <a:avLst/>
              <a:gdLst/>
              <a:ahLst/>
              <a:cxnLst/>
              <a:rect l="l" t="t" r="r" b="b"/>
              <a:pathLst>
                <a:path w="2025" h="1240" extrusionOk="0">
                  <a:moveTo>
                    <a:pt x="1012" y="0"/>
                  </a:moveTo>
                  <a:cubicBezTo>
                    <a:pt x="909" y="0"/>
                    <a:pt x="805" y="72"/>
                    <a:pt x="805" y="216"/>
                  </a:cubicBezTo>
                  <a:lnTo>
                    <a:pt x="805" y="434"/>
                  </a:lnTo>
                  <a:cubicBezTo>
                    <a:pt x="403" y="515"/>
                    <a:pt x="81" y="825"/>
                    <a:pt x="0" y="1239"/>
                  </a:cubicBezTo>
                  <a:lnTo>
                    <a:pt x="2024" y="1239"/>
                  </a:lnTo>
                  <a:cubicBezTo>
                    <a:pt x="1944" y="825"/>
                    <a:pt x="1622" y="515"/>
                    <a:pt x="1219" y="434"/>
                  </a:cubicBezTo>
                  <a:lnTo>
                    <a:pt x="1219" y="216"/>
                  </a:lnTo>
                  <a:cubicBezTo>
                    <a:pt x="1219" y="72"/>
                    <a:pt x="1116" y="0"/>
                    <a:pt x="1012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2922325" y="4272250"/>
              <a:ext cx="71625" cy="161000"/>
            </a:xfrm>
            <a:custGeom>
              <a:avLst/>
              <a:gdLst/>
              <a:ahLst/>
              <a:cxnLst/>
              <a:rect l="l" t="t" r="r" b="b"/>
              <a:pathLst>
                <a:path w="2865" h="6440" extrusionOk="0">
                  <a:moveTo>
                    <a:pt x="334" y="0"/>
                  </a:moveTo>
                  <a:lnTo>
                    <a:pt x="1" y="6440"/>
                  </a:lnTo>
                  <a:lnTo>
                    <a:pt x="2864" y="6440"/>
                  </a:lnTo>
                  <a:lnTo>
                    <a:pt x="2542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2932400" y="4163300"/>
              <a:ext cx="51775" cy="67575"/>
            </a:xfrm>
            <a:custGeom>
              <a:avLst/>
              <a:gdLst/>
              <a:ahLst/>
              <a:cxnLst/>
              <a:rect l="l" t="t" r="r" b="b"/>
              <a:pathLst>
                <a:path w="2071" h="2703" extrusionOk="0">
                  <a:moveTo>
                    <a:pt x="0" y="0"/>
                  </a:moveTo>
                  <a:lnTo>
                    <a:pt x="0" y="2702"/>
                  </a:lnTo>
                  <a:lnTo>
                    <a:pt x="2070" y="2702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2930950" y="4241200"/>
              <a:ext cx="54650" cy="20725"/>
            </a:xfrm>
            <a:custGeom>
              <a:avLst/>
              <a:gdLst/>
              <a:ahLst/>
              <a:cxnLst/>
              <a:rect l="l" t="t" r="r" b="b"/>
              <a:pathLst>
                <a:path w="2186" h="829" extrusionOk="0">
                  <a:moveTo>
                    <a:pt x="47" y="0"/>
                  </a:moveTo>
                  <a:lnTo>
                    <a:pt x="1" y="828"/>
                  </a:lnTo>
                  <a:lnTo>
                    <a:pt x="2186" y="828"/>
                  </a:lnTo>
                  <a:lnTo>
                    <a:pt x="2140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135350" y="4739675"/>
              <a:ext cx="113300" cy="114150"/>
            </a:xfrm>
            <a:custGeom>
              <a:avLst/>
              <a:gdLst/>
              <a:ahLst/>
              <a:cxnLst/>
              <a:rect l="l" t="t" r="r" b="b"/>
              <a:pathLst>
                <a:path w="4532" h="4566" extrusionOk="0">
                  <a:moveTo>
                    <a:pt x="300" y="1"/>
                  </a:moveTo>
                  <a:lnTo>
                    <a:pt x="1" y="4566"/>
                  </a:lnTo>
                  <a:lnTo>
                    <a:pt x="4531" y="4566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145425" y="4583875"/>
              <a:ext cx="93450" cy="114150"/>
            </a:xfrm>
            <a:custGeom>
              <a:avLst/>
              <a:gdLst/>
              <a:ahLst/>
              <a:cxnLst/>
              <a:rect l="l" t="t" r="r" b="b"/>
              <a:pathLst>
                <a:path w="3738" h="4566" extrusionOk="0">
                  <a:moveTo>
                    <a:pt x="299" y="0"/>
                  </a:moveTo>
                  <a:lnTo>
                    <a:pt x="0" y="4565"/>
                  </a:lnTo>
                  <a:lnTo>
                    <a:pt x="3737" y="4565"/>
                  </a:lnTo>
                  <a:lnTo>
                    <a:pt x="3438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143400" y="4708625"/>
              <a:ext cx="97475" cy="20725"/>
            </a:xfrm>
            <a:custGeom>
              <a:avLst/>
              <a:gdLst/>
              <a:ahLst/>
              <a:cxnLst/>
              <a:rect l="l" t="t" r="r" b="b"/>
              <a:pathLst>
                <a:path w="3899" h="829" extrusionOk="0">
                  <a:moveTo>
                    <a:pt x="58" y="1"/>
                  </a:moveTo>
                  <a:lnTo>
                    <a:pt x="1" y="829"/>
                  </a:lnTo>
                  <a:lnTo>
                    <a:pt x="3899" y="829"/>
                  </a:lnTo>
                  <a:lnTo>
                    <a:pt x="384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4084875" y="4459400"/>
              <a:ext cx="316825" cy="36225"/>
            </a:xfrm>
            <a:custGeom>
              <a:avLst/>
              <a:gdLst/>
              <a:ahLst/>
              <a:cxnLst/>
              <a:rect l="l" t="t" r="r" b="b"/>
              <a:pathLst>
                <a:path w="12673" h="1449" extrusionOk="0">
                  <a:moveTo>
                    <a:pt x="1" y="0"/>
                  </a:moveTo>
                  <a:lnTo>
                    <a:pt x="1" y="1449"/>
                  </a:lnTo>
                  <a:lnTo>
                    <a:pt x="12673" y="1449"/>
                  </a:lnTo>
                  <a:lnTo>
                    <a:pt x="12673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4303075" y="4397000"/>
              <a:ext cx="98625" cy="51775"/>
            </a:xfrm>
            <a:custGeom>
              <a:avLst/>
              <a:gdLst/>
              <a:ahLst/>
              <a:cxnLst/>
              <a:rect l="l" t="t" r="r" b="b"/>
              <a:pathLst>
                <a:path w="3945" h="2071" extrusionOk="0">
                  <a:moveTo>
                    <a:pt x="1725" y="1"/>
                  </a:moveTo>
                  <a:lnTo>
                    <a:pt x="0" y="1151"/>
                  </a:lnTo>
                  <a:lnTo>
                    <a:pt x="0" y="2071"/>
                  </a:lnTo>
                  <a:lnTo>
                    <a:pt x="3945" y="2071"/>
                  </a:lnTo>
                  <a:lnTo>
                    <a:pt x="3945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4537075" y="4262250"/>
              <a:ext cx="50625" cy="30725"/>
            </a:xfrm>
            <a:custGeom>
              <a:avLst/>
              <a:gdLst/>
              <a:ahLst/>
              <a:cxnLst/>
              <a:rect l="l" t="t" r="r" b="b"/>
              <a:pathLst>
                <a:path w="2025" h="1229" extrusionOk="0">
                  <a:moveTo>
                    <a:pt x="1018" y="1"/>
                  </a:moveTo>
                  <a:cubicBezTo>
                    <a:pt x="912" y="1"/>
                    <a:pt x="806" y="73"/>
                    <a:pt x="806" y="216"/>
                  </a:cubicBezTo>
                  <a:lnTo>
                    <a:pt x="806" y="435"/>
                  </a:lnTo>
                  <a:cubicBezTo>
                    <a:pt x="403" y="515"/>
                    <a:pt x="81" y="826"/>
                    <a:pt x="1" y="1228"/>
                  </a:cubicBezTo>
                  <a:lnTo>
                    <a:pt x="2024" y="1228"/>
                  </a:lnTo>
                  <a:cubicBezTo>
                    <a:pt x="1944" y="826"/>
                    <a:pt x="1634" y="515"/>
                    <a:pt x="1231" y="435"/>
                  </a:cubicBezTo>
                  <a:lnTo>
                    <a:pt x="1231" y="216"/>
                  </a:lnTo>
                  <a:cubicBezTo>
                    <a:pt x="1231" y="73"/>
                    <a:pt x="1125" y="1"/>
                    <a:pt x="1018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4536500" y="4303575"/>
              <a:ext cx="51775" cy="67300"/>
            </a:xfrm>
            <a:custGeom>
              <a:avLst/>
              <a:gdLst/>
              <a:ahLst/>
              <a:cxnLst/>
              <a:rect l="l" t="t" r="r" b="b"/>
              <a:pathLst>
                <a:path w="2071" h="2692" extrusionOk="0">
                  <a:moveTo>
                    <a:pt x="1" y="1"/>
                  </a:moveTo>
                  <a:lnTo>
                    <a:pt x="1" y="2691"/>
                  </a:lnTo>
                  <a:lnTo>
                    <a:pt x="2070" y="2691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4748075" y="4661775"/>
              <a:ext cx="96350" cy="20725"/>
            </a:xfrm>
            <a:custGeom>
              <a:avLst/>
              <a:gdLst/>
              <a:ahLst/>
              <a:cxnLst/>
              <a:rect l="l" t="t" r="r" b="b"/>
              <a:pathLst>
                <a:path w="3854" h="829" extrusionOk="0">
                  <a:moveTo>
                    <a:pt x="35" y="0"/>
                  </a:moveTo>
                  <a:lnTo>
                    <a:pt x="1" y="828"/>
                  </a:lnTo>
                  <a:lnTo>
                    <a:pt x="3853" y="828"/>
                  </a:lnTo>
                  <a:lnTo>
                    <a:pt x="3819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4759000" y="4443575"/>
              <a:ext cx="74500" cy="20725"/>
            </a:xfrm>
            <a:custGeom>
              <a:avLst/>
              <a:gdLst/>
              <a:ahLst/>
              <a:cxnLst/>
              <a:rect l="l" t="t" r="r" b="b"/>
              <a:pathLst>
                <a:path w="2980" h="829" extrusionOk="0">
                  <a:moveTo>
                    <a:pt x="35" y="1"/>
                  </a:moveTo>
                  <a:lnTo>
                    <a:pt x="1" y="829"/>
                  </a:lnTo>
                  <a:lnTo>
                    <a:pt x="2979" y="829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4534775" y="4381475"/>
              <a:ext cx="55225" cy="20450"/>
            </a:xfrm>
            <a:custGeom>
              <a:avLst/>
              <a:gdLst/>
              <a:ahLst/>
              <a:cxnLst/>
              <a:rect l="l" t="t" r="r" b="b"/>
              <a:pathLst>
                <a:path w="2209" h="818" extrusionOk="0">
                  <a:moveTo>
                    <a:pt x="58" y="1"/>
                  </a:moveTo>
                  <a:lnTo>
                    <a:pt x="1" y="817"/>
                  </a:lnTo>
                  <a:lnTo>
                    <a:pt x="2208" y="817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4749525" y="4474925"/>
              <a:ext cx="93450" cy="176525"/>
            </a:xfrm>
            <a:custGeom>
              <a:avLst/>
              <a:gdLst/>
              <a:ahLst/>
              <a:cxnLst/>
              <a:rect l="l" t="t" r="r" b="b"/>
              <a:pathLst>
                <a:path w="3738" h="7061" extrusionOk="0">
                  <a:moveTo>
                    <a:pt x="357" y="0"/>
                  </a:moveTo>
                  <a:lnTo>
                    <a:pt x="0" y="7060"/>
                  </a:lnTo>
                  <a:lnTo>
                    <a:pt x="3738" y="7060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4351950" y="4314800"/>
              <a:ext cx="47750" cy="71600"/>
            </a:xfrm>
            <a:custGeom>
              <a:avLst/>
              <a:gdLst/>
              <a:ahLst/>
              <a:cxnLst/>
              <a:rect l="l" t="t" r="r" b="b"/>
              <a:pathLst>
                <a:path w="1910" h="2864" extrusionOk="0">
                  <a:moveTo>
                    <a:pt x="955" y="0"/>
                  </a:moveTo>
                  <a:lnTo>
                    <a:pt x="0" y="2863"/>
                  </a:lnTo>
                  <a:lnTo>
                    <a:pt x="1909" y="2863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4513800" y="4708625"/>
              <a:ext cx="97475" cy="20725"/>
            </a:xfrm>
            <a:custGeom>
              <a:avLst/>
              <a:gdLst/>
              <a:ahLst/>
              <a:cxnLst/>
              <a:rect l="l" t="t" r="r" b="b"/>
              <a:pathLst>
                <a:path w="3899" h="829" extrusionOk="0">
                  <a:moveTo>
                    <a:pt x="58" y="1"/>
                  </a:moveTo>
                  <a:lnTo>
                    <a:pt x="0" y="829"/>
                  </a:lnTo>
                  <a:lnTo>
                    <a:pt x="3898" y="829"/>
                  </a:lnTo>
                  <a:lnTo>
                    <a:pt x="384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4505750" y="4739675"/>
              <a:ext cx="113575" cy="114150"/>
            </a:xfrm>
            <a:custGeom>
              <a:avLst/>
              <a:gdLst/>
              <a:ahLst/>
              <a:cxnLst/>
              <a:rect l="l" t="t" r="r" b="b"/>
              <a:pathLst>
                <a:path w="4543" h="4566" extrusionOk="0">
                  <a:moveTo>
                    <a:pt x="299" y="1"/>
                  </a:moveTo>
                  <a:lnTo>
                    <a:pt x="0" y="4566"/>
                  </a:lnTo>
                  <a:lnTo>
                    <a:pt x="4542" y="4566"/>
                  </a:lnTo>
                  <a:lnTo>
                    <a:pt x="4243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4760450" y="4272250"/>
              <a:ext cx="71600" cy="161000"/>
            </a:xfrm>
            <a:custGeom>
              <a:avLst/>
              <a:gdLst/>
              <a:ahLst/>
              <a:cxnLst/>
              <a:rect l="l" t="t" r="r" b="b"/>
              <a:pathLst>
                <a:path w="2864" h="6440" extrusionOk="0">
                  <a:moveTo>
                    <a:pt x="322" y="0"/>
                  </a:moveTo>
                  <a:lnTo>
                    <a:pt x="0" y="6440"/>
                  </a:lnTo>
                  <a:lnTo>
                    <a:pt x="2864" y="6440"/>
                  </a:lnTo>
                  <a:lnTo>
                    <a:pt x="2542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4515800" y="4583875"/>
              <a:ext cx="93450" cy="114150"/>
            </a:xfrm>
            <a:custGeom>
              <a:avLst/>
              <a:gdLst/>
              <a:ahLst/>
              <a:cxnLst/>
              <a:rect l="l" t="t" r="r" b="b"/>
              <a:pathLst>
                <a:path w="3738" h="4566" extrusionOk="0">
                  <a:moveTo>
                    <a:pt x="288" y="0"/>
                  </a:moveTo>
                  <a:lnTo>
                    <a:pt x="1" y="4565"/>
                  </a:lnTo>
                  <a:lnTo>
                    <a:pt x="3738" y="4565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4523850" y="4552825"/>
              <a:ext cx="77350" cy="20725"/>
            </a:xfrm>
            <a:custGeom>
              <a:avLst/>
              <a:gdLst/>
              <a:ahLst/>
              <a:cxnLst/>
              <a:rect l="l" t="t" r="r" b="b"/>
              <a:pathLst>
                <a:path w="3094" h="829" extrusionOk="0">
                  <a:moveTo>
                    <a:pt x="58" y="0"/>
                  </a:moveTo>
                  <a:lnTo>
                    <a:pt x="1" y="828"/>
                  </a:lnTo>
                  <a:lnTo>
                    <a:pt x="3094" y="828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4525875" y="4412525"/>
              <a:ext cx="73325" cy="129675"/>
            </a:xfrm>
            <a:custGeom>
              <a:avLst/>
              <a:gdLst/>
              <a:ahLst/>
              <a:cxnLst/>
              <a:rect l="l" t="t" r="r" b="b"/>
              <a:pathLst>
                <a:path w="2933" h="5187" extrusionOk="0">
                  <a:moveTo>
                    <a:pt x="334" y="1"/>
                  </a:moveTo>
                  <a:lnTo>
                    <a:pt x="0" y="5187"/>
                  </a:lnTo>
                  <a:lnTo>
                    <a:pt x="2932" y="5187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4739450" y="4693100"/>
              <a:ext cx="113600" cy="160725"/>
            </a:xfrm>
            <a:custGeom>
              <a:avLst/>
              <a:gdLst/>
              <a:ahLst/>
              <a:cxnLst/>
              <a:rect l="l" t="t" r="r" b="b"/>
              <a:pathLst>
                <a:path w="4544" h="6429" extrusionOk="0">
                  <a:moveTo>
                    <a:pt x="323" y="1"/>
                  </a:moveTo>
                  <a:lnTo>
                    <a:pt x="1" y="6429"/>
                  </a:lnTo>
                  <a:lnTo>
                    <a:pt x="4543" y="6429"/>
                  </a:lnTo>
                  <a:lnTo>
                    <a:pt x="422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4769075" y="4241200"/>
              <a:ext cx="54350" cy="20725"/>
            </a:xfrm>
            <a:custGeom>
              <a:avLst/>
              <a:gdLst/>
              <a:ahLst/>
              <a:cxnLst/>
              <a:rect l="l" t="t" r="r" b="b"/>
              <a:pathLst>
                <a:path w="2174" h="829" extrusionOk="0">
                  <a:moveTo>
                    <a:pt x="46" y="0"/>
                  </a:moveTo>
                  <a:lnTo>
                    <a:pt x="0" y="828"/>
                  </a:lnTo>
                  <a:lnTo>
                    <a:pt x="2174" y="828"/>
                  </a:lnTo>
                  <a:lnTo>
                    <a:pt x="2139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4770800" y="4121975"/>
              <a:ext cx="50900" cy="31000"/>
            </a:xfrm>
            <a:custGeom>
              <a:avLst/>
              <a:gdLst/>
              <a:ahLst/>
              <a:cxnLst/>
              <a:rect l="l" t="t" r="r" b="b"/>
              <a:pathLst>
                <a:path w="2036" h="1240" extrusionOk="0">
                  <a:moveTo>
                    <a:pt x="1018" y="0"/>
                  </a:moveTo>
                  <a:cubicBezTo>
                    <a:pt x="912" y="0"/>
                    <a:pt x="805" y="72"/>
                    <a:pt x="805" y="216"/>
                  </a:cubicBezTo>
                  <a:lnTo>
                    <a:pt x="805" y="434"/>
                  </a:lnTo>
                  <a:cubicBezTo>
                    <a:pt x="403" y="515"/>
                    <a:pt x="92" y="825"/>
                    <a:pt x="0" y="1239"/>
                  </a:cubicBezTo>
                  <a:lnTo>
                    <a:pt x="2036" y="1239"/>
                  </a:lnTo>
                  <a:cubicBezTo>
                    <a:pt x="1944" y="825"/>
                    <a:pt x="1633" y="515"/>
                    <a:pt x="1231" y="434"/>
                  </a:cubicBezTo>
                  <a:lnTo>
                    <a:pt x="1231" y="216"/>
                  </a:lnTo>
                  <a:cubicBezTo>
                    <a:pt x="1231" y="72"/>
                    <a:pt x="1124" y="0"/>
                    <a:pt x="1018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4770225" y="4163300"/>
              <a:ext cx="52050" cy="67575"/>
            </a:xfrm>
            <a:custGeom>
              <a:avLst/>
              <a:gdLst/>
              <a:ahLst/>
              <a:cxnLst/>
              <a:rect l="l" t="t" r="r" b="b"/>
              <a:pathLst>
                <a:path w="2082" h="2703" extrusionOk="0">
                  <a:moveTo>
                    <a:pt x="0" y="0"/>
                  </a:moveTo>
                  <a:lnTo>
                    <a:pt x="0" y="2702"/>
                  </a:lnTo>
                  <a:lnTo>
                    <a:pt x="2082" y="2702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1352150" y="3848900"/>
              <a:ext cx="10650" cy="9125"/>
            </a:xfrm>
            <a:custGeom>
              <a:avLst/>
              <a:gdLst/>
              <a:ahLst/>
              <a:cxnLst/>
              <a:rect l="l" t="t" r="r" b="b"/>
              <a:pathLst>
                <a:path w="426" h="365" extrusionOk="0">
                  <a:moveTo>
                    <a:pt x="184" y="0"/>
                  </a:moveTo>
                  <a:cubicBezTo>
                    <a:pt x="90" y="0"/>
                    <a:pt x="0" y="75"/>
                    <a:pt x="0" y="192"/>
                  </a:cubicBezTo>
                  <a:cubicBezTo>
                    <a:pt x="0" y="284"/>
                    <a:pt x="81" y="364"/>
                    <a:pt x="184" y="364"/>
                  </a:cubicBezTo>
                  <a:cubicBezTo>
                    <a:pt x="345" y="364"/>
                    <a:pt x="426" y="169"/>
                    <a:pt x="311" y="54"/>
                  </a:cubicBezTo>
                  <a:cubicBezTo>
                    <a:pt x="274" y="17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1296375" y="3811700"/>
              <a:ext cx="306475" cy="9225"/>
            </a:xfrm>
            <a:custGeom>
              <a:avLst/>
              <a:gdLst/>
              <a:ahLst/>
              <a:cxnLst/>
              <a:rect l="l" t="t" r="r" b="b"/>
              <a:pathLst>
                <a:path w="12259" h="369" extrusionOk="0">
                  <a:moveTo>
                    <a:pt x="184" y="1"/>
                  </a:moveTo>
                  <a:cubicBezTo>
                    <a:pt x="81" y="1"/>
                    <a:pt x="0" y="81"/>
                    <a:pt x="0" y="185"/>
                  </a:cubicBezTo>
                  <a:cubicBezTo>
                    <a:pt x="0" y="288"/>
                    <a:pt x="81" y="369"/>
                    <a:pt x="184" y="369"/>
                  </a:cubicBezTo>
                  <a:lnTo>
                    <a:pt x="12074" y="369"/>
                  </a:lnTo>
                  <a:cubicBezTo>
                    <a:pt x="12166" y="369"/>
                    <a:pt x="12247" y="288"/>
                    <a:pt x="12258" y="196"/>
                  </a:cubicBezTo>
                  <a:lnTo>
                    <a:pt x="12258" y="185"/>
                  </a:lnTo>
                  <a:cubicBezTo>
                    <a:pt x="12247" y="81"/>
                    <a:pt x="12166" y="1"/>
                    <a:pt x="12074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1536425" y="4034800"/>
              <a:ext cx="10650" cy="9125"/>
            </a:xfrm>
            <a:custGeom>
              <a:avLst/>
              <a:gdLst/>
              <a:ahLst/>
              <a:cxnLst/>
              <a:rect l="l" t="t" r="r" b="b"/>
              <a:pathLst>
                <a:path w="426" h="365" extrusionOk="0">
                  <a:moveTo>
                    <a:pt x="242" y="0"/>
                  </a:moveTo>
                  <a:cubicBezTo>
                    <a:pt x="81" y="0"/>
                    <a:pt x="0" y="196"/>
                    <a:pt x="115" y="311"/>
                  </a:cubicBezTo>
                  <a:cubicBezTo>
                    <a:pt x="153" y="348"/>
                    <a:pt x="198" y="365"/>
                    <a:pt x="243" y="365"/>
                  </a:cubicBezTo>
                  <a:cubicBezTo>
                    <a:pt x="337" y="365"/>
                    <a:pt x="426" y="293"/>
                    <a:pt x="426" y="184"/>
                  </a:cubicBezTo>
                  <a:cubicBezTo>
                    <a:pt x="426" y="81"/>
                    <a:pt x="345" y="0"/>
                    <a:pt x="242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1430350" y="3913950"/>
              <a:ext cx="51175" cy="27725"/>
            </a:xfrm>
            <a:custGeom>
              <a:avLst/>
              <a:gdLst/>
              <a:ahLst/>
              <a:cxnLst/>
              <a:rect l="l" t="t" r="r" b="b"/>
              <a:pathLst>
                <a:path w="2047" h="1109" extrusionOk="0">
                  <a:moveTo>
                    <a:pt x="764" y="0"/>
                  </a:moveTo>
                  <a:cubicBezTo>
                    <a:pt x="503" y="0"/>
                    <a:pt x="236" y="81"/>
                    <a:pt x="0" y="258"/>
                  </a:cubicBezTo>
                  <a:lnTo>
                    <a:pt x="529" y="798"/>
                  </a:lnTo>
                  <a:cubicBezTo>
                    <a:pt x="598" y="752"/>
                    <a:pt x="678" y="740"/>
                    <a:pt x="770" y="740"/>
                  </a:cubicBezTo>
                  <a:cubicBezTo>
                    <a:pt x="1000" y="740"/>
                    <a:pt x="1207" y="890"/>
                    <a:pt x="1288" y="1108"/>
                  </a:cubicBezTo>
                  <a:lnTo>
                    <a:pt x="2047" y="1108"/>
                  </a:lnTo>
                  <a:cubicBezTo>
                    <a:pt x="1950" y="434"/>
                    <a:pt x="1371" y="0"/>
                    <a:pt x="764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1417125" y="3927275"/>
              <a:ext cx="64400" cy="51550"/>
            </a:xfrm>
            <a:custGeom>
              <a:avLst/>
              <a:gdLst/>
              <a:ahLst/>
              <a:cxnLst/>
              <a:rect l="l" t="t" r="r" b="b"/>
              <a:pathLst>
                <a:path w="2576" h="2062" extrusionOk="0">
                  <a:moveTo>
                    <a:pt x="265" y="0"/>
                  </a:moveTo>
                  <a:cubicBezTo>
                    <a:pt x="92" y="219"/>
                    <a:pt x="0" y="483"/>
                    <a:pt x="0" y="771"/>
                  </a:cubicBezTo>
                  <a:cubicBezTo>
                    <a:pt x="0" y="1438"/>
                    <a:pt x="529" y="2001"/>
                    <a:pt x="1196" y="2059"/>
                  </a:cubicBezTo>
                  <a:cubicBezTo>
                    <a:pt x="1226" y="2061"/>
                    <a:pt x="1256" y="2062"/>
                    <a:pt x="1285" y="2062"/>
                  </a:cubicBezTo>
                  <a:cubicBezTo>
                    <a:pt x="1926" y="2062"/>
                    <a:pt x="2477" y="1592"/>
                    <a:pt x="2576" y="955"/>
                  </a:cubicBezTo>
                  <a:lnTo>
                    <a:pt x="1828" y="955"/>
                  </a:lnTo>
                  <a:cubicBezTo>
                    <a:pt x="1734" y="1212"/>
                    <a:pt x="1519" y="1329"/>
                    <a:pt x="1304" y="1329"/>
                  </a:cubicBezTo>
                  <a:cubicBezTo>
                    <a:pt x="1020" y="1329"/>
                    <a:pt x="736" y="1125"/>
                    <a:pt x="736" y="771"/>
                  </a:cubicBezTo>
                  <a:cubicBezTo>
                    <a:pt x="736" y="679"/>
                    <a:pt x="759" y="598"/>
                    <a:pt x="793" y="529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1345250" y="3867200"/>
              <a:ext cx="198575" cy="158125"/>
            </a:xfrm>
            <a:custGeom>
              <a:avLst/>
              <a:gdLst/>
              <a:ahLst/>
              <a:cxnLst/>
              <a:rect l="l" t="t" r="r" b="b"/>
              <a:pathLst>
                <a:path w="7943" h="6325" extrusionOk="0">
                  <a:moveTo>
                    <a:pt x="4191" y="0"/>
                  </a:moveTo>
                  <a:cubicBezTo>
                    <a:pt x="3450" y="0"/>
                    <a:pt x="2698" y="260"/>
                    <a:pt x="2082" y="817"/>
                  </a:cubicBezTo>
                  <a:lnTo>
                    <a:pt x="3140" y="1863"/>
                  </a:lnTo>
                  <a:cubicBezTo>
                    <a:pt x="3456" y="1607"/>
                    <a:pt x="3820" y="1491"/>
                    <a:pt x="4177" y="1491"/>
                  </a:cubicBezTo>
                  <a:cubicBezTo>
                    <a:pt x="4975" y="1491"/>
                    <a:pt x="5735" y="2073"/>
                    <a:pt x="5830" y="2978"/>
                  </a:cubicBezTo>
                  <a:lnTo>
                    <a:pt x="6405" y="2978"/>
                  </a:lnTo>
                  <a:cubicBezTo>
                    <a:pt x="6658" y="2978"/>
                    <a:pt x="6658" y="3358"/>
                    <a:pt x="6405" y="3358"/>
                  </a:cubicBezTo>
                  <a:lnTo>
                    <a:pt x="5830" y="3358"/>
                  </a:lnTo>
                  <a:cubicBezTo>
                    <a:pt x="5731" y="4196"/>
                    <a:pt x="5018" y="4833"/>
                    <a:pt x="4179" y="4833"/>
                  </a:cubicBezTo>
                  <a:cubicBezTo>
                    <a:pt x="4143" y="4833"/>
                    <a:pt x="4107" y="4832"/>
                    <a:pt x="4071" y="4830"/>
                  </a:cubicBezTo>
                  <a:cubicBezTo>
                    <a:pt x="3186" y="4784"/>
                    <a:pt x="2496" y="4048"/>
                    <a:pt x="2496" y="3162"/>
                  </a:cubicBezTo>
                  <a:cubicBezTo>
                    <a:pt x="2496" y="2794"/>
                    <a:pt x="2622" y="2426"/>
                    <a:pt x="2864" y="2128"/>
                  </a:cubicBezTo>
                  <a:lnTo>
                    <a:pt x="1817" y="1081"/>
                  </a:lnTo>
                  <a:lnTo>
                    <a:pt x="1817" y="1081"/>
                  </a:lnTo>
                  <a:cubicBezTo>
                    <a:pt x="0" y="3116"/>
                    <a:pt x="1449" y="6325"/>
                    <a:pt x="4174" y="6325"/>
                  </a:cubicBezTo>
                  <a:cubicBezTo>
                    <a:pt x="4186" y="6325"/>
                    <a:pt x="4197" y="6325"/>
                    <a:pt x="4209" y="6325"/>
                  </a:cubicBezTo>
                  <a:cubicBezTo>
                    <a:pt x="6410" y="6325"/>
                    <a:pt x="7942" y="4118"/>
                    <a:pt x="7153" y="2047"/>
                  </a:cubicBezTo>
                  <a:cubicBezTo>
                    <a:pt x="6662" y="740"/>
                    <a:pt x="5441" y="0"/>
                    <a:pt x="4191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1537950" y="3848900"/>
              <a:ext cx="10850" cy="9125"/>
            </a:xfrm>
            <a:custGeom>
              <a:avLst/>
              <a:gdLst/>
              <a:ahLst/>
              <a:cxnLst/>
              <a:rect l="l" t="t" r="r" b="b"/>
              <a:pathLst>
                <a:path w="434" h="365" extrusionOk="0">
                  <a:moveTo>
                    <a:pt x="190" y="0"/>
                  </a:moveTo>
                  <a:cubicBezTo>
                    <a:pt x="93" y="0"/>
                    <a:pt x="0" y="75"/>
                    <a:pt x="8" y="192"/>
                  </a:cubicBezTo>
                  <a:cubicBezTo>
                    <a:pt x="8" y="284"/>
                    <a:pt x="89" y="364"/>
                    <a:pt x="181" y="364"/>
                  </a:cubicBezTo>
                  <a:cubicBezTo>
                    <a:pt x="342" y="364"/>
                    <a:pt x="434" y="169"/>
                    <a:pt x="319" y="54"/>
                  </a:cubicBezTo>
                  <a:cubicBezTo>
                    <a:pt x="282" y="17"/>
                    <a:pt x="235" y="0"/>
                    <a:pt x="190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1350700" y="3579425"/>
              <a:ext cx="197825" cy="9225"/>
            </a:xfrm>
            <a:custGeom>
              <a:avLst/>
              <a:gdLst/>
              <a:ahLst/>
              <a:cxnLst/>
              <a:rect l="l" t="t" r="r" b="b"/>
              <a:pathLst>
                <a:path w="7913" h="369" extrusionOk="0">
                  <a:moveTo>
                    <a:pt x="231" y="1"/>
                  </a:moveTo>
                  <a:cubicBezTo>
                    <a:pt x="1" y="24"/>
                    <a:pt x="12" y="346"/>
                    <a:pt x="242" y="357"/>
                  </a:cubicBezTo>
                  <a:lnTo>
                    <a:pt x="242" y="369"/>
                  </a:lnTo>
                  <a:lnTo>
                    <a:pt x="7671" y="369"/>
                  </a:lnTo>
                  <a:cubicBezTo>
                    <a:pt x="7912" y="357"/>
                    <a:pt x="7912" y="1"/>
                    <a:pt x="7671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1361350" y="3598125"/>
              <a:ext cx="176525" cy="64975"/>
            </a:xfrm>
            <a:custGeom>
              <a:avLst/>
              <a:gdLst/>
              <a:ahLst/>
              <a:cxnLst/>
              <a:rect l="l" t="t" r="r" b="b"/>
              <a:pathLst>
                <a:path w="7061" h="2599" extrusionOk="0">
                  <a:moveTo>
                    <a:pt x="0" y="0"/>
                  </a:moveTo>
                  <a:lnTo>
                    <a:pt x="0" y="2599"/>
                  </a:lnTo>
                  <a:lnTo>
                    <a:pt x="368" y="2599"/>
                  </a:lnTo>
                  <a:lnTo>
                    <a:pt x="368" y="1300"/>
                  </a:lnTo>
                  <a:cubicBezTo>
                    <a:pt x="368" y="978"/>
                    <a:pt x="552" y="368"/>
                    <a:pt x="1300" y="368"/>
                  </a:cubicBezTo>
                  <a:cubicBezTo>
                    <a:pt x="2036" y="368"/>
                    <a:pt x="2231" y="978"/>
                    <a:pt x="2231" y="1300"/>
                  </a:cubicBezTo>
                  <a:lnTo>
                    <a:pt x="2231" y="2599"/>
                  </a:lnTo>
                  <a:lnTo>
                    <a:pt x="2599" y="2599"/>
                  </a:lnTo>
                  <a:lnTo>
                    <a:pt x="2599" y="1300"/>
                  </a:lnTo>
                  <a:cubicBezTo>
                    <a:pt x="2577" y="784"/>
                    <a:pt x="2980" y="367"/>
                    <a:pt x="3490" y="367"/>
                  </a:cubicBezTo>
                  <a:cubicBezTo>
                    <a:pt x="3503" y="367"/>
                    <a:pt x="3517" y="368"/>
                    <a:pt x="3530" y="368"/>
                  </a:cubicBezTo>
                  <a:cubicBezTo>
                    <a:pt x="4266" y="368"/>
                    <a:pt x="4462" y="978"/>
                    <a:pt x="4462" y="1300"/>
                  </a:cubicBezTo>
                  <a:lnTo>
                    <a:pt x="4462" y="2587"/>
                  </a:lnTo>
                  <a:lnTo>
                    <a:pt x="4818" y="2587"/>
                  </a:lnTo>
                  <a:lnTo>
                    <a:pt x="4818" y="1300"/>
                  </a:lnTo>
                  <a:cubicBezTo>
                    <a:pt x="4818" y="782"/>
                    <a:pt x="5244" y="357"/>
                    <a:pt x="5761" y="357"/>
                  </a:cubicBezTo>
                  <a:cubicBezTo>
                    <a:pt x="6267" y="357"/>
                    <a:pt x="6693" y="782"/>
                    <a:pt x="6693" y="1300"/>
                  </a:cubicBezTo>
                  <a:lnTo>
                    <a:pt x="6693" y="2587"/>
                  </a:lnTo>
                  <a:lnTo>
                    <a:pt x="7061" y="2599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1364800" y="3417300"/>
              <a:ext cx="169625" cy="152675"/>
            </a:xfrm>
            <a:custGeom>
              <a:avLst/>
              <a:gdLst/>
              <a:ahLst/>
              <a:cxnLst/>
              <a:rect l="l" t="t" r="r" b="b"/>
              <a:pathLst>
                <a:path w="6785" h="6107" extrusionOk="0">
                  <a:moveTo>
                    <a:pt x="3392" y="0"/>
                  </a:moveTo>
                  <a:lnTo>
                    <a:pt x="0" y="6106"/>
                  </a:lnTo>
                  <a:lnTo>
                    <a:pt x="6785" y="6106"/>
                  </a:lnTo>
                  <a:lnTo>
                    <a:pt x="3392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1333450" y="3737550"/>
              <a:ext cx="232025" cy="64700"/>
            </a:xfrm>
            <a:custGeom>
              <a:avLst/>
              <a:gdLst/>
              <a:ahLst/>
              <a:cxnLst/>
              <a:rect l="l" t="t" r="r" b="b"/>
              <a:pathLst>
                <a:path w="9281" h="2588" extrusionOk="0">
                  <a:moveTo>
                    <a:pt x="1" y="0"/>
                  </a:moveTo>
                  <a:lnTo>
                    <a:pt x="1" y="2587"/>
                  </a:lnTo>
                  <a:lnTo>
                    <a:pt x="369" y="2587"/>
                  </a:lnTo>
                  <a:lnTo>
                    <a:pt x="369" y="1300"/>
                  </a:lnTo>
                  <a:cubicBezTo>
                    <a:pt x="369" y="978"/>
                    <a:pt x="564" y="357"/>
                    <a:pt x="1300" y="357"/>
                  </a:cubicBezTo>
                  <a:cubicBezTo>
                    <a:pt x="2036" y="357"/>
                    <a:pt x="2232" y="978"/>
                    <a:pt x="2232" y="1300"/>
                  </a:cubicBezTo>
                  <a:lnTo>
                    <a:pt x="2232" y="2587"/>
                  </a:lnTo>
                  <a:lnTo>
                    <a:pt x="2600" y="2587"/>
                  </a:lnTo>
                  <a:lnTo>
                    <a:pt x="2600" y="1300"/>
                  </a:lnTo>
                  <a:cubicBezTo>
                    <a:pt x="2600" y="978"/>
                    <a:pt x="2795" y="357"/>
                    <a:pt x="3531" y="357"/>
                  </a:cubicBezTo>
                  <a:cubicBezTo>
                    <a:pt x="4267" y="357"/>
                    <a:pt x="4462" y="978"/>
                    <a:pt x="4462" y="1300"/>
                  </a:cubicBezTo>
                  <a:lnTo>
                    <a:pt x="4462" y="2587"/>
                  </a:lnTo>
                  <a:lnTo>
                    <a:pt x="4830" y="2587"/>
                  </a:lnTo>
                  <a:lnTo>
                    <a:pt x="4830" y="1300"/>
                  </a:lnTo>
                  <a:cubicBezTo>
                    <a:pt x="4830" y="978"/>
                    <a:pt x="5026" y="357"/>
                    <a:pt x="5762" y="357"/>
                  </a:cubicBezTo>
                  <a:cubicBezTo>
                    <a:pt x="6498" y="357"/>
                    <a:pt x="6693" y="978"/>
                    <a:pt x="6693" y="1300"/>
                  </a:cubicBezTo>
                  <a:lnTo>
                    <a:pt x="6693" y="2587"/>
                  </a:lnTo>
                  <a:lnTo>
                    <a:pt x="7061" y="2587"/>
                  </a:lnTo>
                  <a:lnTo>
                    <a:pt x="7061" y="1300"/>
                  </a:lnTo>
                  <a:cubicBezTo>
                    <a:pt x="7061" y="978"/>
                    <a:pt x="7257" y="357"/>
                    <a:pt x="7993" y="357"/>
                  </a:cubicBezTo>
                  <a:cubicBezTo>
                    <a:pt x="8729" y="357"/>
                    <a:pt x="8924" y="978"/>
                    <a:pt x="8924" y="1300"/>
                  </a:cubicBezTo>
                  <a:lnTo>
                    <a:pt x="8924" y="2587"/>
                  </a:lnTo>
                  <a:lnTo>
                    <a:pt x="9281" y="2587"/>
                  </a:lnTo>
                  <a:lnTo>
                    <a:pt x="9281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1336050" y="3672575"/>
              <a:ext cx="227125" cy="55500"/>
            </a:xfrm>
            <a:custGeom>
              <a:avLst/>
              <a:gdLst/>
              <a:ahLst/>
              <a:cxnLst/>
              <a:rect l="l" t="t" r="r" b="b"/>
              <a:pathLst>
                <a:path w="9085" h="2220" extrusionOk="0">
                  <a:moveTo>
                    <a:pt x="955" y="0"/>
                  </a:moveTo>
                  <a:lnTo>
                    <a:pt x="0" y="2220"/>
                  </a:lnTo>
                  <a:lnTo>
                    <a:pt x="9085" y="2220"/>
                  </a:lnTo>
                  <a:lnTo>
                    <a:pt x="8130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1380025" y="4146625"/>
              <a:ext cx="64700" cy="847200"/>
            </a:xfrm>
            <a:custGeom>
              <a:avLst/>
              <a:gdLst/>
              <a:ahLst/>
              <a:cxnLst/>
              <a:rect l="l" t="t" r="r" b="b"/>
              <a:pathLst>
                <a:path w="2588" h="33888" extrusionOk="0">
                  <a:moveTo>
                    <a:pt x="1" y="0"/>
                  </a:moveTo>
                  <a:lnTo>
                    <a:pt x="1" y="33888"/>
                  </a:lnTo>
                  <a:lnTo>
                    <a:pt x="2588" y="33888"/>
                  </a:lnTo>
                  <a:lnTo>
                    <a:pt x="2588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1538150" y="4146625"/>
              <a:ext cx="55500" cy="847200"/>
            </a:xfrm>
            <a:custGeom>
              <a:avLst/>
              <a:gdLst/>
              <a:ahLst/>
              <a:cxnLst/>
              <a:rect l="l" t="t" r="r" b="b"/>
              <a:pathLst>
                <a:path w="2220" h="33888" extrusionOk="0">
                  <a:moveTo>
                    <a:pt x="0" y="0"/>
                  </a:moveTo>
                  <a:lnTo>
                    <a:pt x="0" y="33888"/>
                  </a:lnTo>
                  <a:lnTo>
                    <a:pt x="2219" y="33888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1454475" y="4127925"/>
              <a:ext cx="74200" cy="8950"/>
            </a:xfrm>
            <a:custGeom>
              <a:avLst/>
              <a:gdLst/>
              <a:ahLst/>
              <a:cxnLst/>
              <a:rect l="l" t="t" r="r" b="b"/>
              <a:pathLst>
                <a:path w="2968" h="358" extrusionOk="0">
                  <a:moveTo>
                    <a:pt x="1" y="1"/>
                  </a:moveTo>
                  <a:lnTo>
                    <a:pt x="1" y="357"/>
                  </a:lnTo>
                  <a:lnTo>
                    <a:pt x="2968" y="357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1380025" y="4127925"/>
              <a:ext cx="64700" cy="8950"/>
            </a:xfrm>
            <a:custGeom>
              <a:avLst/>
              <a:gdLst/>
              <a:ahLst/>
              <a:cxnLst/>
              <a:rect l="l" t="t" r="r" b="b"/>
              <a:pathLst>
                <a:path w="2588" h="358" extrusionOk="0">
                  <a:moveTo>
                    <a:pt x="1" y="1"/>
                  </a:moveTo>
                  <a:lnTo>
                    <a:pt x="1" y="357"/>
                  </a:lnTo>
                  <a:lnTo>
                    <a:pt x="2588" y="357"/>
                  </a:lnTo>
                  <a:lnTo>
                    <a:pt x="2588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1380025" y="4090550"/>
              <a:ext cx="64700" cy="27925"/>
            </a:xfrm>
            <a:custGeom>
              <a:avLst/>
              <a:gdLst/>
              <a:ahLst/>
              <a:cxnLst/>
              <a:rect l="l" t="t" r="r" b="b"/>
              <a:pathLst>
                <a:path w="2588" h="1117" extrusionOk="0">
                  <a:moveTo>
                    <a:pt x="1" y="1"/>
                  </a:moveTo>
                  <a:lnTo>
                    <a:pt x="1" y="1116"/>
                  </a:lnTo>
                  <a:lnTo>
                    <a:pt x="2588" y="1116"/>
                  </a:lnTo>
                  <a:lnTo>
                    <a:pt x="2588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1454475" y="4090550"/>
              <a:ext cx="74200" cy="27925"/>
            </a:xfrm>
            <a:custGeom>
              <a:avLst/>
              <a:gdLst/>
              <a:ahLst/>
              <a:cxnLst/>
              <a:rect l="l" t="t" r="r" b="b"/>
              <a:pathLst>
                <a:path w="2968" h="1117" extrusionOk="0">
                  <a:moveTo>
                    <a:pt x="1" y="1"/>
                  </a:moveTo>
                  <a:lnTo>
                    <a:pt x="1" y="1116"/>
                  </a:lnTo>
                  <a:lnTo>
                    <a:pt x="2968" y="1116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1294750" y="4072150"/>
              <a:ext cx="309725" cy="8950"/>
            </a:xfrm>
            <a:custGeom>
              <a:avLst/>
              <a:gdLst/>
              <a:ahLst/>
              <a:cxnLst/>
              <a:rect l="l" t="t" r="r" b="b"/>
              <a:pathLst>
                <a:path w="12389" h="358" extrusionOk="0">
                  <a:moveTo>
                    <a:pt x="238" y="1"/>
                  </a:moveTo>
                  <a:cubicBezTo>
                    <a:pt x="8" y="1"/>
                    <a:pt x="0" y="346"/>
                    <a:pt x="226" y="357"/>
                  </a:cubicBezTo>
                  <a:lnTo>
                    <a:pt x="12162" y="357"/>
                  </a:lnTo>
                  <a:cubicBezTo>
                    <a:pt x="12389" y="346"/>
                    <a:pt x="12381" y="1"/>
                    <a:pt x="12151" y="1"/>
                  </a:cubicBezTo>
                  <a:cubicBezTo>
                    <a:pt x="12147" y="1"/>
                    <a:pt x="12143" y="1"/>
                    <a:pt x="12139" y="1"/>
                  </a:cubicBezTo>
                  <a:lnTo>
                    <a:pt x="249" y="1"/>
                  </a:lnTo>
                  <a:cubicBezTo>
                    <a:pt x="246" y="1"/>
                    <a:pt x="242" y="1"/>
                    <a:pt x="238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1575225" y="3829525"/>
              <a:ext cx="27625" cy="234025"/>
            </a:xfrm>
            <a:custGeom>
              <a:avLst/>
              <a:gdLst/>
              <a:ahLst/>
              <a:cxnLst/>
              <a:rect l="l" t="t" r="r" b="b"/>
              <a:pathLst>
                <a:path w="1105" h="9361" extrusionOk="0">
                  <a:moveTo>
                    <a:pt x="1104" y="1"/>
                  </a:moveTo>
                  <a:cubicBezTo>
                    <a:pt x="1047" y="24"/>
                    <a:pt x="978" y="35"/>
                    <a:pt x="920" y="35"/>
                  </a:cubicBezTo>
                  <a:lnTo>
                    <a:pt x="1" y="35"/>
                  </a:lnTo>
                  <a:lnTo>
                    <a:pt x="1" y="2818"/>
                  </a:lnTo>
                  <a:lnTo>
                    <a:pt x="1" y="9327"/>
                  </a:lnTo>
                  <a:lnTo>
                    <a:pt x="932" y="9327"/>
                  </a:lnTo>
                  <a:cubicBezTo>
                    <a:pt x="989" y="9327"/>
                    <a:pt x="1047" y="9338"/>
                    <a:pt x="1104" y="9361"/>
                  </a:cubicBezTo>
                  <a:lnTo>
                    <a:pt x="1104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1538150" y="4127925"/>
              <a:ext cx="66325" cy="9225"/>
            </a:xfrm>
            <a:custGeom>
              <a:avLst/>
              <a:gdLst/>
              <a:ahLst/>
              <a:cxnLst/>
              <a:rect l="l" t="t" r="r" b="b"/>
              <a:pathLst>
                <a:path w="2653" h="369" extrusionOk="0">
                  <a:moveTo>
                    <a:pt x="2415" y="1"/>
                  </a:moveTo>
                  <a:cubicBezTo>
                    <a:pt x="2411" y="1"/>
                    <a:pt x="2407" y="1"/>
                    <a:pt x="2403" y="1"/>
                  </a:cubicBezTo>
                  <a:lnTo>
                    <a:pt x="0" y="1"/>
                  </a:lnTo>
                  <a:lnTo>
                    <a:pt x="0" y="369"/>
                  </a:lnTo>
                  <a:lnTo>
                    <a:pt x="2380" y="369"/>
                  </a:lnTo>
                  <a:cubicBezTo>
                    <a:pt x="2392" y="357"/>
                    <a:pt x="2392" y="357"/>
                    <a:pt x="2403" y="357"/>
                  </a:cubicBezTo>
                  <a:lnTo>
                    <a:pt x="2426" y="357"/>
                  </a:lnTo>
                  <a:cubicBezTo>
                    <a:pt x="2653" y="346"/>
                    <a:pt x="2645" y="1"/>
                    <a:pt x="2415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1538150" y="4090550"/>
              <a:ext cx="55500" cy="27925"/>
            </a:xfrm>
            <a:custGeom>
              <a:avLst/>
              <a:gdLst/>
              <a:ahLst/>
              <a:cxnLst/>
              <a:rect l="l" t="t" r="r" b="b"/>
              <a:pathLst>
                <a:path w="2220" h="1117" extrusionOk="0">
                  <a:moveTo>
                    <a:pt x="0" y="1"/>
                  </a:moveTo>
                  <a:lnTo>
                    <a:pt x="0" y="1116"/>
                  </a:lnTo>
                  <a:lnTo>
                    <a:pt x="2219" y="1116"/>
                  </a:lnTo>
                  <a:lnTo>
                    <a:pt x="2219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1454475" y="4146625"/>
              <a:ext cx="74200" cy="847200"/>
            </a:xfrm>
            <a:custGeom>
              <a:avLst/>
              <a:gdLst/>
              <a:ahLst/>
              <a:cxnLst/>
              <a:rect l="l" t="t" r="r" b="b"/>
              <a:pathLst>
                <a:path w="2968" h="33888" extrusionOk="0">
                  <a:moveTo>
                    <a:pt x="1" y="0"/>
                  </a:moveTo>
                  <a:lnTo>
                    <a:pt x="1" y="33888"/>
                  </a:lnTo>
                  <a:lnTo>
                    <a:pt x="2968" y="33888"/>
                  </a:lnTo>
                  <a:lnTo>
                    <a:pt x="2968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1333450" y="3830400"/>
              <a:ext cx="234050" cy="232000"/>
            </a:xfrm>
            <a:custGeom>
              <a:avLst/>
              <a:gdLst/>
              <a:ahLst/>
              <a:cxnLst/>
              <a:rect l="l" t="t" r="r" b="b"/>
              <a:pathLst>
                <a:path w="9362" h="9280" extrusionOk="0">
                  <a:moveTo>
                    <a:pt x="927" y="368"/>
                  </a:moveTo>
                  <a:cubicBezTo>
                    <a:pt x="1429" y="373"/>
                    <a:pt x="1678" y="968"/>
                    <a:pt x="1323" y="1323"/>
                  </a:cubicBezTo>
                  <a:cubicBezTo>
                    <a:pt x="1208" y="1438"/>
                    <a:pt x="1067" y="1490"/>
                    <a:pt x="929" y="1490"/>
                  </a:cubicBezTo>
                  <a:cubicBezTo>
                    <a:pt x="641" y="1490"/>
                    <a:pt x="365" y="1266"/>
                    <a:pt x="357" y="932"/>
                  </a:cubicBezTo>
                  <a:cubicBezTo>
                    <a:pt x="357" y="612"/>
                    <a:pt x="607" y="371"/>
                    <a:pt x="927" y="368"/>
                  </a:cubicBezTo>
                  <a:close/>
                  <a:moveTo>
                    <a:pt x="8361" y="368"/>
                  </a:moveTo>
                  <a:cubicBezTo>
                    <a:pt x="8867" y="368"/>
                    <a:pt x="9120" y="966"/>
                    <a:pt x="8763" y="1323"/>
                  </a:cubicBezTo>
                  <a:cubicBezTo>
                    <a:pt x="8648" y="1438"/>
                    <a:pt x="8507" y="1490"/>
                    <a:pt x="8368" y="1490"/>
                  </a:cubicBezTo>
                  <a:cubicBezTo>
                    <a:pt x="8081" y="1490"/>
                    <a:pt x="7805" y="1266"/>
                    <a:pt x="7797" y="932"/>
                  </a:cubicBezTo>
                  <a:cubicBezTo>
                    <a:pt x="7797" y="621"/>
                    <a:pt x="8050" y="368"/>
                    <a:pt x="8361" y="368"/>
                  </a:cubicBezTo>
                  <a:close/>
                  <a:moveTo>
                    <a:pt x="4646" y="1104"/>
                  </a:moveTo>
                  <a:cubicBezTo>
                    <a:pt x="7786" y="1104"/>
                    <a:pt x="9361" y="4910"/>
                    <a:pt x="7142" y="7141"/>
                  </a:cubicBezTo>
                  <a:cubicBezTo>
                    <a:pt x="6421" y="7862"/>
                    <a:pt x="5535" y="8184"/>
                    <a:pt x="4667" y="8184"/>
                  </a:cubicBezTo>
                  <a:cubicBezTo>
                    <a:pt x="2848" y="8184"/>
                    <a:pt x="1105" y="6771"/>
                    <a:pt x="1105" y="4646"/>
                  </a:cubicBezTo>
                  <a:cubicBezTo>
                    <a:pt x="1105" y="2691"/>
                    <a:pt x="2692" y="1104"/>
                    <a:pt x="4646" y="1104"/>
                  </a:cubicBezTo>
                  <a:close/>
                  <a:moveTo>
                    <a:pt x="8364" y="7802"/>
                  </a:moveTo>
                  <a:cubicBezTo>
                    <a:pt x="8651" y="7802"/>
                    <a:pt x="8924" y="8026"/>
                    <a:pt x="8924" y="8360"/>
                  </a:cubicBezTo>
                  <a:cubicBezTo>
                    <a:pt x="8924" y="8671"/>
                    <a:pt x="8671" y="8924"/>
                    <a:pt x="8361" y="8924"/>
                  </a:cubicBezTo>
                  <a:cubicBezTo>
                    <a:pt x="7866" y="8924"/>
                    <a:pt x="7613" y="8314"/>
                    <a:pt x="7970" y="7969"/>
                  </a:cubicBezTo>
                  <a:cubicBezTo>
                    <a:pt x="8085" y="7854"/>
                    <a:pt x="8226" y="7802"/>
                    <a:pt x="8364" y="7802"/>
                  </a:cubicBezTo>
                  <a:close/>
                  <a:moveTo>
                    <a:pt x="927" y="7797"/>
                  </a:moveTo>
                  <a:cubicBezTo>
                    <a:pt x="1429" y="7801"/>
                    <a:pt x="1678" y="8407"/>
                    <a:pt x="1323" y="8763"/>
                  </a:cubicBezTo>
                  <a:cubicBezTo>
                    <a:pt x="1208" y="8878"/>
                    <a:pt x="1068" y="8929"/>
                    <a:pt x="930" y="8929"/>
                  </a:cubicBezTo>
                  <a:cubicBezTo>
                    <a:pt x="642" y="8929"/>
                    <a:pt x="365" y="8703"/>
                    <a:pt x="357" y="8360"/>
                  </a:cubicBezTo>
                  <a:cubicBezTo>
                    <a:pt x="357" y="8051"/>
                    <a:pt x="607" y="7800"/>
                    <a:pt x="927" y="7797"/>
                  </a:cubicBezTo>
                  <a:close/>
                  <a:moveTo>
                    <a:pt x="1" y="0"/>
                  </a:moveTo>
                  <a:lnTo>
                    <a:pt x="1" y="9280"/>
                  </a:lnTo>
                  <a:lnTo>
                    <a:pt x="9281" y="9280"/>
                  </a:lnTo>
                  <a:lnTo>
                    <a:pt x="9281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1352150" y="4034875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183" y="0"/>
                  </a:moveTo>
                  <a:cubicBezTo>
                    <a:pt x="89" y="0"/>
                    <a:pt x="0" y="72"/>
                    <a:pt x="0" y="181"/>
                  </a:cubicBezTo>
                  <a:cubicBezTo>
                    <a:pt x="0" y="285"/>
                    <a:pt x="81" y="365"/>
                    <a:pt x="184" y="365"/>
                  </a:cubicBezTo>
                  <a:cubicBezTo>
                    <a:pt x="345" y="365"/>
                    <a:pt x="426" y="170"/>
                    <a:pt x="311" y="55"/>
                  </a:cubicBezTo>
                  <a:cubicBezTo>
                    <a:pt x="273" y="17"/>
                    <a:pt x="227" y="0"/>
                    <a:pt x="183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1296375" y="3829525"/>
              <a:ext cx="27625" cy="234025"/>
            </a:xfrm>
            <a:custGeom>
              <a:avLst/>
              <a:gdLst/>
              <a:ahLst/>
              <a:cxnLst/>
              <a:rect l="l" t="t" r="r" b="b"/>
              <a:pathLst>
                <a:path w="1105" h="9361" extrusionOk="0">
                  <a:moveTo>
                    <a:pt x="0" y="1"/>
                  </a:moveTo>
                  <a:lnTo>
                    <a:pt x="0" y="9361"/>
                  </a:lnTo>
                  <a:cubicBezTo>
                    <a:pt x="58" y="9338"/>
                    <a:pt x="115" y="9327"/>
                    <a:pt x="184" y="9327"/>
                  </a:cubicBezTo>
                  <a:lnTo>
                    <a:pt x="1104" y="9327"/>
                  </a:lnTo>
                  <a:lnTo>
                    <a:pt x="1104" y="35"/>
                  </a:lnTo>
                  <a:lnTo>
                    <a:pt x="184" y="35"/>
                  </a:lnTo>
                  <a:cubicBezTo>
                    <a:pt x="115" y="35"/>
                    <a:pt x="58" y="24"/>
                    <a:pt x="0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1305575" y="4146625"/>
              <a:ext cx="65000" cy="847200"/>
            </a:xfrm>
            <a:custGeom>
              <a:avLst/>
              <a:gdLst/>
              <a:ahLst/>
              <a:cxnLst/>
              <a:rect l="l" t="t" r="r" b="b"/>
              <a:pathLst>
                <a:path w="2600" h="33888" extrusionOk="0">
                  <a:moveTo>
                    <a:pt x="0" y="0"/>
                  </a:moveTo>
                  <a:lnTo>
                    <a:pt x="0" y="33888"/>
                  </a:lnTo>
                  <a:lnTo>
                    <a:pt x="2599" y="33888"/>
                  </a:lnTo>
                  <a:lnTo>
                    <a:pt x="2599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1305575" y="4090550"/>
              <a:ext cx="65000" cy="27925"/>
            </a:xfrm>
            <a:custGeom>
              <a:avLst/>
              <a:gdLst/>
              <a:ahLst/>
              <a:cxnLst/>
              <a:rect l="l" t="t" r="r" b="b"/>
              <a:pathLst>
                <a:path w="2600" h="1117" extrusionOk="0">
                  <a:moveTo>
                    <a:pt x="0" y="1"/>
                  </a:moveTo>
                  <a:lnTo>
                    <a:pt x="0" y="1116"/>
                  </a:lnTo>
                  <a:lnTo>
                    <a:pt x="2599" y="1116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1296375" y="4127925"/>
              <a:ext cx="74200" cy="9225"/>
            </a:xfrm>
            <a:custGeom>
              <a:avLst/>
              <a:gdLst/>
              <a:ahLst/>
              <a:cxnLst/>
              <a:rect l="l" t="t" r="r" b="b"/>
              <a:pathLst>
                <a:path w="2968" h="369" extrusionOk="0">
                  <a:moveTo>
                    <a:pt x="184" y="1"/>
                  </a:moveTo>
                  <a:cubicBezTo>
                    <a:pt x="81" y="1"/>
                    <a:pt x="0" y="81"/>
                    <a:pt x="0" y="185"/>
                  </a:cubicBezTo>
                  <a:cubicBezTo>
                    <a:pt x="0" y="277"/>
                    <a:pt x="69" y="357"/>
                    <a:pt x="161" y="357"/>
                  </a:cubicBezTo>
                  <a:lnTo>
                    <a:pt x="184" y="357"/>
                  </a:lnTo>
                  <a:cubicBezTo>
                    <a:pt x="196" y="357"/>
                    <a:pt x="196" y="369"/>
                    <a:pt x="207" y="369"/>
                  </a:cubicBezTo>
                  <a:lnTo>
                    <a:pt x="2967" y="369"/>
                  </a:lnTo>
                  <a:lnTo>
                    <a:pt x="2967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1553675" y="4943200"/>
              <a:ext cx="377475" cy="50625"/>
            </a:xfrm>
            <a:custGeom>
              <a:avLst/>
              <a:gdLst/>
              <a:ahLst/>
              <a:cxnLst/>
              <a:rect l="l" t="t" r="r" b="b"/>
              <a:pathLst>
                <a:path w="15099" h="2025" extrusionOk="0">
                  <a:moveTo>
                    <a:pt x="0" y="1"/>
                  </a:moveTo>
                  <a:lnTo>
                    <a:pt x="0" y="2025"/>
                  </a:lnTo>
                  <a:lnTo>
                    <a:pt x="14236" y="2025"/>
                  </a:lnTo>
                  <a:lnTo>
                    <a:pt x="1509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1737350" y="4637050"/>
              <a:ext cx="323725" cy="50625"/>
            </a:xfrm>
            <a:custGeom>
              <a:avLst/>
              <a:gdLst/>
              <a:ahLst/>
              <a:cxnLst/>
              <a:rect l="l" t="t" r="r" b="b"/>
              <a:pathLst>
                <a:path w="12949" h="2025" extrusionOk="0">
                  <a:moveTo>
                    <a:pt x="1" y="0"/>
                  </a:moveTo>
                  <a:lnTo>
                    <a:pt x="1" y="2024"/>
                  </a:lnTo>
                  <a:lnTo>
                    <a:pt x="12086" y="2024"/>
                  </a:lnTo>
                  <a:lnTo>
                    <a:pt x="12949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1590450" y="4881975"/>
              <a:ext cx="366575" cy="50625"/>
            </a:xfrm>
            <a:custGeom>
              <a:avLst/>
              <a:gdLst/>
              <a:ahLst/>
              <a:cxnLst/>
              <a:rect l="l" t="t" r="r" b="b"/>
              <a:pathLst>
                <a:path w="14663" h="2025" extrusionOk="0">
                  <a:moveTo>
                    <a:pt x="1" y="1"/>
                  </a:moveTo>
                  <a:lnTo>
                    <a:pt x="1" y="2024"/>
                  </a:lnTo>
                  <a:lnTo>
                    <a:pt x="13800" y="2024"/>
                  </a:lnTo>
                  <a:lnTo>
                    <a:pt x="14662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2586550" y="4943200"/>
              <a:ext cx="377500" cy="50625"/>
            </a:xfrm>
            <a:custGeom>
              <a:avLst/>
              <a:gdLst/>
              <a:ahLst/>
              <a:cxnLst/>
              <a:rect l="l" t="t" r="r" b="b"/>
              <a:pathLst>
                <a:path w="15100" h="2025" extrusionOk="0">
                  <a:moveTo>
                    <a:pt x="1" y="1"/>
                  </a:moveTo>
                  <a:lnTo>
                    <a:pt x="863" y="2025"/>
                  </a:lnTo>
                  <a:lnTo>
                    <a:pt x="15099" y="2025"/>
                  </a:lnTo>
                  <a:lnTo>
                    <a:pt x="15099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1700575" y="4698275"/>
              <a:ext cx="334350" cy="50625"/>
            </a:xfrm>
            <a:custGeom>
              <a:avLst/>
              <a:gdLst/>
              <a:ahLst/>
              <a:cxnLst/>
              <a:rect l="l" t="t" r="r" b="b"/>
              <a:pathLst>
                <a:path w="13374" h="2025" extrusionOk="0">
                  <a:moveTo>
                    <a:pt x="0" y="1"/>
                  </a:moveTo>
                  <a:lnTo>
                    <a:pt x="0" y="2025"/>
                  </a:lnTo>
                  <a:lnTo>
                    <a:pt x="12522" y="2025"/>
                  </a:lnTo>
                  <a:lnTo>
                    <a:pt x="13373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1664050" y="4759525"/>
              <a:ext cx="345000" cy="50600"/>
            </a:xfrm>
            <a:custGeom>
              <a:avLst/>
              <a:gdLst/>
              <a:ahLst/>
              <a:cxnLst/>
              <a:rect l="l" t="t" r="r" b="b"/>
              <a:pathLst>
                <a:path w="13800" h="2024" extrusionOk="0">
                  <a:moveTo>
                    <a:pt x="1" y="0"/>
                  </a:moveTo>
                  <a:lnTo>
                    <a:pt x="1" y="2024"/>
                  </a:lnTo>
                  <a:lnTo>
                    <a:pt x="12937" y="2024"/>
                  </a:lnTo>
                  <a:lnTo>
                    <a:pt x="13799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1627250" y="4820750"/>
              <a:ext cx="355925" cy="50625"/>
            </a:xfrm>
            <a:custGeom>
              <a:avLst/>
              <a:gdLst/>
              <a:ahLst/>
              <a:cxnLst/>
              <a:rect l="l" t="t" r="r" b="b"/>
              <a:pathLst>
                <a:path w="14237" h="2025" extrusionOk="0">
                  <a:moveTo>
                    <a:pt x="1" y="0"/>
                  </a:moveTo>
                  <a:lnTo>
                    <a:pt x="1" y="2024"/>
                  </a:lnTo>
                  <a:lnTo>
                    <a:pt x="13374" y="2024"/>
                  </a:lnTo>
                  <a:lnTo>
                    <a:pt x="14237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1920775" y="4943200"/>
              <a:ext cx="675875" cy="50625"/>
            </a:xfrm>
            <a:custGeom>
              <a:avLst/>
              <a:gdLst/>
              <a:ahLst/>
              <a:cxnLst/>
              <a:rect l="l" t="t" r="r" b="b"/>
              <a:pathLst>
                <a:path w="27035" h="2025" extrusionOk="0">
                  <a:moveTo>
                    <a:pt x="863" y="1"/>
                  </a:moveTo>
                  <a:lnTo>
                    <a:pt x="0" y="2025"/>
                  </a:lnTo>
                  <a:lnTo>
                    <a:pt x="27034" y="2025"/>
                  </a:lnTo>
                  <a:lnTo>
                    <a:pt x="26172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2456625" y="4637050"/>
              <a:ext cx="323425" cy="50625"/>
            </a:xfrm>
            <a:custGeom>
              <a:avLst/>
              <a:gdLst/>
              <a:ahLst/>
              <a:cxnLst/>
              <a:rect l="l" t="t" r="r" b="b"/>
              <a:pathLst>
                <a:path w="12937" h="2025" extrusionOk="0">
                  <a:moveTo>
                    <a:pt x="0" y="0"/>
                  </a:moveTo>
                  <a:lnTo>
                    <a:pt x="863" y="2024"/>
                  </a:lnTo>
                  <a:lnTo>
                    <a:pt x="12937" y="2024"/>
                  </a:lnTo>
                  <a:lnTo>
                    <a:pt x="12937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2024825" y="4698275"/>
              <a:ext cx="467750" cy="50625"/>
            </a:xfrm>
            <a:custGeom>
              <a:avLst/>
              <a:gdLst/>
              <a:ahLst/>
              <a:cxnLst/>
              <a:rect l="l" t="t" r="r" b="b"/>
              <a:pathLst>
                <a:path w="18710" h="2025" extrusionOk="0">
                  <a:moveTo>
                    <a:pt x="863" y="1"/>
                  </a:moveTo>
                  <a:lnTo>
                    <a:pt x="1" y="2025"/>
                  </a:lnTo>
                  <a:lnTo>
                    <a:pt x="18710" y="2025"/>
                  </a:lnTo>
                  <a:lnTo>
                    <a:pt x="17847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2153900" y="4477800"/>
              <a:ext cx="185450" cy="148650"/>
            </a:xfrm>
            <a:custGeom>
              <a:avLst/>
              <a:gdLst/>
              <a:ahLst/>
              <a:cxnLst/>
              <a:rect l="l" t="t" r="r" b="b"/>
              <a:pathLst>
                <a:path w="7418" h="5946" extrusionOk="0">
                  <a:moveTo>
                    <a:pt x="3704" y="0"/>
                  </a:moveTo>
                  <a:cubicBezTo>
                    <a:pt x="1657" y="0"/>
                    <a:pt x="1" y="1656"/>
                    <a:pt x="1" y="3703"/>
                  </a:cubicBezTo>
                  <a:lnTo>
                    <a:pt x="1" y="5945"/>
                  </a:lnTo>
                  <a:lnTo>
                    <a:pt x="7418" y="5945"/>
                  </a:lnTo>
                  <a:lnTo>
                    <a:pt x="7418" y="3703"/>
                  </a:lnTo>
                  <a:cubicBezTo>
                    <a:pt x="7418" y="1656"/>
                    <a:pt x="5750" y="0"/>
                    <a:pt x="3704" y="0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1972800" y="4820750"/>
              <a:ext cx="571825" cy="50625"/>
            </a:xfrm>
            <a:custGeom>
              <a:avLst/>
              <a:gdLst/>
              <a:ahLst/>
              <a:cxnLst/>
              <a:rect l="l" t="t" r="r" b="b"/>
              <a:pathLst>
                <a:path w="22873" h="2025" extrusionOk="0">
                  <a:moveTo>
                    <a:pt x="863" y="0"/>
                  </a:moveTo>
                  <a:lnTo>
                    <a:pt x="1" y="2024"/>
                  </a:lnTo>
                  <a:lnTo>
                    <a:pt x="22872" y="2024"/>
                  </a:lnTo>
                  <a:lnTo>
                    <a:pt x="22010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2560400" y="4881975"/>
              <a:ext cx="366850" cy="50625"/>
            </a:xfrm>
            <a:custGeom>
              <a:avLst/>
              <a:gdLst/>
              <a:ahLst/>
              <a:cxnLst/>
              <a:rect l="l" t="t" r="r" b="b"/>
              <a:pathLst>
                <a:path w="14674" h="2025" extrusionOk="0">
                  <a:moveTo>
                    <a:pt x="1" y="1"/>
                  </a:moveTo>
                  <a:lnTo>
                    <a:pt x="863" y="2024"/>
                  </a:lnTo>
                  <a:lnTo>
                    <a:pt x="14673" y="2024"/>
                  </a:lnTo>
                  <a:lnTo>
                    <a:pt x="14673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2051000" y="4637050"/>
              <a:ext cx="415700" cy="50625"/>
            </a:xfrm>
            <a:custGeom>
              <a:avLst/>
              <a:gdLst/>
              <a:ahLst/>
              <a:cxnLst/>
              <a:rect l="l" t="t" r="r" b="b"/>
              <a:pathLst>
                <a:path w="16628" h="2025" extrusionOk="0">
                  <a:moveTo>
                    <a:pt x="863" y="0"/>
                  </a:moveTo>
                  <a:lnTo>
                    <a:pt x="0" y="2024"/>
                  </a:lnTo>
                  <a:lnTo>
                    <a:pt x="16628" y="2024"/>
                  </a:lnTo>
                  <a:lnTo>
                    <a:pt x="15765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1998975" y="4759525"/>
              <a:ext cx="519775" cy="50600"/>
            </a:xfrm>
            <a:custGeom>
              <a:avLst/>
              <a:gdLst/>
              <a:ahLst/>
              <a:cxnLst/>
              <a:rect l="l" t="t" r="r" b="b"/>
              <a:pathLst>
                <a:path w="20791" h="2024" extrusionOk="0">
                  <a:moveTo>
                    <a:pt x="862" y="0"/>
                  </a:moveTo>
                  <a:lnTo>
                    <a:pt x="0" y="2024"/>
                  </a:lnTo>
                  <a:lnTo>
                    <a:pt x="20790" y="2024"/>
                  </a:lnTo>
                  <a:lnTo>
                    <a:pt x="1992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2482500" y="4698275"/>
              <a:ext cx="334350" cy="50625"/>
            </a:xfrm>
            <a:custGeom>
              <a:avLst/>
              <a:gdLst/>
              <a:ahLst/>
              <a:cxnLst/>
              <a:rect l="l" t="t" r="r" b="b"/>
              <a:pathLst>
                <a:path w="13374" h="2025" extrusionOk="0">
                  <a:moveTo>
                    <a:pt x="0" y="1"/>
                  </a:moveTo>
                  <a:lnTo>
                    <a:pt x="863" y="2025"/>
                  </a:lnTo>
                  <a:lnTo>
                    <a:pt x="13374" y="2025"/>
                  </a:lnTo>
                  <a:lnTo>
                    <a:pt x="13374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1946925" y="4881975"/>
              <a:ext cx="623850" cy="50625"/>
            </a:xfrm>
            <a:custGeom>
              <a:avLst/>
              <a:gdLst/>
              <a:ahLst/>
              <a:cxnLst/>
              <a:rect l="l" t="t" r="r" b="b"/>
              <a:pathLst>
                <a:path w="24954" h="2025" extrusionOk="0">
                  <a:moveTo>
                    <a:pt x="863" y="1"/>
                  </a:moveTo>
                  <a:lnTo>
                    <a:pt x="1" y="2024"/>
                  </a:lnTo>
                  <a:lnTo>
                    <a:pt x="24954" y="2024"/>
                  </a:lnTo>
                  <a:lnTo>
                    <a:pt x="24091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1884250" y="4392125"/>
              <a:ext cx="748900" cy="26175"/>
            </a:xfrm>
            <a:custGeom>
              <a:avLst/>
              <a:gdLst/>
              <a:ahLst/>
              <a:cxnLst/>
              <a:rect l="l" t="t" r="r" b="b"/>
              <a:pathLst>
                <a:path w="29956" h="1047" extrusionOk="0">
                  <a:moveTo>
                    <a:pt x="1" y="0"/>
                  </a:moveTo>
                  <a:lnTo>
                    <a:pt x="1" y="1047"/>
                  </a:lnTo>
                  <a:lnTo>
                    <a:pt x="29956" y="1047"/>
                  </a:lnTo>
                  <a:lnTo>
                    <a:pt x="29956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2534525" y="4820750"/>
              <a:ext cx="355925" cy="50625"/>
            </a:xfrm>
            <a:custGeom>
              <a:avLst/>
              <a:gdLst/>
              <a:ahLst/>
              <a:cxnLst/>
              <a:rect l="l" t="t" r="r" b="b"/>
              <a:pathLst>
                <a:path w="14237" h="2025" extrusionOk="0">
                  <a:moveTo>
                    <a:pt x="1" y="0"/>
                  </a:moveTo>
                  <a:lnTo>
                    <a:pt x="863" y="2024"/>
                  </a:lnTo>
                  <a:lnTo>
                    <a:pt x="14236" y="2024"/>
                  </a:lnTo>
                  <a:lnTo>
                    <a:pt x="14236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2508650" y="4759525"/>
              <a:ext cx="345000" cy="50600"/>
            </a:xfrm>
            <a:custGeom>
              <a:avLst/>
              <a:gdLst/>
              <a:ahLst/>
              <a:cxnLst/>
              <a:rect l="l" t="t" r="r" b="b"/>
              <a:pathLst>
                <a:path w="13800" h="2024" extrusionOk="0">
                  <a:moveTo>
                    <a:pt x="1" y="0"/>
                  </a:moveTo>
                  <a:lnTo>
                    <a:pt x="852" y="2024"/>
                  </a:lnTo>
                  <a:lnTo>
                    <a:pt x="13800" y="2024"/>
                  </a:lnTo>
                  <a:lnTo>
                    <a:pt x="13800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1884250" y="4428925"/>
              <a:ext cx="748900" cy="197525"/>
            </a:xfrm>
            <a:custGeom>
              <a:avLst/>
              <a:gdLst/>
              <a:ahLst/>
              <a:cxnLst/>
              <a:rect l="l" t="t" r="r" b="b"/>
              <a:pathLst>
                <a:path w="29956" h="7901" extrusionOk="0">
                  <a:moveTo>
                    <a:pt x="1" y="0"/>
                  </a:moveTo>
                  <a:lnTo>
                    <a:pt x="1" y="7900"/>
                  </a:lnTo>
                  <a:lnTo>
                    <a:pt x="10362" y="7900"/>
                  </a:lnTo>
                  <a:lnTo>
                    <a:pt x="10362" y="5658"/>
                  </a:lnTo>
                  <a:cubicBezTo>
                    <a:pt x="10362" y="3381"/>
                    <a:pt x="12213" y="1530"/>
                    <a:pt x="14490" y="1530"/>
                  </a:cubicBezTo>
                  <a:cubicBezTo>
                    <a:pt x="16766" y="1530"/>
                    <a:pt x="18618" y="3381"/>
                    <a:pt x="18618" y="5658"/>
                  </a:cubicBezTo>
                  <a:lnTo>
                    <a:pt x="18618" y="7900"/>
                  </a:lnTo>
                  <a:lnTo>
                    <a:pt x="29956" y="7900"/>
                  </a:lnTo>
                  <a:lnTo>
                    <a:pt x="29956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4800975" y="4514300"/>
              <a:ext cx="159875" cy="74775"/>
            </a:xfrm>
            <a:custGeom>
              <a:avLst/>
              <a:gdLst/>
              <a:ahLst/>
              <a:cxnLst/>
              <a:rect l="l" t="t" r="r" b="b"/>
              <a:pathLst>
                <a:path w="6395" h="2991" extrusionOk="0">
                  <a:moveTo>
                    <a:pt x="1" y="0"/>
                  </a:moveTo>
                  <a:lnTo>
                    <a:pt x="1323" y="2990"/>
                  </a:lnTo>
                  <a:lnTo>
                    <a:pt x="6394" y="2990"/>
                  </a:lnTo>
                  <a:cubicBezTo>
                    <a:pt x="5693" y="1863"/>
                    <a:pt x="4957" y="690"/>
                    <a:pt x="4658" y="0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4550300" y="4514000"/>
              <a:ext cx="272275" cy="75075"/>
            </a:xfrm>
            <a:custGeom>
              <a:avLst/>
              <a:gdLst/>
              <a:ahLst/>
              <a:cxnLst/>
              <a:rect l="l" t="t" r="r" b="b"/>
              <a:pathLst>
                <a:path w="10891" h="3003" extrusionOk="0">
                  <a:moveTo>
                    <a:pt x="5451" y="1"/>
                  </a:moveTo>
                  <a:cubicBezTo>
                    <a:pt x="5428" y="1"/>
                    <a:pt x="5405" y="12"/>
                    <a:pt x="5382" y="12"/>
                  </a:cubicBezTo>
                  <a:lnTo>
                    <a:pt x="1323" y="12"/>
                  </a:lnTo>
                  <a:lnTo>
                    <a:pt x="1" y="3002"/>
                  </a:lnTo>
                  <a:lnTo>
                    <a:pt x="10890" y="3002"/>
                  </a:lnTo>
                  <a:lnTo>
                    <a:pt x="9568" y="12"/>
                  </a:lnTo>
                  <a:lnTo>
                    <a:pt x="5509" y="12"/>
                  </a:lnTo>
                  <a:cubicBezTo>
                    <a:pt x="5486" y="12"/>
                    <a:pt x="5474" y="1"/>
                    <a:pt x="5451" y="1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4735150" y="4173350"/>
              <a:ext cx="153825" cy="266525"/>
            </a:xfrm>
            <a:custGeom>
              <a:avLst/>
              <a:gdLst/>
              <a:ahLst/>
              <a:cxnLst/>
              <a:rect l="l" t="t" r="r" b="b"/>
              <a:pathLst>
                <a:path w="6153" h="10661" extrusionOk="0">
                  <a:moveTo>
                    <a:pt x="0" y="1"/>
                  </a:moveTo>
                  <a:lnTo>
                    <a:pt x="1645" y="10660"/>
                  </a:lnTo>
                  <a:lnTo>
                    <a:pt x="6152" y="10660"/>
                  </a:lnTo>
                  <a:cubicBezTo>
                    <a:pt x="5991" y="10154"/>
                    <a:pt x="5807" y="9579"/>
                    <a:pt x="5600" y="8947"/>
                  </a:cubicBezTo>
                  <a:cubicBezTo>
                    <a:pt x="4692" y="6130"/>
                    <a:pt x="3462" y="2300"/>
                    <a:pt x="3002" y="1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4649200" y="3435975"/>
              <a:ext cx="71025" cy="105525"/>
            </a:xfrm>
            <a:custGeom>
              <a:avLst/>
              <a:gdLst/>
              <a:ahLst/>
              <a:cxnLst/>
              <a:rect l="l" t="t" r="r" b="b"/>
              <a:pathLst>
                <a:path w="2841" h="4221" extrusionOk="0">
                  <a:moveTo>
                    <a:pt x="414" y="1"/>
                  </a:moveTo>
                  <a:lnTo>
                    <a:pt x="265" y="1473"/>
                  </a:lnTo>
                  <a:cubicBezTo>
                    <a:pt x="184" y="2335"/>
                    <a:pt x="92" y="3255"/>
                    <a:pt x="0" y="4221"/>
                  </a:cubicBezTo>
                  <a:lnTo>
                    <a:pt x="2841" y="2806"/>
                  </a:lnTo>
                  <a:cubicBezTo>
                    <a:pt x="2783" y="2220"/>
                    <a:pt x="2737" y="1668"/>
                    <a:pt x="2680" y="1128"/>
                  </a:cubicBezTo>
                  <a:lnTo>
                    <a:pt x="414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4666150" y="3321000"/>
              <a:ext cx="38850" cy="41700"/>
            </a:xfrm>
            <a:custGeom>
              <a:avLst/>
              <a:gdLst/>
              <a:ahLst/>
              <a:cxnLst/>
              <a:rect l="l" t="t" r="r" b="b"/>
              <a:pathLst>
                <a:path w="1554" h="1668" extrusionOk="0">
                  <a:moveTo>
                    <a:pt x="150" y="0"/>
                  </a:moveTo>
                  <a:lnTo>
                    <a:pt x="1" y="1667"/>
                  </a:lnTo>
                  <a:lnTo>
                    <a:pt x="1553" y="897"/>
                  </a:lnTo>
                  <a:cubicBezTo>
                    <a:pt x="1519" y="483"/>
                    <a:pt x="1496" y="173"/>
                    <a:pt x="1473" y="0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4660400" y="3354625"/>
              <a:ext cx="54650" cy="97200"/>
            </a:xfrm>
            <a:custGeom>
              <a:avLst/>
              <a:gdLst/>
              <a:ahLst/>
              <a:cxnLst/>
              <a:rect l="l" t="t" r="r" b="b"/>
              <a:pathLst>
                <a:path w="2186" h="3888" extrusionOk="0">
                  <a:moveTo>
                    <a:pt x="1829" y="0"/>
                  </a:moveTo>
                  <a:lnTo>
                    <a:pt x="185" y="817"/>
                  </a:lnTo>
                  <a:cubicBezTo>
                    <a:pt x="139" y="1392"/>
                    <a:pt x="70" y="2047"/>
                    <a:pt x="1" y="2783"/>
                  </a:cubicBezTo>
                  <a:lnTo>
                    <a:pt x="1" y="2806"/>
                  </a:lnTo>
                  <a:lnTo>
                    <a:pt x="2186" y="3887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4612975" y="3841600"/>
              <a:ext cx="159000" cy="147800"/>
            </a:xfrm>
            <a:custGeom>
              <a:avLst/>
              <a:gdLst/>
              <a:ahLst/>
              <a:cxnLst/>
              <a:rect l="l" t="t" r="r" b="b"/>
              <a:pathLst>
                <a:path w="6360" h="5912" extrusionOk="0">
                  <a:moveTo>
                    <a:pt x="5669" y="1"/>
                  </a:moveTo>
                  <a:lnTo>
                    <a:pt x="0" y="2830"/>
                  </a:lnTo>
                  <a:lnTo>
                    <a:pt x="6359" y="5911"/>
                  </a:lnTo>
                  <a:cubicBezTo>
                    <a:pt x="6141" y="4186"/>
                    <a:pt x="5911" y="2220"/>
                    <a:pt x="5669" y="1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4644875" y="3517325"/>
              <a:ext cx="87425" cy="113875"/>
            </a:xfrm>
            <a:custGeom>
              <a:avLst/>
              <a:gdLst/>
              <a:ahLst/>
              <a:cxnLst/>
              <a:rect l="l" t="t" r="r" b="b"/>
              <a:pathLst>
                <a:path w="3497" h="4555" extrusionOk="0">
                  <a:moveTo>
                    <a:pt x="3060" y="1"/>
                  </a:moveTo>
                  <a:lnTo>
                    <a:pt x="127" y="1461"/>
                  </a:lnTo>
                  <a:cubicBezTo>
                    <a:pt x="93" y="1898"/>
                    <a:pt x="47" y="2347"/>
                    <a:pt x="1" y="2795"/>
                  </a:cubicBezTo>
                  <a:lnTo>
                    <a:pt x="3496" y="4555"/>
                  </a:lnTo>
                  <a:lnTo>
                    <a:pt x="3485" y="4394"/>
                  </a:lnTo>
                  <a:cubicBezTo>
                    <a:pt x="3347" y="2853"/>
                    <a:pt x="3197" y="1381"/>
                    <a:pt x="3060" y="1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4631075" y="3598400"/>
              <a:ext cx="105250" cy="122500"/>
            </a:xfrm>
            <a:custGeom>
              <a:avLst/>
              <a:gdLst/>
              <a:ahLst/>
              <a:cxnLst/>
              <a:rect l="l" t="t" r="r" b="b"/>
              <a:pathLst>
                <a:path w="4210" h="4900" extrusionOk="0">
                  <a:moveTo>
                    <a:pt x="507" y="1"/>
                  </a:moveTo>
                  <a:cubicBezTo>
                    <a:pt x="380" y="1208"/>
                    <a:pt x="254" y="2461"/>
                    <a:pt x="127" y="3738"/>
                  </a:cubicBezTo>
                  <a:lnTo>
                    <a:pt x="1" y="4899"/>
                  </a:lnTo>
                  <a:lnTo>
                    <a:pt x="1" y="4899"/>
                  </a:lnTo>
                  <a:lnTo>
                    <a:pt x="4209" y="2806"/>
                  </a:lnTo>
                  <a:cubicBezTo>
                    <a:pt x="4175" y="2461"/>
                    <a:pt x="4140" y="2128"/>
                    <a:pt x="4106" y="1806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4588525" y="3922100"/>
              <a:ext cx="177700" cy="161000"/>
            </a:xfrm>
            <a:custGeom>
              <a:avLst/>
              <a:gdLst/>
              <a:ahLst/>
              <a:cxnLst/>
              <a:rect l="l" t="t" r="r" b="b"/>
              <a:pathLst>
                <a:path w="7108" h="6440" extrusionOk="0">
                  <a:moveTo>
                    <a:pt x="829" y="0"/>
                  </a:moveTo>
                  <a:cubicBezTo>
                    <a:pt x="530" y="2588"/>
                    <a:pt x="254" y="4738"/>
                    <a:pt x="1" y="6440"/>
                  </a:cubicBezTo>
                  <a:lnTo>
                    <a:pt x="7107" y="3048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4585950" y="4006325"/>
              <a:ext cx="200975" cy="92600"/>
            </a:xfrm>
            <a:custGeom>
              <a:avLst/>
              <a:gdLst/>
              <a:ahLst/>
              <a:cxnLst/>
              <a:rect l="l" t="t" r="r" b="b"/>
              <a:pathLst>
                <a:path w="8039" h="3704" extrusionOk="0">
                  <a:moveTo>
                    <a:pt x="7532" y="1"/>
                  </a:moveTo>
                  <a:lnTo>
                    <a:pt x="23" y="3565"/>
                  </a:lnTo>
                  <a:cubicBezTo>
                    <a:pt x="23" y="3611"/>
                    <a:pt x="12" y="3657"/>
                    <a:pt x="0" y="3703"/>
                  </a:cubicBezTo>
                  <a:lnTo>
                    <a:pt x="8038" y="3703"/>
                  </a:lnTo>
                  <a:cubicBezTo>
                    <a:pt x="7877" y="2657"/>
                    <a:pt x="7705" y="1427"/>
                    <a:pt x="7532" y="1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4521550" y="4109250"/>
              <a:ext cx="329775" cy="53500"/>
            </a:xfrm>
            <a:custGeom>
              <a:avLst/>
              <a:gdLst/>
              <a:ahLst/>
              <a:cxnLst/>
              <a:rect l="l" t="t" r="r" b="b"/>
              <a:pathLst>
                <a:path w="13191" h="2140" extrusionOk="0">
                  <a:moveTo>
                    <a:pt x="1" y="0"/>
                  </a:moveTo>
                  <a:cubicBezTo>
                    <a:pt x="116" y="1288"/>
                    <a:pt x="1289" y="2013"/>
                    <a:pt x="1530" y="2139"/>
                  </a:cubicBezTo>
                  <a:lnTo>
                    <a:pt x="11661" y="2139"/>
                  </a:lnTo>
                  <a:cubicBezTo>
                    <a:pt x="11891" y="2013"/>
                    <a:pt x="13075" y="1277"/>
                    <a:pt x="13190" y="0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4611525" y="3760550"/>
              <a:ext cx="141750" cy="140600"/>
            </a:xfrm>
            <a:custGeom>
              <a:avLst/>
              <a:gdLst/>
              <a:ahLst/>
              <a:cxnLst/>
              <a:rect l="l" t="t" r="r" b="b"/>
              <a:pathLst>
                <a:path w="5670" h="5624" extrusionOk="0">
                  <a:moveTo>
                    <a:pt x="622" y="0"/>
                  </a:moveTo>
                  <a:cubicBezTo>
                    <a:pt x="403" y="2150"/>
                    <a:pt x="185" y="4002"/>
                    <a:pt x="1" y="5623"/>
                  </a:cubicBezTo>
                  <a:lnTo>
                    <a:pt x="5670" y="2794"/>
                  </a:lnTo>
                  <a:cubicBezTo>
                    <a:pt x="5658" y="2691"/>
                    <a:pt x="5658" y="2599"/>
                    <a:pt x="5647" y="2507"/>
                  </a:cubicBezTo>
                  <a:lnTo>
                    <a:pt x="622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4628200" y="3679750"/>
              <a:ext cx="123075" cy="131400"/>
            </a:xfrm>
            <a:custGeom>
              <a:avLst/>
              <a:gdLst/>
              <a:ahLst/>
              <a:cxnLst/>
              <a:rect l="l" t="t" r="r" b="b"/>
              <a:pathLst>
                <a:path w="4923" h="5256" extrusionOk="0">
                  <a:moveTo>
                    <a:pt x="4370" y="1"/>
                  </a:moveTo>
                  <a:lnTo>
                    <a:pt x="70" y="2151"/>
                  </a:lnTo>
                  <a:lnTo>
                    <a:pt x="58" y="2347"/>
                  </a:lnTo>
                  <a:cubicBezTo>
                    <a:pt x="35" y="2485"/>
                    <a:pt x="24" y="2646"/>
                    <a:pt x="1" y="2795"/>
                  </a:cubicBezTo>
                  <a:lnTo>
                    <a:pt x="4922" y="5256"/>
                  </a:lnTo>
                  <a:cubicBezTo>
                    <a:pt x="4727" y="3485"/>
                    <a:pt x="4543" y="1726"/>
                    <a:pt x="4370" y="1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4484175" y="4173350"/>
              <a:ext cx="153550" cy="266525"/>
            </a:xfrm>
            <a:custGeom>
              <a:avLst/>
              <a:gdLst/>
              <a:ahLst/>
              <a:cxnLst/>
              <a:rect l="l" t="t" r="r" b="b"/>
              <a:pathLst>
                <a:path w="6142" h="10661" extrusionOk="0">
                  <a:moveTo>
                    <a:pt x="3152" y="1"/>
                  </a:moveTo>
                  <a:cubicBezTo>
                    <a:pt x="2692" y="2300"/>
                    <a:pt x="1450" y="6130"/>
                    <a:pt x="541" y="8947"/>
                  </a:cubicBezTo>
                  <a:cubicBezTo>
                    <a:pt x="346" y="9579"/>
                    <a:pt x="150" y="10154"/>
                    <a:pt x="1" y="10660"/>
                  </a:cubicBezTo>
                  <a:lnTo>
                    <a:pt x="4508" y="10660"/>
                  </a:lnTo>
                  <a:lnTo>
                    <a:pt x="6141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4245575" y="4599400"/>
              <a:ext cx="288650" cy="351875"/>
            </a:xfrm>
            <a:custGeom>
              <a:avLst/>
              <a:gdLst/>
              <a:ahLst/>
              <a:cxnLst/>
              <a:rect l="l" t="t" r="r" b="b"/>
              <a:pathLst>
                <a:path w="11546" h="14075" extrusionOk="0">
                  <a:moveTo>
                    <a:pt x="6394" y="0"/>
                  </a:moveTo>
                  <a:cubicBezTo>
                    <a:pt x="5842" y="874"/>
                    <a:pt x="5325" y="1702"/>
                    <a:pt x="5106" y="2139"/>
                  </a:cubicBezTo>
                  <a:cubicBezTo>
                    <a:pt x="1726" y="8900"/>
                    <a:pt x="449" y="12339"/>
                    <a:pt x="1" y="14075"/>
                  </a:cubicBezTo>
                  <a:lnTo>
                    <a:pt x="4796" y="14075"/>
                  </a:lnTo>
                  <a:cubicBezTo>
                    <a:pt x="5152" y="11453"/>
                    <a:pt x="6279" y="6727"/>
                    <a:pt x="9867" y="3818"/>
                  </a:cubicBezTo>
                  <a:lnTo>
                    <a:pt x="11546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4838650" y="4599400"/>
              <a:ext cx="288650" cy="351875"/>
            </a:xfrm>
            <a:custGeom>
              <a:avLst/>
              <a:gdLst/>
              <a:ahLst/>
              <a:cxnLst/>
              <a:rect l="l" t="t" r="r" b="b"/>
              <a:pathLst>
                <a:path w="11546" h="14075" extrusionOk="0">
                  <a:moveTo>
                    <a:pt x="0" y="0"/>
                  </a:moveTo>
                  <a:lnTo>
                    <a:pt x="1679" y="3818"/>
                  </a:lnTo>
                  <a:cubicBezTo>
                    <a:pt x="5278" y="6727"/>
                    <a:pt x="6394" y="11453"/>
                    <a:pt x="6750" y="14075"/>
                  </a:cubicBezTo>
                  <a:lnTo>
                    <a:pt x="11545" y="14075"/>
                  </a:lnTo>
                  <a:cubicBezTo>
                    <a:pt x="11097" y="12339"/>
                    <a:pt x="9820" y="8900"/>
                    <a:pt x="6451" y="2139"/>
                  </a:cubicBezTo>
                  <a:cubicBezTo>
                    <a:pt x="6221" y="1702"/>
                    <a:pt x="5704" y="874"/>
                    <a:pt x="5152" y="0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4509475" y="4599400"/>
              <a:ext cx="354200" cy="82525"/>
            </a:xfrm>
            <a:custGeom>
              <a:avLst/>
              <a:gdLst/>
              <a:ahLst/>
              <a:cxnLst/>
              <a:rect l="l" t="t" r="r" b="b"/>
              <a:pathLst>
                <a:path w="14168" h="3301" extrusionOk="0">
                  <a:moveTo>
                    <a:pt x="1450" y="0"/>
                  </a:moveTo>
                  <a:lnTo>
                    <a:pt x="1" y="3300"/>
                  </a:lnTo>
                  <a:cubicBezTo>
                    <a:pt x="1772" y="2081"/>
                    <a:pt x="4083" y="1288"/>
                    <a:pt x="7084" y="1288"/>
                  </a:cubicBezTo>
                  <a:cubicBezTo>
                    <a:pt x="10085" y="1288"/>
                    <a:pt x="12397" y="2081"/>
                    <a:pt x="14168" y="3300"/>
                  </a:cubicBezTo>
                  <a:lnTo>
                    <a:pt x="12719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5008525" y="4961600"/>
              <a:ext cx="126250" cy="32225"/>
            </a:xfrm>
            <a:custGeom>
              <a:avLst/>
              <a:gdLst/>
              <a:ahLst/>
              <a:cxnLst/>
              <a:rect l="l" t="t" r="r" b="b"/>
              <a:pathLst>
                <a:path w="5050" h="1289" extrusionOk="0">
                  <a:moveTo>
                    <a:pt x="1" y="1"/>
                  </a:moveTo>
                  <a:cubicBezTo>
                    <a:pt x="70" y="587"/>
                    <a:pt x="104" y="1047"/>
                    <a:pt x="104" y="1289"/>
                  </a:cubicBezTo>
                  <a:lnTo>
                    <a:pt x="4934" y="1289"/>
                  </a:lnTo>
                  <a:cubicBezTo>
                    <a:pt x="4980" y="1208"/>
                    <a:pt x="5049" y="898"/>
                    <a:pt x="4854" y="1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4238100" y="4961900"/>
              <a:ext cx="126225" cy="31925"/>
            </a:xfrm>
            <a:custGeom>
              <a:avLst/>
              <a:gdLst/>
              <a:ahLst/>
              <a:cxnLst/>
              <a:rect l="l" t="t" r="r" b="b"/>
              <a:pathLst>
                <a:path w="5049" h="1277" extrusionOk="0">
                  <a:moveTo>
                    <a:pt x="196" y="0"/>
                  </a:moveTo>
                  <a:cubicBezTo>
                    <a:pt x="1" y="897"/>
                    <a:pt x="81" y="1196"/>
                    <a:pt x="116" y="1277"/>
                  </a:cubicBezTo>
                  <a:lnTo>
                    <a:pt x="4945" y="1277"/>
                  </a:lnTo>
                  <a:cubicBezTo>
                    <a:pt x="4957" y="1035"/>
                    <a:pt x="4980" y="587"/>
                    <a:pt x="5049" y="0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4393925" y="4449900"/>
              <a:ext cx="585325" cy="54075"/>
            </a:xfrm>
            <a:custGeom>
              <a:avLst/>
              <a:gdLst/>
              <a:ahLst/>
              <a:cxnLst/>
              <a:rect l="l" t="t" r="r" b="b"/>
              <a:pathLst>
                <a:path w="23413" h="2163" extrusionOk="0">
                  <a:moveTo>
                    <a:pt x="11706" y="1"/>
                  </a:moveTo>
                  <a:cubicBezTo>
                    <a:pt x="11683" y="12"/>
                    <a:pt x="11660" y="12"/>
                    <a:pt x="11637" y="12"/>
                  </a:cubicBezTo>
                  <a:lnTo>
                    <a:pt x="0" y="12"/>
                  </a:lnTo>
                  <a:cubicBezTo>
                    <a:pt x="184" y="1323"/>
                    <a:pt x="2093" y="2059"/>
                    <a:pt x="2357" y="2151"/>
                  </a:cubicBezTo>
                  <a:lnTo>
                    <a:pt x="11637" y="2151"/>
                  </a:lnTo>
                  <a:cubicBezTo>
                    <a:pt x="11660" y="2151"/>
                    <a:pt x="11683" y="2162"/>
                    <a:pt x="11706" y="2162"/>
                  </a:cubicBezTo>
                  <a:cubicBezTo>
                    <a:pt x="11729" y="2162"/>
                    <a:pt x="11741" y="2151"/>
                    <a:pt x="11764" y="2151"/>
                  </a:cubicBezTo>
                  <a:lnTo>
                    <a:pt x="21043" y="2151"/>
                  </a:lnTo>
                  <a:cubicBezTo>
                    <a:pt x="21308" y="2059"/>
                    <a:pt x="23217" y="1323"/>
                    <a:pt x="23412" y="12"/>
                  </a:cubicBezTo>
                  <a:lnTo>
                    <a:pt x="11764" y="12"/>
                  </a:lnTo>
                  <a:cubicBezTo>
                    <a:pt x="11741" y="12"/>
                    <a:pt x="11729" y="12"/>
                    <a:pt x="11706" y="1"/>
                  </a:cubicBez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4412025" y="4514300"/>
              <a:ext cx="159875" cy="74775"/>
            </a:xfrm>
            <a:custGeom>
              <a:avLst/>
              <a:gdLst/>
              <a:ahLst/>
              <a:cxnLst/>
              <a:rect l="l" t="t" r="r" b="b"/>
              <a:pathLst>
                <a:path w="6395" h="2991" extrusionOk="0">
                  <a:moveTo>
                    <a:pt x="1737" y="0"/>
                  </a:moveTo>
                  <a:cubicBezTo>
                    <a:pt x="1438" y="690"/>
                    <a:pt x="714" y="1863"/>
                    <a:pt x="1" y="2990"/>
                  </a:cubicBezTo>
                  <a:lnTo>
                    <a:pt x="5083" y="2990"/>
                  </a:lnTo>
                  <a:lnTo>
                    <a:pt x="6394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7193350" y="3623425"/>
              <a:ext cx="509725" cy="46575"/>
            </a:xfrm>
            <a:custGeom>
              <a:avLst/>
              <a:gdLst/>
              <a:ahLst/>
              <a:cxnLst/>
              <a:rect l="l" t="t" r="r" b="b"/>
              <a:pathLst>
                <a:path w="20389" h="1863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7193350" y="3679475"/>
              <a:ext cx="509725" cy="46875"/>
            </a:xfrm>
            <a:custGeom>
              <a:avLst/>
              <a:gdLst/>
              <a:ahLst/>
              <a:cxnLst/>
              <a:rect l="l" t="t" r="r" b="b"/>
              <a:pathLst>
                <a:path w="20389" h="1875" extrusionOk="0">
                  <a:moveTo>
                    <a:pt x="0" y="0"/>
                  </a:moveTo>
                  <a:lnTo>
                    <a:pt x="0" y="1875"/>
                  </a:lnTo>
                  <a:lnTo>
                    <a:pt x="20388" y="1875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7193350" y="3567075"/>
              <a:ext cx="509725" cy="46875"/>
            </a:xfrm>
            <a:custGeom>
              <a:avLst/>
              <a:gdLst/>
              <a:ahLst/>
              <a:cxnLst/>
              <a:rect l="l" t="t" r="r" b="b"/>
              <a:pathLst>
                <a:path w="20389" h="1875" extrusionOk="0">
                  <a:moveTo>
                    <a:pt x="0" y="0"/>
                  </a:moveTo>
                  <a:lnTo>
                    <a:pt x="0" y="1875"/>
                  </a:lnTo>
                  <a:lnTo>
                    <a:pt x="20388" y="1875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7193350" y="351100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4"/>
                  </a:lnTo>
                  <a:lnTo>
                    <a:pt x="20388" y="1864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7193350" y="3735825"/>
              <a:ext cx="509725" cy="46575"/>
            </a:xfrm>
            <a:custGeom>
              <a:avLst/>
              <a:gdLst/>
              <a:ahLst/>
              <a:cxnLst/>
              <a:rect l="l" t="t" r="r" b="b"/>
              <a:pathLst>
                <a:path w="20389" h="1863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7193350" y="3960625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7193350" y="3848225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7193350" y="3454675"/>
              <a:ext cx="509725" cy="46875"/>
            </a:xfrm>
            <a:custGeom>
              <a:avLst/>
              <a:gdLst/>
              <a:ahLst/>
              <a:cxnLst/>
              <a:rect l="l" t="t" r="r" b="b"/>
              <a:pathLst>
                <a:path w="20389" h="1875" extrusionOk="0">
                  <a:moveTo>
                    <a:pt x="0" y="0"/>
                  </a:moveTo>
                  <a:lnTo>
                    <a:pt x="0" y="1874"/>
                  </a:lnTo>
                  <a:lnTo>
                    <a:pt x="20388" y="1874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7193350" y="3791875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7193350" y="3904275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7193350" y="3061400"/>
              <a:ext cx="509725" cy="46875"/>
            </a:xfrm>
            <a:custGeom>
              <a:avLst/>
              <a:gdLst/>
              <a:ahLst/>
              <a:cxnLst/>
              <a:rect l="l" t="t" r="r" b="b"/>
              <a:pathLst>
                <a:path w="20389" h="1875" extrusionOk="0">
                  <a:moveTo>
                    <a:pt x="0" y="1"/>
                  </a:moveTo>
                  <a:lnTo>
                    <a:pt x="0" y="1875"/>
                  </a:lnTo>
                  <a:lnTo>
                    <a:pt x="20388" y="1875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7193350" y="300535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7193350" y="339860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4"/>
                  </a:lnTo>
                  <a:lnTo>
                    <a:pt x="20388" y="1864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7193350" y="2958475"/>
              <a:ext cx="509725" cy="37400"/>
            </a:xfrm>
            <a:custGeom>
              <a:avLst/>
              <a:gdLst/>
              <a:ahLst/>
              <a:cxnLst/>
              <a:rect l="l" t="t" r="r" b="b"/>
              <a:pathLst>
                <a:path w="20389" h="1496" extrusionOk="0">
                  <a:moveTo>
                    <a:pt x="0" y="1"/>
                  </a:moveTo>
                  <a:lnTo>
                    <a:pt x="0" y="1496"/>
                  </a:lnTo>
                  <a:lnTo>
                    <a:pt x="20388" y="1496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7193350" y="311775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7193350" y="334255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7193350" y="317380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7193350" y="328620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4"/>
                  </a:lnTo>
                  <a:lnTo>
                    <a:pt x="20388" y="1864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7193350" y="3229850"/>
              <a:ext cx="509725" cy="46900"/>
            </a:xfrm>
            <a:custGeom>
              <a:avLst/>
              <a:gdLst/>
              <a:ahLst/>
              <a:cxnLst/>
              <a:rect l="l" t="t" r="r" b="b"/>
              <a:pathLst>
                <a:path w="20389" h="1876" extrusionOk="0">
                  <a:moveTo>
                    <a:pt x="0" y="1"/>
                  </a:moveTo>
                  <a:lnTo>
                    <a:pt x="0" y="1875"/>
                  </a:lnTo>
                  <a:lnTo>
                    <a:pt x="20388" y="1875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7193350" y="4072725"/>
              <a:ext cx="509725" cy="46900"/>
            </a:xfrm>
            <a:custGeom>
              <a:avLst/>
              <a:gdLst/>
              <a:ahLst/>
              <a:cxnLst/>
              <a:rect l="l" t="t" r="r" b="b"/>
              <a:pathLst>
                <a:path w="20389" h="1876" extrusionOk="0">
                  <a:moveTo>
                    <a:pt x="0" y="1"/>
                  </a:moveTo>
                  <a:lnTo>
                    <a:pt x="0" y="1875"/>
                  </a:lnTo>
                  <a:lnTo>
                    <a:pt x="20388" y="1875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7193350" y="474715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7193350" y="4803200"/>
              <a:ext cx="509725" cy="46900"/>
            </a:xfrm>
            <a:custGeom>
              <a:avLst/>
              <a:gdLst/>
              <a:ahLst/>
              <a:cxnLst/>
              <a:rect l="l" t="t" r="r" b="b"/>
              <a:pathLst>
                <a:path w="20389" h="1876" extrusionOk="0">
                  <a:moveTo>
                    <a:pt x="0" y="1"/>
                  </a:moveTo>
                  <a:lnTo>
                    <a:pt x="0" y="1875"/>
                  </a:lnTo>
                  <a:lnTo>
                    <a:pt x="20388" y="1875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7193350" y="4690800"/>
              <a:ext cx="509725" cy="46900"/>
            </a:xfrm>
            <a:custGeom>
              <a:avLst/>
              <a:gdLst/>
              <a:ahLst/>
              <a:cxnLst/>
              <a:rect l="l" t="t" r="r" b="b"/>
              <a:pathLst>
                <a:path w="20389" h="1876" extrusionOk="0">
                  <a:moveTo>
                    <a:pt x="0" y="1"/>
                  </a:moveTo>
                  <a:lnTo>
                    <a:pt x="0" y="1875"/>
                  </a:lnTo>
                  <a:lnTo>
                    <a:pt x="20388" y="1875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7193350" y="457870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7193350" y="4016675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4"/>
                  </a:lnTo>
                  <a:lnTo>
                    <a:pt x="20388" y="1864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7193350" y="4971950"/>
              <a:ext cx="509725" cy="21875"/>
            </a:xfrm>
            <a:custGeom>
              <a:avLst/>
              <a:gdLst/>
              <a:ahLst/>
              <a:cxnLst/>
              <a:rect l="l" t="t" r="r" b="b"/>
              <a:pathLst>
                <a:path w="20389" h="875" extrusionOk="0">
                  <a:moveTo>
                    <a:pt x="0" y="1"/>
                  </a:moveTo>
                  <a:lnTo>
                    <a:pt x="0" y="875"/>
                  </a:lnTo>
                  <a:lnTo>
                    <a:pt x="20388" y="875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7193350" y="485955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4"/>
                  </a:lnTo>
                  <a:lnTo>
                    <a:pt x="20388" y="1864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7193350" y="4915625"/>
              <a:ext cx="509725" cy="46875"/>
            </a:xfrm>
            <a:custGeom>
              <a:avLst/>
              <a:gdLst/>
              <a:ahLst/>
              <a:cxnLst/>
              <a:rect l="l" t="t" r="r" b="b"/>
              <a:pathLst>
                <a:path w="20389" h="1875" extrusionOk="0">
                  <a:moveTo>
                    <a:pt x="0" y="0"/>
                  </a:moveTo>
                  <a:lnTo>
                    <a:pt x="0" y="1874"/>
                  </a:lnTo>
                  <a:lnTo>
                    <a:pt x="20388" y="1874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7193350" y="463475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7193350" y="4185150"/>
              <a:ext cx="509725" cy="46875"/>
            </a:xfrm>
            <a:custGeom>
              <a:avLst/>
              <a:gdLst/>
              <a:ahLst/>
              <a:cxnLst/>
              <a:rect l="l" t="t" r="r" b="b"/>
              <a:pathLst>
                <a:path w="20389" h="1875" extrusionOk="0">
                  <a:moveTo>
                    <a:pt x="0" y="0"/>
                  </a:moveTo>
                  <a:lnTo>
                    <a:pt x="0" y="1874"/>
                  </a:lnTo>
                  <a:lnTo>
                    <a:pt x="20388" y="1874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7193350" y="4522350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7193350" y="4129075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4"/>
                  </a:lnTo>
                  <a:lnTo>
                    <a:pt x="20388" y="1864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7193350" y="4297550"/>
              <a:ext cx="509725" cy="46875"/>
            </a:xfrm>
            <a:custGeom>
              <a:avLst/>
              <a:gdLst/>
              <a:ahLst/>
              <a:cxnLst/>
              <a:rect l="l" t="t" r="r" b="b"/>
              <a:pathLst>
                <a:path w="20389" h="1875" extrusionOk="0">
                  <a:moveTo>
                    <a:pt x="0" y="0"/>
                  </a:moveTo>
                  <a:lnTo>
                    <a:pt x="0" y="1875"/>
                  </a:lnTo>
                  <a:lnTo>
                    <a:pt x="20388" y="1875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7193350" y="4241475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4"/>
                  </a:lnTo>
                  <a:lnTo>
                    <a:pt x="20388" y="1864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7193350" y="4353875"/>
              <a:ext cx="509725" cy="46600"/>
            </a:xfrm>
            <a:custGeom>
              <a:avLst/>
              <a:gdLst/>
              <a:ahLst/>
              <a:cxnLst/>
              <a:rect l="l" t="t" r="r" b="b"/>
              <a:pathLst>
                <a:path w="20389" h="1864" extrusionOk="0">
                  <a:moveTo>
                    <a:pt x="0" y="1"/>
                  </a:moveTo>
                  <a:lnTo>
                    <a:pt x="0" y="1864"/>
                  </a:lnTo>
                  <a:lnTo>
                    <a:pt x="20388" y="1864"/>
                  </a:lnTo>
                  <a:lnTo>
                    <a:pt x="20388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7193350" y="4466300"/>
              <a:ext cx="509725" cy="46575"/>
            </a:xfrm>
            <a:custGeom>
              <a:avLst/>
              <a:gdLst/>
              <a:ahLst/>
              <a:cxnLst/>
              <a:rect l="l" t="t" r="r" b="b"/>
              <a:pathLst>
                <a:path w="20389" h="1863" extrusionOk="0">
                  <a:moveTo>
                    <a:pt x="0" y="0"/>
                  </a:moveTo>
                  <a:lnTo>
                    <a:pt x="0" y="1863"/>
                  </a:lnTo>
                  <a:lnTo>
                    <a:pt x="20388" y="1863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7193350" y="4409950"/>
              <a:ext cx="509725" cy="46875"/>
            </a:xfrm>
            <a:custGeom>
              <a:avLst/>
              <a:gdLst/>
              <a:ahLst/>
              <a:cxnLst/>
              <a:rect l="l" t="t" r="r" b="b"/>
              <a:pathLst>
                <a:path w="20389" h="1875" extrusionOk="0">
                  <a:moveTo>
                    <a:pt x="0" y="0"/>
                  </a:moveTo>
                  <a:lnTo>
                    <a:pt x="0" y="1875"/>
                  </a:lnTo>
                  <a:lnTo>
                    <a:pt x="20388" y="1875"/>
                  </a:lnTo>
                  <a:lnTo>
                    <a:pt x="20388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5800825" y="4244350"/>
              <a:ext cx="1008475" cy="140325"/>
            </a:xfrm>
            <a:custGeom>
              <a:avLst/>
              <a:gdLst/>
              <a:ahLst/>
              <a:cxnLst/>
              <a:rect l="l" t="t" r="r" b="b"/>
              <a:pathLst>
                <a:path w="40339" h="5613" extrusionOk="0">
                  <a:moveTo>
                    <a:pt x="9073" y="1"/>
                  </a:moveTo>
                  <a:cubicBezTo>
                    <a:pt x="5957" y="3359"/>
                    <a:pt x="2036" y="4957"/>
                    <a:pt x="0" y="5612"/>
                  </a:cubicBezTo>
                  <a:lnTo>
                    <a:pt x="40339" y="5612"/>
                  </a:lnTo>
                  <a:cubicBezTo>
                    <a:pt x="38303" y="4957"/>
                    <a:pt x="34382" y="3347"/>
                    <a:pt x="31266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5880150" y="4394125"/>
              <a:ext cx="849525" cy="30225"/>
            </a:xfrm>
            <a:custGeom>
              <a:avLst/>
              <a:gdLst/>
              <a:ahLst/>
              <a:cxnLst/>
              <a:rect l="l" t="t" r="r" b="b"/>
              <a:pathLst>
                <a:path w="33981" h="1209" extrusionOk="0">
                  <a:moveTo>
                    <a:pt x="1" y="1"/>
                  </a:moveTo>
                  <a:lnTo>
                    <a:pt x="1" y="1208"/>
                  </a:lnTo>
                  <a:lnTo>
                    <a:pt x="33980" y="1208"/>
                  </a:lnTo>
                  <a:lnTo>
                    <a:pt x="33980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6110150" y="4094300"/>
              <a:ext cx="50325" cy="140300"/>
            </a:xfrm>
            <a:custGeom>
              <a:avLst/>
              <a:gdLst/>
              <a:ahLst/>
              <a:cxnLst/>
              <a:rect l="l" t="t" r="r" b="b"/>
              <a:pathLst>
                <a:path w="2013" h="5612" extrusionOk="0">
                  <a:moveTo>
                    <a:pt x="0" y="0"/>
                  </a:moveTo>
                  <a:lnTo>
                    <a:pt x="0" y="5612"/>
                  </a:lnTo>
                  <a:lnTo>
                    <a:pt x="2012" y="5612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6629325" y="4433800"/>
              <a:ext cx="100350" cy="140600"/>
            </a:xfrm>
            <a:custGeom>
              <a:avLst/>
              <a:gdLst/>
              <a:ahLst/>
              <a:cxnLst/>
              <a:rect l="l" t="t" r="r" b="b"/>
              <a:pathLst>
                <a:path w="4014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4013" y="5624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6030225" y="4094300"/>
              <a:ext cx="70450" cy="140300"/>
            </a:xfrm>
            <a:custGeom>
              <a:avLst/>
              <a:gdLst/>
              <a:ahLst/>
              <a:cxnLst/>
              <a:rect l="l" t="t" r="r" b="b"/>
              <a:pathLst>
                <a:path w="2818" h="5612" extrusionOk="0">
                  <a:moveTo>
                    <a:pt x="0" y="0"/>
                  </a:moveTo>
                  <a:lnTo>
                    <a:pt x="0" y="5612"/>
                  </a:lnTo>
                  <a:lnTo>
                    <a:pt x="2818" y="5612"/>
                  </a:lnTo>
                  <a:lnTo>
                    <a:pt x="2818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6279750" y="4433800"/>
              <a:ext cx="50325" cy="140325"/>
            </a:xfrm>
            <a:custGeom>
              <a:avLst/>
              <a:gdLst/>
              <a:ahLst/>
              <a:cxnLst/>
              <a:rect l="l" t="t" r="r" b="b"/>
              <a:pathLst>
                <a:path w="2013" h="5613" extrusionOk="0">
                  <a:moveTo>
                    <a:pt x="1" y="1"/>
                  </a:moveTo>
                  <a:lnTo>
                    <a:pt x="1" y="5612"/>
                  </a:lnTo>
                  <a:lnTo>
                    <a:pt x="2013" y="5612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6339550" y="4433800"/>
              <a:ext cx="220225" cy="140600"/>
            </a:xfrm>
            <a:custGeom>
              <a:avLst/>
              <a:gdLst/>
              <a:ahLst/>
              <a:cxnLst/>
              <a:rect l="l" t="t" r="r" b="b"/>
              <a:pathLst>
                <a:path w="8809" h="5624" extrusionOk="0">
                  <a:moveTo>
                    <a:pt x="0" y="1"/>
                  </a:moveTo>
                  <a:lnTo>
                    <a:pt x="0" y="5624"/>
                  </a:lnTo>
                  <a:lnTo>
                    <a:pt x="8809" y="5624"/>
                  </a:lnTo>
                  <a:lnTo>
                    <a:pt x="8809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6569250" y="4433800"/>
              <a:ext cx="50600" cy="140325"/>
            </a:xfrm>
            <a:custGeom>
              <a:avLst/>
              <a:gdLst/>
              <a:ahLst/>
              <a:cxnLst/>
              <a:rect l="l" t="t" r="r" b="b"/>
              <a:pathLst>
                <a:path w="2024" h="5613" extrusionOk="0">
                  <a:moveTo>
                    <a:pt x="0" y="1"/>
                  </a:moveTo>
                  <a:lnTo>
                    <a:pt x="0" y="5612"/>
                  </a:lnTo>
                  <a:lnTo>
                    <a:pt x="2024" y="5612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6050050" y="4433800"/>
              <a:ext cx="220250" cy="140600"/>
            </a:xfrm>
            <a:custGeom>
              <a:avLst/>
              <a:gdLst/>
              <a:ahLst/>
              <a:cxnLst/>
              <a:rect l="l" t="t" r="r" b="b"/>
              <a:pathLst>
                <a:path w="8810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8809" y="5624"/>
                  </a:lnTo>
                  <a:lnTo>
                    <a:pt x="8809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5930475" y="3854550"/>
              <a:ext cx="748900" cy="190325"/>
            </a:xfrm>
            <a:custGeom>
              <a:avLst/>
              <a:gdLst/>
              <a:ahLst/>
              <a:cxnLst/>
              <a:rect l="l" t="t" r="r" b="b"/>
              <a:pathLst>
                <a:path w="29956" h="7613" extrusionOk="0">
                  <a:moveTo>
                    <a:pt x="13052" y="0"/>
                  </a:moveTo>
                  <a:cubicBezTo>
                    <a:pt x="8153" y="4048"/>
                    <a:pt x="2254" y="6681"/>
                    <a:pt x="0" y="7613"/>
                  </a:cubicBezTo>
                  <a:lnTo>
                    <a:pt x="29955" y="7613"/>
                  </a:lnTo>
                  <a:cubicBezTo>
                    <a:pt x="27713" y="6681"/>
                    <a:pt x="21814" y="4048"/>
                    <a:pt x="16904" y="0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6030225" y="4054350"/>
              <a:ext cx="549675" cy="30475"/>
            </a:xfrm>
            <a:custGeom>
              <a:avLst/>
              <a:gdLst/>
              <a:ahLst/>
              <a:cxnLst/>
              <a:rect l="l" t="t" r="r" b="b"/>
              <a:pathLst>
                <a:path w="21987" h="1219" extrusionOk="0">
                  <a:moveTo>
                    <a:pt x="0" y="0"/>
                  </a:moveTo>
                  <a:lnTo>
                    <a:pt x="0" y="1219"/>
                  </a:lnTo>
                  <a:lnTo>
                    <a:pt x="21987" y="1219"/>
                  </a:lnTo>
                  <a:lnTo>
                    <a:pt x="21987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6245550" y="3772325"/>
              <a:ext cx="118750" cy="72750"/>
            </a:xfrm>
            <a:custGeom>
              <a:avLst/>
              <a:gdLst/>
              <a:ahLst/>
              <a:cxnLst/>
              <a:rect l="l" t="t" r="r" b="b"/>
              <a:pathLst>
                <a:path w="4750" h="2910" extrusionOk="0">
                  <a:moveTo>
                    <a:pt x="1748" y="1"/>
                  </a:moveTo>
                  <a:lnTo>
                    <a:pt x="920" y="840"/>
                  </a:lnTo>
                  <a:cubicBezTo>
                    <a:pt x="0" y="1748"/>
                    <a:pt x="345" y="2634"/>
                    <a:pt x="483" y="2910"/>
                  </a:cubicBezTo>
                  <a:lnTo>
                    <a:pt x="4266" y="2910"/>
                  </a:lnTo>
                  <a:cubicBezTo>
                    <a:pt x="4404" y="2634"/>
                    <a:pt x="4749" y="1748"/>
                    <a:pt x="3841" y="840"/>
                  </a:cubicBezTo>
                  <a:lnTo>
                    <a:pt x="3001" y="1"/>
                  </a:lnTo>
                  <a:cubicBezTo>
                    <a:pt x="2800" y="64"/>
                    <a:pt x="2590" y="95"/>
                    <a:pt x="2379" y="95"/>
                  </a:cubicBezTo>
                  <a:cubicBezTo>
                    <a:pt x="2168" y="95"/>
                    <a:pt x="1955" y="64"/>
                    <a:pt x="1748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6244400" y="3674775"/>
              <a:ext cx="105800" cy="90675"/>
            </a:xfrm>
            <a:custGeom>
              <a:avLst/>
              <a:gdLst/>
              <a:ahLst/>
              <a:cxnLst/>
              <a:rect l="l" t="t" r="r" b="b"/>
              <a:pathLst>
                <a:path w="4232" h="3627" extrusionOk="0">
                  <a:moveTo>
                    <a:pt x="2406" y="0"/>
                  </a:moveTo>
                  <a:cubicBezTo>
                    <a:pt x="1961" y="0"/>
                    <a:pt x="1507" y="165"/>
                    <a:pt x="1139" y="533"/>
                  </a:cubicBezTo>
                  <a:cubicBezTo>
                    <a:pt x="0" y="1672"/>
                    <a:pt x="817" y="3627"/>
                    <a:pt x="2426" y="3627"/>
                  </a:cubicBezTo>
                  <a:cubicBezTo>
                    <a:pt x="3427" y="3615"/>
                    <a:pt x="4232" y="2810"/>
                    <a:pt x="4232" y="1810"/>
                  </a:cubicBezTo>
                  <a:cubicBezTo>
                    <a:pt x="4232" y="721"/>
                    <a:pt x="3337" y="0"/>
                    <a:pt x="2406" y="0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6509450" y="4094300"/>
              <a:ext cx="70450" cy="140300"/>
            </a:xfrm>
            <a:custGeom>
              <a:avLst/>
              <a:gdLst/>
              <a:ahLst/>
              <a:cxnLst/>
              <a:rect l="l" t="t" r="r" b="b"/>
              <a:pathLst>
                <a:path w="2818" h="5612" extrusionOk="0">
                  <a:moveTo>
                    <a:pt x="0" y="0"/>
                  </a:moveTo>
                  <a:lnTo>
                    <a:pt x="0" y="5612"/>
                  </a:lnTo>
                  <a:lnTo>
                    <a:pt x="2818" y="5612"/>
                  </a:lnTo>
                  <a:lnTo>
                    <a:pt x="2818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6169925" y="4094300"/>
              <a:ext cx="269975" cy="140300"/>
            </a:xfrm>
            <a:custGeom>
              <a:avLst/>
              <a:gdLst/>
              <a:ahLst/>
              <a:cxnLst/>
              <a:rect l="l" t="t" r="r" b="b"/>
              <a:pathLst>
                <a:path w="10799" h="5612" extrusionOk="0">
                  <a:moveTo>
                    <a:pt x="1" y="0"/>
                  </a:moveTo>
                  <a:lnTo>
                    <a:pt x="1" y="5612"/>
                  </a:lnTo>
                  <a:lnTo>
                    <a:pt x="2818" y="5612"/>
                  </a:lnTo>
                  <a:lnTo>
                    <a:pt x="2818" y="3807"/>
                  </a:lnTo>
                  <a:cubicBezTo>
                    <a:pt x="2818" y="2369"/>
                    <a:pt x="3968" y="1219"/>
                    <a:pt x="5405" y="1219"/>
                  </a:cubicBezTo>
                  <a:cubicBezTo>
                    <a:pt x="6831" y="1219"/>
                    <a:pt x="7993" y="2369"/>
                    <a:pt x="7993" y="3807"/>
                  </a:cubicBezTo>
                  <a:lnTo>
                    <a:pt x="7993" y="5612"/>
                  </a:lnTo>
                  <a:lnTo>
                    <a:pt x="10798" y="5612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6249850" y="4134250"/>
              <a:ext cx="110425" cy="100350"/>
            </a:xfrm>
            <a:custGeom>
              <a:avLst/>
              <a:gdLst/>
              <a:ahLst/>
              <a:cxnLst/>
              <a:rect l="l" t="t" r="r" b="b"/>
              <a:pathLst>
                <a:path w="4417" h="4014" extrusionOk="0">
                  <a:moveTo>
                    <a:pt x="2208" y="1"/>
                  </a:moveTo>
                  <a:cubicBezTo>
                    <a:pt x="990" y="1"/>
                    <a:pt x="1" y="990"/>
                    <a:pt x="1" y="2209"/>
                  </a:cubicBezTo>
                  <a:lnTo>
                    <a:pt x="1" y="4014"/>
                  </a:lnTo>
                  <a:lnTo>
                    <a:pt x="4416" y="4014"/>
                  </a:lnTo>
                  <a:lnTo>
                    <a:pt x="4416" y="2209"/>
                  </a:lnTo>
                  <a:cubicBezTo>
                    <a:pt x="4405" y="990"/>
                    <a:pt x="3427" y="1"/>
                    <a:pt x="2208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6449350" y="4094300"/>
              <a:ext cx="50625" cy="140300"/>
            </a:xfrm>
            <a:custGeom>
              <a:avLst/>
              <a:gdLst/>
              <a:ahLst/>
              <a:cxnLst/>
              <a:rect l="l" t="t" r="r" b="b"/>
              <a:pathLst>
                <a:path w="2025" h="5612" extrusionOk="0">
                  <a:moveTo>
                    <a:pt x="1" y="0"/>
                  </a:moveTo>
                  <a:lnTo>
                    <a:pt x="1" y="5612"/>
                  </a:lnTo>
                  <a:lnTo>
                    <a:pt x="2025" y="5612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5880150" y="4433800"/>
              <a:ext cx="100650" cy="140600"/>
            </a:xfrm>
            <a:custGeom>
              <a:avLst/>
              <a:gdLst/>
              <a:ahLst/>
              <a:cxnLst/>
              <a:rect l="l" t="t" r="r" b="b"/>
              <a:pathLst>
                <a:path w="4026" h="5624" extrusionOk="0">
                  <a:moveTo>
                    <a:pt x="1" y="1"/>
                  </a:moveTo>
                  <a:lnTo>
                    <a:pt x="1" y="5624"/>
                  </a:lnTo>
                  <a:lnTo>
                    <a:pt x="4026" y="5624"/>
                  </a:lnTo>
                  <a:lnTo>
                    <a:pt x="4026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0"/>
            <p:cNvSpPr/>
            <p:nvPr/>
          </p:nvSpPr>
          <p:spPr>
            <a:xfrm>
              <a:off x="6539350" y="4783375"/>
              <a:ext cx="150375" cy="210450"/>
            </a:xfrm>
            <a:custGeom>
              <a:avLst/>
              <a:gdLst/>
              <a:ahLst/>
              <a:cxnLst/>
              <a:rect l="l" t="t" r="r" b="b"/>
              <a:pathLst>
                <a:path w="6015" h="8418" extrusionOk="0">
                  <a:moveTo>
                    <a:pt x="0" y="0"/>
                  </a:moveTo>
                  <a:lnTo>
                    <a:pt x="0" y="8418"/>
                  </a:lnTo>
                  <a:lnTo>
                    <a:pt x="6014" y="8418"/>
                  </a:lnTo>
                  <a:lnTo>
                    <a:pt x="6014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6699175" y="4783375"/>
              <a:ext cx="50325" cy="210175"/>
            </a:xfrm>
            <a:custGeom>
              <a:avLst/>
              <a:gdLst/>
              <a:ahLst/>
              <a:cxnLst/>
              <a:rect l="l" t="t" r="r" b="b"/>
              <a:pathLst>
                <a:path w="2013" h="8407" extrusionOk="0">
                  <a:moveTo>
                    <a:pt x="1" y="0"/>
                  </a:moveTo>
                  <a:lnTo>
                    <a:pt x="1" y="8406"/>
                  </a:lnTo>
                  <a:lnTo>
                    <a:pt x="2013" y="8406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6479550" y="4783375"/>
              <a:ext cx="50325" cy="210175"/>
            </a:xfrm>
            <a:custGeom>
              <a:avLst/>
              <a:gdLst/>
              <a:ahLst/>
              <a:cxnLst/>
              <a:rect l="l" t="t" r="r" b="b"/>
              <a:pathLst>
                <a:path w="2013" h="8407" extrusionOk="0">
                  <a:moveTo>
                    <a:pt x="0" y="0"/>
                  </a:moveTo>
                  <a:lnTo>
                    <a:pt x="0" y="8406"/>
                  </a:lnTo>
                  <a:lnTo>
                    <a:pt x="2013" y="8406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5990275" y="4433800"/>
              <a:ext cx="50325" cy="140325"/>
            </a:xfrm>
            <a:custGeom>
              <a:avLst/>
              <a:gdLst/>
              <a:ahLst/>
              <a:cxnLst/>
              <a:rect l="l" t="t" r="r" b="b"/>
              <a:pathLst>
                <a:path w="2013" h="5613" extrusionOk="0">
                  <a:moveTo>
                    <a:pt x="0" y="1"/>
                  </a:moveTo>
                  <a:lnTo>
                    <a:pt x="0" y="5612"/>
                  </a:lnTo>
                  <a:lnTo>
                    <a:pt x="2012" y="5612"/>
                  </a:lnTo>
                  <a:lnTo>
                    <a:pt x="2012" y="1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5650750" y="4583875"/>
              <a:ext cx="1308325" cy="140300"/>
            </a:xfrm>
            <a:custGeom>
              <a:avLst/>
              <a:gdLst/>
              <a:ahLst/>
              <a:cxnLst/>
              <a:rect l="l" t="t" r="r" b="b"/>
              <a:pathLst>
                <a:path w="52333" h="5612" extrusionOk="0">
                  <a:moveTo>
                    <a:pt x="9073" y="0"/>
                  </a:moveTo>
                  <a:cubicBezTo>
                    <a:pt x="5957" y="3358"/>
                    <a:pt x="2036" y="4968"/>
                    <a:pt x="1" y="5612"/>
                  </a:cubicBezTo>
                  <a:lnTo>
                    <a:pt x="52333" y="5612"/>
                  </a:lnTo>
                  <a:cubicBezTo>
                    <a:pt x="50297" y="4968"/>
                    <a:pt x="46376" y="3358"/>
                    <a:pt x="43271" y="0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6758975" y="4783375"/>
              <a:ext cx="80525" cy="210450"/>
            </a:xfrm>
            <a:custGeom>
              <a:avLst/>
              <a:gdLst/>
              <a:ahLst/>
              <a:cxnLst/>
              <a:rect l="l" t="t" r="r" b="b"/>
              <a:pathLst>
                <a:path w="3221" h="8418" extrusionOk="0">
                  <a:moveTo>
                    <a:pt x="0" y="0"/>
                  </a:moveTo>
                  <a:lnTo>
                    <a:pt x="0" y="8418"/>
                  </a:lnTo>
                  <a:lnTo>
                    <a:pt x="3220" y="8418"/>
                  </a:lnTo>
                  <a:lnTo>
                    <a:pt x="3220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6339550" y="4783375"/>
              <a:ext cx="130525" cy="210450"/>
            </a:xfrm>
            <a:custGeom>
              <a:avLst/>
              <a:gdLst/>
              <a:ahLst/>
              <a:cxnLst/>
              <a:rect l="l" t="t" r="r" b="b"/>
              <a:pathLst>
                <a:path w="5221" h="8418" extrusionOk="0">
                  <a:moveTo>
                    <a:pt x="0" y="0"/>
                  </a:moveTo>
                  <a:lnTo>
                    <a:pt x="0" y="8418"/>
                  </a:lnTo>
                  <a:lnTo>
                    <a:pt x="5221" y="8418"/>
                  </a:lnTo>
                  <a:lnTo>
                    <a:pt x="5221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5729525" y="4733650"/>
              <a:ext cx="1109975" cy="40250"/>
            </a:xfrm>
            <a:custGeom>
              <a:avLst/>
              <a:gdLst/>
              <a:ahLst/>
              <a:cxnLst/>
              <a:rect l="l" t="t" r="r" b="b"/>
              <a:pathLst>
                <a:path w="44399" h="1610" extrusionOk="0">
                  <a:moveTo>
                    <a:pt x="0" y="0"/>
                  </a:moveTo>
                  <a:lnTo>
                    <a:pt x="0" y="1610"/>
                  </a:lnTo>
                  <a:lnTo>
                    <a:pt x="44398" y="1610"/>
                  </a:lnTo>
                  <a:lnTo>
                    <a:pt x="44398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5729525" y="4783375"/>
              <a:ext cx="121350" cy="210450"/>
            </a:xfrm>
            <a:custGeom>
              <a:avLst/>
              <a:gdLst/>
              <a:ahLst/>
              <a:cxnLst/>
              <a:rect l="l" t="t" r="r" b="b"/>
              <a:pathLst>
                <a:path w="4854" h="8418" extrusionOk="0">
                  <a:moveTo>
                    <a:pt x="0" y="0"/>
                  </a:moveTo>
                  <a:lnTo>
                    <a:pt x="0" y="8418"/>
                  </a:lnTo>
                  <a:lnTo>
                    <a:pt x="4853" y="8418"/>
                  </a:lnTo>
                  <a:lnTo>
                    <a:pt x="4853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5860325" y="4783375"/>
              <a:ext cx="50325" cy="210175"/>
            </a:xfrm>
            <a:custGeom>
              <a:avLst/>
              <a:gdLst/>
              <a:ahLst/>
              <a:cxnLst/>
              <a:rect l="l" t="t" r="r" b="b"/>
              <a:pathLst>
                <a:path w="2013" h="8407" extrusionOk="0">
                  <a:moveTo>
                    <a:pt x="1" y="0"/>
                  </a:moveTo>
                  <a:lnTo>
                    <a:pt x="1" y="8406"/>
                  </a:lnTo>
                  <a:lnTo>
                    <a:pt x="2013" y="8406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6279750" y="4783375"/>
              <a:ext cx="50325" cy="210175"/>
            </a:xfrm>
            <a:custGeom>
              <a:avLst/>
              <a:gdLst/>
              <a:ahLst/>
              <a:cxnLst/>
              <a:rect l="l" t="t" r="r" b="b"/>
              <a:pathLst>
                <a:path w="2013" h="8407" extrusionOk="0">
                  <a:moveTo>
                    <a:pt x="1" y="0"/>
                  </a:moveTo>
                  <a:lnTo>
                    <a:pt x="1" y="8406"/>
                  </a:lnTo>
                  <a:lnTo>
                    <a:pt x="2013" y="8406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6140050" y="4783375"/>
              <a:ext cx="130250" cy="210450"/>
            </a:xfrm>
            <a:custGeom>
              <a:avLst/>
              <a:gdLst/>
              <a:ahLst/>
              <a:cxnLst/>
              <a:rect l="l" t="t" r="r" b="b"/>
              <a:pathLst>
                <a:path w="5210" h="8418" extrusionOk="0">
                  <a:moveTo>
                    <a:pt x="0" y="0"/>
                  </a:moveTo>
                  <a:lnTo>
                    <a:pt x="0" y="8418"/>
                  </a:lnTo>
                  <a:lnTo>
                    <a:pt x="5209" y="8418"/>
                  </a:lnTo>
                  <a:lnTo>
                    <a:pt x="5209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5920400" y="4783375"/>
              <a:ext cx="150100" cy="210450"/>
            </a:xfrm>
            <a:custGeom>
              <a:avLst/>
              <a:gdLst/>
              <a:ahLst/>
              <a:cxnLst/>
              <a:rect l="l" t="t" r="r" b="b"/>
              <a:pathLst>
                <a:path w="6004" h="8418" extrusionOk="0">
                  <a:moveTo>
                    <a:pt x="1" y="0"/>
                  </a:moveTo>
                  <a:lnTo>
                    <a:pt x="1" y="8418"/>
                  </a:lnTo>
                  <a:lnTo>
                    <a:pt x="6003" y="8418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6079950" y="4783375"/>
              <a:ext cx="50625" cy="210175"/>
            </a:xfrm>
            <a:custGeom>
              <a:avLst/>
              <a:gdLst/>
              <a:ahLst/>
              <a:cxnLst/>
              <a:rect l="l" t="t" r="r" b="b"/>
              <a:pathLst>
                <a:path w="2025" h="8407" extrusionOk="0">
                  <a:moveTo>
                    <a:pt x="1" y="0"/>
                  </a:moveTo>
                  <a:lnTo>
                    <a:pt x="1" y="8406"/>
                  </a:lnTo>
                  <a:lnTo>
                    <a:pt x="2025" y="8406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7242800" y="3771175"/>
              <a:ext cx="51175" cy="288075"/>
            </a:xfrm>
            <a:custGeom>
              <a:avLst/>
              <a:gdLst/>
              <a:ahLst/>
              <a:cxnLst/>
              <a:rect l="l" t="t" r="r" b="b"/>
              <a:pathLst>
                <a:path w="2047" h="11523" extrusionOk="0">
                  <a:moveTo>
                    <a:pt x="12" y="1"/>
                  </a:moveTo>
                  <a:lnTo>
                    <a:pt x="0" y="10695"/>
                  </a:lnTo>
                  <a:cubicBezTo>
                    <a:pt x="1035" y="10741"/>
                    <a:pt x="1679" y="11155"/>
                    <a:pt x="2047" y="11523"/>
                  </a:cubicBezTo>
                  <a:lnTo>
                    <a:pt x="2047" y="7797"/>
                  </a:lnTo>
                  <a:cubicBezTo>
                    <a:pt x="2047" y="6072"/>
                    <a:pt x="1944" y="4347"/>
                    <a:pt x="1725" y="2645"/>
                  </a:cubicBezTo>
                  <a:lnTo>
                    <a:pt x="1725" y="2576"/>
                  </a:lnTo>
                  <a:cubicBezTo>
                    <a:pt x="1702" y="2415"/>
                    <a:pt x="1679" y="2266"/>
                    <a:pt x="1656" y="2116"/>
                  </a:cubicBezTo>
                  <a:cubicBezTo>
                    <a:pt x="1576" y="1507"/>
                    <a:pt x="1472" y="943"/>
                    <a:pt x="1369" y="403"/>
                  </a:cubicBezTo>
                  <a:cubicBezTo>
                    <a:pt x="955" y="162"/>
                    <a:pt x="495" y="12"/>
                    <a:pt x="12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7296825" y="3832700"/>
              <a:ext cx="27925" cy="270525"/>
            </a:xfrm>
            <a:custGeom>
              <a:avLst/>
              <a:gdLst/>
              <a:ahLst/>
              <a:cxnLst/>
              <a:rect l="l" t="t" r="r" b="b"/>
              <a:pathLst>
                <a:path w="1117" h="10821" extrusionOk="0">
                  <a:moveTo>
                    <a:pt x="1116" y="0"/>
                  </a:moveTo>
                  <a:cubicBezTo>
                    <a:pt x="725" y="23"/>
                    <a:pt x="346" y="115"/>
                    <a:pt x="1" y="276"/>
                  </a:cubicBezTo>
                  <a:cubicBezTo>
                    <a:pt x="208" y="1955"/>
                    <a:pt x="300" y="3645"/>
                    <a:pt x="300" y="5336"/>
                  </a:cubicBezTo>
                  <a:lnTo>
                    <a:pt x="300" y="10821"/>
                  </a:lnTo>
                  <a:cubicBezTo>
                    <a:pt x="564" y="10740"/>
                    <a:pt x="840" y="10694"/>
                    <a:pt x="1116" y="10694"/>
                  </a:cubicBezTo>
                  <a:lnTo>
                    <a:pt x="1116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6780250" y="4357325"/>
              <a:ext cx="667825" cy="345875"/>
            </a:xfrm>
            <a:custGeom>
              <a:avLst/>
              <a:gdLst/>
              <a:ahLst/>
              <a:cxnLst/>
              <a:rect l="l" t="t" r="r" b="b"/>
              <a:pathLst>
                <a:path w="26713" h="13835" extrusionOk="0">
                  <a:moveTo>
                    <a:pt x="13362" y="1"/>
                  </a:moveTo>
                  <a:cubicBezTo>
                    <a:pt x="5911" y="3462"/>
                    <a:pt x="552" y="9672"/>
                    <a:pt x="0" y="10327"/>
                  </a:cubicBezTo>
                  <a:lnTo>
                    <a:pt x="0" y="13834"/>
                  </a:lnTo>
                  <a:cubicBezTo>
                    <a:pt x="920" y="11891"/>
                    <a:pt x="3852" y="7843"/>
                    <a:pt x="13236" y="1438"/>
                  </a:cubicBezTo>
                  <a:cubicBezTo>
                    <a:pt x="13259" y="1438"/>
                    <a:pt x="13270" y="1427"/>
                    <a:pt x="13282" y="1427"/>
                  </a:cubicBezTo>
                  <a:cubicBezTo>
                    <a:pt x="13293" y="1415"/>
                    <a:pt x="13305" y="1415"/>
                    <a:pt x="13316" y="1415"/>
                  </a:cubicBezTo>
                  <a:lnTo>
                    <a:pt x="13397" y="1415"/>
                  </a:lnTo>
                  <a:cubicBezTo>
                    <a:pt x="13408" y="1415"/>
                    <a:pt x="13408" y="1415"/>
                    <a:pt x="13420" y="1427"/>
                  </a:cubicBezTo>
                  <a:cubicBezTo>
                    <a:pt x="13443" y="1427"/>
                    <a:pt x="13454" y="1438"/>
                    <a:pt x="13466" y="1438"/>
                  </a:cubicBezTo>
                  <a:cubicBezTo>
                    <a:pt x="22860" y="7843"/>
                    <a:pt x="25793" y="11891"/>
                    <a:pt x="26712" y="13834"/>
                  </a:cubicBezTo>
                  <a:lnTo>
                    <a:pt x="26712" y="10327"/>
                  </a:lnTo>
                  <a:cubicBezTo>
                    <a:pt x="26161" y="9672"/>
                    <a:pt x="20802" y="3474"/>
                    <a:pt x="13362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7396875" y="4339800"/>
              <a:ext cx="35950" cy="242950"/>
            </a:xfrm>
            <a:custGeom>
              <a:avLst/>
              <a:gdLst/>
              <a:ahLst/>
              <a:cxnLst/>
              <a:rect l="l" t="t" r="r" b="b"/>
              <a:pathLst>
                <a:path w="1438" h="9718" extrusionOk="0">
                  <a:moveTo>
                    <a:pt x="1" y="1"/>
                  </a:moveTo>
                  <a:lnTo>
                    <a:pt x="1" y="8245"/>
                  </a:lnTo>
                  <a:cubicBezTo>
                    <a:pt x="576" y="8809"/>
                    <a:pt x="1059" y="9303"/>
                    <a:pt x="1438" y="9717"/>
                  </a:cubicBezTo>
                  <a:lnTo>
                    <a:pt x="1438" y="23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7335650" y="3832975"/>
              <a:ext cx="51200" cy="287800"/>
            </a:xfrm>
            <a:custGeom>
              <a:avLst/>
              <a:gdLst/>
              <a:ahLst/>
              <a:cxnLst/>
              <a:rect l="l" t="t" r="r" b="b"/>
              <a:pathLst>
                <a:path w="2048" h="11512" extrusionOk="0">
                  <a:moveTo>
                    <a:pt x="0" y="1"/>
                  </a:moveTo>
                  <a:lnTo>
                    <a:pt x="0" y="10683"/>
                  </a:lnTo>
                  <a:cubicBezTo>
                    <a:pt x="1035" y="10729"/>
                    <a:pt x="1679" y="11155"/>
                    <a:pt x="2036" y="11511"/>
                  </a:cubicBezTo>
                  <a:lnTo>
                    <a:pt x="2036" y="7797"/>
                  </a:lnTo>
                  <a:cubicBezTo>
                    <a:pt x="2047" y="5313"/>
                    <a:pt x="1817" y="2841"/>
                    <a:pt x="1357" y="403"/>
                  </a:cubicBezTo>
                  <a:cubicBezTo>
                    <a:pt x="943" y="150"/>
                    <a:pt x="472" y="12"/>
                    <a:pt x="0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7180700" y="3771175"/>
              <a:ext cx="51775" cy="287800"/>
            </a:xfrm>
            <a:custGeom>
              <a:avLst/>
              <a:gdLst/>
              <a:ahLst/>
              <a:cxnLst/>
              <a:rect l="l" t="t" r="r" b="b"/>
              <a:pathLst>
                <a:path w="2071" h="11512" extrusionOk="0">
                  <a:moveTo>
                    <a:pt x="2070" y="1"/>
                  </a:moveTo>
                  <a:cubicBezTo>
                    <a:pt x="1587" y="24"/>
                    <a:pt x="1116" y="150"/>
                    <a:pt x="713" y="403"/>
                  </a:cubicBezTo>
                  <a:cubicBezTo>
                    <a:pt x="230" y="2841"/>
                    <a:pt x="0" y="5313"/>
                    <a:pt x="23" y="7797"/>
                  </a:cubicBezTo>
                  <a:lnTo>
                    <a:pt x="23" y="11511"/>
                  </a:lnTo>
                  <a:cubicBezTo>
                    <a:pt x="380" y="11155"/>
                    <a:pt x="1024" y="10741"/>
                    <a:pt x="2070" y="10683"/>
                  </a:cubicBezTo>
                  <a:lnTo>
                    <a:pt x="2070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7201100" y="3654175"/>
              <a:ext cx="73050" cy="113575"/>
            </a:xfrm>
            <a:custGeom>
              <a:avLst/>
              <a:gdLst/>
              <a:ahLst/>
              <a:cxnLst/>
              <a:rect l="l" t="t" r="r" b="b"/>
              <a:pathLst>
                <a:path w="2922" h="4543" extrusionOk="0">
                  <a:moveTo>
                    <a:pt x="1461" y="0"/>
                  </a:moveTo>
                  <a:cubicBezTo>
                    <a:pt x="1151" y="644"/>
                    <a:pt x="518" y="2174"/>
                    <a:pt x="1" y="4543"/>
                  </a:cubicBezTo>
                  <a:cubicBezTo>
                    <a:pt x="467" y="4347"/>
                    <a:pt x="964" y="4249"/>
                    <a:pt x="1461" y="4249"/>
                  </a:cubicBezTo>
                  <a:cubicBezTo>
                    <a:pt x="1959" y="4249"/>
                    <a:pt x="2456" y="4347"/>
                    <a:pt x="2922" y="4543"/>
                  </a:cubicBezTo>
                  <a:cubicBezTo>
                    <a:pt x="2404" y="2174"/>
                    <a:pt x="1772" y="644"/>
                    <a:pt x="1461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7295975" y="3647750"/>
              <a:ext cx="59825" cy="51300"/>
            </a:xfrm>
            <a:custGeom>
              <a:avLst/>
              <a:gdLst/>
              <a:ahLst/>
              <a:cxnLst/>
              <a:rect l="l" t="t" r="r" b="b"/>
              <a:pathLst>
                <a:path w="2393" h="2052" extrusionOk="0">
                  <a:moveTo>
                    <a:pt x="1364" y="0"/>
                  </a:moveTo>
                  <a:cubicBezTo>
                    <a:pt x="1111" y="0"/>
                    <a:pt x="854" y="94"/>
                    <a:pt x="644" y="303"/>
                  </a:cubicBezTo>
                  <a:cubicBezTo>
                    <a:pt x="1" y="947"/>
                    <a:pt x="449" y="2051"/>
                    <a:pt x="1369" y="2051"/>
                  </a:cubicBezTo>
                  <a:cubicBezTo>
                    <a:pt x="1932" y="2040"/>
                    <a:pt x="2392" y="1591"/>
                    <a:pt x="2392" y="1028"/>
                  </a:cubicBezTo>
                  <a:cubicBezTo>
                    <a:pt x="2392" y="407"/>
                    <a:pt x="1889" y="0"/>
                    <a:pt x="1364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7203400" y="3586000"/>
              <a:ext cx="59825" cy="51225"/>
            </a:xfrm>
            <a:custGeom>
              <a:avLst/>
              <a:gdLst/>
              <a:ahLst/>
              <a:cxnLst/>
              <a:rect l="l" t="t" r="r" b="b"/>
              <a:pathLst>
                <a:path w="2393" h="2049" extrusionOk="0">
                  <a:moveTo>
                    <a:pt x="1359" y="1"/>
                  </a:moveTo>
                  <a:cubicBezTo>
                    <a:pt x="1108" y="1"/>
                    <a:pt x="852" y="93"/>
                    <a:pt x="645" y="301"/>
                  </a:cubicBezTo>
                  <a:cubicBezTo>
                    <a:pt x="1" y="945"/>
                    <a:pt x="449" y="2049"/>
                    <a:pt x="1369" y="2049"/>
                  </a:cubicBezTo>
                  <a:cubicBezTo>
                    <a:pt x="1933" y="2049"/>
                    <a:pt x="2393" y="1589"/>
                    <a:pt x="2393" y="1026"/>
                  </a:cubicBezTo>
                  <a:cubicBezTo>
                    <a:pt x="2393" y="410"/>
                    <a:pt x="1886" y="1"/>
                    <a:pt x="1359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7294825" y="3715700"/>
              <a:ext cx="71600" cy="113850"/>
            </a:xfrm>
            <a:custGeom>
              <a:avLst/>
              <a:gdLst/>
              <a:ahLst/>
              <a:cxnLst/>
              <a:rect l="l" t="t" r="r" b="b"/>
              <a:pathLst>
                <a:path w="2864" h="4554" extrusionOk="0">
                  <a:moveTo>
                    <a:pt x="1403" y="0"/>
                  </a:moveTo>
                  <a:cubicBezTo>
                    <a:pt x="1116" y="633"/>
                    <a:pt x="506" y="2082"/>
                    <a:pt x="1" y="4312"/>
                  </a:cubicBezTo>
                  <a:cubicBezTo>
                    <a:pt x="1" y="4381"/>
                    <a:pt x="12" y="4450"/>
                    <a:pt x="24" y="4519"/>
                  </a:cubicBezTo>
                  <a:cubicBezTo>
                    <a:pt x="436" y="4346"/>
                    <a:pt x="879" y="4254"/>
                    <a:pt x="1334" y="4254"/>
                  </a:cubicBezTo>
                  <a:cubicBezTo>
                    <a:pt x="1361" y="4254"/>
                    <a:pt x="1388" y="4254"/>
                    <a:pt x="1415" y="4255"/>
                  </a:cubicBezTo>
                  <a:cubicBezTo>
                    <a:pt x="1440" y="4254"/>
                    <a:pt x="1464" y="4254"/>
                    <a:pt x="1489" y="4254"/>
                  </a:cubicBezTo>
                  <a:cubicBezTo>
                    <a:pt x="1959" y="4254"/>
                    <a:pt x="2427" y="4357"/>
                    <a:pt x="2864" y="4554"/>
                  </a:cubicBezTo>
                  <a:cubicBezTo>
                    <a:pt x="2346" y="2185"/>
                    <a:pt x="1714" y="656"/>
                    <a:pt x="1403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6787150" y="4404200"/>
              <a:ext cx="653450" cy="309350"/>
            </a:xfrm>
            <a:custGeom>
              <a:avLst/>
              <a:gdLst/>
              <a:ahLst/>
              <a:cxnLst/>
              <a:rect l="l" t="t" r="r" b="b"/>
              <a:pathLst>
                <a:path w="26138" h="12374" extrusionOk="0">
                  <a:moveTo>
                    <a:pt x="13075" y="0"/>
                  </a:moveTo>
                  <a:cubicBezTo>
                    <a:pt x="3381" y="6624"/>
                    <a:pt x="725" y="10671"/>
                    <a:pt x="0" y="12373"/>
                  </a:cubicBezTo>
                  <a:cubicBezTo>
                    <a:pt x="1702" y="10338"/>
                    <a:pt x="6578" y="4979"/>
                    <a:pt x="12994" y="2024"/>
                  </a:cubicBezTo>
                  <a:lnTo>
                    <a:pt x="13006" y="2024"/>
                  </a:lnTo>
                  <a:cubicBezTo>
                    <a:pt x="13017" y="2013"/>
                    <a:pt x="13029" y="2013"/>
                    <a:pt x="13052" y="2013"/>
                  </a:cubicBezTo>
                  <a:lnTo>
                    <a:pt x="13121" y="2013"/>
                  </a:lnTo>
                  <a:cubicBezTo>
                    <a:pt x="13132" y="2013"/>
                    <a:pt x="13144" y="2013"/>
                    <a:pt x="13167" y="2024"/>
                  </a:cubicBezTo>
                  <a:cubicBezTo>
                    <a:pt x="19537" y="4968"/>
                    <a:pt x="24413" y="10292"/>
                    <a:pt x="26137" y="12350"/>
                  </a:cubicBezTo>
                  <a:cubicBezTo>
                    <a:pt x="25379" y="10625"/>
                    <a:pt x="22676" y="6566"/>
                    <a:pt x="13075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7304600" y="4110100"/>
              <a:ext cx="81950" cy="425775"/>
            </a:xfrm>
            <a:custGeom>
              <a:avLst/>
              <a:gdLst/>
              <a:ahLst/>
              <a:cxnLst/>
              <a:rect l="l" t="t" r="r" b="b"/>
              <a:pathLst>
                <a:path w="3278" h="17031" extrusionOk="0">
                  <a:moveTo>
                    <a:pt x="1633" y="2669"/>
                  </a:moveTo>
                  <a:cubicBezTo>
                    <a:pt x="2093" y="2669"/>
                    <a:pt x="2461" y="3037"/>
                    <a:pt x="2461" y="3497"/>
                  </a:cubicBezTo>
                  <a:lnTo>
                    <a:pt x="2461" y="12753"/>
                  </a:lnTo>
                  <a:cubicBezTo>
                    <a:pt x="2461" y="12868"/>
                    <a:pt x="2369" y="12960"/>
                    <a:pt x="2254" y="12960"/>
                  </a:cubicBezTo>
                  <a:lnTo>
                    <a:pt x="1024" y="12960"/>
                  </a:lnTo>
                  <a:cubicBezTo>
                    <a:pt x="909" y="12960"/>
                    <a:pt x="817" y="12868"/>
                    <a:pt x="817" y="12753"/>
                  </a:cubicBezTo>
                  <a:lnTo>
                    <a:pt x="817" y="3497"/>
                  </a:lnTo>
                  <a:cubicBezTo>
                    <a:pt x="817" y="3037"/>
                    <a:pt x="1185" y="2669"/>
                    <a:pt x="1633" y="2669"/>
                  </a:cubicBezTo>
                  <a:close/>
                  <a:moveTo>
                    <a:pt x="1024" y="1"/>
                  </a:moveTo>
                  <a:cubicBezTo>
                    <a:pt x="667" y="1"/>
                    <a:pt x="322" y="58"/>
                    <a:pt x="0" y="162"/>
                  </a:cubicBezTo>
                  <a:lnTo>
                    <a:pt x="0" y="14179"/>
                  </a:lnTo>
                  <a:cubicBezTo>
                    <a:pt x="1265" y="15180"/>
                    <a:pt x="2369" y="16168"/>
                    <a:pt x="3278" y="17031"/>
                  </a:cubicBezTo>
                  <a:lnTo>
                    <a:pt x="3278" y="1082"/>
                  </a:lnTo>
                  <a:cubicBezTo>
                    <a:pt x="3163" y="886"/>
                    <a:pt x="2553" y="1"/>
                    <a:pt x="1024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6842050" y="4110100"/>
              <a:ext cx="81950" cy="426075"/>
            </a:xfrm>
            <a:custGeom>
              <a:avLst/>
              <a:gdLst/>
              <a:ahLst/>
              <a:cxnLst/>
              <a:rect l="l" t="t" r="r" b="b"/>
              <a:pathLst>
                <a:path w="3278" h="17043" extrusionOk="0">
                  <a:moveTo>
                    <a:pt x="1633" y="2669"/>
                  </a:moveTo>
                  <a:cubicBezTo>
                    <a:pt x="2093" y="2669"/>
                    <a:pt x="2461" y="3037"/>
                    <a:pt x="2461" y="3497"/>
                  </a:cubicBezTo>
                  <a:lnTo>
                    <a:pt x="2461" y="12753"/>
                  </a:lnTo>
                  <a:cubicBezTo>
                    <a:pt x="2461" y="12868"/>
                    <a:pt x="2369" y="12960"/>
                    <a:pt x="2254" y="12960"/>
                  </a:cubicBezTo>
                  <a:lnTo>
                    <a:pt x="1012" y="12960"/>
                  </a:lnTo>
                  <a:cubicBezTo>
                    <a:pt x="898" y="12960"/>
                    <a:pt x="806" y="12868"/>
                    <a:pt x="806" y="12753"/>
                  </a:cubicBezTo>
                  <a:lnTo>
                    <a:pt x="806" y="3497"/>
                  </a:lnTo>
                  <a:cubicBezTo>
                    <a:pt x="806" y="3037"/>
                    <a:pt x="1173" y="2669"/>
                    <a:pt x="1633" y="2669"/>
                  </a:cubicBezTo>
                  <a:close/>
                  <a:moveTo>
                    <a:pt x="2254" y="1"/>
                  </a:moveTo>
                  <a:cubicBezTo>
                    <a:pt x="725" y="1"/>
                    <a:pt x="116" y="886"/>
                    <a:pt x="1" y="1082"/>
                  </a:cubicBezTo>
                  <a:lnTo>
                    <a:pt x="1" y="17042"/>
                  </a:lnTo>
                  <a:cubicBezTo>
                    <a:pt x="909" y="16180"/>
                    <a:pt x="2013" y="15191"/>
                    <a:pt x="3278" y="14179"/>
                  </a:cubicBezTo>
                  <a:lnTo>
                    <a:pt x="3278" y="162"/>
                  </a:lnTo>
                  <a:cubicBezTo>
                    <a:pt x="2944" y="58"/>
                    <a:pt x="2599" y="1"/>
                    <a:pt x="2254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6780250" y="4958150"/>
              <a:ext cx="667825" cy="35675"/>
            </a:xfrm>
            <a:custGeom>
              <a:avLst/>
              <a:gdLst/>
              <a:ahLst/>
              <a:cxnLst/>
              <a:rect l="l" t="t" r="r" b="b"/>
              <a:pathLst>
                <a:path w="26713" h="1427" extrusionOk="0">
                  <a:moveTo>
                    <a:pt x="0" y="1"/>
                  </a:moveTo>
                  <a:lnTo>
                    <a:pt x="0" y="1427"/>
                  </a:lnTo>
                  <a:lnTo>
                    <a:pt x="26712" y="1427"/>
                  </a:lnTo>
                  <a:lnTo>
                    <a:pt x="26712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6795475" y="4339800"/>
              <a:ext cx="35975" cy="242950"/>
            </a:xfrm>
            <a:custGeom>
              <a:avLst/>
              <a:gdLst/>
              <a:ahLst/>
              <a:cxnLst/>
              <a:rect l="l" t="t" r="r" b="b"/>
              <a:pathLst>
                <a:path w="1439" h="9718" extrusionOk="0">
                  <a:moveTo>
                    <a:pt x="1438" y="1"/>
                  </a:moveTo>
                  <a:lnTo>
                    <a:pt x="1" y="2381"/>
                  </a:lnTo>
                  <a:lnTo>
                    <a:pt x="1" y="9717"/>
                  </a:lnTo>
                  <a:cubicBezTo>
                    <a:pt x="392" y="9303"/>
                    <a:pt x="863" y="8809"/>
                    <a:pt x="1438" y="8245"/>
                  </a:cubicBezTo>
                  <a:lnTo>
                    <a:pt x="1438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7181275" y="4048600"/>
              <a:ext cx="112700" cy="407650"/>
            </a:xfrm>
            <a:custGeom>
              <a:avLst/>
              <a:gdLst/>
              <a:ahLst/>
              <a:cxnLst/>
              <a:rect l="l" t="t" r="r" b="b"/>
              <a:pathLst>
                <a:path w="4508" h="16306" extrusionOk="0">
                  <a:moveTo>
                    <a:pt x="2243" y="2047"/>
                  </a:moveTo>
                  <a:cubicBezTo>
                    <a:pt x="2703" y="2047"/>
                    <a:pt x="3071" y="2415"/>
                    <a:pt x="3071" y="2875"/>
                  </a:cubicBezTo>
                  <a:lnTo>
                    <a:pt x="3071" y="12120"/>
                  </a:lnTo>
                  <a:cubicBezTo>
                    <a:pt x="3071" y="12235"/>
                    <a:pt x="2979" y="12338"/>
                    <a:pt x="2864" y="12338"/>
                  </a:cubicBezTo>
                  <a:lnTo>
                    <a:pt x="1633" y="12338"/>
                  </a:lnTo>
                  <a:cubicBezTo>
                    <a:pt x="1507" y="12338"/>
                    <a:pt x="1415" y="12235"/>
                    <a:pt x="1415" y="12120"/>
                  </a:cubicBezTo>
                  <a:lnTo>
                    <a:pt x="1415" y="2875"/>
                  </a:lnTo>
                  <a:cubicBezTo>
                    <a:pt x="1415" y="2415"/>
                    <a:pt x="1783" y="2047"/>
                    <a:pt x="2243" y="2047"/>
                  </a:cubicBezTo>
                  <a:close/>
                  <a:moveTo>
                    <a:pt x="2254" y="0"/>
                  </a:moveTo>
                  <a:cubicBezTo>
                    <a:pt x="713" y="0"/>
                    <a:pt x="115" y="874"/>
                    <a:pt x="0" y="1081"/>
                  </a:cubicBezTo>
                  <a:lnTo>
                    <a:pt x="0" y="13270"/>
                  </a:lnTo>
                  <a:cubicBezTo>
                    <a:pt x="1564" y="14178"/>
                    <a:pt x="3071" y="15202"/>
                    <a:pt x="4508" y="16306"/>
                  </a:cubicBezTo>
                  <a:lnTo>
                    <a:pt x="4508" y="1081"/>
                  </a:lnTo>
                  <a:cubicBezTo>
                    <a:pt x="4393" y="874"/>
                    <a:pt x="3795" y="0"/>
                    <a:pt x="2254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6903575" y="3832700"/>
              <a:ext cx="27900" cy="270525"/>
            </a:xfrm>
            <a:custGeom>
              <a:avLst/>
              <a:gdLst/>
              <a:ahLst/>
              <a:cxnLst/>
              <a:rect l="l" t="t" r="r" b="b"/>
              <a:pathLst>
                <a:path w="1116" h="10821" extrusionOk="0">
                  <a:moveTo>
                    <a:pt x="0" y="0"/>
                  </a:moveTo>
                  <a:lnTo>
                    <a:pt x="0" y="10694"/>
                  </a:lnTo>
                  <a:cubicBezTo>
                    <a:pt x="276" y="10694"/>
                    <a:pt x="552" y="10740"/>
                    <a:pt x="817" y="10821"/>
                  </a:cubicBezTo>
                  <a:lnTo>
                    <a:pt x="817" y="5336"/>
                  </a:lnTo>
                  <a:cubicBezTo>
                    <a:pt x="817" y="3645"/>
                    <a:pt x="909" y="1955"/>
                    <a:pt x="1116" y="276"/>
                  </a:cubicBezTo>
                  <a:cubicBezTo>
                    <a:pt x="771" y="115"/>
                    <a:pt x="391" y="23"/>
                    <a:pt x="0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6965375" y="4649700"/>
              <a:ext cx="297575" cy="297850"/>
            </a:xfrm>
            <a:custGeom>
              <a:avLst/>
              <a:gdLst/>
              <a:ahLst/>
              <a:cxnLst/>
              <a:rect l="l" t="t" r="r" b="b"/>
              <a:pathLst>
                <a:path w="11903" h="11914" extrusionOk="0">
                  <a:moveTo>
                    <a:pt x="2070" y="0"/>
                  </a:moveTo>
                  <a:cubicBezTo>
                    <a:pt x="955" y="2691"/>
                    <a:pt x="24" y="6532"/>
                    <a:pt x="1" y="11913"/>
                  </a:cubicBezTo>
                  <a:lnTo>
                    <a:pt x="3278" y="11913"/>
                  </a:lnTo>
                  <a:lnTo>
                    <a:pt x="3278" y="4727"/>
                  </a:lnTo>
                  <a:cubicBezTo>
                    <a:pt x="3278" y="4704"/>
                    <a:pt x="3312" y="2047"/>
                    <a:pt x="5957" y="2047"/>
                  </a:cubicBezTo>
                  <a:cubicBezTo>
                    <a:pt x="8602" y="2047"/>
                    <a:pt x="8625" y="4704"/>
                    <a:pt x="8625" y="4727"/>
                  </a:cubicBezTo>
                  <a:lnTo>
                    <a:pt x="8625" y="11913"/>
                  </a:lnTo>
                  <a:lnTo>
                    <a:pt x="11902" y="11913"/>
                  </a:lnTo>
                  <a:cubicBezTo>
                    <a:pt x="11879" y="6532"/>
                    <a:pt x="10948" y="2691"/>
                    <a:pt x="9832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7321275" y="4834825"/>
              <a:ext cx="59525" cy="112725"/>
            </a:xfrm>
            <a:custGeom>
              <a:avLst/>
              <a:gdLst/>
              <a:ahLst/>
              <a:cxnLst/>
              <a:rect l="l" t="t" r="r" b="b"/>
              <a:pathLst>
                <a:path w="2381" h="4509" extrusionOk="0">
                  <a:moveTo>
                    <a:pt x="391" y="1"/>
                  </a:moveTo>
                  <a:cubicBezTo>
                    <a:pt x="414" y="1507"/>
                    <a:pt x="276" y="3025"/>
                    <a:pt x="0" y="4508"/>
                  </a:cubicBezTo>
                  <a:lnTo>
                    <a:pt x="2024" y="4508"/>
                  </a:lnTo>
                  <a:cubicBezTo>
                    <a:pt x="2289" y="3025"/>
                    <a:pt x="2381" y="1507"/>
                    <a:pt x="2312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7021725" y="4512000"/>
              <a:ext cx="185150" cy="127375"/>
            </a:xfrm>
            <a:custGeom>
              <a:avLst/>
              <a:gdLst/>
              <a:ahLst/>
              <a:cxnLst/>
              <a:rect l="l" t="t" r="r" b="b"/>
              <a:pathLst>
                <a:path w="7406" h="5095" extrusionOk="0">
                  <a:moveTo>
                    <a:pt x="3703" y="0"/>
                  </a:moveTo>
                  <a:cubicBezTo>
                    <a:pt x="3255" y="322"/>
                    <a:pt x="1495" y="1737"/>
                    <a:pt x="0" y="5094"/>
                  </a:cubicBezTo>
                  <a:lnTo>
                    <a:pt x="7406" y="5094"/>
                  </a:lnTo>
                  <a:cubicBezTo>
                    <a:pt x="5911" y="1737"/>
                    <a:pt x="4140" y="322"/>
                    <a:pt x="3703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6861900" y="3715975"/>
              <a:ext cx="71600" cy="113575"/>
            </a:xfrm>
            <a:custGeom>
              <a:avLst/>
              <a:gdLst/>
              <a:ahLst/>
              <a:cxnLst/>
              <a:rect l="l" t="t" r="r" b="b"/>
              <a:pathLst>
                <a:path w="2864" h="4543" extrusionOk="0">
                  <a:moveTo>
                    <a:pt x="1460" y="1"/>
                  </a:moveTo>
                  <a:cubicBezTo>
                    <a:pt x="1150" y="645"/>
                    <a:pt x="517" y="2186"/>
                    <a:pt x="0" y="4543"/>
                  </a:cubicBezTo>
                  <a:cubicBezTo>
                    <a:pt x="426" y="4357"/>
                    <a:pt x="904" y="4254"/>
                    <a:pt x="1374" y="4254"/>
                  </a:cubicBezTo>
                  <a:cubicBezTo>
                    <a:pt x="1399" y="4254"/>
                    <a:pt x="1424" y="4255"/>
                    <a:pt x="1449" y="4255"/>
                  </a:cubicBezTo>
                  <a:lnTo>
                    <a:pt x="1460" y="4244"/>
                  </a:lnTo>
                  <a:cubicBezTo>
                    <a:pt x="1487" y="4243"/>
                    <a:pt x="1513" y="4243"/>
                    <a:pt x="1539" y="4243"/>
                  </a:cubicBezTo>
                  <a:cubicBezTo>
                    <a:pt x="1984" y="4243"/>
                    <a:pt x="2428" y="4335"/>
                    <a:pt x="2840" y="4508"/>
                  </a:cubicBezTo>
                  <a:cubicBezTo>
                    <a:pt x="2852" y="4439"/>
                    <a:pt x="2863" y="4382"/>
                    <a:pt x="2863" y="4313"/>
                  </a:cubicBezTo>
                  <a:cubicBezTo>
                    <a:pt x="2357" y="2071"/>
                    <a:pt x="1748" y="622"/>
                    <a:pt x="1460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6847525" y="4834550"/>
              <a:ext cx="59800" cy="113000"/>
            </a:xfrm>
            <a:custGeom>
              <a:avLst/>
              <a:gdLst/>
              <a:ahLst/>
              <a:cxnLst/>
              <a:rect l="l" t="t" r="r" b="b"/>
              <a:pathLst>
                <a:path w="2392" h="4520" extrusionOk="0">
                  <a:moveTo>
                    <a:pt x="81" y="0"/>
                  </a:moveTo>
                  <a:cubicBezTo>
                    <a:pt x="0" y="1518"/>
                    <a:pt x="104" y="3036"/>
                    <a:pt x="368" y="4519"/>
                  </a:cubicBezTo>
                  <a:lnTo>
                    <a:pt x="2392" y="4519"/>
                  </a:lnTo>
                  <a:cubicBezTo>
                    <a:pt x="2104" y="3036"/>
                    <a:pt x="1966" y="1518"/>
                    <a:pt x="1989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6850400" y="4616925"/>
              <a:ext cx="94300" cy="207575"/>
            </a:xfrm>
            <a:custGeom>
              <a:avLst/>
              <a:gdLst/>
              <a:ahLst/>
              <a:cxnLst/>
              <a:rect l="l" t="t" r="r" b="b"/>
              <a:pathLst>
                <a:path w="3772" h="8303" extrusionOk="0">
                  <a:moveTo>
                    <a:pt x="3772" y="1"/>
                  </a:moveTo>
                  <a:lnTo>
                    <a:pt x="3772" y="1"/>
                  </a:lnTo>
                  <a:cubicBezTo>
                    <a:pt x="2599" y="1047"/>
                    <a:pt x="380" y="3623"/>
                    <a:pt x="0" y="8303"/>
                  </a:cubicBezTo>
                  <a:lnTo>
                    <a:pt x="1886" y="8303"/>
                  </a:lnTo>
                  <a:cubicBezTo>
                    <a:pt x="1943" y="5877"/>
                    <a:pt x="2380" y="2910"/>
                    <a:pt x="3772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6841775" y="3832975"/>
              <a:ext cx="51175" cy="287800"/>
            </a:xfrm>
            <a:custGeom>
              <a:avLst/>
              <a:gdLst/>
              <a:ahLst/>
              <a:cxnLst/>
              <a:rect l="l" t="t" r="r" b="b"/>
              <a:pathLst>
                <a:path w="2047" h="11512" extrusionOk="0">
                  <a:moveTo>
                    <a:pt x="2047" y="1"/>
                  </a:moveTo>
                  <a:cubicBezTo>
                    <a:pt x="1575" y="12"/>
                    <a:pt x="1104" y="150"/>
                    <a:pt x="690" y="403"/>
                  </a:cubicBezTo>
                  <a:cubicBezTo>
                    <a:pt x="219" y="2841"/>
                    <a:pt x="0" y="5313"/>
                    <a:pt x="12" y="7797"/>
                  </a:cubicBezTo>
                  <a:lnTo>
                    <a:pt x="12" y="11511"/>
                  </a:lnTo>
                  <a:cubicBezTo>
                    <a:pt x="368" y="11155"/>
                    <a:pt x="1012" y="10729"/>
                    <a:pt x="2047" y="10683"/>
                  </a:cubicBezTo>
                  <a:lnTo>
                    <a:pt x="2047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6875975" y="3654450"/>
              <a:ext cx="44575" cy="44300"/>
            </a:xfrm>
            <a:custGeom>
              <a:avLst/>
              <a:gdLst/>
              <a:ahLst/>
              <a:cxnLst/>
              <a:rect l="l" t="t" r="r" b="b"/>
              <a:pathLst>
                <a:path w="1783" h="1772" extrusionOk="0">
                  <a:moveTo>
                    <a:pt x="897" y="1"/>
                  </a:moveTo>
                  <a:cubicBezTo>
                    <a:pt x="403" y="1"/>
                    <a:pt x="0" y="392"/>
                    <a:pt x="0" y="886"/>
                  </a:cubicBezTo>
                  <a:cubicBezTo>
                    <a:pt x="0" y="1369"/>
                    <a:pt x="391" y="1772"/>
                    <a:pt x="886" y="1772"/>
                  </a:cubicBezTo>
                  <a:lnTo>
                    <a:pt x="897" y="1772"/>
                  </a:lnTo>
                  <a:cubicBezTo>
                    <a:pt x="1392" y="1772"/>
                    <a:pt x="1783" y="1369"/>
                    <a:pt x="1783" y="886"/>
                  </a:cubicBezTo>
                  <a:cubicBezTo>
                    <a:pt x="1783" y="392"/>
                    <a:pt x="1380" y="1"/>
                    <a:pt x="897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6780250" y="4465425"/>
              <a:ext cx="667825" cy="482125"/>
            </a:xfrm>
            <a:custGeom>
              <a:avLst/>
              <a:gdLst/>
              <a:ahLst/>
              <a:cxnLst/>
              <a:rect l="l" t="t" r="r" b="b"/>
              <a:pathLst>
                <a:path w="26713" h="19285" extrusionOk="0">
                  <a:moveTo>
                    <a:pt x="13362" y="1"/>
                  </a:moveTo>
                  <a:cubicBezTo>
                    <a:pt x="5865" y="3485"/>
                    <a:pt x="506" y="10281"/>
                    <a:pt x="0" y="10936"/>
                  </a:cubicBezTo>
                  <a:lnTo>
                    <a:pt x="0" y="19284"/>
                  </a:lnTo>
                  <a:lnTo>
                    <a:pt x="2622" y="19284"/>
                  </a:lnTo>
                  <a:cubicBezTo>
                    <a:pt x="2358" y="17732"/>
                    <a:pt x="2266" y="16168"/>
                    <a:pt x="2369" y="14604"/>
                  </a:cubicBezTo>
                  <a:cubicBezTo>
                    <a:pt x="2358" y="14581"/>
                    <a:pt x="2358" y="14570"/>
                    <a:pt x="2358" y="14558"/>
                  </a:cubicBezTo>
                  <a:cubicBezTo>
                    <a:pt x="2358" y="14535"/>
                    <a:pt x="2358" y="14512"/>
                    <a:pt x="2369" y="14478"/>
                  </a:cubicBezTo>
                  <a:cubicBezTo>
                    <a:pt x="2864" y="7762"/>
                    <a:pt x="7038" y="5164"/>
                    <a:pt x="7084" y="5129"/>
                  </a:cubicBezTo>
                  <a:cubicBezTo>
                    <a:pt x="7116" y="5111"/>
                    <a:pt x="7152" y="5102"/>
                    <a:pt x="7188" y="5102"/>
                  </a:cubicBezTo>
                  <a:cubicBezTo>
                    <a:pt x="7241" y="5102"/>
                    <a:pt x="7295" y="5122"/>
                    <a:pt x="7337" y="5164"/>
                  </a:cubicBezTo>
                  <a:cubicBezTo>
                    <a:pt x="7406" y="5221"/>
                    <a:pt x="7417" y="5325"/>
                    <a:pt x="7371" y="5417"/>
                  </a:cubicBezTo>
                  <a:cubicBezTo>
                    <a:pt x="4048" y="11500"/>
                    <a:pt x="5278" y="18181"/>
                    <a:pt x="5508" y="19284"/>
                  </a:cubicBezTo>
                  <a:lnTo>
                    <a:pt x="6980" y="19284"/>
                  </a:lnTo>
                  <a:cubicBezTo>
                    <a:pt x="7038" y="5313"/>
                    <a:pt x="12994" y="1587"/>
                    <a:pt x="13247" y="1426"/>
                  </a:cubicBezTo>
                  <a:cubicBezTo>
                    <a:pt x="13259" y="1426"/>
                    <a:pt x="13270" y="1426"/>
                    <a:pt x="13282" y="1415"/>
                  </a:cubicBezTo>
                  <a:cubicBezTo>
                    <a:pt x="13293" y="1415"/>
                    <a:pt x="13305" y="1415"/>
                    <a:pt x="13316" y="1403"/>
                  </a:cubicBezTo>
                  <a:lnTo>
                    <a:pt x="13397" y="1403"/>
                  </a:lnTo>
                  <a:cubicBezTo>
                    <a:pt x="13408" y="1415"/>
                    <a:pt x="13420" y="1415"/>
                    <a:pt x="13443" y="1426"/>
                  </a:cubicBezTo>
                  <a:lnTo>
                    <a:pt x="13466" y="1426"/>
                  </a:lnTo>
                  <a:cubicBezTo>
                    <a:pt x="13719" y="1587"/>
                    <a:pt x="19675" y="5313"/>
                    <a:pt x="19733" y="19284"/>
                  </a:cubicBezTo>
                  <a:lnTo>
                    <a:pt x="21204" y="19284"/>
                  </a:lnTo>
                  <a:cubicBezTo>
                    <a:pt x="21446" y="18181"/>
                    <a:pt x="22665" y="11500"/>
                    <a:pt x="19342" y="5417"/>
                  </a:cubicBezTo>
                  <a:cubicBezTo>
                    <a:pt x="19250" y="5260"/>
                    <a:pt x="19364" y="5096"/>
                    <a:pt x="19514" y="5096"/>
                  </a:cubicBezTo>
                  <a:cubicBezTo>
                    <a:pt x="19551" y="5096"/>
                    <a:pt x="19590" y="5106"/>
                    <a:pt x="19629" y="5129"/>
                  </a:cubicBezTo>
                  <a:cubicBezTo>
                    <a:pt x="19675" y="5152"/>
                    <a:pt x="23849" y="7751"/>
                    <a:pt x="24332" y="14478"/>
                  </a:cubicBezTo>
                  <a:cubicBezTo>
                    <a:pt x="24344" y="14501"/>
                    <a:pt x="24355" y="14524"/>
                    <a:pt x="24355" y="14558"/>
                  </a:cubicBezTo>
                  <a:cubicBezTo>
                    <a:pt x="24344" y="14570"/>
                    <a:pt x="24344" y="14581"/>
                    <a:pt x="24344" y="14593"/>
                  </a:cubicBezTo>
                  <a:cubicBezTo>
                    <a:pt x="24436" y="16157"/>
                    <a:pt x="24344" y="17732"/>
                    <a:pt x="24079" y="19273"/>
                  </a:cubicBezTo>
                  <a:lnTo>
                    <a:pt x="26712" y="19273"/>
                  </a:lnTo>
                  <a:lnTo>
                    <a:pt x="26712" y="10925"/>
                  </a:lnTo>
                  <a:cubicBezTo>
                    <a:pt x="26218" y="10292"/>
                    <a:pt x="20848" y="3485"/>
                    <a:pt x="13362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7057650" y="4202675"/>
              <a:ext cx="113000" cy="171650"/>
            </a:xfrm>
            <a:custGeom>
              <a:avLst/>
              <a:gdLst/>
              <a:ahLst/>
              <a:cxnLst/>
              <a:rect l="l" t="t" r="r" b="b"/>
              <a:pathLst>
                <a:path w="4520" h="6866" extrusionOk="0">
                  <a:moveTo>
                    <a:pt x="2266" y="817"/>
                  </a:moveTo>
                  <a:cubicBezTo>
                    <a:pt x="3071" y="817"/>
                    <a:pt x="3704" y="1714"/>
                    <a:pt x="3704" y="2875"/>
                  </a:cubicBezTo>
                  <a:cubicBezTo>
                    <a:pt x="3704" y="4025"/>
                    <a:pt x="3071" y="4934"/>
                    <a:pt x="2266" y="4934"/>
                  </a:cubicBezTo>
                  <a:cubicBezTo>
                    <a:pt x="1461" y="4934"/>
                    <a:pt x="817" y="4025"/>
                    <a:pt x="817" y="2875"/>
                  </a:cubicBezTo>
                  <a:cubicBezTo>
                    <a:pt x="817" y="1725"/>
                    <a:pt x="1450" y="817"/>
                    <a:pt x="2266" y="817"/>
                  </a:cubicBezTo>
                  <a:close/>
                  <a:moveTo>
                    <a:pt x="1" y="1"/>
                  </a:moveTo>
                  <a:lnTo>
                    <a:pt x="1" y="6865"/>
                  </a:lnTo>
                  <a:cubicBezTo>
                    <a:pt x="702" y="6474"/>
                    <a:pt x="1427" y="6106"/>
                    <a:pt x="2174" y="5762"/>
                  </a:cubicBezTo>
                  <a:lnTo>
                    <a:pt x="2186" y="5762"/>
                  </a:lnTo>
                  <a:cubicBezTo>
                    <a:pt x="2197" y="5762"/>
                    <a:pt x="2209" y="5750"/>
                    <a:pt x="2220" y="5750"/>
                  </a:cubicBezTo>
                  <a:lnTo>
                    <a:pt x="2301" y="5750"/>
                  </a:lnTo>
                  <a:cubicBezTo>
                    <a:pt x="2312" y="5750"/>
                    <a:pt x="2324" y="5762"/>
                    <a:pt x="2347" y="5762"/>
                  </a:cubicBezTo>
                  <a:cubicBezTo>
                    <a:pt x="3094" y="6106"/>
                    <a:pt x="3819" y="6486"/>
                    <a:pt x="4520" y="6865"/>
                  </a:cubicBezTo>
                  <a:lnTo>
                    <a:pt x="4520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7057650" y="4063825"/>
              <a:ext cx="113000" cy="88000"/>
            </a:xfrm>
            <a:custGeom>
              <a:avLst/>
              <a:gdLst/>
              <a:ahLst/>
              <a:cxnLst/>
              <a:rect l="l" t="t" r="r" b="b"/>
              <a:pathLst>
                <a:path w="4520" h="3520" extrusionOk="0">
                  <a:moveTo>
                    <a:pt x="2266" y="1"/>
                  </a:moveTo>
                  <a:cubicBezTo>
                    <a:pt x="1277" y="1"/>
                    <a:pt x="254" y="886"/>
                    <a:pt x="1" y="1116"/>
                  </a:cubicBezTo>
                  <a:lnTo>
                    <a:pt x="1" y="3519"/>
                  </a:lnTo>
                  <a:lnTo>
                    <a:pt x="2094" y="897"/>
                  </a:lnTo>
                  <a:cubicBezTo>
                    <a:pt x="2105" y="897"/>
                    <a:pt x="2105" y="886"/>
                    <a:pt x="2117" y="886"/>
                  </a:cubicBezTo>
                  <a:cubicBezTo>
                    <a:pt x="2117" y="886"/>
                    <a:pt x="2128" y="874"/>
                    <a:pt x="2128" y="863"/>
                  </a:cubicBezTo>
                  <a:cubicBezTo>
                    <a:pt x="2140" y="863"/>
                    <a:pt x="2140" y="863"/>
                    <a:pt x="2151" y="851"/>
                  </a:cubicBezTo>
                  <a:cubicBezTo>
                    <a:pt x="2163" y="851"/>
                    <a:pt x="2174" y="840"/>
                    <a:pt x="2186" y="840"/>
                  </a:cubicBezTo>
                  <a:cubicBezTo>
                    <a:pt x="2197" y="828"/>
                    <a:pt x="2209" y="828"/>
                    <a:pt x="2220" y="828"/>
                  </a:cubicBezTo>
                  <a:lnTo>
                    <a:pt x="2301" y="828"/>
                  </a:lnTo>
                  <a:cubicBezTo>
                    <a:pt x="2312" y="828"/>
                    <a:pt x="2324" y="828"/>
                    <a:pt x="2335" y="840"/>
                  </a:cubicBezTo>
                  <a:cubicBezTo>
                    <a:pt x="2358" y="840"/>
                    <a:pt x="2370" y="851"/>
                    <a:pt x="2381" y="851"/>
                  </a:cubicBezTo>
                  <a:cubicBezTo>
                    <a:pt x="2381" y="863"/>
                    <a:pt x="2393" y="863"/>
                    <a:pt x="2393" y="863"/>
                  </a:cubicBezTo>
                  <a:cubicBezTo>
                    <a:pt x="2393" y="863"/>
                    <a:pt x="2404" y="874"/>
                    <a:pt x="2404" y="886"/>
                  </a:cubicBezTo>
                  <a:cubicBezTo>
                    <a:pt x="2416" y="886"/>
                    <a:pt x="2416" y="897"/>
                    <a:pt x="2427" y="897"/>
                  </a:cubicBezTo>
                  <a:lnTo>
                    <a:pt x="4520" y="3519"/>
                  </a:lnTo>
                  <a:lnTo>
                    <a:pt x="4520" y="1116"/>
                  </a:lnTo>
                  <a:cubicBezTo>
                    <a:pt x="4267" y="886"/>
                    <a:pt x="3244" y="1"/>
                    <a:pt x="2266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7057650" y="4033075"/>
              <a:ext cx="113000" cy="44850"/>
            </a:xfrm>
            <a:custGeom>
              <a:avLst/>
              <a:gdLst/>
              <a:ahLst/>
              <a:cxnLst/>
              <a:rect l="l" t="t" r="r" b="b"/>
              <a:pathLst>
                <a:path w="4520" h="1794" extrusionOk="0">
                  <a:moveTo>
                    <a:pt x="1" y="0"/>
                  </a:moveTo>
                  <a:lnTo>
                    <a:pt x="1" y="1794"/>
                  </a:lnTo>
                  <a:cubicBezTo>
                    <a:pt x="484" y="1414"/>
                    <a:pt x="1358" y="817"/>
                    <a:pt x="2266" y="817"/>
                  </a:cubicBezTo>
                  <a:cubicBezTo>
                    <a:pt x="3163" y="817"/>
                    <a:pt x="4048" y="1414"/>
                    <a:pt x="4520" y="1794"/>
                  </a:cubicBezTo>
                  <a:lnTo>
                    <a:pt x="4520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7057650" y="4098025"/>
              <a:ext cx="113000" cy="94325"/>
            </a:xfrm>
            <a:custGeom>
              <a:avLst/>
              <a:gdLst/>
              <a:ahLst/>
              <a:cxnLst/>
              <a:rect l="l" t="t" r="r" b="b"/>
              <a:pathLst>
                <a:path w="4520" h="3773" extrusionOk="0">
                  <a:moveTo>
                    <a:pt x="2266" y="1"/>
                  </a:moveTo>
                  <a:lnTo>
                    <a:pt x="1" y="2818"/>
                  </a:lnTo>
                  <a:lnTo>
                    <a:pt x="1" y="3773"/>
                  </a:lnTo>
                  <a:lnTo>
                    <a:pt x="4520" y="3773"/>
                  </a:lnTo>
                  <a:lnTo>
                    <a:pt x="4520" y="2818"/>
                  </a:lnTo>
                  <a:lnTo>
                    <a:pt x="2266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6934325" y="4048600"/>
              <a:ext cx="113000" cy="407950"/>
            </a:xfrm>
            <a:custGeom>
              <a:avLst/>
              <a:gdLst/>
              <a:ahLst/>
              <a:cxnLst/>
              <a:rect l="l" t="t" r="r" b="b"/>
              <a:pathLst>
                <a:path w="4520" h="16318" extrusionOk="0">
                  <a:moveTo>
                    <a:pt x="2255" y="2047"/>
                  </a:moveTo>
                  <a:cubicBezTo>
                    <a:pt x="2715" y="2047"/>
                    <a:pt x="3082" y="2415"/>
                    <a:pt x="3082" y="2875"/>
                  </a:cubicBezTo>
                  <a:lnTo>
                    <a:pt x="3082" y="12120"/>
                  </a:lnTo>
                  <a:cubicBezTo>
                    <a:pt x="3082" y="12235"/>
                    <a:pt x="2990" y="12338"/>
                    <a:pt x="2876" y="12338"/>
                  </a:cubicBezTo>
                  <a:lnTo>
                    <a:pt x="1634" y="12338"/>
                  </a:lnTo>
                  <a:cubicBezTo>
                    <a:pt x="1519" y="12338"/>
                    <a:pt x="1427" y="12235"/>
                    <a:pt x="1427" y="12120"/>
                  </a:cubicBezTo>
                  <a:lnTo>
                    <a:pt x="1427" y="2875"/>
                  </a:lnTo>
                  <a:cubicBezTo>
                    <a:pt x="1427" y="2415"/>
                    <a:pt x="1795" y="2047"/>
                    <a:pt x="2255" y="2047"/>
                  </a:cubicBezTo>
                  <a:close/>
                  <a:moveTo>
                    <a:pt x="2266" y="0"/>
                  </a:moveTo>
                  <a:cubicBezTo>
                    <a:pt x="725" y="0"/>
                    <a:pt x="116" y="874"/>
                    <a:pt x="1" y="1081"/>
                  </a:cubicBezTo>
                  <a:lnTo>
                    <a:pt x="1" y="16317"/>
                  </a:lnTo>
                  <a:cubicBezTo>
                    <a:pt x="1438" y="15202"/>
                    <a:pt x="2945" y="14178"/>
                    <a:pt x="4520" y="13270"/>
                  </a:cubicBezTo>
                  <a:lnTo>
                    <a:pt x="4520" y="1081"/>
                  </a:lnTo>
                  <a:cubicBezTo>
                    <a:pt x="4405" y="885"/>
                    <a:pt x="3795" y="0"/>
                    <a:pt x="2266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6934325" y="3771175"/>
              <a:ext cx="51200" cy="287800"/>
            </a:xfrm>
            <a:custGeom>
              <a:avLst/>
              <a:gdLst/>
              <a:ahLst/>
              <a:cxnLst/>
              <a:rect l="l" t="t" r="r" b="b"/>
              <a:pathLst>
                <a:path w="2048" h="11512" extrusionOk="0">
                  <a:moveTo>
                    <a:pt x="2048" y="1"/>
                  </a:moveTo>
                  <a:cubicBezTo>
                    <a:pt x="1565" y="12"/>
                    <a:pt x="1105" y="162"/>
                    <a:pt x="691" y="403"/>
                  </a:cubicBezTo>
                  <a:cubicBezTo>
                    <a:pt x="576" y="943"/>
                    <a:pt x="484" y="1507"/>
                    <a:pt x="392" y="2116"/>
                  </a:cubicBezTo>
                  <a:cubicBezTo>
                    <a:pt x="380" y="2277"/>
                    <a:pt x="357" y="2438"/>
                    <a:pt x="334" y="2611"/>
                  </a:cubicBezTo>
                  <a:cubicBezTo>
                    <a:pt x="104" y="4324"/>
                    <a:pt x="1" y="6060"/>
                    <a:pt x="1" y="7797"/>
                  </a:cubicBezTo>
                  <a:lnTo>
                    <a:pt x="1" y="11511"/>
                  </a:lnTo>
                  <a:cubicBezTo>
                    <a:pt x="369" y="11155"/>
                    <a:pt x="1013" y="10741"/>
                    <a:pt x="2048" y="10683"/>
                  </a:cubicBezTo>
                  <a:lnTo>
                    <a:pt x="2048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6996150" y="3771175"/>
              <a:ext cx="51475" cy="288075"/>
            </a:xfrm>
            <a:custGeom>
              <a:avLst/>
              <a:gdLst/>
              <a:ahLst/>
              <a:cxnLst/>
              <a:rect l="l" t="t" r="r" b="b"/>
              <a:pathLst>
                <a:path w="2059" h="11523" extrusionOk="0">
                  <a:moveTo>
                    <a:pt x="0" y="1"/>
                  </a:moveTo>
                  <a:lnTo>
                    <a:pt x="0" y="10695"/>
                  </a:lnTo>
                  <a:cubicBezTo>
                    <a:pt x="1035" y="10741"/>
                    <a:pt x="1679" y="11155"/>
                    <a:pt x="2047" y="11523"/>
                  </a:cubicBezTo>
                  <a:lnTo>
                    <a:pt x="2047" y="7797"/>
                  </a:lnTo>
                  <a:cubicBezTo>
                    <a:pt x="2058" y="5313"/>
                    <a:pt x="1828" y="2841"/>
                    <a:pt x="1357" y="403"/>
                  </a:cubicBezTo>
                  <a:cubicBezTo>
                    <a:pt x="943" y="150"/>
                    <a:pt x="472" y="24"/>
                    <a:pt x="0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6954175" y="3654175"/>
              <a:ext cx="73025" cy="113575"/>
            </a:xfrm>
            <a:custGeom>
              <a:avLst/>
              <a:gdLst/>
              <a:ahLst/>
              <a:cxnLst/>
              <a:rect l="l" t="t" r="r" b="b"/>
              <a:pathLst>
                <a:path w="2921" h="4543" extrusionOk="0">
                  <a:moveTo>
                    <a:pt x="1472" y="0"/>
                  </a:moveTo>
                  <a:cubicBezTo>
                    <a:pt x="1162" y="644"/>
                    <a:pt x="529" y="2174"/>
                    <a:pt x="0" y="4543"/>
                  </a:cubicBezTo>
                  <a:cubicBezTo>
                    <a:pt x="466" y="4347"/>
                    <a:pt x="963" y="4249"/>
                    <a:pt x="1461" y="4249"/>
                  </a:cubicBezTo>
                  <a:cubicBezTo>
                    <a:pt x="1958" y="4249"/>
                    <a:pt x="2455" y="4347"/>
                    <a:pt x="2921" y="4543"/>
                  </a:cubicBezTo>
                  <a:cubicBezTo>
                    <a:pt x="2403" y="2174"/>
                    <a:pt x="1771" y="644"/>
                    <a:pt x="1472" y="0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6956750" y="3586000"/>
              <a:ext cx="59825" cy="51225"/>
            </a:xfrm>
            <a:custGeom>
              <a:avLst/>
              <a:gdLst/>
              <a:ahLst/>
              <a:cxnLst/>
              <a:rect l="l" t="t" r="r" b="b"/>
              <a:pathLst>
                <a:path w="2393" h="2049" extrusionOk="0">
                  <a:moveTo>
                    <a:pt x="1359" y="1"/>
                  </a:moveTo>
                  <a:cubicBezTo>
                    <a:pt x="1108" y="1"/>
                    <a:pt x="852" y="93"/>
                    <a:pt x="645" y="301"/>
                  </a:cubicBezTo>
                  <a:cubicBezTo>
                    <a:pt x="1" y="945"/>
                    <a:pt x="449" y="2049"/>
                    <a:pt x="1369" y="2049"/>
                  </a:cubicBezTo>
                  <a:cubicBezTo>
                    <a:pt x="1933" y="2049"/>
                    <a:pt x="2392" y="1589"/>
                    <a:pt x="2392" y="1026"/>
                  </a:cubicBezTo>
                  <a:cubicBezTo>
                    <a:pt x="2392" y="410"/>
                    <a:pt x="1886" y="1"/>
                    <a:pt x="1359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7283900" y="4616925"/>
              <a:ext cx="94325" cy="207575"/>
            </a:xfrm>
            <a:custGeom>
              <a:avLst/>
              <a:gdLst/>
              <a:ahLst/>
              <a:cxnLst/>
              <a:rect l="l" t="t" r="r" b="b"/>
              <a:pathLst>
                <a:path w="3773" h="8303" extrusionOk="0">
                  <a:moveTo>
                    <a:pt x="1" y="1"/>
                  </a:moveTo>
                  <a:cubicBezTo>
                    <a:pt x="1380" y="2910"/>
                    <a:pt x="1829" y="5888"/>
                    <a:pt x="1886" y="8303"/>
                  </a:cubicBezTo>
                  <a:lnTo>
                    <a:pt x="3772" y="8303"/>
                  </a:lnTo>
                  <a:cubicBezTo>
                    <a:pt x="3393" y="3611"/>
                    <a:pt x="1173" y="1047"/>
                    <a:pt x="1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1143725" y="5003300"/>
              <a:ext cx="6712000" cy="55225"/>
            </a:xfrm>
            <a:custGeom>
              <a:avLst/>
              <a:gdLst/>
              <a:ahLst/>
              <a:cxnLst/>
              <a:rect l="l" t="t" r="r" b="b"/>
              <a:pathLst>
                <a:path w="268480" h="2209" extrusionOk="0">
                  <a:moveTo>
                    <a:pt x="1" y="0"/>
                  </a:moveTo>
                  <a:lnTo>
                    <a:pt x="1" y="2208"/>
                  </a:lnTo>
                  <a:lnTo>
                    <a:pt x="268479" y="2208"/>
                  </a:lnTo>
                  <a:lnTo>
                    <a:pt x="268479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1143725" y="5070850"/>
              <a:ext cx="6712000" cy="54925"/>
            </a:xfrm>
            <a:custGeom>
              <a:avLst/>
              <a:gdLst/>
              <a:ahLst/>
              <a:cxnLst/>
              <a:rect l="l" t="t" r="r" b="b"/>
              <a:pathLst>
                <a:path w="268480" h="2197" extrusionOk="0">
                  <a:moveTo>
                    <a:pt x="1" y="0"/>
                  </a:moveTo>
                  <a:lnTo>
                    <a:pt x="1" y="2197"/>
                  </a:lnTo>
                  <a:lnTo>
                    <a:pt x="268479" y="2197"/>
                  </a:lnTo>
                  <a:lnTo>
                    <a:pt x="268479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1143725" y="5138125"/>
              <a:ext cx="6712000" cy="55225"/>
            </a:xfrm>
            <a:custGeom>
              <a:avLst/>
              <a:gdLst/>
              <a:ahLst/>
              <a:cxnLst/>
              <a:rect l="l" t="t" r="r" b="b"/>
              <a:pathLst>
                <a:path w="268480" h="2209" extrusionOk="0">
                  <a:moveTo>
                    <a:pt x="1" y="0"/>
                  </a:moveTo>
                  <a:lnTo>
                    <a:pt x="1" y="2208"/>
                  </a:lnTo>
                  <a:lnTo>
                    <a:pt x="268479" y="2208"/>
                  </a:lnTo>
                  <a:lnTo>
                    <a:pt x="268479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0" name="Google Shape;417;p40"/>
          <p:cNvSpPr txBox="1">
            <a:spLocks/>
          </p:cNvSpPr>
          <p:nvPr/>
        </p:nvSpPr>
        <p:spPr>
          <a:xfrm rot="1312">
            <a:off x="3948184" y="3399162"/>
            <a:ext cx="6443720" cy="62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133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3733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3733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3733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3733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3733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3733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3733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3733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indent="0"/>
            <a:r>
              <a:rPr lang="en-US" sz="2800" kern="0" dirty="0"/>
              <a:t>TEACHER: NGUYEN THU HANG</a:t>
            </a:r>
          </a:p>
        </p:txBody>
      </p:sp>
    </p:spTree>
    <p:extLst>
      <p:ext uri="{BB962C8B-B14F-4D97-AF65-F5344CB8AC3E}">
        <p14:creationId xmlns:p14="http://schemas.microsoft.com/office/powerpoint/2010/main" val="384555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6261" y="0"/>
            <a:ext cx="9131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/>
            <a:r>
              <a:rPr lang="en-US" sz="2800" b="1" spc="-13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b. Read the conversation again and answer the questions.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407" y="384878"/>
            <a:ext cx="9131739" cy="640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>
              <a:spcBef>
                <a:spcPts val="200"/>
              </a:spcBef>
              <a:buFontTx/>
              <a:buAutoNum type="arabicPeriod"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now?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>
              <a:spcBef>
                <a:spcPts val="200"/>
              </a:spcBef>
            </a:pPr>
            <a:r>
              <a:rPr lang="en-US" sz="2800" b="1" spc="-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 at an international summer camp (in Singapore).</a:t>
            </a:r>
            <a:endParaRPr lang="en-US" sz="2800" b="1" spc="-1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Where do the campers come from?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>
              <a:spcBef>
                <a:spcPts val="200"/>
              </a:spcBef>
            </a:pPr>
            <a:r>
              <a:rPr lang="en-US" sz="2800" b="1" spc="-21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come from diﬀerent countries/from all over the world.</a:t>
            </a:r>
            <a:endParaRPr lang="en-US" sz="2800" b="1" spc="-21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What has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done so far?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>
              <a:spcBef>
                <a:spcPts val="200"/>
              </a:spcBef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made new friends, visited places, (and taken part in diﬀerent activities.)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Why has he been able to improve his English?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>
              <a:spcBef>
                <a:spcPts val="200"/>
              </a:spcBef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he uses English every day with people from diﬀerent countries.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Who are in the same team with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42913">
              <a:spcBef>
                <a:spcPts val="200"/>
              </a:spcBef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boys from Australia and a girl from the USA.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When can Nick see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42913">
              <a:spcBef>
                <a:spcPts val="200"/>
              </a:spcBef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July 15th.</a:t>
            </a:r>
          </a:p>
        </p:txBody>
      </p:sp>
      <p:sp>
        <p:nvSpPr>
          <p:cNvPr id="6" name="Google Shape;833;p47"/>
          <p:cNvSpPr/>
          <p:nvPr/>
        </p:nvSpPr>
        <p:spPr>
          <a:xfrm flipH="1">
            <a:off x="7281956" y="5760218"/>
            <a:ext cx="4910044" cy="1085221"/>
          </a:xfrm>
          <a:custGeom>
            <a:avLst/>
            <a:gdLst/>
            <a:ahLst/>
            <a:cxnLst/>
            <a:rect l="l" t="t" r="r" b="b"/>
            <a:pathLst>
              <a:path w="81006" h="17904" extrusionOk="0">
                <a:moveTo>
                  <a:pt x="27028" y="407"/>
                </a:moveTo>
                <a:lnTo>
                  <a:pt x="27028" y="4183"/>
                </a:lnTo>
                <a:lnTo>
                  <a:pt x="26648" y="4183"/>
                </a:lnTo>
                <a:lnTo>
                  <a:pt x="26648" y="407"/>
                </a:lnTo>
                <a:close/>
                <a:moveTo>
                  <a:pt x="27797" y="433"/>
                </a:moveTo>
                <a:lnTo>
                  <a:pt x="27797" y="4208"/>
                </a:lnTo>
                <a:lnTo>
                  <a:pt x="27425" y="4208"/>
                </a:lnTo>
                <a:lnTo>
                  <a:pt x="27425" y="433"/>
                </a:lnTo>
                <a:close/>
                <a:moveTo>
                  <a:pt x="28574" y="433"/>
                </a:moveTo>
                <a:lnTo>
                  <a:pt x="28574" y="4208"/>
                </a:lnTo>
                <a:lnTo>
                  <a:pt x="28203" y="4208"/>
                </a:lnTo>
                <a:lnTo>
                  <a:pt x="28203" y="433"/>
                </a:lnTo>
                <a:close/>
                <a:moveTo>
                  <a:pt x="29352" y="433"/>
                </a:moveTo>
                <a:lnTo>
                  <a:pt x="29352" y="4208"/>
                </a:lnTo>
                <a:lnTo>
                  <a:pt x="28972" y="4208"/>
                </a:lnTo>
                <a:lnTo>
                  <a:pt x="28972" y="433"/>
                </a:lnTo>
                <a:close/>
                <a:moveTo>
                  <a:pt x="30337" y="5340"/>
                </a:moveTo>
                <a:lnTo>
                  <a:pt x="30337" y="6109"/>
                </a:lnTo>
                <a:lnTo>
                  <a:pt x="29801" y="6109"/>
                </a:lnTo>
                <a:lnTo>
                  <a:pt x="29801" y="5340"/>
                </a:lnTo>
                <a:close/>
                <a:moveTo>
                  <a:pt x="29490" y="5358"/>
                </a:moveTo>
                <a:lnTo>
                  <a:pt x="29490" y="6135"/>
                </a:lnTo>
                <a:lnTo>
                  <a:pt x="28955" y="6135"/>
                </a:lnTo>
                <a:lnTo>
                  <a:pt x="28955" y="5358"/>
                </a:lnTo>
                <a:close/>
                <a:moveTo>
                  <a:pt x="28652" y="5384"/>
                </a:moveTo>
                <a:lnTo>
                  <a:pt x="28644" y="6153"/>
                </a:lnTo>
                <a:lnTo>
                  <a:pt x="28108" y="6153"/>
                </a:lnTo>
                <a:lnTo>
                  <a:pt x="28108" y="5384"/>
                </a:lnTo>
                <a:close/>
                <a:moveTo>
                  <a:pt x="27797" y="5409"/>
                </a:moveTo>
                <a:lnTo>
                  <a:pt x="27797" y="6178"/>
                </a:lnTo>
                <a:lnTo>
                  <a:pt x="27270" y="6178"/>
                </a:lnTo>
                <a:lnTo>
                  <a:pt x="27270" y="5409"/>
                </a:lnTo>
                <a:close/>
                <a:moveTo>
                  <a:pt x="26959" y="5435"/>
                </a:moveTo>
                <a:lnTo>
                  <a:pt x="26959" y="6204"/>
                </a:lnTo>
                <a:lnTo>
                  <a:pt x="26423" y="6204"/>
                </a:lnTo>
                <a:lnTo>
                  <a:pt x="26423" y="5435"/>
                </a:lnTo>
                <a:close/>
                <a:moveTo>
                  <a:pt x="26112" y="5453"/>
                </a:moveTo>
                <a:lnTo>
                  <a:pt x="26112" y="6230"/>
                </a:lnTo>
                <a:lnTo>
                  <a:pt x="25576" y="6230"/>
                </a:lnTo>
                <a:lnTo>
                  <a:pt x="25576" y="5453"/>
                </a:lnTo>
                <a:close/>
                <a:moveTo>
                  <a:pt x="25265" y="5479"/>
                </a:moveTo>
                <a:lnTo>
                  <a:pt x="25265" y="6248"/>
                </a:lnTo>
                <a:lnTo>
                  <a:pt x="24738" y="6248"/>
                </a:lnTo>
                <a:lnTo>
                  <a:pt x="24738" y="5479"/>
                </a:lnTo>
                <a:close/>
                <a:moveTo>
                  <a:pt x="24418" y="5505"/>
                </a:moveTo>
                <a:lnTo>
                  <a:pt x="24418" y="6274"/>
                </a:lnTo>
                <a:lnTo>
                  <a:pt x="23891" y="6274"/>
                </a:lnTo>
                <a:lnTo>
                  <a:pt x="23891" y="5505"/>
                </a:lnTo>
                <a:close/>
                <a:moveTo>
                  <a:pt x="14784" y="5764"/>
                </a:moveTo>
                <a:lnTo>
                  <a:pt x="14784" y="6550"/>
                </a:lnTo>
                <a:lnTo>
                  <a:pt x="13963" y="6550"/>
                </a:lnTo>
                <a:cubicBezTo>
                  <a:pt x="13998" y="6118"/>
                  <a:pt x="14352" y="5781"/>
                  <a:pt x="14784" y="5764"/>
                </a:cubicBezTo>
                <a:close/>
                <a:moveTo>
                  <a:pt x="14879" y="5721"/>
                </a:moveTo>
                <a:cubicBezTo>
                  <a:pt x="15363" y="5729"/>
                  <a:pt x="15752" y="6109"/>
                  <a:pt x="15769" y="6593"/>
                </a:cubicBezTo>
                <a:lnTo>
                  <a:pt x="15769" y="6611"/>
                </a:lnTo>
                <a:lnTo>
                  <a:pt x="14879" y="6611"/>
                </a:lnTo>
                <a:lnTo>
                  <a:pt x="14879" y="6550"/>
                </a:lnTo>
                <a:lnTo>
                  <a:pt x="14879" y="5721"/>
                </a:lnTo>
                <a:close/>
                <a:moveTo>
                  <a:pt x="74611" y="4243"/>
                </a:moveTo>
                <a:lnTo>
                  <a:pt x="74611" y="7293"/>
                </a:lnTo>
                <a:lnTo>
                  <a:pt x="74257" y="7293"/>
                </a:lnTo>
                <a:lnTo>
                  <a:pt x="74257" y="4243"/>
                </a:lnTo>
                <a:close/>
                <a:moveTo>
                  <a:pt x="75328" y="4243"/>
                </a:moveTo>
                <a:lnTo>
                  <a:pt x="75328" y="7293"/>
                </a:lnTo>
                <a:lnTo>
                  <a:pt x="74974" y="7293"/>
                </a:lnTo>
                <a:lnTo>
                  <a:pt x="74974" y="4243"/>
                </a:lnTo>
                <a:close/>
                <a:moveTo>
                  <a:pt x="76045" y="4243"/>
                </a:moveTo>
                <a:lnTo>
                  <a:pt x="76045" y="7293"/>
                </a:lnTo>
                <a:lnTo>
                  <a:pt x="75691" y="7293"/>
                </a:lnTo>
                <a:lnTo>
                  <a:pt x="75691" y="4243"/>
                </a:lnTo>
                <a:close/>
                <a:moveTo>
                  <a:pt x="76754" y="4243"/>
                </a:moveTo>
                <a:lnTo>
                  <a:pt x="76754" y="7293"/>
                </a:lnTo>
                <a:lnTo>
                  <a:pt x="76391" y="7293"/>
                </a:lnTo>
                <a:lnTo>
                  <a:pt x="76408" y="4243"/>
                </a:lnTo>
                <a:close/>
                <a:moveTo>
                  <a:pt x="30337" y="6636"/>
                </a:moveTo>
                <a:lnTo>
                  <a:pt x="30337" y="7405"/>
                </a:lnTo>
                <a:lnTo>
                  <a:pt x="29801" y="7405"/>
                </a:lnTo>
                <a:lnTo>
                  <a:pt x="29801" y="6636"/>
                </a:lnTo>
                <a:close/>
                <a:moveTo>
                  <a:pt x="29490" y="6654"/>
                </a:moveTo>
                <a:lnTo>
                  <a:pt x="29490" y="7431"/>
                </a:lnTo>
                <a:lnTo>
                  <a:pt x="28955" y="7431"/>
                </a:lnTo>
                <a:lnTo>
                  <a:pt x="28955" y="6654"/>
                </a:lnTo>
                <a:close/>
                <a:moveTo>
                  <a:pt x="28652" y="6680"/>
                </a:moveTo>
                <a:lnTo>
                  <a:pt x="28644" y="7449"/>
                </a:lnTo>
                <a:lnTo>
                  <a:pt x="28108" y="7449"/>
                </a:lnTo>
                <a:lnTo>
                  <a:pt x="28108" y="6680"/>
                </a:lnTo>
                <a:close/>
                <a:moveTo>
                  <a:pt x="27797" y="6706"/>
                </a:moveTo>
                <a:lnTo>
                  <a:pt x="27797" y="7475"/>
                </a:lnTo>
                <a:lnTo>
                  <a:pt x="27270" y="7475"/>
                </a:lnTo>
                <a:lnTo>
                  <a:pt x="27270" y="6706"/>
                </a:lnTo>
                <a:close/>
                <a:moveTo>
                  <a:pt x="26959" y="6731"/>
                </a:moveTo>
                <a:lnTo>
                  <a:pt x="26959" y="7500"/>
                </a:lnTo>
                <a:lnTo>
                  <a:pt x="26423" y="7500"/>
                </a:lnTo>
                <a:lnTo>
                  <a:pt x="26423" y="6731"/>
                </a:lnTo>
                <a:close/>
                <a:moveTo>
                  <a:pt x="26112" y="6749"/>
                </a:moveTo>
                <a:lnTo>
                  <a:pt x="26112" y="7526"/>
                </a:lnTo>
                <a:lnTo>
                  <a:pt x="25576" y="7526"/>
                </a:lnTo>
                <a:lnTo>
                  <a:pt x="25576" y="6749"/>
                </a:lnTo>
                <a:close/>
                <a:moveTo>
                  <a:pt x="830" y="6801"/>
                </a:moveTo>
                <a:lnTo>
                  <a:pt x="830" y="7535"/>
                </a:lnTo>
                <a:lnTo>
                  <a:pt x="432" y="7535"/>
                </a:lnTo>
                <a:lnTo>
                  <a:pt x="432" y="6801"/>
                </a:lnTo>
                <a:close/>
                <a:moveTo>
                  <a:pt x="1599" y="6801"/>
                </a:moveTo>
                <a:lnTo>
                  <a:pt x="1599" y="7535"/>
                </a:lnTo>
                <a:lnTo>
                  <a:pt x="1210" y="7535"/>
                </a:lnTo>
                <a:lnTo>
                  <a:pt x="1210" y="6801"/>
                </a:lnTo>
                <a:close/>
                <a:moveTo>
                  <a:pt x="2368" y="6801"/>
                </a:moveTo>
                <a:lnTo>
                  <a:pt x="2368" y="7535"/>
                </a:lnTo>
                <a:lnTo>
                  <a:pt x="1979" y="7535"/>
                </a:lnTo>
                <a:lnTo>
                  <a:pt x="1979" y="6801"/>
                </a:lnTo>
                <a:close/>
                <a:moveTo>
                  <a:pt x="3145" y="6801"/>
                </a:moveTo>
                <a:lnTo>
                  <a:pt x="3145" y="7535"/>
                </a:lnTo>
                <a:lnTo>
                  <a:pt x="2748" y="7535"/>
                </a:lnTo>
                <a:lnTo>
                  <a:pt x="2748" y="6801"/>
                </a:lnTo>
                <a:close/>
                <a:moveTo>
                  <a:pt x="3914" y="6801"/>
                </a:moveTo>
                <a:lnTo>
                  <a:pt x="3914" y="7535"/>
                </a:lnTo>
                <a:lnTo>
                  <a:pt x="3517" y="7535"/>
                </a:lnTo>
                <a:lnTo>
                  <a:pt x="3517" y="6801"/>
                </a:lnTo>
                <a:close/>
                <a:moveTo>
                  <a:pt x="4684" y="6801"/>
                </a:moveTo>
                <a:lnTo>
                  <a:pt x="4684" y="7535"/>
                </a:lnTo>
                <a:lnTo>
                  <a:pt x="4286" y="7535"/>
                </a:lnTo>
                <a:lnTo>
                  <a:pt x="4286" y="6801"/>
                </a:lnTo>
                <a:close/>
                <a:moveTo>
                  <a:pt x="5453" y="6801"/>
                </a:moveTo>
                <a:lnTo>
                  <a:pt x="5453" y="7535"/>
                </a:lnTo>
                <a:lnTo>
                  <a:pt x="5064" y="7535"/>
                </a:lnTo>
                <a:lnTo>
                  <a:pt x="5064" y="6801"/>
                </a:lnTo>
                <a:close/>
                <a:moveTo>
                  <a:pt x="6222" y="6801"/>
                </a:moveTo>
                <a:lnTo>
                  <a:pt x="6222" y="7535"/>
                </a:lnTo>
                <a:lnTo>
                  <a:pt x="5833" y="7535"/>
                </a:lnTo>
                <a:lnTo>
                  <a:pt x="5833" y="6801"/>
                </a:lnTo>
                <a:close/>
                <a:moveTo>
                  <a:pt x="25265" y="6775"/>
                </a:moveTo>
                <a:lnTo>
                  <a:pt x="25265" y="7544"/>
                </a:lnTo>
                <a:lnTo>
                  <a:pt x="24738" y="7544"/>
                </a:lnTo>
                <a:lnTo>
                  <a:pt x="24738" y="6775"/>
                </a:lnTo>
                <a:close/>
                <a:moveTo>
                  <a:pt x="24418" y="6801"/>
                </a:moveTo>
                <a:lnTo>
                  <a:pt x="24418" y="7570"/>
                </a:lnTo>
                <a:lnTo>
                  <a:pt x="23891" y="7570"/>
                </a:lnTo>
                <a:lnTo>
                  <a:pt x="23891" y="6801"/>
                </a:lnTo>
                <a:close/>
                <a:moveTo>
                  <a:pt x="30337" y="7932"/>
                </a:moveTo>
                <a:lnTo>
                  <a:pt x="30337" y="8701"/>
                </a:lnTo>
                <a:lnTo>
                  <a:pt x="29801" y="8701"/>
                </a:lnTo>
                <a:lnTo>
                  <a:pt x="29801" y="7932"/>
                </a:lnTo>
                <a:close/>
                <a:moveTo>
                  <a:pt x="29490" y="7950"/>
                </a:moveTo>
                <a:lnTo>
                  <a:pt x="29490" y="8727"/>
                </a:lnTo>
                <a:lnTo>
                  <a:pt x="28955" y="8727"/>
                </a:lnTo>
                <a:lnTo>
                  <a:pt x="28955" y="7950"/>
                </a:lnTo>
                <a:close/>
                <a:moveTo>
                  <a:pt x="28652" y="7976"/>
                </a:moveTo>
                <a:lnTo>
                  <a:pt x="28644" y="8745"/>
                </a:lnTo>
                <a:lnTo>
                  <a:pt x="28108" y="8745"/>
                </a:lnTo>
                <a:lnTo>
                  <a:pt x="28108" y="7976"/>
                </a:lnTo>
                <a:close/>
                <a:moveTo>
                  <a:pt x="27797" y="8002"/>
                </a:moveTo>
                <a:lnTo>
                  <a:pt x="27797" y="8771"/>
                </a:lnTo>
                <a:lnTo>
                  <a:pt x="27270" y="8771"/>
                </a:lnTo>
                <a:lnTo>
                  <a:pt x="27270" y="8002"/>
                </a:lnTo>
                <a:close/>
                <a:moveTo>
                  <a:pt x="830" y="8053"/>
                </a:moveTo>
                <a:lnTo>
                  <a:pt x="830" y="8779"/>
                </a:lnTo>
                <a:lnTo>
                  <a:pt x="432" y="8779"/>
                </a:lnTo>
                <a:lnTo>
                  <a:pt x="432" y="8053"/>
                </a:lnTo>
                <a:close/>
                <a:moveTo>
                  <a:pt x="1599" y="8053"/>
                </a:moveTo>
                <a:lnTo>
                  <a:pt x="1599" y="8779"/>
                </a:lnTo>
                <a:lnTo>
                  <a:pt x="1210" y="8779"/>
                </a:lnTo>
                <a:lnTo>
                  <a:pt x="1210" y="8053"/>
                </a:lnTo>
                <a:close/>
                <a:moveTo>
                  <a:pt x="2368" y="8053"/>
                </a:moveTo>
                <a:lnTo>
                  <a:pt x="2368" y="8779"/>
                </a:lnTo>
                <a:lnTo>
                  <a:pt x="1979" y="8779"/>
                </a:lnTo>
                <a:lnTo>
                  <a:pt x="1979" y="8053"/>
                </a:lnTo>
                <a:close/>
                <a:moveTo>
                  <a:pt x="3145" y="8053"/>
                </a:moveTo>
                <a:lnTo>
                  <a:pt x="3145" y="8779"/>
                </a:lnTo>
                <a:lnTo>
                  <a:pt x="2748" y="8779"/>
                </a:lnTo>
                <a:lnTo>
                  <a:pt x="2748" y="8053"/>
                </a:lnTo>
                <a:close/>
                <a:moveTo>
                  <a:pt x="3914" y="8053"/>
                </a:moveTo>
                <a:lnTo>
                  <a:pt x="3914" y="8779"/>
                </a:lnTo>
                <a:lnTo>
                  <a:pt x="3517" y="8779"/>
                </a:lnTo>
                <a:lnTo>
                  <a:pt x="3517" y="8053"/>
                </a:lnTo>
                <a:close/>
                <a:moveTo>
                  <a:pt x="4684" y="8053"/>
                </a:moveTo>
                <a:lnTo>
                  <a:pt x="4684" y="8779"/>
                </a:lnTo>
                <a:lnTo>
                  <a:pt x="4286" y="8779"/>
                </a:lnTo>
                <a:lnTo>
                  <a:pt x="4286" y="8053"/>
                </a:lnTo>
                <a:close/>
                <a:moveTo>
                  <a:pt x="5453" y="8053"/>
                </a:moveTo>
                <a:lnTo>
                  <a:pt x="5453" y="8779"/>
                </a:lnTo>
                <a:lnTo>
                  <a:pt x="5064" y="8779"/>
                </a:lnTo>
                <a:lnTo>
                  <a:pt x="5064" y="8053"/>
                </a:lnTo>
                <a:close/>
                <a:moveTo>
                  <a:pt x="6222" y="8053"/>
                </a:moveTo>
                <a:lnTo>
                  <a:pt x="6222" y="8779"/>
                </a:lnTo>
                <a:lnTo>
                  <a:pt x="5833" y="8779"/>
                </a:lnTo>
                <a:lnTo>
                  <a:pt x="5833" y="8053"/>
                </a:lnTo>
                <a:close/>
                <a:moveTo>
                  <a:pt x="26959" y="8028"/>
                </a:moveTo>
                <a:lnTo>
                  <a:pt x="26959" y="8797"/>
                </a:lnTo>
                <a:lnTo>
                  <a:pt x="26423" y="8797"/>
                </a:lnTo>
                <a:lnTo>
                  <a:pt x="26423" y="8028"/>
                </a:lnTo>
                <a:close/>
                <a:moveTo>
                  <a:pt x="26112" y="8045"/>
                </a:moveTo>
                <a:lnTo>
                  <a:pt x="26112" y="8822"/>
                </a:lnTo>
                <a:lnTo>
                  <a:pt x="25576" y="8822"/>
                </a:lnTo>
                <a:lnTo>
                  <a:pt x="25576" y="8045"/>
                </a:lnTo>
                <a:close/>
                <a:moveTo>
                  <a:pt x="25265" y="8071"/>
                </a:moveTo>
                <a:lnTo>
                  <a:pt x="25265" y="8840"/>
                </a:lnTo>
                <a:lnTo>
                  <a:pt x="24738" y="8840"/>
                </a:lnTo>
                <a:lnTo>
                  <a:pt x="24738" y="8071"/>
                </a:lnTo>
                <a:close/>
                <a:moveTo>
                  <a:pt x="24418" y="8097"/>
                </a:moveTo>
                <a:lnTo>
                  <a:pt x="24418" y="8866"/>
                </a:lnTo>
                <a:lnTo>
                  <a:pt x="23891" y="8866"/>
                </a:lnTo>
                <a:lnTo>
                  <a:pt x="23891" y="8097"/>
                </a:lnTo>
                <a:close/>
                <a:moveTo>
                  <a:pt x="73842" y="8641"/>
                </a:moveTo>
                <a:lnTo>
                  <a:pt x="73842" y="9470"/>
                </a:lnTo>
                <a:lnTo>
                  <a:pt x="73350" y="9470"/>
                </a:lnTo>
                <a:lnTo>
                  <a:pt x="73350" y="8641"/>
                </a:lnTo>
                <a:close/>
                <a:moveTo>
                  <a:pt x="74620" y="8641"/>
                </a:moveTo>
                <a:lnTo>
                  <a:pt x="74620" y="9470"/>
                </a:lnTo>
                <a:lnTo>
                  <a:pt x="74127" y="9470"/>
                </a:lnTo>
                <a:lnTo>
                  <a:pt x="74127" y="8641"/>
                </a:lnTo>
                <a:close/>
                <a:moveTo>
                  <a:pt x="75406" y="8641"/>
                </a:moveTo>
                <a:lnTo>
                  <a:pt x="75406" y="9470"/>
                </a:lnTo>
                <a:lnTo>
                  <a:pt x="74913" y="9470"/>
                </a:lnTo>
                <a:lnTo>
                  <a:pt x="74913" y="8641"/>
                </a:lnTo>
                <a:close/>
                <a:moveTo>
                  <a:pt x="76184" y="8641"/>
                </a:moveTo>
                <a:lnTo>
                  <a:pt x="76184" y="9470"/>
                </a:lnTo>
                <a:lnTo>
                  <a:pt x="75691" y="9470"/>
                </a:lnTo>
                <a:lnTo>
                  <a:pt x="75691" y="8641"/>
                </a:lnTo>
                <a:close/>
                <a:moveTo>
                  <a:pt x="76970" y="8641"/>
                </a:moveTo>
                <a:lnTo>
                  <a:pt x="76970" y="9470"/>
                </a:lnTo>
                <a:lnTo>
                  <a:pt x="76477" y="9470"/>
                </a:lnTo>
                <a:lnTo>
                  <a:pt x="76477" y="8641"/>
                </a:lnTo>
                <a:close/>
                <a:moveTo>
                  <a:pt x="77748" y="8641"/>
                </a:moveTo>
                <a:lnTo>
                  <a:pt x="77748" y="9470"/>
                </a:lnTo>
                <a:lnTo>
                  <a:pt x="77255" y="9470"/>
                </a:lnTo>
                <a:lnTo>
                  <a:pt x="77255" y="8641"/>
                </a:lnTo>
                <a:close/>
                <a:moveTo>
                  <a:pt x="78499" y="8641"/>
                </a:moveTo>
                <a:lnTo>
                  <a:pt x="78525" y="9470"/>
                </a:lnTo>
                <a:lnTo>
                  <a:pt x="78007" y="9470"/>
                </a:lnTo>
                <a:lnTo>
                  <a:pt x="78007" y="8641"/>
                </a:lnTo>
                <a:close/>
                <a:moveTo>
                  <a:pt x="79312" y="8641"/>
                </a:moveTo>
                <a:lnTo>
                  <a:pt x="79312" y="9470"/>
                </a:lnTo>
                <a:lnTo>
                  <a:pt x="78819" y="9470"/>
                </a:lnTo>
                <a:lnTo>
                  <a:pt x="78819" y="8641"/>
                </a:lnTo>
                <a:close/>
                <a:moveTo>
                  <a:pt x="30337" y="9229"/>
                </a:moveTo>
                <a:lnTo>
                  <a:pt x="30337" y="9998"/>
                </a:lnTo>
                <a:lnTo>
                  <a:pt x="29801" y="9998"/>
                </a:lnTo>
                <a:lnTo>
                  <a:pt x="29801" y="9229"/>
                </a:lnTo>
                <a:close/>
                <a:moveTo>
                  <a:pt x="29490" y="9246"/>
                </a:moveTo>
                <a:lnTo>
                  <a:pt x="29490" y="10023"/>
                </a:lnTo>
                <a:lnTo>
                  <a:pt x="28955" y="10023"/>
                </a:lnTo>
                <a:lnTo>
                  <a:pt x="28955" y="9246"/>
                </a:lnTo>
                <a:close/>
                <a:moveTo>
                  <a:pt x="28652" y="9272"/>
                </a:moveTo>
                <a:lnTo>
                  <a:pt x="28644" y="10041"/>
                </a:lnTo>
                <a:lnTo>
                  <a:pt x="28108" y="10041"/>
                </a:lnTo>
                <a:lnTo>
                  <a:pt x="28108" y="9272"/>
                </a:lnTo>
                <a:close/>
                <a:moveTo>
                  <a:pt x="27797" y="9298"/>
                </a:moveTo>
                <a:lnTo>
                  <a:pt x="27797" y="10067"/>
                </a:lnTo>
                <a:lnTo>
                  <a:pt x="27270" y="10067"/>
                </a:lnTo>
                <a:lnTo>
                  <a:pt x="27270" y="9298"/>
                </a:lnTo>
                <a:close/>
                <a:moveTo>
                  <a:pt x="26959" y="9324"/>
                </a:moveTo>
                <a:lnTo>
                  <a:pt x="26959" y="10093"/>
                </a:lnTo>
                <a:lnTo>
                  <a:pt x="26423" y="10093"/>
                </a:lnTo>
                <a:lnTo>
                  <a:pt x="26423" y="9324"/>
                </a:lnTo>
                <a:close/>
                <a:moveTo>
                  <a:pt x="14387" y="9617"/>
                </a:moveTo>
                <a:lnTo>
                  <a:pt x="14387" y="10110"/>
                </a:lnTo>
                <a:lnTo>
                  <a:pt x="13886" y="10110"/>
                </a:lnTo>
                <a:lnTo>
                  <a:pt x="13886" y="9617"/>
                </a:lnTo>
                <a:close/>
                <a:moveTo>
                  <a:pt x="15095" y="9617"/>
                </a:moveTo>
                <a:lnTo>
                  <a:pt x="15095" y="10110"/>
                </a:lnTo>
                <a:lnTo>
                  <a:pt x="14594" y="10110"/>
                </a:lnTo>
                <a:lnTo>
                  <a:pt x="14594" y="9617"/>
                </a:lnTo>
                <a:close/>
                <a:moveTo>
                  <a:pt x="26112" y="9341"/>
                </a:moveTo>
                <a:lnTo>
                  <a:pt x="26112" y="10119"/>
                </a:lnTo>
                <a:lnTo>
                  <a:pt x="25576" y="10119"/>
                </a:lnTo>
                <a:lnTo>
                  <a:pt x="25576" y="9341"/>
                </a:lnTo>
                <a:close/>
                <a:moveTo>
                  <a:pt x="25265" y="9367"/>
                </a:moveTo>
                <a:lnTo>
                  <a:pt x="25265" y="10136"/>
                </a:lnTo>
                <a:lnTo>
                  <a:pt x="24738" y="10136"/>
                </a:lnTo>
                <a:lnTo>
                  <a:pt x="24738" y="9367"/>
                </a:lnTo>
                <a:close/>
                <a:moveTo>
                  <a:pt x="15795" y="9626"/>
                </a:moveTo>
                <a:lnTo>
                  <a:pt x="15795" y="10162"/>
                </a:lnTo>
                <a:lnTo>
                  <a:pt x="15242" y="10162"/>
                </a:lnTo>
                <a:lnTo>
                  <a:pt x="15234" y="9626"/>
                </a:lnTo>
                <a:close/>
                <a:moveTo>
                  <a:pt x="24418" y="9393"/>
                </a:moveTo>
                <a:lnTo>
                  <a:pt x="24418" y="10162"/>
                </a:lnTo>
                <a:lnTo>
                  <a:pt x="23891" y="10162"/>
                </a:lnTo>
                <a:lnTo>
                  <a:pt x="23891" y="9393"/>
                </a:lnTo>
                <a:close/>
                <a:moveTo>
                  <a:pt x="45069" y="9989"/>
                </a:moveTo>
                <a:lnTo>
                  <a:pt x="45069" y="10585"/>
                </a:lnTo>
                <a:lnTo>
                  <a:pt x="44741" y="10585"/>
                </a:lnTo>
                <a:lnTo>
                  <a:pt x="44741" y="9989"/>
                </a:lnTo>
                <a:close/>
                <a:moveTo>
                  <a:pt x="45717" y="9998"/>
                </a:moveTo>
                <a:lnTo>
                  <a:pt x="45717" y="10594"/>
                </a:lnTo>
                <a:lnTo>
                  <a:pt x="45389" y="10594"/>
                </a:lnTo>
                <a:lnTo>
                  <a:pt x="45389" y="9998"/>
                </a:lnTo>
                <a:close/>
                <a:moveTo>
                  <a:pt x="46365" y="10006"/>
                </a:moveTo>
                <a:lnTo>
                  <a:pt x="46365" y="10602"/>
                </a:lnTo>
                <a:lnTo>
                  <a:pt x="46037" y="10602"/>
                </a:lnTo>
                <a:lnTo>
                  <a:pt x="46037" y="10006"/>
                </a:lnTo>
                <a:close/>
                <a:moveTo>
                  <a:pt x="47013" y="10015"/>
                </a:moveTo>
                <a:lnTo>
                  <a:pt x="47013" y="10611"/>
                </a:lnTo>
                <a:lnTo>
                  <a:pt x="46685" y="10611"/>
                </a:lnTo>
                <a:lnTo>
                  <a:pt x="46685" y="10015"/>
                </a:lnTo>
                <a:close/>
                <a:moveTo>
                  <a:pt x="47661" y="10023"/>
                </a:moveTo>
                <a:lnTo>
                  <a:pt x="47661" y="10620"/>
                </a:lnTo>
                <a:lnTo>
                  <a:pt x="47333" y="10620"/>
                </a:lnTo>
                <a:lnTo>
                  <a:pt x="47333" y="10023"/>
                </a:lnTo>
                <a:close/>
                <a:moveTo>
                  <a:pt x="48309" y="10023"/>
                </a:moveTo>
                <a:lnTo>
                  <a:pt x="48309" y="10628"/>
                </a:lnTo>
                <a:lnTo>
                  <a:pt x="47981" y="10628"/>
                </a:lnTo>
                <a:lnTo>
                  <a:pt x="47981" y="10023"/>
                </a:lnTo>
                <a:close/>
                <a:moveTo>
                  <a:pt x="48957" y="10032"/>
                </a:moveTo>
                <a:lnTo>
                  <a:pt x="48957" y="10637"/>
                </a:lnTo>
                <a:lnTo>
                  <a:pt x="48629" y="10637"/>
                </a:lnTo>
                <a:lnTo>
                  <a:pt x="48629" y="10032"/>
                </a:lnTo>
                <a:close/>
                <a:moveTo>
                  <a:pt x="49605" y="10041"/>
                </a:moveTo>
                <a:lnTo>
                  <a:pt x="49605" y="10637"/>
                </a:lnTo>
                <a:lnTo>
                  <a:pt x="49277" y="10637"/>
                </a:lnTo>
                <a:lnTo>
                  <a:pt x="49277" y="10041"/>
                </a:lnTo>
                <a:close/>
                <a:moveTo>
                  <a:pt x="14387" y="10291"/>
                </a:moveTo>
                <a:lnTo>
                  <a:pt x="14387" y="10775"/>
                </a:lnTo>
                <a:lnTo>
                  <a:pt x="13886" y="10775"/>
                </a:lnTo>
                <a:lnTo>
                  <a:pt x="13886" y="10291"/>
                </a:lnTo>
                <a:close/>
                <a:moveTo>
                  <a:pt x="15095" y="10291"/>
                </a:moveTo>
                <a:lnTo>
                  <a:pt x="15095" y="10775"/>
                </a:lnTo>
                <a:lnTo>
                  <a:pt x="14594" y="10775"/>
                </a:lnTo>
                <a:lnTo>
                  <a:pt x="14594" y="10291"/>
                </a:lnTo>
                <a:close/>
                <a:moveTo>
                  <a:pt x="15795" y="10291"/>
                </a:moveTo>
                <a:lnTo>
                  <a:pt x="15795" y="10775"/>
                </a:lnTo>
                <a:lnTo>
                  <a:pt x="15294" y="10775"/>
                </a:lnTo>
                <a:lnTo>
                  <a:pt x="15294" y="10291"/>
                </a:lnTo>
                <a:close/>
                <a:moveTo>
                  <a:pt x="73842" y="10041"/>
                </a:moveTo>
                <a:lnTo>
                  <a:pt x="73842" y="10870"/>
                </a:lnTo>
                <a:lnTo>
                  <a:pt x="73350" y="10870"/>
                </a:lnTo>
                <a:lnTo>
                  <a:pt x="73350" y="10041"/>
                </a:lnTo>
                <a:close/>
                <a:moveTo>
                  <a:pt x="74620" y="10041"/>
                </a:moveTo>
                <a:lnTo>
                  <a:pt x="74620" y="10870"/>
                </a:lnTo>
                <a:lnTo>
                  <a:pt x="74127" y="10870"/>
                </a:lnTo>
                <a:lnTo>
                  <a:pt x="74127" y="10041"/>
                </a:lnTo>
                <a:close/>
                <a:moveTo>
                  <a:pt x="75406" y="10041"/>
                </a:moveTo>
                <a:lnTo>
                  <a:pt x="75406" y="10870"/>
                </a:lnTo>
                <a:lnTo>
                  <a:pt x="74913" y="10870"/>
                </a:lnTo>
                <a:lnTo>
                  <a:pt x="74913" y="10041"/>
                </a:lnTo>
                <a:close/>
                <a:moveTo>
                  <a:pt x="76184" y="10041"/>
                </a:moveTo>
                <a:lnTo>
                  <a:pt x="76184" y="10870"/>
                </a:lnTo>
                <a:lnTo>
                  <a:pt x="75691" y="10870"/>
                </a:lnTo>
                <a:lnTo>
                  <a:pt x="75691" y="10041"/>
                </a:lnTo>
                <a:close/>
                <a:moveTo>
                  <a:pt x="76970" y="10041"/>
                </a:moveTo>
                <a:lnTo>
                  <a:pt x="76970" y="10870"/>
                </a:lnTo>
                <a:lnTo>
                  <a:pt x="76477" y="10870"/>
                </a:lnTo>
                <a:lnTo>
                  <a:pt x="76477" y="10041"/>
                </a:lnTo>
                <a:close/>
                <a:moveTo>
                  <a:pt x="77748" y="10041"/>
                </a:moveTo>
                <a:lnTo>
                  <a:pt x="77748" y="10870"/>
                </a:lnTo>
                <a:lnTo>
                  <a:pt x="77255" y="10870"/>
                </a:lnTo>
                <a:lnTo>
                  <a:pt x="77255" y="10041"/>
                </a:lnTo>
                <a:close/>
                <a:moveTo>
                  <a:pt x="78499" y="10041"/>
                </a:moveTo>
                <a:lnTo>
                  <a:pt x="78525" y="10870"/>
                </a:lnTo>
                <a:lnTo>
                  <a:pt x="78007" y="10870"/>
                </a:lnTo>
                <a:lnTo>
                  <a:pt x="78007" y="10041"/>
                </a:lnTo>
                <a:close/>
                <a:moveTo>
                  <a:pt x="79312" y="10041"/>
                </a:moveTo>
                <a:lnTo>
                  <a:pt x="79312" y="10870"/>
                </a:lnTo>
                <a:lnTo>
                  <a:pt x="78819" y="10870"/>
                </a:lnTo>
                <a:lnTo>
                  <a:pt x="78819" y="10041"/>
                </a:lnTo>
                <a:close/>
                <a:moveTo>
                  <a:pt x="14387" y="10957"/>
                </a:moveTo>
                <a:lnTo>
                  <a:pt x="14387" y="10991"/>
                </a:lnTo>
                <a:lnTo>
                  <a:pt x="13886" y="10991"/>
                </a:lnTo>
                <a:lnTo>
                  <a:pt x="13886" y="10957"/>
                </a:lnTo>
                <a:close/>
                <a:moveTo>
                  <a:pt x="15095" y="10957"/>
                </a:moveTo>
                <a:lnTo>
                  <a:pt x="15095" y="10991"/>
                </a:lnTo>
                <a:lnTo>
                  <a:pt x="14594" y="10991"/>
                </a:lnTo>
                <a:lnTo>
                  <a:pt x="14594" y="10957"/>
                </a:lnTo>
                <a:close/>
                <a:moveTo>
                  <a:pt x="15795" y="10957"/>
                </a:moveTo>
                <a:lnTo>
                  <a:pt x="15795" y="10991"/>
                </a:lnTo>
                <a:lnTo>
                  <a:pt x="15294" y="10991"/>
                </a:lnTo>
                <a:lnTo>
                  <a:pt x="15294" y="10957"/>
                </a:lnTo>
                <a:close/>
                <a:moveTo>
                  <a:pt x="30337" y="10525"/>
                </a:moveTo>
                <a:lnTo>
                  <a:pt x="30337" y="11294"/>
                </a:lnTo>
                <a:lnTo>
                  <a:pt x="29801" y="11294"/>
                </a:lnTo>
                <a:lnTo>
                  <a:pt x="29801" y="10525"/>
                </a:lnTo>
                <a:close/>
                <a:moveTo>
                  <a:pt x="29490" y="10542"/>
                </a:moveTo>
                <a:lnTo>
                  <a:pt x="29490" y="11320"/>
                </a:lnTo>
                <a:lnTo>
                  <a:pt x="28955" y="11320"/>
                </a:lnTo>
                <a:lnTo>
                  <a:pt x="28955" y="10542"/>
                </a:lnTo>
                <a:close/>
                <a:moveTo>
                  <a:pt x="28652" y="10568"/>
                </a:moveTo>
                <a:lnTo>
                  <a:pt x="28644" y="11337"/>
                </a:lnTo>
                <a:lnTo>
                  <a:pt x="28108" y="11337"/>
                </a:lnTo>
                <a:lnTo>
                  <a:pt x="28108" y="10568"/>
                </a:lnTo>
                <a:close/>
                <a:moveTo>
                  <a:pt x="27797" y="10594"/>
                </a:moveTo>
                <a:lnTo>
                  <a:pt x="27797" y="11363"/>
                </a:lnTo>
                <a:lnTo>
                  <a:pt x="27270" y="11363"/>
                </a:lnTo>
                <a:lnTo>
                  <a:pt x="27270" y="10594"/>
                </a:lnTo>
                <a:close/>
                <a:moveTo>
                  <a:pt x="26959" y="10620"/>
                </a:moveTo>
                <a:lnTo>
                  <a:pt x="26959" y="11389"/>
                </a:lnTo>
                <a:lnTo>
                  <a:pt x="26423" y="11389"/>
                </a:lnTo>
                <a:lnTo>
                  <a:pt x="26423" y="10620"/>
                </a:lnTo>
                <a:close/>
                <a:moveTo>
                  <a:pt x="26112" y="10637"/>
                </a:moveTo>
                <a:lnTo>
                  <a:pt x="26112" y="11415"/>
                </a:lnTo>
                <a:lnTo>
                  <a:pt x="25576" y="11415"/>
                </a:lnTo>
                <a:lnTo>
                  <a:pt x="25576" y="10637"/>
                </a:lnTo>
                <a:close/>
                <a:moveTo>
                  <a:pt x="25265" y="10663"/>
                </a:moveTo>
                <a:lnTo>
                  <a:pt x="25265" y="11432"/>
                </a:lnTo>
                <a:lnTo>
                  <a:pt x="24738" y="11432"/>
                </a:lnTo>
                <a:lnTo>
                  <a:pt x="24738" y="10663"/>
                </a:lnTo>
                <a:close/>
                <a:moveTo>
                  <a:pt x="24418" y="10689"/>
                </a:moveTo>
                <a:lnTo>
                  <a:pt x="24418" y="11458"/>
                </a:lnTo>
                <a:lnTo>
                  <a:pt x="23891" y="11458"/>
                </a:lnTo>
                <a:lnTo>
                  <a:pt x="23891" y="10689"/>
                </a:lnTo>
                <a:close/>
                <a:moveTo>
                  <a:pt x="45069" y="11017"/>
                </a:moveTo>
                <a:lnTo>
                  <a:pt x="45069" y="11622"/>
                </a:lnTo>
                <a:lnTo>
                  <a:pt x="44741" y="11622"/>
                </a:lnTo>
                <a:lnTo>
                  <a:pt x="44741" y="11017"/>
                </a:lnTo>
                <a:close/>
                <a:moveTo>
                  <a:pt x="45717" y="11026"/>
                </a:moveTo>
                <a:lnTo>
                  <a:pt x="45717" y="11622"/>
                </a:lnTo>
                <a:lnTo>
                  <a:pt x="45389" y="11622"/>
                </a:lnTo>
                <a:lnTo>
                  <a:pt x="45389" y="11026"/>
                </a:lnTo>
                <a:close/>
                <a:moveTo>
                  <a:pt x="46365" y="11034"/>
                </a:moveTo>
                <a:lnTo>
                  <a:pt x="46365" y="11631"/>
                </a:lnTo>
                <a:lnTo>
                  <a:pt x="46037" y="11631"/>
                </a:lnTo>
                <a:lnTo>
                  <a:pt x="46037" y="11034"/>
                </a:lnTo>
                <a:close/>
                <a:moveTo>
                  <a:pt x="47013" y="11043"/>
                </a:moveTo>
                <a:lnTo>
                  <a:pt x="47013" y="11639"/>
                </a:lnTo>
                <a:lnTo>
                  <a:pt x="46685" y="11639"/>
                </a:lnTo>
                <a:lnTo>
                  <a:pt x="46685" y="11043"/>
                </a:lnTo>
                <a:close/>
                <a:moveTo>
                  <a:pt x="47661" y="11052"/>
                </a:moveTo>
                <a:lnTo>
                  <a:pt x="47661" y="11648"/>
                </a:lnTo>
                <a:lnTo>
                  <a:pt x="47333" y="11648"/>
                </a:lnTo>
                <a:lnTo>
                  <a:pt x="47333" y="11052"/>
                </a:lnTo>
                <a:close/>
                <a:moveTo>
                  <a:pt x="48309" y="11060"/>
                </a:moveTo>
                <a:lnTo>
                  <a:pt x="48309" y="11657"/>
                </a:lnTo>
                <a:lnTo>
                  <a:pt x="47981" y="11657"/>
                </a:lnTo>
                <a:lnTo>
                  <a:pt x="47981" y="11060"/>
                </a:lnTo>
                <a:close/>
                <a:moveTo>
                  <a:pt x="48957" y="11069"/>
                </a:moveTo>
                <a:lnTo>
                  <a:pt x="48957" y="11665"/>
                </a:lnTo>
                <a:lnTo>
                  <a:pt x="48629" y="11665"/>
                </a:lnTo>
                <a:lnTo>
                  <a:pt x="48629" y="11069"/>
                </a:lnTo>
                <a:close/>
                <a:moveTo>
                  <a:pt x="49605" y="11069"/>
                </a:moveTo>
                <a:lnTo>
                  <a:pt x="49605" y="11674"/>
                </a:lnTo>
                <a:lnTo>
                  <a:pt x="49277" y="11674"/>
                </a:lnTo>
                <a:lnTo>
                  <a:pt x="49277" y="11069"/>
                </a:lnTo>
                <a:close/>
                <a:moveTo>
                  <a:pt x="830" y="11250"/>
                </a:moveTo>
                <a:lnTo>
                  <a:pt x="830" y="11976"/>
                </a:lnTo>
                <a:lnTo>
                  <a:pt x="432" y="11976"/>
                </a:lnTo>
                <a:lnTo>
                  <a:pt x="432" y="11250"/>
                </a:lnTo>
                <a:close/>
                <a:moveTo>
                  <a:pt x="1599" y="11250"/>
                </a:moveTo>
                <a:lnTo>
                  <a:pt x="1599" y="11976"/>
                </a:lnTo>
                <a:lnTo>
                  <a:pt x="1210" y="11976"/>
                </a:lnTo>
                <a:lnTo>
                  <a:pt x="1210" y="11250"/>
                </a:lnTo>
                <a:close/>
                <a:moveTo>
                  <a:pt x="2368" y="11250"/>
                </a:moveTo>
                <a:lnTo>
                  <a:pt x="2368" y="11976"/>
                </a:lnTo>
                <a:lnTo>
                  <a:pt x="1979" y="11976"/>
                </a:lnTo>
                <a:lnTo>
                  <a:pt x="1979" y="11250"/>
                </a:lnTo>
                <a:close/>
                <a:moveTo>
                  <a:pt x="3145" y="11250"/>
                </a:moveTo>
                <a:lnTo>
                  <a:pt x="3145" y="11976"/>
                </a:lnTo>
                <a:lnTo>
                  <a:pt x="2748" y="11976"/>
                </a:lnTo>
                <a:lnTo>
                  <a:pt x="2748" y="11250"/>
                </a:lnTo>
                <a:close/>
                <a:moveTo>
                  <a:pt x="3914" y="11250"/>
                </a:moveTo>
                <a:lnTo>
                  <a:pt x="3914" y="11976"/>
                </a:lnTo>
                <a:lnTo>
                  <a:pt x="3517" y="11976"/>
                </a:lnTo>
                <a:lnTo>
                  <a:pt x="3517" y="11250"/>
                </a:lnTo>
                <a:close/>
                <a:moveTo>
                  <a:pt x="4684" y="11250"/>
                </a:moveTo>
                <a:lnTo>
                  <a:pt x="4684" y="11976"/>
                </a:lnTo>
                <a:lnTo>
                  <a:pt x="4286" y="11976"/>
                </a:lnTo>
                <a:lnTo>
                  <a:pt x="4286" y="11250"/>
                </a:lnTo>
                <a:close/>
                <a:moveTo>
                  <a:pt x="5453" y="11250"/>
                </a:moveTo>
                <a:lnTo>
                  <a:pt x="5453" y="11976"/>
                </a:lnTo>
                <a:lnTo>
                  <a:pt x="5064" y="11976"/>
                </a:lnTo>
                <a:lnTo>
                  <a:pt x="5064" y="11250"/>
                </a:lnTo>
                <a:close/>
                <a:moveTo>
                  <a:pt x="6222" y="11250"/>
                </a:moveTo>
                <a:lnTo>
                  <a:pt x="6222" y="11976"/>
                </a:lnTo>
                <a:lnTo>
                  <a:pt x="5833" y="11976"/>
                </a:lnTo>
                <a:lnTo>
                  <a:pt x="5833" y="11250"/>
                </a:lnTo>
                <a:close/>
                <a:moveTo>
                  <a:pt x="6991" y="11250"/>
                </a:moveTo>
                <a:lnTo>
                  <a:pt x="6991" y="11976"/>
                </a:lnTo>
                <a:lnTo>
                  <a:pt x="6602" y="11976"/>
                </a:lnTo>
                <a:lnTo>
                  <a:pt x="6602" y="11250"/>
                </a:lnTo>
                <a:close/>
                <a:moveTo>
                  <a:pt x="7768" y="11250"/>
                </a:moveTo>
                <a:lnTo>
                  <a:pt x="7768" y="11976"/>
                </a:lnTo>
                <a:lnTo>
                  <a:pt x="7371" y="11976"/>
                </a:lnTo>
                <a:lnTo>
                  <a:pt x="7371" y="11250"/>
                </a:lnTo>
                <a:close/>
                <a:moveTo>
                  <a:pt x="8537" y="11250"/>
                </a:moveTo>
                <a:lnTo>
                  <a:pt x="8537" y="11976"/>
                </a:lnTo>
                <a:lnTo>
                  <a:pt x="8140" y="11976"/>
                </a:lnTo>
                <a:lnTo>
                  <a:pt x="8140" y="11250"/>
                </a:lnTo>
                <a:close/>
                <a:moveTo>
                  <a:pt x="9306" y="11250"/>
                </a:moveTo>
                <a:lnTo>
                  <a:pt x="9306" y="11976"/>
                </a:lnTo>
                <a:lnTo>
                  <a:pt x="8909" y="11976"/>
                </a:lnTo>
                <a:lnTo>
                  <a:pt x="8909" y="11250"/>
                </a:lnTo>
                <a:close/>
                <a:moveTo>
                  <a:pt x="73842" y="11432"/>
                </a:moveTo>
                <a:lnTo>
                  <a:pt x="73842" y="12270"/>
                </a:lnTo>
                <a:lnTo>
                  <a:pt x="73350" y="12270"/>
                </a:lnTo>
                <a:lnTo>
                  <a:pt x="73350" y="11432"/>
                </a:lnTo>
                <a:close/>
                <a:moveTo>
                  <a:pt x="74620" y="11432"/>
                </a:moveTo>
                <a:lnTo>
                  <a:pt x="74620" y="12270"/>
                </a:lnTo>
                <a:lnTo>
                  <a:pt x="74127" y="12270"/>
                </a:lnTo>
                <a:lnTo>
                  <a:pt x="74127" y="11432"/>
                </a:lnTo>
                <a:close/>
                <a:moveTo>
                  <a:pt x="75406" y="11432"/>
                </a:moveTo>
                <a:lnTo>
                  <a:pt x="75406" y="12270"/>
                </a:lnTo>
                <a:lnTo>
                  <a:pt x="74913" y="12270"/>
                </a:lnTo>
                <a:lnTo>
                  <a:pt x="74913" y="11432"/>
                </a:lnTo>
                <a:close/>
                <a:moveTo>
                  <a:pt x="76184" y="11432"/>
                </a:moveTo>
                <a:lnTo>
                  <a:pt x="76184" y="12270"/>
                </a:lnTo>
                <a:lnTo>
                  <a:pt x="75691" y="12270"/>
                </a:lnTo>
                <a:lnTo>
                  <a:pt x="75691" y="11432"/>
                </a:lnTo>
                <a:close/>
                <a:moveTo>
                  <a:pt x="76970" y="11432"/>
                </a:moveTo>
                <a:lnTo>
                  <a:pt x="76970" y="12270"/>
                </a:lnTo>
                <a:lnTo>
                  <a:pt x="76477" y="12270"/>
                </a:lnTo>
                <a:lnTo>
                  <a:pt x="76477" y="11432"/>
                </a:lnTo>
                <a:close/>
                <a:moveTo>
                  <a:pt x="77748" y="11432"/>
                </a:moveTo>
                <a:lnTo>
                  <a:pt x="77748" y="12270"/>
                </a:lnTo>
                <a:lnTo>
                  <a:pt x="77255" y="12270"/>
                </a:lnTo>
                <a:lnTo>
                  <a:pt x="77255" y="11432"/>
                </a:lnTo>
                <a:close/>
                <a:moveTo>
                  <a:pt x="78499" y="11432"/>
                </a:moveTo>
                <a:lnTo>
                  <a:pt x="78525" y="12270"/>
                </a:lnTo>
                <a:lnTo>
                  <a:pt x="78007" y="12270"/>
                </a:lnTo>
                <a:lnTo>
                  <a:pt x="78007" y="11432"/>
                </a:lnTo>
                <a:close/>
                <a:moveTo>
                  <a:pt x="79312" y="11432"/>
                </a:moveTo>
                <a:lnTo>
                  <a:pt x="79312" y="12270"/>
                </a:lnTo>
                <a:lnTo>
                  <a:pt x="78819" y="12270"/>
                </a:lnTo>
                <a:lnTo>
                  <a:pt x="78819" y="11432"/>
                </a:lnTo>
                <a:close/>
                <a:moveTo>
                  <a:pt x="64441" y="11155"/>
                </a:moveTo>
                <a:lnTo>
                  <a:pt x="64398" y="11233"/>
                </a:lnTo>
                <a:lnTo>
                  <a:pt x="64398" y="12210"/>
                </a:lnTo>
                <a:lnTo>
                  <a:pt x="64398" y="12426"/>
                </a:lnTo>
                <a:lnTo>
                  <a:pt x="64018" y="12426"/>
                </a:lnTo>
                <a:lnTo>
                  <a:pt x="64018" y="12210"/>
                </a:lnTo>
                <a:lnTo>
                  <a:pt x="64009" y="12210"/>
                </a:lnTo>
                <a:lnTo>
                  <a:pt x="64009" y="11233"/>
                </a:lnTo>
                <a:lnTo>
                  <a:pt x="64018" y="11233"/>
                </a:lnTo>
                <a:lnTo>
                  <a:pt x="63975" y="11155"/>
                </a:lnTo>
                <a:close/>
                <a:moveTo>
                  <a:pt x="65366" y="11155"/>
                </a:moveTo>
                <a:lnTo>
                  <a:pt x="65348" y="11233"/>
                </a:lnTo>
                <a:lnTo>
                  <a:pt x="65348" y="12210"/>
                </a:lnTo>
                <a:lnTo>
                  <a:pt x="65340" y="12210"/>
                </a:lnTo>
                <a:lnTo>
                  <a:pt x="65340" y="12426"/>
                </a:lnTo>
                <a:lnTo>
                  <a:pt x="64942" y="12426"/>
                </a:lnTo>
                <a:lnTo>
                  <a:pt x="64942" y="12210"/>
                </a:lnTo>
                <a:lnTo>
                  <a:pt x="64934" y="12210"/>
                </a:lnTo>
                <a:lnTo>
                  <a:pt x="64934" y="11233"/>
                </a:lnTo>
                <a:lnTo>
                  <a:pt x="64891" y="11155"/>
                </a:lnTo>
                <a:close/>
                <a:moveTo>
                  <a:pt x="66342" y="11155"/>
                </a:moveTo>
                <a:lnTo>
                  <a:pt x="66299" y="11233"/>
                </a:lnTo>
                <a:lnTo>
                  <a:pt x="66299" y="12210"/>
                </a:lnTo>
                <a:lnTo>
                  <a:pt x="66299" y="12426"/>
                </a:lnTo>
                <a:lnTo>
                  <a:pt x="65919" y="12426"/>
                </a:lnTo>
                <a:lnTo>
                  <a:pt x="65919" y="12210"/>
                </a:lnTo>
                <a:lnTo>
                  <a:pt x="65910" y="12210"/>
                </a:lnTo>
                <a:lnTo>
                  <a:pt x="65910" y="11233"/>
                </a:lnTo>
                <a:lnTo>
                  <a:pt x="65919" y="11233"/>
                </a:lnTo>
                <a:lnTo>
                  <a:pt x="65876" y="11155"/>
                </a:lnTo>
                <a:close/>
                <a:moveTo>
                  <a:pt x="67293" y="11155"/>
                </a:moveTo>
                <a:lnTo>
                  <a:pt x="67249" y="11233"/>
                </a:lnTo>
                <a:lnTo>
                  <a:pt x="67249" y="12210"/>
                </a:lnTo>
                <a:lnTo>
                  <a:pt x="67241" y="12210"/>
                </a:lnTo>
                <a:lnTo>
                  <a:pt x="67241" y="12426"/>
                </a:lnTo>
                <a:lnTo>
                  <a:pt x="66861" y="12426"/>
                </a:lnTo>
                <a:lnTo>
                  <a:pt x="66861" y="12210"/>
                </a:lnTo>
                <a:lnTo>
                  <a:pt x="66852" y="12210"/>
                </a:lnTo>
                <a:lnTo>
                  <a:pt x="66852" y="11233"/>
                </a:lnTo>
                <a:lnTo>
                  <a:pt x="66861" y="11233"/>
                </a:lnTo>
                <a:lnTo>
                  <a:pt x="66817" y="11155"/>
                </a:lnTo>
                <a:close/>
                <a:moveTo>
                  <a:pt x="68243" y="11155"/>
                </a:moveTo>
                <a:lnTo>
                  <a:pt x="68200" y="11233"/>
                </a:lnTo>
                <a:lnTo>
                  <a:pt x="68200" y="12210"/>
                </a:lnTo>
                <a:lnTo>
                  <a:pt x="68200" y="12426"/>
                </a:lnTo>
                <a:lnTo>
                  <a:pt x="67820" y="12426"/>
                </a:lnTo>
                <a:lnTo>
                  <a:pt x="67820" y="12210"/>
                </a:lnTo>
                <a:lnTo>
                  <a:pt x="67811" y="12210"/>
                </a:lnTo>
                <a:lnTo>
                  <a:pt x="67811" y="11233"/>
                </a:lnTo>
                <a:lnTo>
                  <a:pt x="67820" y="11233"/>
                </a:lnTo>
                <a:lnTo>
                  <a:pt x="67776" y="11155"/>
                </a:lnTo>
                <a:close/>
                <a:moveTo>
                  <a:pt x="30337" y="11821"/>
                </a:moveTo>
                <a:lnTo>
                  <a:pt x="30337" y="12590"/>
                </a:lnTo>
                <a:lnTo>
                  <a:pt x="29801" y="12590"/>
                </a:lnTo>
                <a:lnTo>
                  <a:pt x="29801" y="11821"/>
                </a:lnTo>
                <a:close/>
                <a:moveTo>
                  <a:pt x="29490" y="11838"/>
                </a:moveTo>
                <a:lnTo>
                  <a:pt x="29490" y="12616"/>
                </a:lnTo>
                <a:lnTo>
                  <a:pt x="28955" y="12616"/>
                </a:lnTo>
                <a:lnTo>
                  <a:pt x="28955" y="11838"/>
                </a:lnTo>
                <a:close/>
                <a:moveTo>
                  <a:pt x="28652" y="11864"/>
                </a:moveTo>
                <a:lnTo>
                  <a:pt x="28644" y="12633"/>
                </a:lnTo>
                <a:lnTo>
                  <a:pt x="28108" y="12633"/>
                </a:lnTo>
                <a:lnTo>
                  <a:pt x="28108" y="11864"/>
                </a:lnTo>
                <a:close/>
                <a:moveTo>
                  <a:pt x="27797" y="11890"/>
                </a:moveTo>
                <a:lnTo>
                  <a:pt x="27797" y="12659"/>
                </a:lnTo>
                <a:lnTo>
                  <a:pt x="27270" y="12659"/>
                </a:lnTo>
                <a:lnTo>
                  <a:pt x="27270" y="11890"/>
                </a:lnTo>
                <a:close/>
                <a:moveTo>
                  <a:pt x="26959" y="11916"/>
                </a:moveTo>
                <a:lnTo>
                  <a:pt x="26959" y="12685"/>
                </a:lnTo>
                <a:lnTo>
                  <a:pt x="26423" y="12685"/>
                </a:lnTo>
                <a:lnTo>
                  <a:pt x="26423" y="11916"/>
                </a:lnTo>
                <a:close/>
                <a:moveTo>
                  <a:pt x="26112" y="11933"/>
                </a:moveTo>
                <a:lnTo>
                  <a:pt x="26112" y="12711"/>
                </a:lnTo>
                <a:lnTo>
                  <a:pt x="25576" y="12711"/>
                </a:lnTo>
                <a:lnTo>
                  <a:pt x="25576" y="11933"/>
                </a:lnTo>
                <a:close/>
                <a:moveTo>
                  <a:pt x="25265" y="11959"/>
                </a:moveTo>
                <a:lnTo>
                  <a:pt x="25265" y="12728"/>
                </a:lnTo>
                <a:lnTo>
                  <a:pt x="24738" y="12728"/>
                </a:lnTo>
                <a:lnTo>
                  <a:pt x="24738" y="11959"/>
                </a:lnTo>
                <a:close/>
                <a:moveTo>
                  <a:pt x="24418" y="11985"/>
                </a:moveTo>
                <a:lnTo>
                  <a:pt x="24418" y="12754"/>
                </a:lnTo>
                <a:lnTo>
                  <a:pt x="23891" y="12754"/>
                </a:lnTo>
                <a:lnTo>
                  <a:pt x="23891" y="11985"/>
                </a:lnTo>
                <a:close/>
                <a:moveTo>
                  <a:pt x="33422" y="11734"/>
                </a:moveTo>
                <a:lnTo>
                  <a:pt x="33379" y="11803"/>
                </a:lnTo>
                <a:lnTo>
                  <a:pt x="33379" y="12685"/>
                </a:lnTo>
                <a:lnTo>
                  <a:pt x="33379" y="12875"/>
                </a:lnTo>
                <a:lnTo>
                  <a:pt x="33042" y="12875"/>
                </a:lnTo>
                <a:lnTo>
                  <a:pt x="33042" y="12685"/>
                </a:lnTo>
                <a:lnTo>
                  <a:pt x="33033" y="12685"/>
                </a:lnTo>
                <a:lnTo>
                  <a:pt x="33033" y="11803"/>
                </a:lnTo>
                <a:lnTo>
                  <a:pt x="32998" y="11734"/>
                </a:lnTo>
                <a:close/>
                <a:moveTo>
                  <a:pt x="34269" y="11734"/>
                </a:moveTo>
                <a:lnTo>
                  <a:pt x="34234" y="11803"/>
                </a:lnTo>
                <a:lnTo>
                  <a:pt x="34234" y="12685"/>
                </a:lnTo>
                <a:lnTo>
                  <a:pt x="34234" y="12875"/>
                </a:lnTo>
                <a:lnTo>
                  <a:pt x="33888" y="12875"/>
                </a:lnTo>
                <a:lnTo>
                  <a:pt x="33888" y="12685"/>
                </a:lnTo>
                <a:lnTo>
                  <a:pt x="33880" y="12685"/>
                </a:lnTo>
                <a:lnTo>
                  <a:pt x="33880" y="11803"/>
                </a:lnTo>
                <a:lnTo>
                  <a:pt x="33845" y="11734"/>
                </a:lnTo>
                <a:close/>
                <a:moveTo>
                  <a:pt x="35124" y="11734"/>
                </a:moveTo>
                <a:lnTo>
                  <a:pt x="35089" y="11803"/>
                </a:lnTo>
                <a:lnTo>
                  <a:pt x="35089" y="12685"/>
                </a:lnTo>
                <a:lnTo>
                  <a:pt x="35081" y="12685"/>
                </a:lnTo>
                <a:lnTo>
                  <a:pt x="35081" y="12875"/>
                </a:lnTo>
                <a:lnTo>
                  <a:pt x="34744" y="12875"/>
                </a:lnTo>
                <a:lnTo>
                  <a:pt x="34744" y="12685"/>
                </a:lnTo>
                <a:lnTo>
                  <a:pt x="34735" y="12685"/>
                </a:lnTo>
                <a:lnTo>
                  <a:pt x="34735" y="11803"/>
                </a:lnTo>
                <a:lnTo>
                  <a:pt x="34744" y="11803"/>
                </a:lnTo>
                <a:lnTo>
                  <a:pt x="34701" y="11734"/>
                </a:lnTo>
                <a:close/>
                <a:moveTo>
                  <a:pt x="35979" y="11734"/>
                </a:moveTo>
                <a:lnTo>
                  <a:pt x="35945" y="11803"/>
                </a:lnTo>
                <a:lnTo>
                  <a:pt x="35945" y="12685"/>
                </a:lnTo>
                <a:lnTo>
                  <a:pt x="35936" y="12685"/>
                </a:lnTo>
                <a:lnTo>
                  <a:pt x="35936" y="12875"/>
                </a:lnTo>
                <a:lnTo>
                  <a:pt x="35599" y="12875"/>
                </a:lnTo>
                <a:lnTo>
                  <a:pt x="35599" y="12685"/>
                </a:lnTo>
                <a:lnTo>
                  <a:pt x="35591" y="12685"/>
                </a:lnTo>
                <a:lnTo>
                  <a:pt x="35591" y="11803"/>
                </a:lnTo>
                <a:lnTo>
                  <a:pt x="35599" y="11803"/>
                </a:lnTo>
                <a:lnTo>
                  <a:pt x="35556" y="11734"/>
                </a:lnTo>
                <a:close/>
                <a:moveTo>
                  <a:pt x="36835" y="11734"/>
                </a:moveTo>
                <a:lnTo>
                  <a:pt x="36800" y="11803"/>
                </a:lnTo>
                <a:lnTo>
                  <a:pt x="36800" y="12685"/>
                </a:lnTo>
                <a:lnTo>
                  <a:pt x="36792" y="12685"/>
                </a:lnTo>
                <a:lnTo>
                  <a:pt x="36792" y="12875"/>
                </a:lnTo>
                <a:lnTo>
                  <a:pt x="36455" y="12875"/>
                </a:lnTo>
                <a:lnTo>
                  <a:pt x="36455" y="12685"/>
                </a:lnTo>
                <a:lnTo>
                  <a:pt x="36446" y="12685"/>
                </a:lnTo>
                <a:lnTo>
                  <a:pt x="36446" y="11803"/>
                </a:lnTo>
                <a:lnTo>
                  <a:pt x="36455" y="11803"/>
                </a:lnTo>
                <a:lnTo>
                  <a:pt x="36411" y="11734"/>
                </a:lnTo>
                <a:close/>
                <a:moveTo>
                  <a:pt x="37690" y="11734"/>
                </a:moveTo>
                <a:lnTo>
                  <a:pt x="37656" y="11803"/>
                </a:lnTo>
                <a:lnTo>
                  <a:pt x="37656" y="12685"/>
                </a:lnTo>
                <a:lnTo>
                  <a:pt x="37647" y="12685"/>
                </a:lnTo>
                <a:lnTo>
                  <a:pt x="37647" y="12875"/>
                </a:lnTo>
                <a:lnTo>
                  <a:pt x="37293" y="12875"/>
                </a:lnTo>
                <a:lnTo>
                  <a:pt x="37293" y="12685"/>
                </a:lnTo>
                <a:lnTo>
                  <a:pt x="37293" y="11803"/>
                </a:lnTo>
                <a:lnTo>
                  <a:pt x="37250" y="11734"/>
                </a:lnTo>
                <a:close/>
                <a:moveTo>
                  <a:pt x="830" y="12305"/>
                </a:moveTo>
                <a:lnTo>
                  <a:pt x="830" y="13030"/>
                </a:lnTo>
                <a:lnTo>
                  <a:pt x="432" y="13030"/>
                </a:lnTo>
                <a:lnTo>
                  <a:pt x="432" y="12305"/>
                </a:lnTo>
                <a:close/>
                <a:moveTo>
                  <a:pt x="1599" y="12305"/>
                </a:moveTo>
                <a:lnTo>
                  <a:pt x="1599" y="13030"/>
                </a:lnTo>
                <a:lnTo>
                  <a:pt x="1210" y="13030"/>
                </a:lnTo>
                <a:lnTo>
                  <a:pt x="1210" y="12305"/>
                </a:lnTo>
                <a:close/>
                <a:moveTo>
                  <a:pt x="2368" y="12305"/>
                </a:moveTo>
                <a:lnTo>
                  <a:pt x="2368" y="13030"/>
                </a:lnTo>
                <a:lnTo>
                  <a:pt x="1979" y="13030"/>
                </a:lnTo>
                <a:lnTo>
                  <a:pt x="1979" y="12305"/>
                </a:lnTo>
                <a:close/>
                <a:moveTo>
                  <a:pt x="3145" y="12305"/>
                </a:moveTo>
                <a:lnTo>
                  <a:pt x="3145" y="13030"/>
                </a:lnTo>
                <a:lnTo>
                  <a:pt x="2748" y="13030"/>
                </a:lnTo>
                <a:lnTo>
                  <a:pt x="2748" y="12305"/>
                </a:lnTo>
                <a:close/>
                <a:moveTo>
                  <a:pt x="3914" y="12305"/>
                </a:moveTo>
                <a:lnTo>
                  <a:pt x="3914" y="13030"/>
                </a:lnTo>
                <a:lnTo>
                  <a:pt x="3517" y="13030"/>
                </a:lnTo>
                <a:lnTo>
                  <a:pt x="3517" y="12305"/>
                </a:lnTo>
                <a:close/>
                <a:moveTo>
                  <a:pt x="4684" y="12305"/>
                </a:moveTo>
                <a:lnTo>
                  <a:pt x="4684" y="13030"/>
                </a:lnTo>
                <a:lnTo>
                  <a:pt x="4286" y="13030"/>
                </a:lnTo>
                <a:lnTo>
                  <a:pt x="4286" y="12305"/>
                </a:lnTo>
                <a:close/>
                <a:moveTo>
                  <a:pt x="5453" y="12305"/>
                </a:moveTo>
                <a:lnTo>
                  <a:pt x="5453" y="13030"/>
                </a:lnTo>
                <a:lnTo>
                  <a:pt x="5064" y="13030"/>
                </a:lnTo>
                <a:lnTo>
                  <a:pt x="5064" y="12305"/>
                </a:lnTo>
                <a:close/>
                <a:moveTo>
                  <a:pt x="6222" y="12305"/>
                </a:moveTo>
                <a:lnTo>
                  <a:pt x="6222" y="13030"/>
                </a:lnTo>
                <a:lnTo>
                  <a:pt x="5833" y="13030"/>
                </a:lnTo>
                <a:lnTo>
                  <a:pt x="5833" y="12305"/>
                </a:lnTo>
                <a:close/>
                <a:moveTo>
                  <a:pt x="6991" y="12305"/>
                </a:moveTo>
                <a:lnTo>
                  <a:pt x="6991" y="13030"/>
                </a:lnTo>
                <a:lnTo>
                  <a:pt x="6602" y="13030"/>
                </a:lnTo>
                <a:lnTo>
                  <a:pt x="6602" y="12305"/>
                </a:lnTo>
                <a:close/>
                <a:moveTo>
                  <a:pt x="7768" y="12305"/>
                </a:moveTo>
                <a:lnTo>
                  <a:pt x="7768" y="13030"/>
                </a:lnTo>
                <a:lnTo>
                  <a:pt x="7371" y="13030"/>
                </a:lnTo>
                <a:lnTo>
                  <a:pt x="7371" y="12305"/>
                </a:lnTo>
                <a:close/>
                <a:moveTo>
                  <a:pt x="8537" y="12305"/>
                </a:moveTo>
                <a:lnTo>
                  <a:pt x="8537" y="13030"/>
                </a:lnTo>
                <a:lnTo>
                  <a:pt x="8140" y="13030"/>
                </a:lnTo>
                <a:lnTo>
                  <a:pt x="8140" y="12305"/>
                </a:lnTo>
                <a:close/>
                <a:moveTo>
                  <a:pt x="9306" y="12305"/>
                </a:moveTo>
                <a:lnTo>
                  <a:pt x="9306" y="13030"/>
                </a:lnTo>
                <a:lnTo>
                  <a:pt x="8909" y="13030"/>
                </a:lnTo>
                <a:lnTo>
                  <a:pt x="8909" y="12305"/>
                </a:lnTo>
                <a:close/>
                <a:moveTo>
                  <a:pt x="33387" y="13635"/>
                </a:moveTo>
                <a:lnTo>
                  <a:pt x="33387" y="13659"/>
                </a:lnTo>
                <a:lnTo>
                  <a:pt x="33379" y="13635"/>
                </a:lnTo>
                <a:close/>
                <a:moveTo>
                  <a:pt x="35953" y="13635"/>
                </a:moveTo>
                <a:lnTo>
                  <a:pt x="35953" y="13659"/>
                </a:lnTo>
                <a:lnTo>
                  <a:pt x="35945" y="13635"/>
                </a:lnTo>
                <a:close/>
                <a:moveTo>
                  <a:pt x="34243" y="13635"/>
                </a:moveTo>
                <a:lnTo>
                  <a:pt x="34243" y="13665"/>
                </a:lnTo>
                <a:lnTo>
                  <a:pt x="34234" y="13635"/>
                </a:lnTo>
                <a:close/>
                <a:moveTo>
                  <a:pt x="74620" y="12832"/>
                </a:moveTo>
                <a:lnTo>
                  <a:pt x="74620" y="13670"/>
                </a:lnTo>
                <a:lnTo>
                  <a:pt x="74127" y="13670"/>
                </a:lnTo>
                <a:lnTo>
                  <a:pt x="74127" y="12832"/>
                </a:lnTo>
                <a:close/>
                <a:moveTo>
                  <a:pt x="75406" y="12832"/>
                </a:moveTo>
                <a:lnTo>
                  <a:pt x="75406" y="13670"/>
                </a:lnTo>
                <a:lnTo>
                  <a:pt x="74913" y="13670"/>
                </a:lnTo>
                <a:lnTo>
                  <a:pt x="74913" y="12832"/>
                </a:lnTo>
                <a:close/>
                <a:moveTo>
                  <a:pt x="76184" y="12832"/>
                </a:moveTo>
                <a:lnTo>
                  <a:pt x="76184" y="13670"/>
                </a:lnTo>
                <a:lnTo>
                  <a:pt x="75691" y="13670"/>
                </a:lnTo>
                <a:lnTo>
                  <a:pt x="75691" y="12832"/>
                </a:lnTo>
                <a:close/>
                <a:moveTo>
                  <a:pt x="76970" y="12832"/>
                </a:moveTo>
                <a:lnTo>
                  <a:pt x="76970" y="13670"/>
                </a:lnTo>
                <a:lnTo>
                  <a:pt x="76477" y="13670"/>
                </a:lnTo>
                <a:lnTo>
                  <a:pt x="76477" y="12832"/>
                </a:lnTo>
                <a:close/>
                <a:moveTo>
                  <a:pt x="77748" y="12832"/>
                </a:moveTo>
                <a:lnTo>
                  <a:pt x="77748" y="13670"/>
                </a:lnTo>
                <a:lnTo>
                  <a:pt x="77255" y="13670"/>
                </a:lnTo>
                <a:lnTo>
                  <a:pt x="77255" y="12832"/>
                </a:lnTo>
                <a:close/>
                <a:moveTo>
                  <a:pt x="78499" y="12832"/>
                </a:moveTo>
                <a:lnTo>
                  <a:pt x="78525" y="13670"/>
                </a:lnTo>
                <a:lnTo>
                  <a:pt x="78007" y="13670"/>
                </a:lnTo>
                <a:lnTo>
                  <a:pt x="78007" y="12832"/>
                </a:lnTo>
                <a:close/>
                <a:moveTo>
                  <a:pt x="79312" y="12832"/>
                </a:moveTo>
                <a:lnTo>
                  <a:pt x="79312" y="13670"/>
                </a:lnTo>
                <a:lnTo>
                  <a:pt x="78819" y="13670"/>
                </a:lnTo>
                <a:lnTo>
                  <a:pt x="78819" y="12832"/>
                </a:lnTo>
                <a:close/>
                <a:moveTo>
                  <a:pt x="42477" y="13169"/>
                </a:moveTo>
                <a:lnTo>
                  <a:pt x="42477" y="13773"/>
                </a:lnTo>
                <a:lnTo>
                  <a:pt x="42149" y="13773"/>
                </a:lnTo>
                <a:lnTo>
                  <a:pt x="42149" y="13169"/>
                </a:lnTo>
                <a:close/>
                <a:moveTo>
                  <a:pt x="43125" y="13186"/>
                </a:moveTo>
                <a:lnTo>
                  <a:pt x="43125" y="13782"/>
                </a:lnTo>
                <a:lnTo>
                  <a:pt x="42797" y="13782"/>
                </a:lnTo>
                <a:lnTo>
                  <a:pt x="42797" y="13186"/>
                </a:lnTo>
                <a:close/>
                <a:moveTo>
                  <a:pt x="43773" y="13195"/>
                </a:moveTo>
                <a:lnTo>
                  <a:pt x="43773" y="13791"/>
                </a:lnTo>
                <a:lnTo>
                  <a:pt x="43445" y="13791"/>
                </a:lnTo>
                <a:lnTo>
                  <a:pt x="43445" y="13195"/>
                </a:lnTo>
                <a:close/>
                <a:moveTo>
                  <a:pt x="44404" y="13203"/>
                </a:moveTo>
                <a:lnTo>
                  <a:pt x="44421" y="13799"/>
                </a:lnTo>
                <a:lnTo>
                  <a:pt x="44076" y="13799"/>
                </a:lnTo>
                <a:lnTo>
                  <a:pt x="44076" y="13203"/>
                </a:lnTo>
                <a:close/>
                <a:moveTo>
                  <a:pt x="45069" y="13212"/>
                </a:moveTo>
                <a:lnTo>
                  <a:pt x="45069" y="13817"/>
                </a:lnTo>
                <a:lnTo>
                  <a:pt x="44741" y="13817"/>
                </a:lnTo>
                <a:lnTo>
                  <a:pt x="44741" y="13212"/>
                </a:lnTo>
                <a:close/>
                <a:moveTo>
                  <a:pt x="45717" y="13220"/>
                </a:moveTo>
                <a:lnTo>
                  <a:pt x="45717" y="13825"/>
                </a:lnTo>
                <a:lnTo>
                  <a:pt x="45389" y="13825"/>
                </a:lnTo>
                <a:lnTo>
                  <a:pt x="45389" y="13220"/>
                </a:lnTo>
                <a:close/>
                <a:moveTo>
                  <a:pt x="46365" y="13229"/>
                </a:moveTo>
                <a:lnTo>
                  <a:pt x="46365" y="13825"/>
                </a:lnTo>
                <a:lnTo>
                  <a:pt x="46037" y="13825"/>
                </a:lnTo>
                <a:lnTo>
                  <a:pt x="46037" y="13229"/>
                </a:lnTo>
                <a:close/>
                <a:moveTo>
                  <a:pt x="47013" y="13238"/>
                </a:moveTo>
                <a:lnTo>
                  <a:pt x="47013" y="13834"/>
                </a:lnTo>
                <a:lnTo>
                  <a:pt x="46685" y="13834"/>
                </a:lnTo>
                <a:lnTo>
                  <a:pt x="46685" y="13238"/>
                </a:lnTo>
                <a:close/>
                <a:moveTo>
                  <a:pt x="47661" y="13246"/>
                </a:moveTo>
                <a:lnTo>
                  <a:pt x="47661" y="13843"/>
                </a:lnTo>
                <a:lnTo>
                  <a:pt x="47333" y="13843"/>
                </a:lnTo>
                <a:lnTo>
                  <a:pt x="47333" y="13246"/>
                </a:lnTo>
                <a:close/>
                <a:moveTo>
                  <a:pt x="48309" y="13255"/>
                </a:moveTo>
                <a:lnTo>
                  <a:pt x="48309" y="13851"/>
                </a:lnTo>
                <a:lnTo>
                  <a:pt x="47981" y="13851"/>
                </a:lnTo>
                <a:lnTo>
                  <a:pt x="47981" y="13255"/>
                </a:lnTo>
                <a:close/>
                <a:moveTo>
                  <a:pt x="48957" y="13264"/>
                </a:moveTo>
                <a:lnTo>
                  <a:pt x="48957" y="13860"/>
                </a:lnTo>
                <a:lnTo>
                  <a:pt x="48629" y="13860"/>
                </a:lnTo>
                <a:lnTo>
                  <a:pt x="48629" y="13264"/>
                </a:lnTo>
                <a:close/>
                <a:moveTo>
                  <a:pt x="49605" y="13272"/>
                </a:moveTo>
                <a:lnTo>
                  <a:pt x="49605" y="13868"/>
                </a:lnTo>
                <a:lnTo>
                  <a:pt x="49277" y="13868"/>
                </a:lnTo>
                <a:lnTo>
                  <a:pt x="49277" y="13272"/>
                </a:lnTo>
                <a:close/>
                <a:moveTo>
                  <a:pt x="30337" y="13117"/>
                </a:moveTo>
                <a:lnTo>
                  <a:pt x="30337" y="13886"/>
                </a:lnTo>
                <a:lnTo>
                  <a:pt x="29801" y="13886"/>
                </a:lnTo>
                <a:lnTo>
                  <a:pt x="29801" y="13117"/>
                </a:lnTo>
                <a:close/>
                <a:moveTo>
                  <a:pt x="29490" y="13134"/>
                </a:moveTo>
                <a:lnTo>
                  <a:pt x="29490" y="13912"/>
                </a:lnTo>
                <a:lnTo>
                  <a:pt x="28955" y="13912"/>
                </a:lnTo>
                <a:lnTo>
                  <a:pt x="28955" y="13134"/>
                </a:lnTo>
                <a:close/>
                <a:moveTo>
                  <a:pt x="28652" y="13160"/>
                </a:moveTo>
                <a:lnTo>
                  <a:pt x="28644" y="13929"/>
                </a:lnTo>
                <a:lnTo>
                  <a:pt x="28108" y="13929"/>
                </a:lnTo>
                <a:lnTo>
                  <a:pt x="28108" y="13160"/>
                </a:lnTo>
                <a:close/>
                <a:moveTo>
                  <a:pt x="27797" y="13186"/>
                </a:moveTo>
                <a:lnTo>
                  <a:pt x="27797" y="13955"/>
                </a:lnTo>
                <a:lnTo>
                  <a:pt x="27270" y="13955"/>
                </a:lnTo>
                <a:lnTo>
                  <a:pt x="27270" y="13186"/>
                </a:lnTo>
                <a:close/>
                <a:moveTo>
                  <a:pt x="26959" y="13212"/>
                </a:moveTo>
                <a:lnTo>
                  <a:pt x="26959" y="13981"/>
                </a:lnTo>
                <a:lnTo>
                  <a:pt x="26423" y="13981"/>
                </a:lnTo>
                <a:lnTo>
                  <a:pt x="26423" y="13212"/>
                </a:lnTo>
                <a:close/>
                <a:moveTo>
                  <a:pt x="26112" y="13229"/>
                </a:moveTo>
                <a:lnTo>
                  <a:pt x="26112" y="14007"/>
                </a:lnTo>
                <a:lnTo>
                  <a:pt x="25576" y="14007"/>
                </a:lnTo>
                <a:lnTo>
                  <a:pt x="25576" y="13229"/>
                </a:lnTo>
                <a:close/>
                <a:moveTo>
                  <a:pt x="25265" y="13255"/>
                </a:moveTo>
                <a:lnTo>
                  <a:pt x="25265" y="14024"/>
                </a:lnTo>
                <a:lnTo>
                  <a:pt x="24738" y="14024"/>
                </a:lnTo>
                <a:lnTo>
                  <a:pt x="24738" y="13255"/>
                </a:lnTo>
                <a:close/>
                <a:moveTo>
                  <a:pt x="24418" y="13281"/>
                </a:moveTo>
                <a:lnTo>
                  <a:pt x="24418" y="14050"/>
                </a:lnTo>
                <a:lnTo>
                  <a:pt x="23891" y="14050"/>
                </a:lnTo>
                <a:lnTo>
                  <a:pt x="23891" y="13281"/>
                </a:lnTo>
                <a:close/>
                <a:moveTo>
                  <a:pt x="830" y="13359"/>
                </a:moveTo>
                <a:lnTo>
                  <a:pt x="830" y="14085"/>
                </a:lnTo>
                <a:lnTo>
                  <a:pt x="432" y="14085"/>
                </a:lnTo>
                <a:lnTo>
                  <a:pt x="432" y="13359"/>
                </a:lnTo>
                <a:close/>
                <a:moveTo>
                  <a:pt x="1599" y="13359"/>
                </a:moveTo>
                <a:lnTo>
                  <a:pt x="1599" y="14085"/>
                </a:lnTo>
                <a:lnTo>
                  <a:pt x="1210" y="14085"/>
                </a:lnTo>
                <a:lnTo>
                  <a:pt x="1210" y="13359"/>
                </a:lnTo>
                <a:close/>
                <a:moveTo>
                  <a:pt x="2368" y="13359"/>
                </a:moveTo>
                <a:lnTo>
                  <a:pt x="2368" y="14085"/>
                </a:lnTo>
                <a:lnTo>
                  <a:pt x="1979" y="14085"/>
                </a:lnTo>
                <a:lnTo>
                  <a:pt x="1979" y="13359"/>
                </a:lnTo>
                <a:close/>
                <a:moveTo>
                  <a:pt x="3145" y="13359"/>
                </a:moveTo>
                <a:lnTo>
                  <a:pt x="3145" y="14085"/>
                </a:lnTo>
                <a:lnTo>
                  <a:pt x="2748" y="14085"/>
                </a:lnTo>
                <a:lnTo>
                  <a:pt x="2748" y="13359"/>
                </a:lnTo>
                <a:close/>
                <a:moveTo>
                  <a:pt x="3914" y="13359"/>
                </a:moveTo>
                <a:lnTo>
                  <a:pt x="3914" y="14085"/>
                </a:lnTo>
                <a:lnTo>
                  <a:pt x="3517" y="14085"/>
                </a:lnTo>
                <a:lnTo>
                  <a:pt x="3517" y="13359"/>
                </a:lnTo>
                <a:close/>
                <a:moveTo>
                  <a:pt x="4684" y="13359"/>
                </a:moveTo>
                <a:lnTo>
                  <a:pt x="4684" y="14085"/>
                </a:lnTo>
                <a:lnTo>
                  <a:pt x="4286" y="14085"/>
                </a:lnTo>
                <a:lnTo>
                  <a:pt x="4286" y="13359"/>
                </a:lnTo>
                <a:close/>
                <a:moveTo>
                  <a:pt x="5453" y="13359"/>
                </a:moveTo>
                <a:lnTo>
                  <a:pt x="5453" y="14085"/>
                </a:lnTo>
                <a:lnTo>
                  <a:pt x="5064" y="14085"/>
                </a:lnTo>
                <a:lnTo>
                  <a:pt x="5064" y="13359"/>
                </a:lnTo>
                <a:close/>
                <a:moveTo>
                  <a:pt x="6222" y="13359"/>
                </a:moveTo>
                <a:lnTo>
                  <a:pt x="6222" y="14085"/>
                </a:lnTo>
                <a:lnTo>
                  <a:pt x="5833" y="14085"/>
                </a:lnTo>
                <a:lnTo>
                  <a:pt x="5833" y="13359"/>
                </a:lnTo>
                <a:close/>
                <a:moveTo>
                  <a:pt x="6991" y="13359"/>
                </a:moveTo>
                <a:lnTo>
                  <a:pt x="6991" y="14085"/>
                </a:lnTo>
                <a:lnTo>
                  <a:pt x="6602" y="14085"/>
                </a:lnTo>
                <a:lnTo>
                  <a:pt x="6602" y="13359"/>
                </a:lnTo>
                <a:close/>
                <a:moveTo>
                  <a:pt x="7768" y="13359"/>
                </a:moveTo>
                <a:lnTo>
                  <a:pt x="7768" y="14085"/>
                </a:lnTo>
                <a:lnTo>
                  <a:pt x="7371" y="14085"/>
                </a:lnTo>
                <a:lnTo>
                  <a:pt x="7371" y="13359"/>
                </a:lnTo>
                <a:close/>
                <a:moveTo>
                  <a:pt x="8537" y="13359"/>
                </a:moveTo>
                <a:lnTo>
                  <a:pt x="8537" y="14085"/>
                </a:lnTo>
                <a:lnTo>
                  <a:pt x="8140" y="14085"/>
                </a:lnTo>
                <a:lnTo>
                  <a:pt x="8140" y="13359"/>
                </a:lnTo>
                <a:close/>
                <a:moveTo>
                  <a:pt x="9306" y="13359"/>
                </a:moveTo>
                <a:lnTo>
                  <a:pt x="9306" y="14085"/>
                </a:lnTo>
                <a:lnTo>
                  <a:pt x="8909" y="14085"/>
                </a:lnTo>
                <a:lnTo>
                  <a:pt x="8909" y="13359"/>
                </a:lnTo>
                <a:close/>
                <a:moveTo>
                  <a:pt x="64433" y="13203"/>
                </a:moveTo>
                <a:lnTo>
                  <a:pt x="64398" y="13272"/>
                </a:lnTo>
                <a:lnTo>
                  <a:pt x="64407" y="13272"/>
                </a:lnTo>
                <a:lnTo>
                  <a:pt x="64407" y="14257"/>
                </a:lnTo>
                <a:lnTo>
                  <a:pt x="64398" y="14257"/>
                </a:lnTo>
                <a:lnTo>
                  <a:pt x="64398" y="14473"/>
                </a:lnTo>
                <a:lnTo>
                  <a:pt x="64018" y="14473"/>
                </a:lnTo>
                <a:lnTo>
                  <a:pt x="64018" y="14257"/>
                </a:lnTo>
                <a:lnTo>
                  <a:pt x="64009" y="14257"/>
                </a:lnTo>
                <a:lnTo>
                  <a:pt x="64009" y="13272"/>
                </a:lnTo>
                <a:lnTo>
                  <a:pt x="63975" y="13220"/>
                </a:lnTo>
                <a:lnTo>
                  <a:pt x="63975" y="13203"/>
                </a:lnTo>
                <a:close/>
                <a:moveTo>
                  <a:pt x="65366" y="13203"/>
                </a:moveTo>
                <a:lnTo>
                  <a:pt x="65348" y="13272"/>
                </a:lnTo>
                <a:lnTo>
                  <a:pt x="65357" y="13272"/>
                </a:lnTo>
                <a:lnTo>
                  <a:pt x="65357" y="14257"/>
                </a:lnTo>
                <a:lnTo>
                  <a:pt x="65348" y="14257"/>
                </a:lnTo>
                <a:lnTo>
                  <a:pt x="65348" y="14473"/>
                </a:lnTo>
                <a:lnTo>
                  <a:pt x="64942" y="14473"/>
                </a:lnTo>
                <a:lnTo>
                  <a:pt x="64942" y="14257"/>
                </a:lnTo>
                <a:lnTo>
                  <a:pt x="64942" y="13272"/>
                </a:lnTo>
                <a:lnTo>
                  <a:pt x="64891" y="13203"/>
                </a:lnTo>
                <a:close/>
                <a:moveTo>
                  <a:pt x="66333" y="13203"/>
                </a:moveTo>
                <a:lnTo>
                  <a:pt x="66299" y="13272"/>
                </a:lnTo>
                <a:lnTo>
                  <a:pt x="66308" y="13272"/>
                </a:lnTo>
                <a:lnTo>
                  <a:pt x="66308" y="14257"/>
                </a:lnTo>
                <a:lnTo>
                  <a:pt x="66299" y="14257"/>
                </a:lnTo>
                <a:lnTo>
                  <a:pt x="66299" y="14473"/>
                </a:lnTo>
                <a:lnTo>
                  <a:pt x="65919" y="14473"/>
                </a:lnTo>
                <a:lnTo>
                  <a:pt x="65919" y="14257"/>
                </a:lnTo>
                <a:lnTo>
                  <a:pt x="65910" y="14257"/>
                </a:lnTo>
                <a:lnTo>
                  <a:pt x="65910" y="13272"/>
                </a:lnTo>
                <a:lnTo>
                  <a:pt x="65867" y="13203"/>
                </a:lnTo>
                <a:close/>
                <a:moveTo>
                  <a:pt x="67293" y="13203"/>
                </a:moveTo>
                <a:lnTo>
                  <a:pt x="67249" y="13272"/>
                </a:lnTo>
                <a:lnTo>
                  <a:pt x="67258" y="13272"/>
                </a:lnTo>
                <a:lnTo>
                  <a:pt x="67258" y="14257"/>
                </a:lnTo>
                <a:lnTo>
                  <a:pt x="67249" y="14257"/>
                </a:lnTo>
                <a:lnTo>
                  <a:pt x="67249" y="14473"/>
                </a:lnTo>
                <a:lnTo>
                  <a:pt x="66869" y="14473"/>
                </a:lnTo>
                <a:lnTo>
                  <a:pt x="66869" y="14257"/>
                </a:lnTo>
                <a:lnTo>
                  <a:pt x="66869" y="13272"/>
                </a:lnTo>
                <a:lnTo>
                  <a:pt x="66826" y="13203"/>
                </a:lnTo>
                <a:close/>
                <a:moveTo>
                  <a:pt x="68243" y="13203"/>
                </a:moveTo>
                <a:lnTo>
                  <a:pt x="68200" y="13272"/>
                </a:lnTo>
                <a:lnTo>
                  <a:pt x="68208" y="13272"/>
                </a:lnTo>
                <a:lnTo>
                  <a:pt x="68208" y="14257"/>
                </a:lnTo>
                <a:lnTo>
                  <a:pt x="68200" y="14257"/>
                </a:lnTo>
                <a:lnTo>
                  <a:pt x="68200" y="14473"/>
                </a:lnTo>
                <a:lnTo>
                  <a:pt x="67820" y="14473"/>
                </a:lnTo>
                <a:lnTo>
                  <a:pt x="67820" y="14257"/>
                </a:lnTo>
                <a:lnTo>
                  <a:pt x="67811" y="14257"/>
                </a:lnTo>
                <a:lnTo>
                  <a:pt x="67811" y="13272"/>
                </a:lnTo>
                <a:lnTo>
                  <a:pt x="67768" y="13203"/>
                </a:lnTo>
                <a:close/>
                <a:moveTo>
                  <a:pt x="42477" y="14033"/>
                </a:moveTo>
                <a:lnTo>
                  <a:pt x="42477" y="14637"/>
                </a:lnTo>
                <a:lnTo>
                  <a:pt x="42149" y="14637"/>
                </a:lnTo>
                <a:lnTo>
                  <a:pt x="42149" y="14033"/>
                </a:lnTo>
                <a:close/>
                <a:moveTo>
                  <a:pt x="43125" y="14050"/>
                </a:moveTo>
                <a:lnTo>
                  <a:pt x="43125" y="14646"/>
                </a:lnTo>
                <a:lnTo>
                  <a:pt x="42797" y="14646"/>
                </a:lnTo>
                <a:lnTo>
                  <a:pt x="42797" y="14050"/>
                </a:lnTo>
                <a:close/>
                <a:moveTo>
                  <a:pt x="43773" y="14059"/>
                </a:moveTo>
                <a:lnTo>
                  <a:pt x="43773" y="14655"/>
                </a:lnTo>
                <a:lnTo>
                  <a:pt x="43445" y="14655"/>
                </a:lnTo>
                <a:lnTo>
                  <a:pt x="43445" y="14059"/>
                </a:lnTo>
                <a:close/>
                <a:moveTo>
                  <a:pt x="44404" y="14067"/>
                </a:moveTo>
                <a:lnTo>
                  <a:pt x="44421" y="14663"/>
                </a:lnTo>
                <a:lnTo>
                  <a:pt x="44076" y="14663"/>
                </a:lnTo>
                <a:lnTo>
                  <a:pt x="44076" y="14067"/>
                </a:lnTo>
                <a:close/>
                <a:moveTo>
                  <a:pt x="45069" y="14076"/>
                </a:moveTo>
                <a:lnTo>
                  <a:pt x="45069" y="14681"/>
                </a:lnTo>
                <a:lnTo>
                  <a:pt x="44741" y="14681"/>
                </a:lnTo>
                <a:lnTo>
                  <a:pt x="44741" y="14076"/>
                </a:lnTo>
                <a:close/>
                <a:moveTo>
                  <a:pt x="45717" y="14085"/>
                </a:moveTo>
                <a:lnTo>
                  <a:pt x="45717" y="14689"/>
                </a:lnTo>
                <a:lnTo>
                  <a:pt x="45389" y="14689"/>
                </a:lnTo>
                <a:lnTo>
                  <a:pt x="45389" y="14085"/>
                </a:lnTo>
                <a:close/>
                <a:moveTo>
                  <a:pt x="46365" y="14093"/>
                </a:moveTo>
                <a:lnTo>
                  <a:pt x="46365" y="14689"/>
                </a:lnTo>
                <a:lnTo>
                  <a:pt x="46037" y="14689"/>
                </a:lnTo>
                <a:lnTo>
                  <a:pt x="46037" y="14093"/>
                </a:lnTo>
                <a:close/>
                <a:moveTo>
                  <a:pt x="47013" y="14102"/>
                </a:moveTo>
                <a:lnTo>
                  <a:pt x="47013" y="14698"/>
                </a:lnTo>
                <a:lnTo>
                  <a:pt x="46685" y="14698"/>
                </a:lnTo>
                <a:lnTo>
                  <a:pt x="46685" y="14102"/>
                </a:lnTo>
                <a:close/>
                <a:moveTo>
                  <a:pt x="47661" y="14110"/>
                </a:moveTo>
                <a:lnTo>
                  <a:pt x="47661" y="14707"/>
                </a:lnTo>
                <a:lnTo>
                  <a:pt x="47333" y="14707"/>
                </a:lnTo>
                <a:lnTo>
                  <a:pt x="47333" y="14110"/>
                </a:lnTo>
                <a:close/>
                <a:moveTo>
                  <a:pt x="48309" y="14119"/>
                </a:moveTo>
                <a:lnTo>
                  <a:pt x="48309" y="14715"/>
                </a:lnTo>
                <a:lnTo>
                  <a:pt x="47981" y="14715"/>
                </a:lnTo>
                <a:lnTo>
                  <a:pt x="47981" y="14119"/>
                </a:lnTo>
                <a:close/>
                <a:moveTo>
                  <a:pt x="48957" y="14128"/>
                </a:moveTo>
                <a:lnTo>
                  <a:pt x="48957" y="14724"/>
                </a:lnTo>
                <a:lnTo>
                  <a:pt x="48629" y="14724"/>
                </a:lnTo>
                <a:lnTo>
                  <a:pt x="48629" y="14128"/>
                </a:lnTo>
                <a:close/>
                <a:moveTo>
                  <a:pt x="49605" y="14136"/>
                </a:moveTo>
                <a:lnTo>
                  <a:pt x="49605" y="14733"/>
                </a:lnTo>
                <a:lnTo>
                  <a:pt x="49277" y="14733"/>
                </a:lnTo>
                <a:lnTo>
                  <a:pt x="49277" y="14136"/>
                </a:lnTo>
                <a:close/>
                <a:moveTo>
                  <a:pt x="33387" y="13756"/>
                </a:moveTo>
                <a:lnTo>
                  <a:pt x="33387" y="14517"/>
                </a:lnTo>
                <a:lnTo>
                  <a:pt x="33379" y="14517"/>
                </a:lnTo>
                <a:lnTo>
                  <a:pt x="33379" y="14897"/>
                </a:lnTo>
                <a:lnTo>
                  <a:pt x="33033" y="14897"/>
                </a:lnTo>
                <a:lnTo>
                  <a:pt x="33033" y="14707"/>
                </a:lnTo>
                <a:lnTo>
                  <a:pt x="33033" y="13825"/>
                </a:lnTo>
                <a:lnTo>
                  <a:pt x="32998" y="13756"/>
                </a:lnTo>
                <a:close/>
                <a:moveTo>
                  <a:pt x="34243" y="13756"/>
                </a:moveTo>
                <a:lnTo>
                  <a:pt x="34243" y="14517"/>
                </a:lnTo>
                <a:lnTo>
                  <a:pt x="34234" y="14517"/>
                </a:lnTo>
                <a:lnTo>
                  <a:pt x="34234" y="14897"/>
                </a:lnTo>
                <a:lnTo>
                  <a:pt x="33897" y="14897"/>
                </a:lnTo>
                <a:lnTo>
                  <a:pt x="33897" y="14707"/>
                </a:lnTo>
                <a:lnTo>
                  <a:pt x="33897" y="13825"/>
                </a:lnTo>
                <a:lnTo>
                  <a:pt x="33854" y="13756"/>
                </a:lnTo>
                <a:close/>
                <a:moveTo>
                  <a:pt x="35089" y="13756"/>
                </a:moveTo>
                <a:lnTo>
                  <a:pt x="35089" y="14517"/>
                </a:lnTo>
                <a:lnTo>
                  <a:pt x="35081" y="14517"/>
                </a:lnTo>
                <a:lnTo>
                  <a:pt x="35081" y="14897"/>
                </a:lnTo>
                <a:lnTo>
                  <a:pt x="34744" y="14897"/>
                </a:lnTo>
                <a:lnTo>
                  <a:pt x="34744" y="14707"/>
                </a:lnTo>
                <a:lnTo>
                  <a:pt x="34744" y="13825"/>
                </a:lnTo>
                <a:lnTo>
                  <a:pt x="34709" y="13756"/>
                </a:lnTo>
                <a:close/>
                <a:moveTo>
                  <a:pt x="35953" y="13756"/>
                </a:moveTo>
                <a:lnTo>
                  <a:pt x="35953" y="14517"/>
                </a:lnTo>
                <a:lnTo>
                  <a:pt x="35945" y="14517"/>
                </a:lnTo>
                <a:lnTo>
                  <a:pt x="35945" y="14897"/>
                </a:lnTo>
                <a:lnTo>
                  <a:pt x="35608" y="14897"/>
                </a:lnTo>
                <a:lnTo>
                  <a:pt x="35608" y="14707"/>
                </a:lnTo>
                <a:lnTo>
                  <a:pt x="35608" y="13825"/>
                </a:lnTo>
                <a:lnTo>
                  <a:pt x="35565" y="13756"/>
                </a:lnTo>
                <a:close/>
                <a:moveTo>
                  <a:pt x="36800" y="13756"/>
                </a:moveTo>
                <a:lnTo>
                  <a:pt x="36800" y="14517"/>
                </a:lnTo>
                <a:lnTo>
                  <a:pt x="36792" y="14517"/>
                </a:lnTo>
                <a:lnTo>
                  <a:pt x="36792" y="14897"/>
                </a:lnTo>
                <a:lnTo>
                  <a:pt x="36455" y="14897"/>
                </a:lnTo>
                <a:lnTo>
                  <a:pt x="36455" y="14707"/>
                </a:lnTo>
                <a:lnTo>
                  <a:pt x="36455" y="13825"/>
                </a:lnTo>
                <a:lnTo>
                  <a:pt x="36411" y="13756"/>
                </a:lnTo>
                <a:close/>
                <a:moveTo>
                  <a:pt x="37690" y="13575"/>
                </a:moveTo>
                <a:lnTo>
                  <a:pt x="37656" y="13635"/>
                </a:lnTo>
                <a:lnTo>
                  <a:pt x="37656" y="14517"/>
                </a:lnTo>
                <a:lnTo>
                  <a:pt x="37647" y="14517"/>
                </a:lnTo>
                <a:lnTo>
                  <a:pt x="37647" y="14897"/>
                </a:lnTo>
                <a:lnTo>
                  <a:pt x="37310" y="14897"/>
                </a:lnTo>
                <a:lnTo>
                  <a:pt x="37310" y="14707"/>
                </a:lnTo>
                <a:lnTo>
                  <a:pt x="37310" y="13825"/>
                </a:lnTo>
                <a:lnTo>
                  <a:pt x="37275" y="13756"/>
                </a:lnTo>
                <a:lnTo>
                  <a:pt x="37690" y="13575"/>
                </a:lnTo>
                <a:close/>
                <a:moveTo>
                  <a:pt x="74620" y="14231"/>
                </a:moveTo>
                <a:lnTo>
                  <a:pt x="74620" y="15061"/>
                </a:lnTo>
                <a:lnTo>
                  <a:pt x="74127" y="15061"/>
                </a:lnTo>
                <a:lnTo>
                  <a:pt x="74127" y="14231"/>
                </a:lnTo>
                <a:close/>
                <a:moveTo>
                  <a:pt x="75406" y="14231"/>
                </a:moveTo>
                <a:lnTo>
                  <a:pt x="75406" y="15061"/>
                </a:lnTo>
                <a:lnTo>
                  <a:pt x="74913" y="15061"/>
                </a:lnTo>
                <a:lnTo>
                  <a:pt x="74913" y="14231"/>
                </a:lnTo>
                <a:close/>
                <a:moveTo>
                  <a:pt x="76184" y="14231"/>
                </a:moveTo>
                <a:lnTo>
                  <a:pt x="76184" y="15061"/>
                </a:lnTo>
                <a:lnTo>
                  <a:pt x="75691" y="15061"/>
                </a:lnTo>
                <a:lnTo>
                  <a:pt x="75691" y="14231"/>
                </a:lnTo>
                <a:close/>
                <a:moveTo>
                  <a:pt x="76970" y="14231"/>
                </a:moveTo>
                <a:lnTo>
                  <a:pt x="76970" y="15061"/>
                </a:lnTo>
                <a:lnTo>
                  <a:pt x="76477" y="15061"/>
                </a:lnTo>
                <a:lnTo>
                  <a:pt x="76477" y="14231"/>
                </a:lnTo>
                <a:close/>
                <a:moveTo>
                  <a:pt x="77748" y="14231"/>
                </a:moveTo>
                <a:lnTo>
                  <a:pt x="77748" y="15061"/>
                </a:lnTo>
                <a:lnTo>
                  <a:pt x="77255" y="15061"/>
                </a:lnTo>
                <a:lnTo>
                  <a:pt x="77255" y="14231"/>
                </a:lnTo>
                <a:close/>
                <a:moveTo>
                  <a:pt x="78499" y="14231"/>
                </a:moveTo>
                <a:lnTo>
                  <a:pt x="78525" y="15061"/>
                </a:lnTo>
                <a:lnTo>
                  <a:pt x="78007" y="15061"/>
                </a:lnTo>
                <a:lnTo>
                  <a:pt x="78007" y="14231"/>
                </a:lnTo>
                <a:close/>
                <a:moveTo>
                  <a:pt x="79312" y="14231"/>
                </a:moveTo>
                <a:lnTo>
                  <a:pt x="79312" y="15061"/>
                </a:lnTo>
                <a:lnTo>
                  <a:pt x="78819" y="15061"/>
                </a:lnTo>
                <a:lnTo>
                  <a:pt x="78819" y="14231"/>
                </a:lnTo>
                <a:close/>
                <a:moveTo>
                  <a:pt x="830" y="14421"/>
                </a:moveTo>
                <a:lnTo>
                  <a:pt x="830" y="15147"/>
                </a:lnTo>
                <a:lnTo>
                  <a:pt x="432" y="15147"/>
                </a:lnTo>
                <a:lnTo>
                  <a:pt x="432" y="14421"/>
                </a:lnTo>
                <a:close/>
                <a:moveTo>
                  <a:pt x="1599" y="14421"/>
                </a:moveTo>
                <a:lnTo>
                  <a:pt x="1599" y="15147"/>
                </a:lnTo>
                <a:lnTo>
                  <a:pt x="1210" y="15147"/>
                </a:lnTo>
                <a:lnTo>
                  <a:pt x="1210" y="14421"/>
                </a:lnTo>
                <a:close/>
                <a:moveTo>
                  <a:pt x="2368" y="14421"/>
                </a:moveTo>
                <a:lnTo>
                  <a:pt x="2368" y="15147"/>
                </a:lnTo>
                <a:lnTo>
                  <a:pt x="1979" y="15147"/>
                </a:lnTo>
                <a:lnTo>
                  <a:pt x="1979" y="14421"/>
                </a:lnTo>
                <a:close/>
                <a:moveTo>
                  <a:pt x="3145" y="14421"/>
                </a:moveTo>
                <a:lnTo>
                  <a:pt x="3145" y="15147"/>
                </a:lnTo>
                <a:lnTo>
                  <a:pt x="2748" y="15147"/>
                </a:lnTo>
                <a:lnTo>
                  <a:pt x="2748" y="14421"/>
                </a:lnTo>
                <a:close/>
                <a:moveTo>
                  <a:pt x="3914" y="14421"/>
                </a:moveTo>
                <a:lnTo>
                  <a:pt x="3914" y="15147"/>
                </a:lnTo>
                <a:lnTo>
                  <a:pt x="3517" y="15147"/>
                </a:lnTo>
                <a:lnTo>
                  <a:pt x="3517" y="14421"/>
                </a:lnTo>
                <a:close/>
                <a:moveTo>
                  <a:pt x="4684" y="14421"/>
                </a:moveTo>
                <a:lnTo>
                  <a:pt x="4684" y="15147"/>
                </a:lnTo>
                <a:lnTo>
                  <a:pt x="4286" y="15147"/>
                </a:lnTo>
                <a:lnTo>
                  <a:pt x="4286" y="14421"/>
                </a:lnTo>
                <a:close/>
                <a:moveTo>
                  <a:pt x="5453" y="14421"/>
                </a:moveTo>
                <a:lnTo>
                  <a:pt x="5453" y="15147"/>
                </a:lnTo>
                <a:lnTo>
                  <a:pt x="5064" y="15147"/>
                </a:lnTo>
                <a:lnTo>
                  <a:pt x="5064" y="14421"/>
                </a:lnTo>
                <a:close/>
                <a:moveTo>
                  <a:pt x="6222" y="14421"/>
                </a:moveTo>
                <a:lnTo>
                  <a:pt x="6222" y="15147"/>
                </a:lnTo>
                <a:lnTo>
                  <a:pt x="5833" y="15147"/>
                </a:lnTo>
                <a:lnTo>
                  <a:pt x="5833" y="14421"/>
                </a:lnTo>
                <a:close/>
                <a:moveTo>
                  <a:pt x="6991" y="14421"/>
                </a:moveTo>
                <a:lnTo>
                  <a:pt x="6991" y="15147"/>
                </a:lnTo>
                <a:lnTo>
                  <a:pt x="6602" y="15147"/>
                </a:lnTo>
                <a:lnTo>
                  <a:pt x="6602" y="14421"/>
                </a:lnTo>
                <a:close/>
                <a:moveTo>
                  <a:pt x="7768" y="14421"/>
                </a:moveTo>
                <a:lnTo>
                  <a:pt x="7768" y="15147"/>
                </a:lnTo>
                <a:lnTo>
                  <a:pt x="7371" y="15147"/>
                </a:lnTo>
                <a:lnTo>
                  <a:pt x="7371" y="14421"/>
                </a:lnTo>
                <a:close/>
                <a:moveTo>
                  <a:pt x="8537" y="14421"/>
                </a:moveTo>
                <a:lnTo>
                  <a:pt x="8537" y="15147"/>
                </a:lnTo>
                <a:lnTo>
                  <a:pt x="8140" y="15147"/>
                </a:lnTo>
                <a:lnTo>
                  <a:pt x="8140" y="14421"/>
                </a:lnTo>
                <a:close/>
                <a:moveTo>
                  <a:pt x="9306" y="14421"/>
                </a:moveTo>
                <a:lnTo>
                  <a:pt x="9306" y="15147"/>
                </a:lnTo>
                <a:lnTo>
                  <a:pt x="8909" y="15147"/>
                </a:lnTo>
                <a:lnTo>
                  <a:pt x="8909" y="14421"/>
                </a:lnTo>
                <a:close/>
                <a:moveTo>
                  <a:pt x="30337" y="14577"/>
                </a:moveTo>
                <a:lnTo>
                  <a:pt x="30337" y="15182"/>
                </a:lnTo>
                <a:lnTo>
                  <a:pt x="29801" y="15182"/>
                </a:lnTo>
                <a:lnTo>
                  <a:pt x="29801" y="14577"/>
                </a:lnTo>
                <a:close/>
                <a:moveTo>
                  <a:pt x="29490" y="14577"/>
                </a:moveTo>
                <a:lnTo>
                  <a:pt x="29490" y="15208"/>
                </a:lnTo>
                <a:lnTo>
                  <a:pt x="28955" y="15208"/>
                </a:lnTo>
                <a:lnTo>
                  <a:pt x="28955" y="14577"/>
                </a:lnTo>
                <a:close/>
                <a:moveTo>
                  <a:pt x="28652" y="14577"/>
                </a:moveTo>
                <a:lnTo>
                  <a:pt x="28644" y="15225"/>
                </a:lnTo>
                <a:lnTo>
                  <a:pt x="28108" y="15225"/>
                </a:lnTo>
                <a:lnTo>
                  <a:pt x="28108" y="14577"/>
                </a:lnTo>
                <a:close/>
                <a:moveTo>
                  <a:pt x="27797" y="14577"/>
                </a:moveTo>
                <a:lnTo>
                  <a:pt x="27797" y="15251"/>
                </a:lnTo>
                <a:lnTo>
                  <a:pt x="27270" y="15251"/>
                </a:lnTo>
                <a:lnTo>
                  <a:pt x="27270" y="14577"/>
                </a:lnTo>
                <a:close/>
                <a:moveTo>
                  <a:pt x="26959" y="14577"/>
                </a:moveTo>
                <a:lnTo>
                  <a:pt x="26959" y="15277"/>
                </a:lnTo>
                <a:lnTo>
                  <a:pt x="26423" y="15277"/>
                </a:lnTo>
                <a:lnTo>
                  <a:pt x="26423" y="14577"/>
                </a:lnTo>
                <a:close/>
                <a:moveTo>
                  <a:pt x="26112" y="14577"/>
                </a:moveTo>
                <a:lnTo>
                  <a:pt x="26112" y="15303"/>
                </a:lnTo>
                <a:lnTo>
                  <a:pt x="25576" y="15303"/>
                </a:lnTo>
                <a:lnTo>
                  <a:pt x="25576" y="14577"/>
                </a:lnTo>
                <a:close/>
                <a:moveTo>
                  <a:pt x="25265" y="14577"/>
                </a:moveTo>
                <a:lnTo>
                  <a:pt x="25265" y="15320"/>
                </a:lnTo>
                <a:lnTo>
                  <a:pt x="24738" y="15320"/>
                </a:lnTo>
                <a:lnTo>
                  <a:pt x="24738" y="14577"/>
                </a:lnTo>
                <a:close/>
                <a:moveTo>
                  <a:pt x="33382" y="15268"/>
                </a:moveTo>
                <a:lnTo>
                  <a:pt x="33379" y="15337"/>
                </a:lnTo>
                <a:lnTo>
                  <a:pt x="33387" y="15324"/>
                </a:lnTo>
                <a:lnTo>
                  <a:pt x="33387" y="15268"/>
                </a:lnTo>
                <a:close/>
                <a:moveTo>
                  <a:pt x="34232" y="15268"/>
                </a:moveTo>
                <a:lnTo>
                  <a:pt x="34225" y="15337"/>
                </a:lnTo>
                <a:lnTo>
                  <a:pt x="34243" y="15310"/>
                </a:lnTo>
                <a:lnTo>
                  <a:pt x="34243" y="15310"/>
                </a:lnTo>
                <a:lnTo>
                  <a:pt x="34243" y="15268"/>
                </a:lnTo>
                <a:close/>
                <a:moveTo>
                  <a:pt x="35948" y="15268"/>
                </a:moveTo>
                <a:lnTo>
                  <a:pt x="35945" y="15337"/>
                </a:lnTo>
                <a:lnTo>
                  <a:pt x="35953" y="15324"/>
                </a:lnTo>
                <a:lnTo>
                  <a:pt x="35953" y="15268"/>
                </a:lnTo>
                <a:close/>
                <a:moveTo>
                  <a:pt x="37642" y="15268"/>
                </a:moveTo>
                <a:lnTo>
                  <a:pt x="37630" y="15337"/>
                </a:lnTo>
                <a:lnTo>
                  <a:pt x="37664" y="15282"/>
                </a:lnTo>
                <a:lnTo>
                  <a:pt x="37664" y="15268"/>
                </a:lnTo>
                <a:close/>
                <a:moveTo>
                  <a:pt x="24418" y="14577"/>
                </a:moveTo>
                <a:lnTo>
                  <a:pt x="24418" y="15346"/>
                </a:lnTo>
                <a:lnTo>
                  <a:pt x="23891" y="15346"/>
                </a:lnTo>
                <a:lnTo>
                  <a:pt x="23891" y="14577"/>
                </a:lnTo>
                <a:close/>
                <a:moveTo>
                  <a:pt x="42477" y="14905"/>
                </a:moveTo>
                <a:lnTo>
                  <a:pt x="42477" y="15502"/>
                </a:lnTo>
                <a:lnTo>
                  <a:pt x="42149" y="15502"/>
                </a:lnTo>
                <a:lnTo>
                  <a:pt x="42149" y="14905"/>
                </a:lnTo>
                <a:close/>
                <a:moveTo>
                  <a:pt x="43125" y="14914"/>
                </a:moveTo>
                <a:lnTo>
                  <a:pt x="43125" y="15510"/>
                </a:lnTo>
                <a:lnTo>
                  <a:pt x="42797" y="15510"/>
                </a:lnTo>
                <a:lnTo>
                  <a:pt x="42797" y="14914"/>
                </a:lnTo>
                <a:close/>
                <a:moveTo>
                  <a:pt x="43773" y="14923"/>
                </a:moveTo>
                <a:lnTo>
                  <a:pt x="43773" y="15519"/>
                </a:lnTo>
                <a:lnTo>
                  <a:pt x="43445" y="15519"/>
                </a:lnTo>
                <a:lnTo>
                  <a:pt x="43445" y="14923"/>
                </a:lnTo>
                <a:close/>
                <a:moveTo>
                  <a:pt x="44404" y="14931"/>
                </a:moveTo>
                <a:lnTo>
                  <a:pt x="44421" y="15527"/>
                </a:lnTo>
                <a:lnTo>
                  <a:pt x="44076" y="15527"/>
                </a:lnTo>
                <a:lnTo>
                  <a:pt x="44076" y="14931"/>
                </a:lnTo>
                <a:close/>
                <a:moveTo>
                  <a:pt x="45069" y="14949"/>
                </a:moveTo>
                <a:lnTo>
                  <a:pt x="45069" y="15545"/>
                </a:lnTo>
                <a:lnTo>
                  <a:pt x="44741" y="15545"/>
                </a:lnTo>
                <a:lnTo>
                  <a:pt x="44741" y="14949"/>
                </a:lnTo>
                <a:close/>
                <a:moveTo>
                  <a:pt x="45717" y="14949"/>
                </a:moveTo>
                <a:lnTo>
                  <a:pt x="45717" y="15553"/>
                </a:lnTo>
                <a:lnTo>
                  <a:pt x="45389" y="15553"/>
                </a:lnTo>
                <a:lnTo>
                  <a:pt x="45389" y="14949"/>
                </a:lnTo>
                <a:close/>
                <a:moveTo>
                  <a:pt x="46365" y="14957"/>
                </a:moveTo>
                <a:lnTo>
                  <a:pt x="46365" y="15553"/>
                </a:lnTo>
                <a:lnTo>
                  <a:pt x="46037" y="15553"/>
                </a:lnTo>
                <a:lnTo>
                  <a:pt x="46037" y="14957"/>
                </a:lnTo>
                <a:close/>
                <a:moveTo>
                  <a:pt x="47013" y="14966"/>
                </a:moveTo>
                <a:lnTo>
                  <a:pt x="47013" y="15562"/>
                </a:lnTo>
                <a:lnTo>
                  <a:pt x="46685" y="15562"/>
                </a:lnTo>
                <a:lnTo>
                  <a:pt x="46685" y="14966"/>
                </a:lnTo>
                <a:close/>
                <a:moveTo>
                  <a:pt x="47661" y="14974"/>
                </a:moveTo>
                <a:lnTo>
                  <a:pt x="47661" y="15571"/>
                </a:lnTo>
                <a:lnTo>
                  <a:pt x="47333" y="15571"/>
                </a:lnTo>
                <a:lnTo>
                  <a:pt x="47333" y="14974"/>
                </a:lnTo>
                <a:close/>
                <a:moveTo>
                  <a:pt x="48309" y="14983"/>
                </a:moveTo>
                <a:lnTo>
                  <a:pt x="48309" y="15579"/>
                </a:lnTo>
                <a:lnTo>
                  <a:pt x="47981" y="15579"/>
                </a:lnTo>
                <a:lnTo>
                  <a:pt x="47981" y="14983"/>
                </a:lnTo>
                <a:close/>
                <a:moveTo>
                  <a:pt x="48957" y="14992"/>
                </a:moveTo>
                <a:lnTo>
                  <a:pt x="48957" y="15588"/>
                </a:lnTo>
                <a:lnTo>
                  <a:pt x="48629" y="15588"/>
                </a:lnTo>
                <a:lnTo>
                  <a:pt x="48629" y="14992"/>
                </a:lnTo>
                <a:close/>
                <a:moveTo>
                  <a:pt x="49605" y="15000"/>
                </a:moveTo>
                <a:lnTo>
                  <a:pt x="49605" y="15597"/>
                </a:lnTo>
                <a:lnTo>
                  <a:pt x="49277" y="15597"/>
                </a:lnTo>
                <a:lnTo>
                  <a:pt x="49277" y="15000"/>
                </a:lnTo>
                <a:close/>
                <a:moveTo>
                  <a:pt x="64433" y="14888"/>
                </a:moveTo>
                <a:lnTo>
                  <a:pt x="64389" y="14957"/>
                </a:lnTo>
                <a:lnTo>
                  <a:pt x="64407" y="14957"/>
                </a:lnTo>
                <a:lnTo>
                  <a:pt x="64407" y="15942"/>
                </a:lnTo>
                <a:lnTo>
                  <a:pt x="64398" y="15942"/>
                </a:lnTo>
                <a:lnTo>
                  <a:pt x="64398" y="16158"/>
                </a:lnTo>
                <a:lnTo>
                  <a:pt x="64018" y="16158"/>
                </a:lnTo>
                <a:lnTo>
                  <a:pt x="64018" y="15942"/>
                </a:lnTo>
                <a:lnTo>
                  <a:pt x="64009" y="15942"/>
                </a:lnTo>
                <a:lnTo>
                  <a:pt x="64009" y="14957"/>
                </a:lnTo>
                <a:lnTo>
                  <a:pt x="63975" y="14905"/>
                </a:lnTo>
                <a:lnTo>
                  <a:pt x="63975" y="14888"/>
                </a:lnTo>
                <a:close/>
                <a:moveTo>
                  <a:pt x="65366" y="14888"/>
                </a:moveTo>
                <a:lnTo>
                  <a:pt x="65323" y="14957"/>
                </a:lnTo>
                <a:lnTo>
                  <a:pt x="65357" y="14957"/>
                </a:lnTo>
                <a:lnTo>
                  <a:pt x="65357" y="15942"/>
                </a:lnTo>
                <a:lnTo>
                  <a:pt x="65348" y="15942"/>
                </a:lnTo>
                <a:lnTo>
                  <a:pt x="65348" y="16158"/>
                </a:lnTo>
                <a:lnTo>
                  <a:pt x="64942" y="16158"/>
                </a:lnTo>
                <a:lnTo>
                  <a:pt x="64942" y="15942"/>
                </a:lnTo>
                <a:lnTo>
                  <a:pt x="64942" y="14957"/>
                </a:lnTo>
                <a:lnTo>
                  <a:pt x="64891" y="14888"/>
                </a:lnTo>
                <a:close/>
                <a:moveTo>
                  <a:pt x="66333" y="14888"/>
                </a:moveTo>
                <a:lnTo>
                  <a:pt x="66290" y="14957"/>
                </a:lnTo>
                <a:lnTo>
                  <a:pt x="66308" y="14957"/>
                </a:lnTo>
                <a:lnTo>
                  <a:pt x="66308" y="15942"/>
                </a:lnTo>
                <a:lnTo>
                  <a:pt x="66299" y="15942"/>
                </a:lnTo>
                <a:lnTo>
                  <a:pt x="66299" y="16158"/>
                </a:lnTo>
                <a:lnTo>
                  <a:pt x="65919" y="16158"/>
                </a:lnTo>
                <a:lnTo>
                  <a:pt x="65919" y="15942"/>
                </a:lnTo>
                <a:lnTo>
                  <a:pt x="65910" y="15942"/>
                </a:lnTo>
                <a:lnTo>
                  <a:pt x="65910" y="14957"/>
                </a:lnTo>
                <a:lnTo>
                  <a:pt x="65867" y="14888"/>
                </a:lnTo>
                <a:close/>
                <a:moveTo>
                  <a:pt x="67293" y="14888"/>
                </a:moveTo>
                <a:lnTo>
                  <a:pt x="67249" y="14957"/>
                </a:lnTo>
                <a:lnTo>
                  <a:pt x="67258" y="14957"/>
                </a:lnTo>
                <a:lnTo>
                  <a:pt x="67258" y="15942"/>
                </a:lnTo>
                <a:lnTo>
                  <a:pt x="67241" y="15942"/>
                </a:lnTo>
                <a:lnTo>
                  <a:pt x="67241" y="16158"/>
                </a:lnTo>
                <a:lnTo>
                  <a:pt x="66869" y="16158"/>
                </a:lnTo>
                <a:lnTo>
                  <a:pt x="66869" y="15942"/>
                </a:lnTo>
                <a:lnTo>
                  <a:pt x="66869" y="14957"/>
                </a:lnTo>
                <a:lnTo>
                  <a:pt x="66826" y="14888"/>
                </a:lnTo>
                <a:close/>
                <a:moveTo>
                  <a:pt x="68243" y="14888"/>
                </a:moveTo>
                <a:lnTo>
                  <a:pt x="68200" y="14957"/>
                </a:lnTo>
                <a:lnTo>
                  <a:pt x="68208" y="14957"/>
                </a:lnTo>
                <a:lnTo>
                  <a:pt x="68208" y="15942"/>
                </a:lnTo>
                <a:lnTo>
                  <a:pt x="68200" y="15942"/>
                </a:lnTo>
                <a:lnTo>
                  <a:pt x="68200" y="16158"/>
                </a:lnTo>
                <a:lnTo>
                  <a:pt x="67820" y="16158"/>
                </a:lnTo>
                <a:lnTo>
                  <a:pt x="67820" y="15942"/>
                </a:lnTo>
                <a:lnTo>
                  <a:pt x="67811" y="15942"/>
                </a:lnTo>
                <a:lnTo>
                  <a:pt x="67811" y="14957"/>
                </a:lnTo>
                <a:lnTo>
                  <a:pt x="67768" y="14888"/>
                </a:lnTo>
                <a:close/>
                <a:moveTo>
                  <a:pt x="42477" y="15769"/>
                </a:moveTo>
                <a:lnTo>
                  <a:pt x="42477" y="16366"/>
                </a:lnTo>
                <a:lnTo>
                  <a:pt x="42149" y="16366"/>
                </a:lnTo>
                <a:lnTo>
                  <a:pt x="42149" y="15769"/>
                </a:lnTo>
                <a:close/>
                <a:moveTo>
                  <a:pt x="43125" y="15778"/>
                </a:moveTo>
                <a:lnTo>
                  <a:pt x="43125" y="16383"/>
                </a:lnTo>
                <a:lnTo>
                  <a:pt x="42797" y="16383"/>
                </a:lnTo>
                <a:lnTo>
                  <a:pt x="42797" y="15778"/>
                </a:lnTo>
                <a:close/>
                <a:moveTo>
                  <a:pt x="43773" y="15795"/>
                </a:moveTo>
                <a:lnTo>
                  <a:pt x="43773" y="16392"/>
                </a:lnTo>
                <a:lnTo>
                  <a:pt x="43445" y="16392"/>
                </a:lnTo>
                <a:lnTo>
                  <a:pt x="43445" y="15795"/>
                </a:lnTo>
                <a:close/>
                <a:moveTo>
                  <a:pt x="44404" y="15804"/>
                </a:moveTo>
                <a:lnTo>
                  <a:pt x="44421" y="16400"/>
                </a:lnTo>
                <a:lnTo>
                  <a:pt x="44076" y="16400"/>
                </a:lnTo>
                <a:lnTo>
                  <a:pt x="44076" y="15804"/>
                </a:lnTo>
                <a:close/>
                <a:moveTo>
                  <a:pt x="33387" y="15147"/>
                </a:moveTo>
                <a:lnTo>
                  <a:pt x="33387" y="15268"/>
                </a:lnTo>
                <a:lnTo>
                  <a:pt x="33422" y="15268"/>
                </a:lnTo>
                <a:lnTo>
                  <a:pt x="33387" y="15324"/>
                </a:lnTo>
                <a:lnTo>
                  <a:pt x="33387" y="16029"/>
                </a:lnTo>
                <a:lnTo>
                  <a:pt x="33379" y="16029"/>
                </a:lnTo>
                <a:lnTo>
                  <a:pt x="33379" y="16409"/>
                </a:lnTo>
                <a:lnTo>
                  <a:pt x="33033" y="16409"/>
                </a:lnTo>
                <a:lnTo>
                  <a:pt x="33033" y="16219"/>
                </a:lnTo>
                <a:lnTo>
                  <a:pt x="33033" y="15337"/>
                </a:lnTo>
                <a:lnTo>
                  <a:pt x="32998" y="15268"/>
                </a:lnTo>
                <a:lnTo>
                  <a:pt x="33382" y="15268"/>
                </a:lnTo>
                <a:lnTo>
                  <a:pt x="33387" y="15147"/>
                </a:lnTo>
                <a:close/>
                <a:moveTo>
                  <a:pt x="34243" y="15147"/>
                </a:moveTo>
                <a:lnTo>
                  <a:pt x="34243" y="15268"/>
                </a:lnTo>
                <a:lnTo>
                  <a:pt x="34269" y="15268"/>
                </a:lnTo>
                <a:lnTo>
                  <a:pt x="34243" y="15310"/>
                </a:lnTo>
                <a:lnTo>
                  <a:pt x="34243" y="15310"/>
                </a:lnTo>
                <a:lnTo>
                  <a:pt x="34243" y="16029"/>
                </a:lnTo>
                <a:lnTo>
                  <a:pt x="34234" y="16029"/>
                </a:lnTo>
                <a:lnTo>
                  <a:pt x="34234" y="16409"/>
                </a:lnTo>
                <a:lnTo>
                  <a:pt x="33897" y="16409"/>
                </a:lnTo>
                <a:lnTo>
                  <a:pt x="33897" y="16219"/>
                </a:lnTo>
                <a:lnTo>
                  <a:pt x="33897" y="15337"/>
                </a:lnTo>
                <a:lnTo>
                  <a:pt x="33854" y="15268"/>
                </a:lnTo>
                <a:lnTo>
                  <a:pt x="34232" y="15268"/>
                </a:lnTo>
                <a:lnTo>
                  <a:pt x="34243" y="15147"/>
                </a:lnTo>
                <a:close/>
                <a:moveTo>
                  <a:pt x="35124" y="15268"/>
                </a:moveTo>
                <a:lnTo>
                  <a:pt x="35089" y="15337"/>
                </a:lnTo>
                <a:lnTo>
                  <a:pt x="35089" y="16029"/>
                </a:lnTo>
                <a:lnTo>
                  <a:pt x="35081" y="16029"/>
                </a:lnTo>
                <a:lnTo>
                  <a:pt x="35081" y="16409"/>
                </a:lnTo>
                <a:lnTo>
                  <a:pt x="34744" y="16409"/>
                </a:lnTo>
                <a:lnTo>
                  <a:pt x="34744" y="16219"/>
                </a:lnTo>
                <a:lnTo>
                  <a:pt x="34744" y="15337"/>
                </a:lnTo>
                <a:lnTo>
                  <a:pt x="34709" y="15268"/>
                </a:lnTo>
                <a:close/>
                <a:moveTo>
                  <a:pt x="35953" y="15147"/>
                </a:moveTo>
                <a:lnTo>
                  <a:pt x="35953" y="15268"/>
                </a:lnTo>
                <a:lnTo>
                  <a:pt x="35988" y="15268"/>
                </a:lnTo>
                <a:lnTo>
                  <a:pt x="35953" y="15324"/>
                </a:lnTo>
                <a:lnTo>
                  <a:pt x="35953" y="16029"/>
                </a:lnTo>
                <a:lnTo>
                  <a:pt x="35945" y="16029"/>
                </a:lnTo>
                <a:lnTo>
                  <a:pt x="35945" y="16409"/>
                </a:lnTo>
                <a:lnTo>
                  <a:pt x="35608" y="16409"/>
                </a:lnTo>
                <a:lnTo>
                  <a:pt x="35608" y="16219"/>
                </a:lnTo>
                <a:lnTo>
                  <a:pt x="35608" y="15337"/>
                </a:lnTo>
                <a:lnTo>
                  <a:pt x="35565" y="15268"/>
                </a:lnTo>
                <a:lnTo>
                  <a:pt x="35948" y="15268"/>
                </a:lnTo>
                <a:lnTo>
                  <a:pt x="35953" y="15147"/>
                </a:lnTo>
                <a:close/>
                <a:moveTo>
                  <a:pt x="36835" y="15268"/>
                </a:moveTo>
                <a:lnTo>
                  <a:pt x="36800" y="15337"/>
                </a:lnTo>
                <a:lnTo>
                  <a:pt x="36800" y="16029"/>
                </a:lnTo>
                <a:lnTo>
                  <a:pt x="36792" y="16029"/>
                </a:lnTo>
                <a:lnTo>
                  <a:pt x="36792" y="16409"/>
                </a:lnTo>
                <a:lnTo>
                  <a:pt x="36455" y="16409"/>
                </a:lnTo>
                <a:lnTo>
                  <a:pt x="36455" y="16219"/>
                </a:lnTo>
                <a:lnTo>
                  <a:pt x="36455" y="15337"/>
                </a:lnTo>
                <a:lnTo>
                  <a:pt x="36411" y="15268"/>
                </a:lnTo>
                <a:close/>
                <a:moveTo>
                  <a:pt x="37664" y="15147"/>
                </a:moveTo>
                <a:lnTo>
                  <a:pt x="37664" y="15268"/>
                </a:lnTo>
                <a:lnTo>
                  <a:pt x="37673" y="15268"/>
                </a:lnTo>
                <a:lnTo>
                  <a:pt x="37664" y="15282"/>
                </a:lnTo>
                <a:lnTo>
                  <a:pt x="37664" y="16029"/>
                </a:lnTo>
                <a:lnTo>
                  <a:pt x="37656" y="16029"/>
                </a:lnTo>
                <a:lnTo>
                  <a:pt x="37656" y="16409"/>
                </a:lnTo>
                <a:lnTo>
                  <a:pt x="37310" y="16409"/>
                </a:lnTo>
                <a:lnTo>
                  <a:pt x="37310" y="16219"/>
                </a:lnTo>
                <a:lnTo>
                  <a:pt x="37293" y="16219"/>
                </a:lnTo>
                <a:lnTo>
                  <a:pt x="37293" y="15337"/>
                </a:lnTo>
                <a:lnTo>
                  <a:pt x="37250" y="15268"/>
                </a:lnTo>
                <a:lnTo>
                  <a:pt x="37642" y="15268"/>
                </a:lnTo>
                <a:lnTo>
                  <a:pt x="37664" y="15147"/>
                </a:lnTo>
                <a:close/>
                <a:moveTo>
                  <a:pt x="45069" y="15813"/>
                </a:moveTo>
                <a:lnTo>
                  <a:pt x="45069" y="16409"/>
                </a:lnTo>
                <a:lnTo>
                  <a:pt x="44741" y="16409"/>
                </a:lnTo>
                <a:lnTo>
                  <a:pt x="44741" y="15813"/>
                </a:lnTo>
                <a:close/>
                <a:moveTo>
                  <a:pt x="45717" y="15821"/>
                </a:moveTo>
                <a:lnTo>
                  <a:pt x="45717" y="16417"/>
                </a:lnTo>
                <a:lnTo>
                  <a:pt x="45389" y="16417"/>
                </a:lnTo>
                <a:lnTo>
                  <a:pt x="45389" y="15821"/>
                </a:lnTo>
                <a:close/>
                <a:moveTo>
                  <a:pt x="46365" y="15830"/>
                </a:moveTo>
                <a:lnTo>
                  <a:pt x="46365" y="16426"/>
                </a:lnTo>
                <a:lnTo>
                  <a:pt x="46037" y="16426"/>
                </a:lnTo>
                <a:lnTo>
                  <a:pt x="46037" y="15830"/>
                </a:lnTo>
                <a:close/>
                <a:moveTo>
                  <a:pt x="47013" y="15839"/>
                </a:moveTo>
                <a:lnTo>
                  <a:pt x="47013" y="16435"/>
                </a:lnTo>
                <a:lnTo>
                  <a:pt x="46685" y="16435"/>
                </a:lnTo>
                <a:lnTo>
                  <a:pt x="46685" y="15839"/>
                </a:lnTo>
                <a:close/>
                <a:moveTo>
                  <a:pt x="47661" y="15847"/>
                </a:moveTo>
                <a:lnTo>
                  <a:pt x="47661" y="16443"/>
                </a:lnTo>
                <a:lnTo>
                  <a:pt x="47333" y="16443"/>
                </a:lnTo>
                <a:lnTo>
                  <a:pt x="47333" y="15847"/>
                </a:lnTo>
                <a:close/>
                <a:moveTo>
                  <a:pt x="48309" y="15856"/>
                </a:moveTo>
                <a:lnTo>
                  <a:pt x="48309" y="16452"/>
                </a:lnTo>
                <a:lnTo>
                  <a:pt x="47981" y="16452"/>
                </a:lnTo>
                <a:lnTo>
                  <a:pt x="47981" y="15856"/>
                </a:lnTo>
                <a:close/>
                <a:moveTo>
                  <a:pt x="48957" y="15856"/>
                </a:moveTo>
                <a:lnTo>
                  <a:pt x="48957" y="16461"/>
                </a:lnTo>
                <a:lnTo>
                  <a:pt x="48629" y="16461"/>
                </a:lnTo>
                <a:lnTo>
                  <a:pt x="48629" y="15856"/>
                </a:lnTo>
                <a:close/>
                <a:moveTo>
                  <a:pt x="49605" y="15864"/>
                </a:moveTo>
                <a:lnTo>
                  <a:pt x="49605" y="16469"/>
                </a:lnTo>
                <a:lnTo>
                  <a:pt x="49277" y="16469"/>
                </a:lnTo>
                <a:lnTo>
                  <a:pt x="49277" y="15864"/>
                </a:lnTo>
                <a:close/>
                <a:moveTo>
                  <a:pt x="26337" y="1"/>
                </a:moveTo>
                <a:lnTo>
                  <a:pt x="26337" y="4960"/>
                </a:lnTo>
                <a:lnTo>
                  <a:pt x="22120" y="4960"/>
                </a:lnTo>
                <a:lnTo>
                  <a:pt x="22120" y="9159"/>
                </a:lnTo>
                <a:lnTo>
                  <a:pt x="19225" y="9159"/>
                </a:lnTo>
                <a:lnTo>
                  <a:pt x="19225" y="10991"/>
                </a:lnTo>
                <a:lnTo>
                  <a:pt x="18197" y="10991"/>
                </a:lnTo>
                <a:lnTo>
                  <a:pt x="18197" y="8140"/>
                </a:lnTo>
                <a:lnTo>
                  <a:pt x="19104" y="8140"/>
                </a:lnTo>
                <a:lnTo>
                  <a:pt x="14827" y="2368"/>
                </a:lnTo>
                <a:lnTo>
                  <a:pt x="10542" y="8140"/>
                </a:lnTo>
                <a:lnTo>
                  <a:pt x="11484" y="8140"/>
                </a:lnTo>
                <a:lnTo>
                  <a:pt x="11484" y="10991"/>
                </a:lnTo>
                <a:lnTo>
                  <a:pt x="9738" y="10991"/>
                </a:lnTo>
                <a:lnTo>
                  <a:pt x="9738" y="5505"/>
                </a:lnTo>
                <a:lnTo>
                  <a:pt x="7682" y="5505"/>
                </a:lnTo>
                <a:lnTo>
                  <a:pt x="7682" y="4986"/>
                </a:lnTo>
                <a:lnTo>
                  <a:pt x="6982" y="4986"/>
                </a:lnTo>
                <a:lnTo>
                  <a:pt x="6982" y="3733"/>
                </a:lnTo>
                <a:lnTo>
                  <a:pt x="5755" y="3733"/>
                </a:lnTo>
                <a:lnTo>
                  <a:pt x="5755" y="2619"/>
                </a:lnTo>
                <a:lnTo>
                  <a:pt x="942" y="2619"/>
                </a:lnTo>
                <a:lnTo>
                  <a:pt x="942" y="3733"/>
                </a:lnTo>
                <a:lnTo>
                  <a:pt x="0" y="3733"/>
                </a:lnTo>
                <a:lnTo>
                  <a:pt x="0" y="17904"/>
                </a:lnTo>
                <a:lnTo>
                  <a:pt x="81005" y="17904"/>
                </a:lnTo>
                <a:lnTo>
                  <a:pt x="81005" y="12400"/>
                </a:lnTo>
                <a:lnTo>
                  <a:pt x="79726" y="12391"/>
                </a:lnTo>
                <a:lnTo>
                  <a:pt x="79726" y="8105"/>
                </a:lnTo>
                <a:lnTo>
                  <a:pt x="77022" y="8105"/>
                </a:lnTo>
                <a:lnTo>
                  <a:pt x="77022" y="3776"/>
                </a:lnTo>
                <a:lnTo>
                  <a:pt x="73937" y="3776"/>
                </a:lnTo>
                <a:lnTo>
                  <a:pt x="73937" y="8105"/>
                </a:lnTo>
                <a:lnTo>
                  <a:pt x="72883" y="8105"/>
                </a:lnTo>
                <a:lnTo>
                  <a:pt x="72883" y="12607"/>
                </a:lnTo>
                <a:lnTo>
                  <a:pt x="68727" y="12607"/>
                </a:lnTo>
                <a:lnTo>
                  <a:pt x="68727" y="10732"/>
                </a:lnTo>
                <a:lnTo>
                  <a:pt x="69211" y="10732"/>
                </a:lnTo>
                <a:lnTo>
                  <a:pt x="68355" y="7215"/>
                </a:lnTo>
                <a:lnTo>
                  <a:pt x="62609" y="7215"/>
                </a:lnTo>
                <a:lnTo>
                  <a:pt x="61996" y="8892"/>
                </a:lnTo>
                <a:lnTo>
                  <a:pt x="56345" y="8892"/>
                </a:lnTo>
                <a:lnTo>
                  <a:pt x="56345" y="11527"/>
                </a:lnTo>
                <a:lnTo>
                  <a:pt x="55205" y="11527"/>
                </a:lnTo>
                <a:lnTo>
                  <a:pt x="55205" y="6377"/>
                </a:lnTo>
                <a:lnTo>
                  <a:pt x="53079" y="6377"/>
                </a:lnTo>
                <a:lnTo>
                  <a:pt x="53079" y="11527"/>
                </a:lnTo>
                <a:lnTo>
                  <a:pt x="52293" y="11527"/>
                </a:lnTo>
                <a:lnTo>
                  <a:pt x="52293" y="12823"/>
                </a:lnTo>
                <a:lnTo>
                  <a:pt x="49942" y="12823"/>
                </a:lnTo>
                <a:lnTo>
                  <a:pt x="49942" y="8684"/>
                </a:lnTo>
                <a:lnTo>
                  <a:pt x="49156" y="8684"/>
                </a:lnTo>
                <a:lnTo>
                  <a:pt x="49156" y="7768"/>
                </a:lnTo>
                <a:lnTo>
                  <a:pt x="45112" y="7768"/>
                </a:lnTo>
                <a:lnTo>
                  <a:pt x="45112" y="8684"/>
                </a:lnTo>
                <a:lnTo>
                  <a:pt x="44084" y="8684"/>
                </a:lnTo>
                <a:lnTo>
                  <a:pt x="44084" y="9721"/>
                </a:lnTo>
                <a:lnTo>
                  <a:pt x="43488" y="9721"/>
                </a:lnTo>
                <a:lnTo>
                  <a:pt x="43488" y="10144"/>
                </a:lnTo>
                <a:lnTo>
                  <a:pt x="41760" y="10144"/>
                </a:lnTo>
                <a:lnTo>
                  <a:pt x="41760" y="15527"/>
                </a:lnTo>
                <a:lnTo>
                  <a:pt x="38131" y="15527"/>
                </a:lnTo>
                <a:lnTo>
                  <a:pt x="38131" y="11475"/>
                </a:lnTo>
                <a:lnTo>
                  <a:pt x="38563" y="11475"/>
                </a:lnTo>
                <a:lnTo>
                  <a:pt x="37803" y="9488"/>
                </a:lnTo>
                <a:lnTo>
                  <a:pt x="30812" y="9488"/>
                </a:lnTo>
                <a:lnTo>
                  <a:pt x="30812" y="4960"/>
                </a:lnTo>
                <a:lnTo>
                  <a:pt x="29663" y="4960"/>
                </a:lnTo>
                <a:lnTo>
                  <a:pt x="296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845;p47"/>
          <p:cNvGrpSpPr/>
          <p:nvPr/>
        </p:nvGrpSpPr>
        <p:grpSpPr>
          <a:xfrm>
            <a:off x="11143517" y="4234878"/>
            <a:ext cx="1078919" cy="2604783"/>
            <a:chOff x="6519100" y="1955100"/>
            <a:chExt cx="358175" cy="864725"/>
          </a:xfrm>
        </p:grpSpPr>
        <p:sp>
          <p:nvSpPr>
            <p:cNvPr id="9" name="Google Shape;846;p47"/>
            <p:cNvSpPr/>
            <p:nvPr/>
          </p:nvSpPr>
          <p:spPr>
            <a:xfrm>
              <a:off x="6589325" y="1955100"/>
              <a:ext cx="12750" cy="54450"/>
            </a:xfrm>
            <a:custGeom>
              <a:avLst/>
              <a:gdLst/>
              <a:ahLst/>
              <a:cxnLst/>
              <a:rect l="l" t="t" r="r" b="b"/>
              <a:pathLst>
                <a:path w="510" h="2178" extrusionOk="0">
                  <a:moveTo>
                    <a:pt x="510" y="0"/>
                  </a:moveTo>
                  <a:lnTo>
                    <a:pt x="0" y="2178"/>
                  </a:lnTo>
                  <a:lnTo>
                    <a:pt x="510" y="217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47;p47"/>
            <p:cNvSpPr/>
            <p:nvPr/>
          </p:nvSpPr>
          <p:spPr>
            <a:xfrm>
              <a:off x="6562750" y="2013650"/>
              <a:ext cx="39325" cy="130275"/>
            </a:xfrm>
            <a:custGeom>
              <a:avLst/>
              <a:gdLst/>
              <a:ahLst/>
              <a:cxnLst/>
              <a:rect l="l" t="t" r="r" b="b"/>
              <a:pathLst>
                <a:path w="1573" h="5211" extrusionOk="0">
                  <a:moveTo>
                    <a:pt x="1003" y="0"/>
                  </a:moveTo>
                  <a:lnTo>
                    <a:pt x="0" y="1849"/>
                  </a:lnTo>
                  <a:lnTo>
                    <a:pt x="0" y="2091"/>
                  </a:lnTo>
                  <a:lnTo>
                    <a:pt x="787" y="2091"/>
                  </a:lnTo>
                  <a:cubicBezTo>
                    <a:pt x="890" y="2091"/>
                    <a:pt x="890" y="2255"/>
                    <a:pt x="787" y="2255"/>
                  </a:cubicBezTo>
                  <a:lnTo>
                    <a:pt x="0" y="2255"/>
                  </a:lnTo>
                  <a:lnTo>
                    <a:pt x="0" y="2791"/>
                  </a:lnTo>
                  <a:lnTo>
                    <a:pt x="787" y="2791"/>
                  </a:lnTo>
                  <a:cubicBezTo>
                    <a:pt x="890" y="2791"/>
                    <a:pt x="890" y="2946"/>
                    <a:pt x="787" y="2946"/>
                  </a:cubicBezTo>
                  <a:lnTo>
                    <a:pt x="0" y="2946"/>
                  </a:lnTo>
                  <a:lnTo>
                    <a:pt x="0" y="3482"/>
                  </a:lnTo>
                  <a:lnTo>
                    <a:pt x="787" y="3482"/>
                  </a:lnTo>
                  <a:cubicBezTo>
                    <a:pt x="890" y="3482"/>
                    <a:pt x="890" y="3638"/>
                    <a:pt x="787" y="3638"/>
                  </a:cubicBezTo>
                  <a:lnTo>
                    <a:pt x="0" y="3638"/>
                  </a:lnTo>
                  <a:lnTo>
                    <a:pt x="0" y="4173"/>
                  </a:lnTo>
                  <a:lnTo>
                    <a:pt x="787" y="4173"/>
                  </a:lnTo>
                  <a:cubicBezTo>
                    <a:pt x="890" y="4173"/>
                    <a:pt x="890" y="4338"/>
                    <a:pt x="787" y="4338"/>
                  </a:cubicBezTo>
                  <a:lnTo>
                    <a:pt x="0" y="4338"/>
                  </a:lnTo>
                  <a:lnTo>
                    <a:pt x="0" y="5210"/>
                  </a:lnTo>
                  <a:lnTo>
                    <a:pt x="1573" y="521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48;p47"/>
            <p:cNvSpPr/>
            <p:nvPr/>
          </p:nvSpPr>
          <p:spPr>
            <a:xfrm>
              <a:off x="6610475" y="2222100"/>
              <a:ext cx="35250" cy="200050"/>
            </a:xfrm>
            <a:custGeom>
              <a:avLst/>
              <a:gdLst/>
              <a:ahLst/>
              <a:cxnLst/>
              <a:rect l="l" t="t" r="r" b="b"/>
              <a:pathLst>
                <a:path w="1410" h="8002" extrusionOk="0">
                  <a:moveTo>
                    <a:pt x="1" y="0"/>
                  </a:moveTo>
                  <a:lnTo>
                    <a:pt x="1" y="2342"/>
                  </a:lnTo>
                  <a:lnTo>
                    <a:pt x="1" y="8001"/>
                  </a:lnTo>
                  <a:lnTo>
                    <a:pt x="1409" y="8001"/>
                  </a:lnTo>
                  <a:lnTo>
                    <a:pt x="1409" y="6247"/>
                  </a:lnTo>
                  <a:lnTo>
                    <a:pt x="450" y="6247"/>
                  </a:lnTo>
                  <a:cubicBezTo>
                    <a:pt x="338" y="6247"/>
                    <a:pt x="338" y="6092"/>
                    <a:pt x="450" y="6092"/>
                  </a:cubicBezTo>
                  <a:lnTo>
                    <a:pt x="1409" y="6092"/>
                  </a:lnTo>
                  <a:lnTo>
                    <a:pt x="1409" y="5556"/>
                  </a:lnTo>
                  <a:lnTo>
                    <a:pt x="450" y="5556"/>
                  </a:lnTo>
                  <a:cubicBezTo>
                    <a:pt x="338" y="5556"/>
                    <a:pt x="338" y="5392"/>
                    <a:pt x="450" y="5392"/>
                  </a:cubicBezTo>
                  <a:lnTo>
                    <a:pt x="1409" y="5392"/>
                  </a:lnTo>
                  <a:lnTo>
                    <a:pt x="1409" y="4865"/>
                  </a:lnTo>
                  <a:lnTo>
                    <a:pt x="450" y="4865"/>
                  </a:lnTo>
                  <a:cubicBezTo>
                    <a:pt x="338" y="4865"/>
                    <a:pt x="338" y="4700"/>
                    <a:pt x="450" y="4700"/>
                  </a:cubicBezTo>
                  <a:lnTo>
                    <a:pt x="1409" y="4700"/>
                  </a:lnTo>
                  <a:lnTo>
                    <a:pt x="1409" y="4165"/>
                  </a:lnTo>
                  <a:lnTo>
                    <a:pt x="450" y="4165"/>
                  </a:lnTo>
                  <a:cubicBezTo>
                    <a:pt x="338" y="4165"/>
                    <a:pt x="338" y="4001"/>
                    <a:pt x="450" y="4001"/>
                  </a:cubicBezTo>
                  <a:lnTo>
                    <a:pt x="1409" y="4001"/>
                  </a:lnTo>
                  <a:lnTo>
                    <a:pt x="1409" y="3474"/>
                  </a:lnTo>
                  <a:lnTo>
                    <a:pt x="450" y="3474"/>
                  </a:lnTo>
                  <a:cubicBezTo>
                    <a:pt x="338" y="3474"/>
                    <a:pt x="338" y="3309"/>
                    <a:pt x="450" y="3309"/>
                  </a:cubicBezTo>
                  <a:lnTo>
                    <a:pt x="1409" y="3309"/>
                  </a:lnTo>
                  <a:lnTo>
                    <a:pt x="1409" y="2774"/>
                  </a:lnTo>
                  <a:lnTo>
                    <a:pt x="450" y="2774"/>
                  </a:lnTo>
                  <a:cubicBezTo>
                    <a:pt x="338" y="2774"/>
                    <a:pt x="338" y="2618"/>
                    <a:pt x="450" y="2618"/>
                  </a:cubicBezTo>
                  <a:lnTo>
                    <a:pt x="1409" y="2618"/>
                  </a:lnTo>
                  <a:lnTo>
                    <a:pt x="1409" y="2082"/>
                  </a:lnTo>
                  <a:lnTo>
                    <a:pt x="450" y="2082"/>
                  </a:lnTo>
                  <a:cubicBezTo>
                    <a:pt x="338" y="2082"/>
                    <a:pt x="338" y="1918"/>
                    <a:pt x="450" y="1918"/>
                  </a:cubicBezTo>
                  <a:lnTo>
                    <a:pt x="1409" y="1918"/>
                  </a:lnTo>
                  <a:lnTo>
                    <a:pt x="1409" y="1391"/>
                  </a:lnTo>
                  <a:lnTo>
                    <a:pt x="450" y="1391"/>
                  </a:lnTo>
                  <a:cubicBezTo>
                    <a:pt x="338" y="1391"/>
                    <a:pt x="338" y="1227"/>
                    <a:pt x="450" y="1227"/>
                  </a:cubicBezTo>
                  <a:lnTo>
                    <a:pt x="1409" y="1227"/>
                  </a:lnTo>
                  <a:lnTo>
                    <a:pt x="1409" y="691"/>
                  </a:lnTo>
                  <a:lnTo>
                    <a:pt x="450" y="691"/>
                  </a:lnTo>
                  <a:cubicBezTo>
                    <a:pt x="338" y="691"/>
                    <a:pt x="338" y="527"/>
                    <a:pt x="450" y="527"/>
                  </a:cubicBezTo>
                  <a:lnTo>
                    <a:pt x="1409" y="527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49;p47"/>
            <p:cNvSpPr/>
            <p:nvPr/>
          </p:nvSpPr>
          <p:spPr>
            <a:xfrm>
              <a:off x="6584350" y="2148225"/>
              <a:ext cx="35025" cy="30675"/>
            </a:xfrm>
            <a:custGeom>
              <a:avLst/>
              <a:gdLst/>
              <a:ahLst/>
              <a:cxnLst/>
              <a:rect l="l" t="t" r="r" b="b"/>
              <a:pathLst>
                <a:path w="1401" h="1227" extrusionOk="0">
                  <a:moveTo>
                    <a:pt x="0" y="0"/>
                  </a:moveTo>
                  <a:lnTo>
                    <a:pt x="0" y="1227"/>
                  </a:lnTo>
                  <a:lnTo>
                    <a:pt x="1400" y="1227"/>
                  </a:lnTo>
                  <a:lnTo>
                    <a:pt x="14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50;p47"/>
            <p:cNvSpPr/>
            <p:nvPr/>
          </p:nvSpPr>
          <p:spPr>
            <a:xfrm>
              <a:off x="6584350" y="2182775"/>
              <a:ext cx="43875" cy="96150"/>
            </a:xfrm>
            <a:custGeom>
              <a:avLst/>
              <a:gdLst/>
              <a:ahLst/>
              <a:cxnLst/>
              <a:rect l="l" t="t" r="r" b="b"/>
              <a:pathLst>
                <a:path w="1755" h="3846" extrusionOk="0">
                  <a:moveTo>
                    <a:pt x="0" y="1"/>
                  </a:moveTo>
                  <a:lnTo>
                    <a:pt x="0" y="3846"/>
                  </a:lnTo>
                  <a:lnTo>
                    <a:pt x="882" y="3846"/>
                  </a:lnTo>
                  <a:lnTo>
                    <a:pt x="882" y="1487"/>
                  </a:lnTo>
                  <a:cubicBezTo>
                    <a:pt x="882" y="1478"/>
                    <a:pt x="882" y="1469"/>
                    <a:pt x="890" y="1452"/>
                  </a:cubicBezTo>
                  <a:cubicBezTo>
                    <a:pt x="899" y="1435"/>
                    <a:pt x="908" y="1418"/>
                    <a:pt x="933" y="1409"/>
                  </a:cubicBezTo>
                  <a:lnTo>
                    <a:pt x="1754" y="1409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51;p47"/>
            <p:cNvSpPr/>
            <p:nvPr/>
          </p:nvSpPr>
          <p:spPr>
            <a:xfrm>
              <a:off x="6567075" y="2282800"/>
              <a:ext cx="39325" cy="441975"/>
            </a:xfrm>
            <a:custGeom>
              <a:avLst/>
              <a:gdLst/>
              <a:ahLst/>
              <a:cxnLst/>
              <a:rect l="l" t="t" r="r" b="b"/>
              <a:pathLst>
                <a:path w="1573" h="17679" extrusionOk="0">
                  <a:moveTo>
                    <a:pt x="0" y="0"/>
                  </a:moveTo>
                  <a:lnTo>
                    <a:pt x="0" y="17678"/>
                  </a:lnTo>
                  <a:cubicBezTo>
                    <a:pt x="251" y="17506"/>
                    <a:pt x="484" y="17307"/>
                    <a:pt x="700" y="17082"/>
                  </a:cubicBezTo>
                  <a:lnTo>
                    <a:pt x="700" y="15052"/>
                  </a:lnTo>
                  <a:lnTo>
                    <a:pt x="242" y="15052"/>
                  </a:lnTo>
                  <a:cubicBezTo>
                    <a:pt x="61" y="15052"/>
                    <a:pt x="9" y="14793"/>
                    <a:pt x="190" y="14741"/>
                  </a:cubicBezTo>
                  <a:cubicBezTo>
                    <a:pt x="346" y="14680"/>
                    <a:pt x="518" y="14611"/>
                    <a:pt x="700" y="14533"/>
                  </a:cubicBezTo>
                  <a:lnTo>
                    <a:pt x="700" y="5651"/>
                  </a:lnTo>
                  <a:cubicBezTo>
                    <a:pt x="700" y="5608"/>
                    <a:pt x="743" y="5573"/>
                    <a:pt x="786" y="5573"/>
                  </a:cubicBezTo>
                  <a:lnTo>
                    <a:pt x="1573" y="5573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52;p47"/>
            <p:cNvSpPr/>
            <p:nvPr/>
          </p:nvSpPr>
          <p:spPr>
            <a:xfrm>
              <a:off x="6588875" y="2426000"/>
              <a:ext cx="56850" cy="218200"/>
            </a:xfrm>
            <a:custGeom>
              <a:avLst/>
              <a:gdLst/>
              <a:ahLst/>
              <a:cxnLst/>
              <a:rect l="l" t="t" r="r" b="b"/>
              <a:pathLst>
                <a:path w="2274" h="8728" extrusionOk="0">
                  <a:moveTo>
                    <a:pt x="1" y="1"/>
                  </a:moveTo>
                  <a:lnTo>
                    <a:pt x="1" y="8728"/>
                  </a:lnTo>
                  <a:cubicBezTo>
                    <a:pt x="580" y="8451"/>
                    <a:pt x="1098" y="8062"/>
                    <a:pt x="1539" y="7596"/>
                  </a:cubicBezTo>
                  <a:cubicBezTo>
                    <a:pt x="1547" y="7587"/>
                    <a:pt x="1547" y="7587"/>
                    <a:pt x="1547" y="7587"/>
                  </a:cubicBezTo>
                  <a:cubicBezTo>
                    <a:pt x="1547" y="7578"/>
                    <a:pt x="1547" y="7561"/>
                    <a:pt x="1547" y="7544"/>
                  </a:cubicBezTo>
                  <a:lnTo>
                    <a:pt x="1547" y="5652"/>
                  </a:lnTo>
                  <a:lnTo>
                    <a:pt x="744" y="5652"/>
                  </a:lnTo>
                  <a:cubicBezTo>
                    <a:pt x="571" y="5652"/>
                    <a:pt x="519" y="5410"/>
                    <a:pt x="683" y="5340"/>
                  </a:cubicBezTo>
                  <a:cubicBezTo>
                    <a:pt x="1228" y="5116"/>
                    <a:pt x="1755" y="4848"/>
                    <a:pt x="2273" y="4563"/>
                  </a:cubicBezTo>
                  <a:lnTo>
                    <a:pt x="2273" y="2792"/>
                  </a:lnTo>
                  <a:lnTo>
                    <a:pt x="1314" y="2792"/>
                  </a:lnTo>
                  <a:cubicBezTo>
                    <a:pt x="1202" y="2792"/>
                    <a:pt x="1202" y="2627"/>
                    <a:pt x="1314" y="2627"/>
                  </a:cubicBezTo>
                  <a:lnTo>
                    <a:pt x="2273" y="2627"/>
                  </a:lnTo>
                  <a:lnTo>
                    <a:pt x="2273" y="2100"/>
                  </a:lnTo>
                  <a:lnTo>
                    <a:pt x="1314" y="2100"/>
                  </a:lnTo>
                  <a:cubicBezTo>
                    <a:pt x="1202" y="2100"/>
                    <a:pt x="1202" y="1936"/>
                    <a:pt x="1314" y="1936"/>
                  </a:cubicBezTo>
                  <a:lnTo>
                    <a:pt x="2273" y="1936"/>
                  </a:lnTo>
                  <a:lnTo>
                    <a:pt x="2273" y="1400"/>
                  </a:lnTo>
                  <a:lnTo>
                    <a:pt x="1314" y="1400"/>
                  </a:lnTo>
                  <a:cubicBezTo>
                    <a:pt x="1202" y="1400"/>
                    <a:pt x="1202" y="1245"/>
                    <a:pt x="1314" y="1245"/>
                  </a:cubicBezTo>
                  <a:lnTo>
                    <a:pt x="2273" y="1245"/>
                  </a:lnTo>
                  <a:lnTo>
                    <a:pt x="2273" y="701"/>
                  </a:lnTo>
                  <a:lnTo>
                    <a:pt x="1305" y="701"/>
                  </a:lnTo>
                  <a:cubicBezTo>
                    <a:pt x="1262" y="701"/>
                    <a:pt x="1219" y="666"/>
                    <a:pt x="1228" y="623"/>
                  </a:cubicBezTo>
                  <a:cubicBezTo>
                    <a:pt x="1228" y="580"/>
                    <a:pt x="1262" y="545"/>
                    <a:pt x="1305" y="545"/>
                  </a:cubicBezTo>
                  <a:lnTo>
                    <a:pt x="2265" y="545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853;p47"/>
            <p:cNvSpPr/>
            <p:nvPr/>
          </p:nvSpPr>
          <p:spPr>
            <a:xfrm>
              <a:off x="6519100" y="2248000"/>
              <a:ext cx="43875" cy="571825"/>
            </a:xfrm>
            <a:custGeom>
              <a:avLst/>
              <a:gdLst/>
              <a:ahLst/>
              <a:cxnLst/>
              <a:rect l="l" t="t" r="r" b="b"/>
              <a:pathLst>
                <a:path w="1755" h="22873" extrusionOk="0">
                  <a:moveTo>
                    <a:pt x="1" y="1"/>
                  </a:moveTo>
                  <a:lnTo>
                    <a:pt x="1" y="709"/>
                  </a:lnTo>
                  <a:lnTo>
                    <a:pt x="1314" y="709"/>
                  </a:lnTo>
                  <a:cubicBezTo>
                    <a:pt x="1418" y="709"/>
                    <a:pt x="1418" y="874"/>
                    <a:pt x="1314" y="874"/>
                  </a:cubicBezTo>
                  <a:lnTo>
                    <a:pt x="1" y="874"/>
                  </a:lnTo>
                  <a:lnTo>
                    <a:pt x="1" y="1409"/>
                  </a:lnTo>
                  <a:lnTo>
                    <a:pt x="1314" y="1409"/>
                  </a:lnTo>
                  <a:cubicBezTo>
                    <a:pt x="1418" y="1409"/>
                    <a:pt x="1418" y="1565"/>
                    <a:pt x="1314" y="1565"/>
                  </a:cubicBezTo>
                  <a:lnTo>
                    <a:pt x="1" y="1565"/>
                  </a:lnTo>
                  <a:lnTo>
                    <a:pt x="1" y="2101"/>
                  </a:lnTo>
                  <a:lnTo>
                    <a:pt x="1314" y="2101"/>
                  </a:lnTo>
                  <a:cubicBezTo>
                    <a:pt x="1418" y="2101"/>
                    <a:pt x="1418" y="2265"/>
                    <a:pt x="1314" y="2265"/>
                  </a:cubicBezTo>
                  <a:lnTo>
                    <a:pt x="1" y="2265"/>
                  </a:lnTo>
                  <a:lnTo>
                    <a:pt x="1" y="2800"/>
                  </a:lnTo>
                  <a:lnTo>
                    <a:pt x="1314" y="2800"/>
                  </a:lnTo>
                  <a:cubicBezTo>
                    <a:pt x="1418" y="2800"/>
                    <a:pt x="1418" y="2965"/>
                    <a:pt x="1314" y="2965"/>
                  </a:cubicBezTo>
                  <a:lnTo>
                    <a:pt x="1" y="2965"/>
                  </a:lnTo>
                  <a:lnTo>
                    <a:pt x="1" y="3492"/>
                  </a:lnTo>
                  <a:lnTo>
                    <a:pt x="1314" y="3492"/>
                  </a:lnTo>
                  <a:cubicBezTo>
                    <a:pt x="1418" y="3492"/>
                    <a:pt x="1418" y="3656"/>
                    <a:pt x="1314" y="3656"/>
                  </a:cubicBezTo>
                  <a:lnTo>
                    <a:pt x="1" y="3656"/>
                  </a:lnTo>
                  <a:lnTo>
                    <a:pt x="1" y="4183"/>
                  </a:lnTo>
                  <a:lnTo>
                    <a:pt x="1314" y="4183"/>
                  </a:lnTo>
                  <a:cubicBezTo>
                    <a:pt x="1418" y="4183"/>
                    <a:pt x="1418" y="4347"/>
                    <a:pt x="1314" y="4347"/>
                  </a:cubicBezTo>
                  <a:lnTo>
                    <a:pt x="1" y="4347"/>
                  </a:lnTo>
                  <a:lnTo>
                    <a:pt x="1" y="4883"/>
                  </a:lnTo>
                  <a:lnTo>
                    <a:pt x="1314" y="4883"/>
                  </a:lnTo>
                  <a:cubicBezTo>
                    <a:pt x="1418" y="4883"/>
                    <a:pt x="1418" y="5038"/>
                    <a:pt x="1314" y="5038"/>
                  </a:cubicBezTo>
                  <a:lnTo>
                    <a:pt x="1" y="5038"/>
                  </a:lnTo>
                  <a:lnTo>
                    <a:pt x="1" y="5574"/>
                  </a:lnTo>
                  <a:lnTo>
                    <a:pt x="1314" y="5574"/>
                  </a:lnTo>
                  <a:cubicBezTo>
                    <a:pt x="1418" y="5574"/>
                    <a:pt x="1418" y="5738"/>
                    <a:pt x="1314" y="5738"/>
                  </a:cubicBezTo>
                  <a:lnTo>
                    <a:pt x="1" y="5738"/>
                  </a:lnTo>
                  <a:lnTo>
                    <a:pt x="1" y="6265"/>
                  </a:lnTo>
                  <a:lnTo>
                    <a:pt x="1314" y="6265"/>
                  </a:lnTo>
                  <a:cubicBezTo>
                    <a:pt x="1427" y="6265"/>
                    <a:pt x="1427" y="6429"/>
                    <a:pt x="1314" y="6429"/>
                  </a:cubicBezTo>
                  <a:lnTo>
                    <a:pt x="9" y="6429"/>
                  </a:lnTo>
                  <a:lnTo>
                    <a:pt x="9" y="22872"/>
                  </a:lnTo>
                  <a:lnTo>
                    <a:pt x="1081" y="22872"/>
                  </a:lnTo>
                  <a:lnTo>
                    <a:pt x="1081" y="20652"/>
                  </a:lnTo>
                  <a:cubicBezTo>
                    <a:pt x="1081" y="20626"/>
                    <a:pt x="1090" y="20600"/>
                    <a:pt x="1098" y="20574"/>
                  </a:cubicBezTo>
                  <a:cubicBezTo>
                    <a:pt x="1090" y="20548"/>
                    <a:pt x="1081" y="20522"/>
                    <a:pt x="1081" y="20496"/>
                  </a:cubicBezTo>
                  <a:lnTo>
                    <a:pt x="1081" y="20116"/>
                  </a:lnTo>
                  <a:lnTo>
                    <a:pt x="537" y="20116"/>
                  </a:lnTo>
                  <a:cubicBezTo>
                    <a:pt x="364" y="20116"/>
                    <a:pt x="321" y="19865"/>
                    <a:pt x="485" y="19805"/>
                  </a:cubicBezTo>
                  <a:cubicBezTo>
                    <a:pt x="934" y="19649"/>
                    <a:pt x="1357" y="19442"/>
                    <a:pt x="1755" y="19183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854;p47"/>
            <p:cNvSpPr/>
            <p:nvPr/>
          </p:nvSpPr>
          <p:spPr>
            <a:xfrm>
              <a:off x="6536600" y="2148225"/>
              <a:ext cx="43675" cy="130700"/>
            </a:xfrm>
            <a:custGeom>
              <a:avLst/>
              <a:gdLst/>
              <a:ahLst/>
              <a:cxnLst/>
              <a:rect l="l" t="t" r="r" b="b"/>
              <a:pathLst>
                <a:path w="1747" h="5228" extrusionOk="0">
                  <a:moveTo>
                    <a:pt x="1" y="0"/>
                  </a:moveTo>
                  <a:lnTo>
                    <a:pt x="1" y="881"/>
                  </a:lnTo>
                  <a:lnTo>
                    <a:pt x="1133" y="881"/>
                  </a:lnTo>
                  <a:cubicBezTo>
                    <a:pt x="1245" y="881"/>
                    <a:pt x="1245" y="1037"/>
                    <a:pt x="1133" y="1037"/>
                  </a:cubicBezTo>
                  <a:lnTo>
                    <a:pt x="1" y="1037"/>
                  </a:lnTo>
                  <a:lnTo>
                    <a:pt x="1" y="1573"/>
                  </a:lnTo>
                  <a:lnTo>
                    <a:pt x="1133" y="1573"/>
                  </a:lnTo>
                  <a:cubicBezTo>
                    <a:pt x="1245" y="1573"/>
                    <a:pt x="1245" y="1737"/>
                    <a:pt x="1133" y="1737"/>
                  </a:cubicBezTo>
                  <a:lnTo>
                    <a:pt x="1" y="1737"/>
                  </a:lnTo>
                  <a:lnTo>
                    <a:pt x="1" y="2264"/>
                  </a:lnTo>
                  <a:lnTo>
                    <a:pt x="1133" y="2264"/>
                  </a:lnTo>
                  <a:cubicBezTo>
                    <a:pt x="1245" y="2264"/>
                    <a:pt x="1245" y="2428"/>
                    <a:pt x="1133" y="2428"/>
                  </a:cubicBezTo>
                  <a:lnTo>
                    <a:pt x="1" y="2428"/>
                  </a:lnTo>
                  <a:lnTo>
                    <a:pt x="1" y="2964"/>
                  </a:lnTo>
                  <a:lnTo>
                    <a:pt x="1133" y="2964"/>
                  </a:lnTo>
                  <a:cubicBezTo>
                    <a:pt x="1245" y="2964"/>
                    <a:pt x="1245" y="3119"/>
                    <a:pt x="1133" y="3119"/>
                  </a:cubicBezTo>
                  <a:lnTo>
                    <a:pt x="1" y="3119"/>
                  </a:lnTo>
                  <a:lnTo>
                    <a:pt x="1" y="3828"/>
                  </a:lnTo>
                  <a:lnTo>
                    <a:pt x="1133" y="3828"/>
                  </a:lnTo>
                  <a:cubicBezTo>
                    <a:pt x="1150" y="3828"/>
                    <a:pt x="1159" y="3836"/>
                    <a:pt x="1167" y="3836"/>
                  </a:cubicBezTo>
                  <a:cubicBezTo>
                    <a:pt x="1184" y="3845"/>
                    <a:pt x="1202" y="3862"/>
                    <a:pt x="1210" y="3880"/>
                  </a:cubicBezTo>
                  <a:cubicBezTo>
                    <a:pt x="1210" y="3888"/>
                    <a:pt x="1219" y="3897"/>
                    <a:pt x="1219" y="3914"/>
                  </a:cubicBezTo>
                  <a:lnTo>
                    <a:pt x="1219" y="5228"/>
                  </a:lnTo>
                  <a:lnTo>
                    <a:pt x="1746" y="5228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55;p47"/>
            <p:cNvSpPr/>
            <p:nvPr/>
          </p:nvSpPr>
          <p:spPr>
            <a:xfrm>
              <a:off x="6573100" y="2613275"/>
              <a:ext cx="263800" cy="36325"/>
            </a:xfrm>
            <a:custGeom>
              <a:avLst/>
              <a:gdLst/>
              <a:ahLst/>
              <a:cxnLst/>
              <a:rect l="l" t="t" r="r" b="b"/>
              <a:pathLst>
                <a:path w="10552" h="1453" extrusionOk="0">
                  <a:moveTo>
                    <a:pt x="2282" y="1"/>
                  </a:moveTo>
                  <a:cubicBezTo>
                    <a:pt x="1651" y="658"/>
                    <a:pt x="865" y="1159"/>
                    <a:pt x="1" y="1453"/>
                  </a:cubicBezTo>
                  <a:lnTo>
                    <a:pt x="10551" y="1453"/>
                  </a:lnTo>
                  <a:cubicBezTo>
                    <a:pt x="9687" y="1159"/>
                    <a:pt x="8901" y="658"/>
                    <a:pt x="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56;p47"/>
            <p:cNvSpPr/>
            <p:nvPr/>
          </p:nvSpPr>
          <p:spPr>
            <a:xfrm>
              <a:off x="6631425" y="2572675"/>
              <a:ext cx="17525" cy="36525"/>
            </a:xfrm>
            <a:custGeom>
              <a:avLst/>
              <a:gdLst/>
              <a:ahLst/>
              <a:cxnLst/>
              <a:rect l="l" t="t" r="r" b="b"/>
              <a:pathLst>
                <a:path w="701" h="1461" extrusionOk="0">
                  <a:moveTo>
                    <a:pt x="1" y="1"/>
                  </a:moveTo>
                  <a:lnTo>
                    <a:pt x="1" y="1461"/>
                  </a:lnTo>
                  <a:lnTo>
                    <a:pt x="701" y="1461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857;p47"/>
            <p:cNvSpPr/>
            <p:nvPr/>
          </p:nvSpPr>
          <p:spPr>
            <a:xfrm>
              <a:off x="6590825" y="2653675"/>
              <a:ext cx="228350" cy="6725"/>
            </a:xfrm>
            <a:custGeom>
              <a:avLst/>
              <a:gdLst/>
              <a:ahLst/>
              <a:cxnLst/>
              <a:rect l="l" t="t" r="r" b="b"/>
              <a:pathLst>
                <a:path w="9134" h="269" extrusionOk="0">
                  <a:moveTo>
                    <a:pt x="1" y="1"/>
                  </a:moveTo>
                  <a:lnTo>
                    <a:pt x="1" y="269"/>
                  </a:lnTo>
                  <a:lnTo>
                    <a:pt x="9134" y="269"/>
                  </a:lnTo>
                  <a:lnTo>
                    <a:pt x="9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858;p47"/>
            <p:cNvSpPr/>
            <p:nvPr/>
          </p:nvSpPr>
          <p:spPr>
            <a:xfrm>
              <a:off x="6715025" y="2664475"/>
              <a:ext cx="58150" cy="36525"/>
            </a:xfrm>
            <a:custGeom>
              <a:avLst/>
              <a:gdLst/>
              <a:ahLst/>
              <a:cxnLst/>
              <a:rect l="l" t="t" r="r" b="b"/>
              <a:pathLst>
                <a:path w="2326" h="1461" extrusionOk="0">
                  <a:moveTo>
                    <a:pt x="1" y="1"/>
                  </a:moveTo>
                  <a:lnTo>
                    <a:pt x="1" y="1461"/>
                  </a:lnTo>
                  <a:lnTo>
                    <a:pt x="2325" y="1461"/>
                  </a:lnTo>
                  <a:lnTo>
                    <a:pt x="23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859;p47"/>
            <p:cNvSpPr/>
            <p:nvPr/>
          </p:nvSpPr>
          <p:spPr>
            <a:xfrm>
              <a:off x="6793450" y="2664475"/>
              <a:ext cx="25725" cy="36525"/>
            </a:xfrm>
            <a:custGeom>
              <a:avLst/>
              <a:gdLst/>
              <a:ahLst/>
              <a:cxnLst/>
              <a:rect l="l" t="t" r="r" b="b"/>
              <a:pathLst>
                <a:path w="1029" h="1461" extrusionOk="0">
                  <a:moveTo>
                    <a:pt x="0" y="1"/>
                  </a:moveTo>
                  <a:lnTo>
                    <a:pt x="0" y="1461"/>
                  </a:lnTo>
                  <a:lnTo>
                    <a:pt x="1029" y="1461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860;p47"/>
            <p:cNvSpPr/>
            <p:nvPr/>
          </p:nvSpPr>
          <p:spPr>
            <a:xfrm>
              <a:off x="6631425" y="2561875"/>
              <a:ext cx="147150" cy="6725"/>
            </a:xfrm>
            <a:custGeom>
              <a:avLst/>
              <a:gdLst/>
              <a:ahLst/>
              <a:cxnLst/>
              <a:rect l="l" t="t" r="r" b="b"/>
              <a:pathLst>
                <a:path w="5886" h="269" extrusionOk="0">
                  <a:moveTo>
                    <a:pt x="1" y="1"/>
                  </a:moveTo>
                  <a:lnTo>
                    <a:pt x="1" y="268"/>
                  </a:lnTo>
                  <a:lnTo>
                    <a:pt x="5885" y="268"/>
                  </a:lnTo>
                  <a:lnTo>
                    <a:pt x="58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861;p47"/>
            <p:cNvSpPr/>
            <p:nvPr/>
          </p:nvSpPr>
          <p:spPr>
            <a:xfrm>
              <a:off x="6607450" y="2507875"/>
              <a:ext cx="195100" cy="49925"/>
            </a:xfrm>
            <a:custGeom>
              <a:avLst/>
              <a:gdLst/>
              <a:ahLst/>
              <a:cxnLst/>
              <a:rect l="l" t="t" r="r" b="b"/>
              <a:pathLst>
                <a:path w="7804" h="1997" extrusionOk="0">
                  <a:moveTo>
                    <a:pt x="3388" y="0"/>
                  </a:moveTo>
                  <a:cubicBezTo>
                    <a:pt x="2152" y="1020"/>
                    <a:pt x="683" y="1703"/>
                    <a:pt x="1" y="1996"/>
                  </a:cubicBezTo>
                  <a:lnTo>
                    <a:pt x="7803" y="1996"/>
                  </a:lnTo>
                  <a:cubicBezTo>
                    <a:pt x="7121" y="1703"/>
                    <a:pt x="5652" y="1020"/>
                    <a:pt x="4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862;p47"/>
            <p:cNvSpPr/>
            <p:nvPr/>
          </p:nvSpPr>
          <p:spPr>
            <a:xfrm>
              <a:off x="6690400" y="2485625"/>
              <a:ext cx="28975" cy="18175"/>
            </a:xfrm>
            <a:custGeom>
              <a:avLst/>
              <a:gdLst/>
              <a:ahLst/>
              <a:cxnLst/>
              <a:rect l="l" t="t" r="r" b="b"/>
              <a:pathLst>
                <a:path w="1159" h="727" extrusionOk="0">
                  <a:moveTo>
                    <a:pt x="416" y="0"/>
                  </a:moveTo>
                  <a:lnTo>
                    <a:pt x="200" y="216"/>
                  </a:lnTo>
                  <a:cubicBezTo>
                    <a:pt x="53" y="337"/>
                    <a:pt x="1" y="553"/>
                    <a:pt x="87" y="726"/>
                  </a:cubicBezTo>
                  <a:lnTo>
                    <a:pt x="1072" y="726"/>
                  </a:lnTo>
                  <a:cubicBezTo>
                    <a:pt x="1159" y="553"/>
                    <a:pt x="1107" y="337"/>
                    <a:pt x="960" y="216"/>
                  </a:cubicBezTo>
                  <a:lnTo>
                    <a:pt x="744" y="0"/>
                  </a:lnTo>
                  <a:cubicBezTo>
                    <a:pt x="688" y="13"/>
                    <a:pt x="634" y="20"/>
                    <a:pt x="580" y="20"/>
                  </a:cubicBezTo>
                  <a:cubicBezTo>
                    <a:pt x="526" y="20"/>
                    <a:pt x="472" y="13"/>
                    <a:pt x="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863;p47"/>
            <p:cNvSpPr/>
            <p:nvPr/>
          </p:nvSpPr>
          <p:spPr>
            <a:xfrm>
              <a:off x="6636825" y="2664475"/>
              <a:ext cx="57925" cy="36525"/>
            </a:xfrm>
            <a:custGeom>
              <a:avLst/>
              <a:gdLst/>
              <a:ahLst/>
              <a:cxnLst/>
              <a:rect l="l" t="t" r="r" b="b"/>
              <a:pathLst>
                <a:path w="2317" h="1461" extrusionOk="0">
                  <a:moveTo>
                    <a:pt x="1" y="1"/>
                  </a:moveTo>
                  <a:lnTo>
                    <a:pt x="1" y="1461"/>
                  </a:lnTo>
                  <a:lnTo>
                    <a:pt x="2317" y="1461"/>
                  </a:lnTo>
                  <a:lnTo>
                    <a:pt x="23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864;p47"/>
            <p:cNvSpPr/>
            <p:nvPr/>
          </p:nvSpPr>
          <p:spPr>
            <a:xfrm>
              <a:off x="6693425" y="2459275"/>
              <a:ext cx="22925" cy="2292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459" y="0"/>
                  </a:moveTo>
                  <a:cubicBezTo>
                    <a:pt x="208" y="0"/>
                    <a:pt x="1" y="208"/>
                    <a:pt x="1" y="458"/>
                  </a:cubicBezTo>
                  <a:cubicBezTo>
                    <a:pt x="1" y="709"/>
                    <a:pt x="208" y="916"/>
                    <a:pt x="459" y="916"/>
                  </a:cubicBezTo>
                  <a:cubicBezTo>
                    <a:pt x="718" y="916"/>
                    <a:pt x="917" y="709"/>
                    <a:pt x="917" y="458"/>
                  </a:cubicBezTo>
                  <a:cubicBezTo>
                    <a:pt x="917" y="208"/>
                    <a:pt x="718" y="0"/>
                    <a:pt x="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865;p47"/>
            <p:cNvSpPr/>
            <p:nvPr/>
          </p:nvSpPr>
          <p:spPr>
            <a:xfrm>
              <a:off x="6669250" y="2572675"/>
              <a:ext cx="71500" cy="36525"/>
            </a:xfrm>
            <a:custGeom>
              <a:avLst/>
              <a:gdLst/>
              <a:ahLst/>
              <a:cxnLst/>
              <a:rect l="l" t="t" r="r" b="b"/>
              <a:pathLst>
                <a:path w="2860" h="1461" extrusionOk="0">
                  <a:moveTo>
                    <a:pt x="0" y="1"/>
                  </a:moveTo>
                  <a:lnTo>
                    <a:pt x="0" y="1461"/>
                  </a:lnTo>
                  <a:lnTo>
                    <a:pt x="700" y="1461"/>
                  </a:lnTo>
                  <a:lnTo>
                    <a:pt x="700" y="1003"/>
                  </a:lnTo>
                  <a:cubicBezTo>
                    <a:pt x="700" y="597"/>
                    <a:pt x="1028" y="268"/>
                    <a:pt x="1426" y="268"/>
                  </a:cubicBezTo>
                  <a:cubicBezTo>
                    <a:pt x="1832" y="268"/>
                    <a:pt x="2160" y="597"/>
                    <a:pt x="2160" y="1003"/>
                  </a:cubicBezTo>
                  <a:lnTo>
                    <a:pt x="2160" y="1461"/>
                  </a:lnTo>
                  <a:lnTo>
                    <a:pt x="2860" y="1461"/>
                  </a:lnTo>
                  <a:lnTo>
                    <a:pt x="28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866;p47"/>
            <p:cNvSpPr/>
            <p:nvPr/>
          </p:nvSpPr>
          <p:spPr>
            <a:xfrm>
              <a:off x="6761050" y="2572675"/>
              <a:ext cx="17525" cy="36525"/>
            </a:xfrm>
            <a:custGeom>
              <a:avLst/>
              <a:gdLst/>
              <a:ahLst/>
              <a:cxnLst/>
              <a:rect l="l" t="t" r="r" b="b"/>
              <a:pathLst>
                <a:path w="701" h="1461" extrusionOk="0">
                  <a:moveTo>
                    <a:pt x="0" y="1"/>
                  </a:moveTo>
                  <a:lnTo>
                    <a:pt x="0" y="1461"/>
                  </a:lnTo>
                  <a:lnTo>
                    <a:pt x="700" y="1461"/>
                  </a:lnTo>
                  <a:lnTo>
                    <a:pt x="7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867;p47"/>
            <p:cNvSpPr/>
            <p:nvPr/>
          </p:nvSpPr>
          <p:spPr>
            <a:xfrm>
              <a:off x="6601625" y="2758875"/>
              <a:ext cx="39125" cy="55550"/>
            </a:xfrm>
            <a:custGeom>
              <a:avLst/>
              <a:gdLst/>
              <a:ahLst/>
              <a:cxnLst/>
              <a:rect l="l" t="t" r="r" b="b"/>
              <a:pathLst>
                <a:path w="1565" h="2222" extrusionOk="0">
                  <a:moveTo>
                    <a:pt x="1" y="1"/>
                  </a:moveTo>
                  <a:lnTo>
                    <a:pt x="1" y="2221"/>
                  </a:lnTo>
                  <a:lnTo>
                    <a:pt x="1564" y="2221"/>
                  </a:lnTo>
                  <a:lnTo>
                    <a:pt x="15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868;p47"/>
            <p:cNvSpPr/>
            <p:nvPr/>
          </p:nvSpPr>
          <p:spPr>
            <a:xfrm>
              <a:off x="6828450" y="2758875"/>
              <a:ext cx="20325" cy="55550"/>
            </a:xfrm>
            <a:custGeom>
              <a:avLst/>
              <a:gdLst/>
              <a:ahLst/>
              <a:cxnLst/>
              <a:rect l="l" t="t" r="r" b="b"/>
              <a:pathLst>
                <a:path w="813" h="2222" extrusionOk="0">
                  <a:moveTo>
                    <a:pt x="0" y="1"/>
                  </a:moveTo>
                  <a:lnTo>
                    <a:pt x="0" y="2221"/>
                  </a:lnTo>
                  <a:lnTo>
                    <a:pt x="812" y="2221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869;p47"/>
            <p:cNvSpPr/>
            <p:nvPr/>
          </p:nvSpPr>
          <p:spPr>
            <a:xfrm>
              <a:off x="6769025" y="2758875"/>
              <a:ext cx="39125" cy="55550"/>
            </a:xfrm>
            <a:custGeom>
              <a:avLst/>
              <a:gdLst/>
              <a:ahLst/>
              <a:cxnLst/>
              <a:rect l="l" t="t" r="r" b="b"/>
              <a:pathLst>
                <a:path w="1565" h="2222" extrusionOk="0">
                  <a:moveTo>
                    <a:pt x="1" y="1"/>
                  </a:moveTo>
                  <a:lnTo>
                    <a:pt x="1" y="2221"/>
                  </a:lnTo>
                  <a:lnTo>
                    <a:pt x="1565" y="2221"/>
                  </a:lnTo>
                  <a:lnTo>
                    <a:pt x="15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870;p47"/>
            <p:cNvSpPr/>
            <p:nvPr/>
          </p:nvSpPr>
          <p:spPr>
            <a:xfrm>
              <a:off x="6550000" y="2745475"/>
              <a:ext cx="298775" cy="9550"/>
            </a:xfrm>
            <a:custGeom>
              <a:avLst/>
              <a:gdLst/>
              <a:ahLst/>
              <a:cxnLst/>
              <a:rect l="l" t="t" r="r" b="b"/>
              <a:pathLst>
                <a:path w="11951" h="382" extrusionOk="0">
                  <a:moveTo>
                    <a:pt x="0" y="1"/>
                  </a:moveTo>
                  <a:lnTo>
                    <a:pt x="0" y="381"/>
                  </a:lnTo>
                  <a:lnTo>
                    <a:pt x="11950" y="381"/>
                  </a:lnTo>
                  <a:lnTo>
                    <a:pt x="119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871;p47"/>
            <p:cNvSpPr/>
            <p:nvPr/>
          </p:nvSpPr>
          <p:spPr>
            <a:xfrm>
              <a:off x="6532500" y="2705100"/>
              <a:ext cx="344775" cy="36525"/>
            </a:xfrm>
            <a:custGeom>
              <a:avLst/>
              <a:gdLst/>
              <a:ahLst/>
              <a:cxnLst/>
              <a:rect l="l" t="t" r="r" b="b"/>
              <a:pathLst>
                <a:path w="13791" h="1461" extrusionOk="0">
                  <a:moveTo>
                    <a:pt x="2290" y="0"/>
                  </a:moveTo>
                  <a:cubicBezTo>
                    <a:pt x="1651" y="657"/>
                    <a:pt x="873" y="1158"/>
                    <a:pt x="1" y="1460"/>
                  </a:cubicBezTo>
                  <a:lnTo>
                    <a:pt x="13791" y="1460"/>
                  </a:lnTo>
                  <a:cubicBezTo>
                    <a:pt x="12927" y="1158"/>
                    <a:pt x="12149" y="657"/>
                    <a:pt x="115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872;p47"/>
            <p:cNvSpPr/>
            <p:nvPr/>
          </p:nvSpPr>
          <p:spPr>
            <a:xfrm>
              <a:off x="6661025" y="2758875"/>
              <a:ext cx="33725" cy="55550"/>
            </a:xfrm>
            <a:custGeom>
              <a:avLst/>
              <a:gdLst/>
              <a:ahLst/>
              <a:cxnLst/>
              <a:rect l="l" t="t" r="r" b="b"/>
              <a:pathLst>
                <a:path w="1349" h="2222" extrusionOk="0">
                  <a:moveTo>
                    <a:pt x="1" y="1"/>
                  </a:moveTo>
                  <a:lnTo>
                    <a:pt x="1" y="2221"/>
                  </a:lnTo>
                  <a:lnTo>
                    <a:pt x="1349" y="2221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873;p47"/>
            <p:cNvSpPr/>
            <p:nvPr/>
          </p:nvSpPr>
          <p:spPr>
            <a:xfrm>
              <a:off x="6715025" y="2758875"/>
              <a:ext cx="33725" cy="55550"/>
            </a:xfrm>
            <a:custGeom>
              <a:avLst/>
              <a:gdLst/>
              <a:ahLst/>
              <a:cxnLst/>
              <a:rect l="l" t="t" r="r" b="b"/>
              <a:pathLst>
                <a:path w="1349" h="2222" extrusionOk="0">
                  <a:moveTo>
                    <a:pt x="1" y="1"/>
                  </a:moveTo>
                  <a:lnTo>
                    <a:pt x="1" y="2221"/>
                  </a:lnTo>
                  <a:lnTo>
                    <a:pt x="1349" y="2221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874;p47"/>
            <p:cNvSpPr/>
            <p:nvPr/>
          </p:nvSpPr>
          <p:spPr>
            <a:xfrm>
              <a:off x="6590825" y="2664475"/>
              <a:ext cx="25725" cy="36525"/>
            </a:xfrm>
            <a:custGeom>
              <a:avLst/>
              <a:gdLst/>
              <a:ahLst/>
              <a:cxnLst/>
              <a:rect l="l" t="t" r="r" b="b"/>
              <a:pathLst>
                <a:path w="1029" h="1461" extrusionOk="0">
                  <a:moveTo>
                    <a:pt x="1" y="1"/>
                  </a:moveTo>
                  <a:lnTo>
                    <a:pt x="1" y="1461"/>
                  </a:lnTo>
                  <a:lnTo>
                    <a:pt x="1029" y="1461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875;p47"/>
            <p:cNvSpPr/>
            <p:nvPr/>
          </p:nvSpPr>
          <p:spPr>
            <a:xfrm>
              <a:off x="6550000" y="2758875"/>
              <a:ext cx="31350" cy="55550"/>
            </a:xfrm>
            <a:custGeom>
              <a:avLst/>
              <a:gdLst/>
              <a:ahLst/>
              <a:cxnLst/>
              <a:rect l="l" t="t" r="r" b="b"/>
              <a:pathLst>
                <a:path w="1254" h="2222" extrusionOk="0">
                  <a:moveTo>
                    <a:pt x="0" y="1"/>
                  </a:moveTo>
                  <a:lnTo>
                    <a:pt x="0" y="2221"/>
                  </a:lnTo>
                  <a:lnTo>
                    <a:pt x="1253" y="2221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876;p47"/>
          <p:cNvSpPr/>
          <p:nvPr/>
        </p:nvSpPr>
        <p:spPr>
          <a:xfrm>
            <a:off x="9173166" y="5327078"/>
            <a:ext cx="911009" cy="1530920"/>
          </a:xfrm>
          <a:custGeom>
            <a:avLst/>
            <a:gdLst/>
            <a:ahLst/>
            <a:cxnLst/>
            <a:rect l="l" t="t" r="r" b="b"/>
            <a:pathLst>
              <a:path w="10387" h="17455" extrusionOk="0">
                <a:moveTo>
                  <a:pt x="6489" y="2169"/>
                </a:moveTo>
                <a:lnTo>
                  <a:pt x="6489" y="2679"/>
                </a:lnTo>
                <a:lnTo>
                  <a:pt x="5980" y="2679"/>
                </a:lnTo>
                <a:lnTo>
                  <a:pt x="5980" y="2169"/>
                </a:lnTo>
                <a:close/>
                <a:moveTo>
                  <a:pt x="6489" y="2981"/>
                </a:moveTo>
                <a:lnTo>
                  <a:pt x="6489" y="3482"/>
                </a:lnTo>
                <a:lnTo>
                  <a:pt x="5980" y="3482"/>
                </a:lnTo>
                <a:lnTo>
                  <a:pt x="5980" y="2981"/>
                </a:lnTo>
                <a:close/>
                <a:moveTo>
                  <a:pt x="6489" y="3793"/>
                </a:moveTo>
                <a:lnTo>
                  <a:pt x="6489" y="4295"/>
                </a:lnTo>
                <a:lnTo>
                  <a:pt x="5980" y="4295"/>
                </a:lnTo>
                <a:lnTo>
                  <a:pt x="5980" y="3793"/>
                </a:lnTo>
                <a:close/>
                <a:moveTo>
                  <a:pt x="5522" y="4701"/>
                </a:moveTo>
                <a:lnTo>
                  <a:pt x="5522" y="5211"/>
                </a:lnTo>
                <a:lnTo>
                  <a:pt x="5021" y="5211"/>
                </a:lnTo>
                <a:lnTo>
                  <a:pt x="5021" y="4701"/>
                </a:lnTo>
                <a:close/>
                <a:moveTo>
                  <a:pt x="10032" y="5055"/>
                </a:moveTo>
                <a:lnTo>
                  <a:pt x="10032" y="5357"/>
                </a:lnTo>
                <a:lnTo>
                  <a:pt x="7353" y="5357"/>
                </a:lnTo>
                <a:lnTo>
                  <a:pt x="7353" y="5055"/>
                </a:lnTo>
                <a:close/>
                <a:moveTo>
                  <a:pt x="10032" y="5660"/>
                </a:moveTo>
                <a:lnTo>
                  <a:pt x="10032" y="5962"/>
                </a:lnTo>
                <a:lnTo>
                  <a:pt x="7353" y="5962"/>
                </a:lnTo>
                <a:lnTo>
                  <a:pt x="7353" y="5660"/>
                </a:lnTo>
                <a:close/>
                <a:moveTo>
                  <a:pt x="6489" y="5513"/>
                </a:moveTo>
                <a:lnTo>
                  <a:pt x="6489" y="6023"/>
                </a:lnTo>
                <a:lnTo>
                  <a:pt x="5980" y="6023"/>
                </a:lnTo>
                <a:lnTo>
                  <a:pt x="5980" y="5513"/>
                </a:lnTo>
                <a:close/>
                <a:moveTo>
                  <a:pt x="5522" y="6325"/>
                </a:moveTo>
                <a:lnTo>
                  <a:pt x="5522" y="6826"/>
                </a:lnTo>
                <a:lnTo>
                  <a:pt x="5021" y="6826"/>
                </a:lnTo>
                <a:lnTo>
                  <a:pt x="5021" y="6325"/>
                </a:lnTo>
                <a:close/>
                <a:moveTo>
                  <a:pt x="10032" y="6524"/>
                </a:moveTo>
                <a:lnTo>
                  <a:pt x="10032" y="6826"/>
                </a:lnTo>
                <a:lnTo>
                  <a:pt x="7353" y="6826"/>
                </a:lnTo>
                <a:lnTo>
                  <a:pt x="7353" y="6524"/>
                </a:lnTo>
                <a:close/>
                <a:moveTo>
                  <a:pt x="10032" y="7137"/>
                </a:moveTo>
                <a:lnTo>
                  <a:pt x="10032" y="7440"/>
                </a:lnTo>
                <a:lnTo>
                  <a:pt x="7353" y="7440"/>
                </a:lnTo>
                <a:lnTo>
                  <a:pt x="7353" y="7137"/>
                </a:lnTo>
                <a:close/>
                <a:moveTo>
                  <a:pt x="5522" y="7129"/>
                </a:moveTo>
                <a:lnTo>
                  <a:pt x="5522" y="7639"/>
                </a:lnTo>
                <a:lnTo>
                  <a:pt x="5021" y="7639"/>
                </a:lnTo>
                <a:lnTo>
                  <a:pt x="5021" y="7129"/>
                </a:lnTo>
                <a:close/>
                <a:moveTo>
                  <a:pt x="6489" y="7137"/>
                </a:moveTo>
                <a:lnTo>
                  <a:pt x="6489" y="7639"/>
                </a:lnTo>
                <a:lnTo>
                  <a:pt x="5980" y="7639"/>
                </a:lnTo>
                <a:lnTo>
                  <a:pt x="5980" y="7137"/>
                </a:lnTo>
                <a:close/>
                <a:moveTo>
                  <a:pt x="5522" y="7941"/>
                </a:moveTo>
                <a:lnTo>
                  <a:pt x="5522" y="8451"/>
                </a:lnTo>
                <a:lnTo>
                  <a:pt x="5021" y="8451"/>
                </a:lnTo>
                <a:lnTo>
                  <a:pt x="5021" y="7941"/>
                </a:lnTo>
                <a:close/>
                <a:moveTo>
                  <a:pt x="484" y="3422"/>
                </a:moveTo>
                <a:lnTo>
                  <a:pt x="769" y="3482"/>
                </a:lnTo>
                <a:lnTo>
                  <a:pt x="769" y="12857"/>
                </a:lnTo>
                <a:lnTo>
                  <a:pt x="484" y="12857"/>
                </a:lnTo>
                <a:lnTo>
                  <a:pt x="484" y="3422"/>
                </a:lnTo>
                <a:close/>
                <a:moveTo>
                  <a:pt x="1106" y="3543"/>
                </a:moveTo>
                <a:lnTo>
                  <a:pt x="1392" y="3603"/>
                </a:lnTo>
                <a:lnTo>
                  <a:pt x="1392" y="12857"/>
                </a:lnTo>
                <a:lnTo>
                  <a:pt x="1106" y="12857"/>
                </a:lnTo>
                <a:lnTo>
                  <a:pt x="1106" y="3543"/>
                </a:lnTo>
                <a:close/>
                <a:moveTo>
                  <a:pt x="1729" y="3673"/>
                </a:moveTo>
                <a:lnTo>
                  <a:pt x="2014" y="3733"/>
                </a:lnTo>
                <a:lnTo>
                  <a:pt x="2014" y="12857"/>
                </a:lnTo>
                <a:lnTo>
                  <a:pt x="1729" y="12857"/>
                </a:lnTo>
                <a:lnTo>
                  <a:pt x="1729" y="3673"/>
                </a:lnTo>
                <a:close/>
                <a:moveTo>
                  <a:pt x="2351" y="3793"/>
                </a:moveTo>
                <a:lnTo>
                  <a:pt x="2636" y="3845"/>
                </a:lnTo>
                <a:lnTo>
                  <a:pt x="2636" y="12857"/>
                </a:lnTo>
                <a:lnTo>
                  <a:pt x="2351" y="12857"/>
                </a:lnTo>
                <a:lnTo>
                  <a:pt x="2351" y="3793"/>
                </a:lnTo>
                <a:close/>
                <a:moveTo>
                  <a:pt x="2973" y="3914"/>
                </a:moveTo>
                <a:lnTo>
                  <a:pt x="3258" y="3975"/>
                </a:lnTo>
                <a:lnTo>
                  <a:pt x="3258" y="12857"/>
                </a:lnTo>
                <a:lnTo>
                  <a:pt x="2973" y="12857"/>
                </a:lnTo>
                <a:lnTo>
                  <a:pt x="2973" y="3914"/>
                </a:lnTo>
                <a:close/>
                <a:moveTo>
                  <a:pt x="3604" y="4035"/>
                </a:moveTo>
                <a:lnTo>
                  <a:pt x="3880" y="4096"/>
                </a:lnTo>
                <a:lnTo>
                  <a:pt x="3880" y="12857"/>
                </a:lnTo>
                <a:lnTo>
                  <a:pt x="3604" y="12857"/>
                </a:lnTo>
                <a:lnTo>
                  <a:pt x="3604" y="4035"/>
                </a:lnTo>
                <a:close/>
                <a:moveTo>
                  <a:pt x="6584" y="0"/>
                </a:moveTo>
                <a:lnTo>
                  <a:pt x="3949" y="873"/>
                </a:lnTo>
                <a:lnTo>
                  <a:pt x="3949" y="2886"/>
                </a:lnTo>
                <a:lnTo>
                  <a:pt x="0" y="2204"/>
                </a:lnTo>
                <a:lnTo>
                  <a:pt x="52" y="17454"/>
                </a:lnTo>
                <a:lnTo>
                  <a:pt x="10386" y="17454"/>
                </a:lnTo>
                <a:lnTo>
                  <a:pt x="10386" y="3889"/>
                </a:lnTo>
                <a:lnTo>
                  <a:pt x="10049" y="3889"/>
                </a:lnTo>
                <a:lnTo>
                  <a:pt x="10049" y="3111"/>
                </a:lnTo>
                <a:lnTo>
                  <a:pt x="9609" y="3111"/>
                </a:lnTo>
                <a:lnTo>
                  <a:pt x="9609" y="4148"/>
                </a:lnTo>
                <a:lnTo>
                  <a:pt x="8192" y="4148"/>
                </a:lnTo>
                <a:lnTo>
                  <a:pt x="81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83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9564" y="104953"/>
            <a:ext cx="11092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/>
            <a:r>
              <a:rPr lang="en-US" sz="28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2.	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sentences with words/ phrases from the box.</a:t>
            </a:r>
            <a:endParaRPr lang="en-US" sz="2800" b="1" spc="-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2552" y="908721"/>
            <a:ext cx="8964488" cy="76944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		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						</a:t>
            </a:r>
          </a:p>
        </p:txBody>
      </p:sp>
      <p:sp>
        <p:nvSpPr>
          <p:cNvPr id="6" name="Rectangle 5"/>
          <p:cNvSpPr/>
          <p:nvPr/>
        </p:nvSpPr>
        <p:spPr>
          <a:xfrm>
            <a:off x="8148489" y="1278052"/>
            <a:ext cx="1331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accents</a:t>
            </a:r>
            <a:endParaRPr lang="en-US" spc="-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48488" y="908721"/>
            <a:ext cx="2340000" cy="461665"/>
          </a:xfrm>
          <a:prstGeom prst="rect">
            <a:avLst/>
          </a:prstGeom>
        </p:spPr>
        <p:txBody>
          <a:bodyPr wrap="square" lIns="108000" rIns="36000">
            <a:spAutoFit/>
          </a:bodyPr>
          <a:lstStyle/>
          <a:p>
            <a:r>
              <a:rPr lang="en-US" sz="24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language</a:t>
            </a:r>
            <a:endParaRPr lang="en-US" spc="-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8135" y="880100"/>
            <a:ext cx="1368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USA</a:t>
            </a:r>
            <a:endParaRPr lang="en-US" spc="-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5800" y="1278016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speaking countries</a:t>
            </a:r>
            <a:endParaRPr lang="en-US" spc="-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5521" y="1268761"/>
            <a:ext cx="2303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camp</a:t>
            </a:r>
            <a:endParaRPr lang="en-US" spc="-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0069" y="908721"/>
            <a:ext cx="2299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native speakers</a:t>
            </a:r>
            <a:endParaRPr lang="en-US" spc="-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1768302"/>
            <a:ext cx="9144000" cy="5152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 algn="just">
              <a:spcBef>
                <a:spcPts val="300"/>
              </a:spcBef>
              <a:spcAft>
                <a:spcPts val="200"/>
              </a:spcAft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Last year I had a wonderful time at a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Britain.</a:t>
            </a:r>
          </a:p>
          <a:p>
            <a:pPr marL="441325" indent="-441325" algn="just">
              <a:spcBef>
                <a:spcPts val="300"/>
              </a:spcBef>
              <a:spcAft>
                <a:spcPts val="200"/>
              </a:spcAft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 USA, the United Kingdom and New Zealand are all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1325" indent="-441325" algn="just">
              <a:spcBef>
                <a:spcPts val="300"/>
              </a:spcBef>
              <a:spcAft>
                <a:spcPts val="200"/>
              </a:spcAft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Australians are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English because they use it as their mother tongue.</a:t>
            </a:r>
          </a:p>
          <a:p>
            <a:pPr marL="441325" indent="-441325" algn="just">
              <a:spcBef>
                <a:spcPts val="300"/>
              </a:spcBef>
              <a:spcAft>
                <a:spcPts val="200"/>
              </a:spcAft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 the mid-north of America.</a:t>
            </a:r>
          </a:p>
          <a:p>
            <a:pPr marL="441325" indent="-441325" algn="just">
              <a:spcBef>
                <a:spcPts val="300"/>
              </a:spcBef>
              <a:spcAft>
                <a:spcPts val="200"/>
              </a:spcAft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Usually, people from diﬀerent parts of a country speak their language with diﬀerent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1325" indent="-441325" algn="just">
              <a:spcBef>
                <a:spcPts val="300"/>
              </a:spcBef>
              <a:spcAft>
                <a:spcPts val="200"/>
              </a:spcAft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English is an 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countries like India, Malaysia and Singapore.</a:t>
            </a:r>
          </a:p>
        </p:txBody>
      </p:sp>
      <p:sp>
        <p:nvSpPr>
          <p:cNvPr id="13" name="Google Shape;813;p45"/>
          <p:cNvSpPr/>
          <p:nvPr/>
        </p:nvSpPr>
        <p:spPr>
          <a:xfrm>
            <a:off x="10360252" y="366563"/>
            <a:ext cx="2830305" cy="6481500"/>
          </a:xfrm>
          <a:custGeom>
            <a:avLst/>
            <a:gdLst/>
            <a:ahLst/>
            <a:cxnLst/>
            <a:rect l="l" t="t" r="r" b="b"/>
            <a:pathLst>
              <a:path w="12726" h="29143" extrusionOk="0">
                <a:moveTo>
                  <a:pt x="6224" y="0"/>
                </a:moveTo>
                <a:lnTo>
                  <a:pt x="6224" y="1084"/>
                </a:lnTo>
                <a:cubicBezTo>
                  <a:pt x="6198" y="1089"/>
                  <a:pt x="6173" y="1101"/>
                  <a:pt x="6155" y="1119"/>
                </a:cubicBezTo>
                <a:cubicBezTo>
                  <a:pt x="6125" y="1147"/>
                  <a:pt x="6107" y="1187"/>
                  <a:pt x="6107" y="1230"/>
                </a:cubicBezTo>
                <a:cubicBezTo>
                  <a:pt x="6107" y="1261"/>
                  <a:pt x="6117" y="1294"/>
                  <a:pt x="6138" y="1319"/>
                </a:cubicBezTo>
                <a:cubicBezTo>
                  <a:pt x="6143" y="1327"/>
                  <a:pt x="6150" y="1334"/>
                  <a:pt x="6158" y="1342"/>
                </a:cubicBezTo>
                <a:lnTo>
                  <a:pt x="6158" y="1894"/>
                </a:lnTo>
                <a:cubicBezTo>
                  <a:pt x="6089" y="1919"/>
                  <a:pt x="6029" y="1965"/>
                  <a:pt x="5988" y="2025"/>
                </a:cubicBezTo>
                <a:cubicBezTo>
                  <a:pt x="5935" y="2101"/>
                  <a:pt x="5907" y="2193"/>
                  <a:pt x="5907" y="2284"/>
                </a:cubicBezTo>
                <a:lnTo>
                  <a:pt x="5907" y="2658"/>
                </a:lnTo>
                <a:lnTo>
                  <a:pt x="5793" y="2658"/>
                </a:lnTo>
                <a:lnTo>
                  <a:pt x="5905" y="3324"/>
                </a:lnTo>
                <a:lnTo>
                  <a:pt x="5905" y="3309"/>
                </a:lnTo>
                <a:lnTo>
                  <a:pt x="6606" y="3309"/>
                </a:lnTo>
                <a:cubicBezTo>
                  <a:pt x="6606" y="3310"/>
                  <a:pt x="6606" y="3312"/>
                  <a:pt x="6606" y="3317"/>
                </a:cubicBezTo>
                <a:lnTo>
                  <a:pt x="6606" y="3317"/>
                </a:lnTo>
                <a:lnTo>
                  <a:pt x="6722" y="2658"/>
                </a:lnTo>
                <a:lnTo>
                  <a:pt x="6606" y="2658"/>
                </a:lnTo>
                <a:lnTo>
                  <a:pt x="6606" y="2286"/>
                </a:lnTo>
                <a:cubicBezTo>
                  <a:pt x="6606" y="2101"/>
                  <a:pt x="6500" y="1947"/>
                  <a:pt x="6355" y="1896"/>
                </a:cubicBezTo>
                <a:lnTo>
                  <a:pt x="6355" y="1342"/>
                </a:lnTo>
                <a:cubicBezTo>
                  <a:pt x="6446" y="1261"/>
                  <a:pt x="6408" y="1111"/>
                  <a:pt x="6289" y="1086"/>
                </a:cubicBezTo>
                <a:lnTo>
                  <a:pt x="6289" y="0"/>
                </a:lnTo>
                <a:close/>
                <a:moveTo>
                  <a:pt x="6606" y="3317"/>
                </a:moveTo>
                <a:lnTo>
                  <a:pt x="6606" y="3319"/>
                </a:lnTo>
                <a:cubicBezTo>
                  <a:pt x="6607" y="3331"/>
                  <a:pt x="6608" y="3355"/>
                  <a:pt x="6609" y="3390"/>
                </a:cubicBezTo>
                <a:lnTo>
                  <a:pt x="6609" y="3390"/>
                </a:lnTo>
                <a:cubicBezTo>
                  <a:pt x="6608" y="3353"/>
                  <a:pt x="6607" y="3329"/>
                  <a:pt x="6606" y="3317"/>
                </a:cubicBezTo>
                <a:close/>
                <a:moveTo>
                  <a:pt x="6609" y="3390"/>
                </a:moveTo>
                <a:cubicBezTo>
                  <a:pt x="6610" y="3408"/>
                  <a:pt x="6610" y="3429"/>
                  <a:pt x="6611" y="3453"/>
                </a:cubicBezTo>
                <a:cubicBezTo>
                  <a:pt x="6611" y="3460"/>
                  <a:pt x="6612" y="3468"/>
                  <a:pt x="6612" y="3475"/>
                </a:cubicBezTo>
                <a:lnTo>
                  <a:pt x="6612" y="3475"/>
                </a:lnTo>
                <a:cubicBezTo>
                  <a:pt x="6611" y="3442"/>
                  <a:pt x="6610" y="3413"/>
                  <a:pt x="6609" y="3390"/>
                </a:cubicBezTo>
                <a:close/>
                <a:moveTo>
                  <a:pt x="6612" y="3475"/>
                </a:moveTo>
                <a:cubicBezTo>
                  <a:pt x="6613" y="3503"/>
                  <a:pt x="6615" y="3535"/>
                  <a:pt x="6616" y="3570"/>
                </a:cubicBezTo>
                <a:lnTo>
                  <a:pt x="6616" y="3570"/>
                </a:lnTo>
                <a:cubicBezTo>
                  <a:pt x="6616" y="3535"/>
                  <a:pt x="6614" y="3504"/>
                  <a:pt x="6612" y="3475"/>
                </a:cubicBezTo>
                <a:close/>
                <a:moveTo>
                  <a:pt x="5955" y="3461"/>
                </a:moveTo>
                <a:lnTo>
                  <a:pt x="6259" y="3663"/>
                </a:lnTo>
                <a:lnTo>
                  <a:pt x="6563" y="3461"/>
                </a:lnTo>
                <a:close/>
                <a:moveTo>
                  <a:pt x="6616" y="3570"/>
                </a:moveTo>
                <a:cubicBezTo>
                  <a:pt x="6616" y="3575"/>
                  <a:pt x="6616" y="3580"/>
                  <a:pt x="6616" y="3585"/>
                </a:cubicBezTo>
                <a:lnTo>
                  <a:pt x="6381" y="3744"/>
                </a:lnTo>
                <a:lnTo>
                  <a:pt x="6629" y="3909"/>
                </a:lnTo>
                <a:cubicBezTo>
                  <a:pt x="6624" y="3776"/>
                  <a:pt x="6619" y="3662"/>
                  <a:pt x="6616" y="3570"/>
                </a:cubicBezTo>
                <a:close/>
                <a:moveTo>
                  <a:pt x="5892" y="3580"/>
                </a:moveTo>
                <a:lnTo>
                  <a:pt x="5892" y="3623"/>
                </a:lnTo>
                <a:lnTo>
                  <a:pt x="5879" y="3914"/>
                </a:lnTo>
                <a:lnTo>
                  <a:pt x="6138" y="3742"/>
                </a:lnTo>
                <a:lnTo>
                  <a:pt x="5892" y="3580"/>
                </a:lnTo>
                <a:close/>
                <a:moveTo>
                  <a:pt x="6629" y="3914"/>
                </a:moveTo>
                <a:lnTo>
                  <a:pt x="6631" y="3987"/>
                </a:lnTo>
                <a:lnTo>
                  <a:pt x="6634" y="4033"/>
                </a:lnTo>
                <a:lnTo>
                  <a:pt x="6629" y="3914"/>
                </a:lnTo>
                <a:close/>
                <a:moveTo>
                  <a:pt x="5869" y="4185"/>
                </a:moveTo>
                <a:lnTo>
                  <a:pt x="5869" y="4195"/>
                </a:lnTo>
                <a:lnTo>
                  <a:pt x="5870" y="4185"/>
                </a:lnTo>
                <a:lnTo>
                  <a:pt x="5870" y="4185"/>
                </a:lnTo>
                <a:lnTo>
                  <a:pt x="5869" y="4185"/>
                </a:lnTo>
                <a:close/>
                <a:moveTo>
                  <a:pt x="5869" y="4225"/>
                </a:moveTo>
                <a:lnTo>
                  <a:pt x="5867" y="4261"/>
                </a:lnTo>
                <a:lnTo>
                  <a:pt x="5867" y="4263"/>
                </a:lnTo>
                <a:lnTo>
                  <a:pt x="5869" y="4225"/>
                </a:lnTo>
                <a:close/>
                <a:moveTo>
                  <a:pt x="6639" y="4193"/>
                </a:moveTo>
                <a:cubicBezTo>
                  <a:pt x="6639" y="4213"/>
                  <a:pt x="6639" y="4233"/>
                  <a:pt x="6641" y="4256"/>
                </a:cubicBezTo>
                <a:lnTo>
                  <a:pt x="6646" y="4339"/>
                </a:lnTo>
                <a:cubicBezTo>
                  <a:pt x="6646" y="4314"/>
                  <a:pt x="6644" y="4291"/>
                  <a:pt x="6644" y="4269"/>
                </a:cubicBezTo>
                <a:lnTo>
                  <a:pt x="6639" y="4193"/>
                </a:lnTo>
                <a:close/>
                <a:moveTo>
                  <a:pt x="6262" y="3823"/>
                </a:moveTo>
                <a:lnTo>
                  <a:pt x="5874" y="4079"/>
                </a:lnTo>
                <a:lnTo>
                  <a:pt x="5870" y="4185"/>
                </a:lnTo>
                <a:lnTo>
                  <a:pt x="5870" y="4185"/>
                </a:lnTo>
                <a:lnTo>
                  <a:pt x="6259" y="4443"/>
                </a:lnTo>
                <a:lnTo>
                  <a:pt x="6639" y="4193"/>
                </a:lnTo>
                <a:lnTo>
                  <a:pt x="6636" y="4071"/>
                </a:lnTo>
                <a:lnTo>
                  <a:pt x="6262" y="3823"/>
                </a:lnTo>
                <a:close/>
                <a:moveTo>
                  <a:pt x="5864" y="4342"/>
                </a:moveTo>
                <a:cubicBezTo>
                  <a:pt x="5862" y="4408"/>
                  <a:pt x="5859" y="4476"/>
                  <a:pt x="5857" y="4547"/>
                </a:cubicBezTo>
                <a:cubicBezTo>
                  <a:pt x="5854" y="4603"/>
                  <a:pt x="5851" y="4658"/>
                  <a:pt x="5849" y="4717"/>
                </a:cubicBezTo>
                <a:lnTo>
                  <a:pt x="6140" y="4522"/>
                </a:lnTo>
                <a:lnTo>
                  <a:pt x="5864" y="4342"/>
                </a:lnTo>
                <a:close/>
                <a:moveTo>
                  <a:pt x="6669" y="4914"/>
                </a:moveTo>
                <a:lnTo>
                  <a:pt x="6669" y="4914"/>
                </a:lnTo>
                <a:lnTo>
                  <a:pt x="6669" y="4914"/>
                </a:lnTo>
                <a:lnTo>
                  <a:pt x="6669" y="4929"/>
                </a:lnTo>
                <a:lnTo>
                  <a:pt x="6669" y="4929"/>
                </a:lnTo>
                <a:cubicBezTo>
                  <a:pt x="6669" y="4924"/>
                  <a:pt x="6669" y="4919"/>
                  <a:pt x="6669" y="4914"/>
                </a:cubicBezTo>
                <a:close/>
                <a:moveTo>
                  <a:pt x="6669" y="4929"/>
                </a:moveTo>
                <a:cubicBezTo>
                  <a:pt x="6670" y="4972"/>
                  <a:pt x="6672" y="5015"/>
                  <a:pt x="6674" y="5056"/>
                </a:cubicBezTo>
                <a:lnTo>
                  <a:pt x="6669" y="4929"/>
                </a:lnTo>
                <a:close/>
                <a:moveTo>
                  <a:pt x="6646" y="4347"/>
                </a:moveTo>
                <a:lnTo>
                  <a:pt x="6381" y="4522"/>
                </a:lnTo>
                <a:lnTo>
                  <a:pt x="6659" y="4709"/>
                </a:lnTo>
                <a:cubicBezTo>
                  <a:pt x="6662" y="4762"/>
                  <a:pt x="6664" y="4815"/>
                  <a:pt x="6667" y="4871"/>
                </a:cubicBezTo>
                <a:lnTo>
                  <a:pt x="6259" y="4603"/>
                </a:lnTo>
                <a:lnTo>
                  <a:pt x="5841" y="4879"/>
                </a:lnTo>
                <a:lnTo>
                  <a:pt x="5841" y="4927"/>
                </a:lnTo>
                <a:lnTo>
                  <a:pt x="6246" y="5195"/>
                </a:lnTo>
                <a:lnTo>
                  <a:pt x="6669" y="4914"/>
                </a:lnTo>
                <a:lnTo>
                  <a:pt x="6669" y="4914"/>
                </a:lnTo>
                <a:lnTo>
                  <a:pt x="6646" y="4347"/>
                </a:lnTo>
                <a:close/>
                <a:moveTo>
                  <a:pt x="5834" y="5081"/>
                </a:moveTo>
                <a:lnTo>
                  <a:pt x="5829" y="5225"/>
                </a:lnTo>
                <a:cubicBezTo>
                  <a:pt x="5826" y="5279"/>
                  <a:pt x="5824" y="5334"/>
                  <a:pt x="5821" y="5390"/>
                </a:cubicBezTo>
                <a:lnTo>
                  <a:pt x="5819" y="5476"/>
                </a:lnTo>
                <a:lnTo>
                  <a:pt x="6125" y="5274"/>
                </a:lnTo>
                <a:lnTo>
                  <a:pt x="5834" y="5081"/>
                </a:lnTo>
                <a:close/>
                <a:moveTo>
                  <a:pt x="6674" y="5071"/>
                </a:moveTo>
                <a:lnTo>
                  <a:pt x="6365" y="5274"/>
                </a:lnTo>
                <a:lnTo>
                  <a:pt x="6692" y="5489"/>
                </a:lnTo>
                <a:lnTo>
                  <a:pt x="6674" y="5071"/>
                </a:lnTo>
                <a:close/>
                <a:moveTo>
                  <a:pt x="6692" y="5489"/>
                </a:moveTo>
                <a:lnTo>
                  <a:pt x="6692" y="5495"/>
                </a:lnTo>
                <a:lnTo>
                  <a:pt x="6692" y="5495"/>
                </a:lnTo>
                <a:cubicBezTo>
                  <a:pt x="6692" y="5493"/>
                  <a:pt x="6692" y="5491"/>
                  <a:pt x="6692" y="5489"/>
                </a:cubicBezTo>
                <a:lnTo>
                  <a:pt x="6692" y="5489"/>
                </a:lnTo>
                <a:close/>
                <a:moveTo>
                  <a:pt x="5808" y="5719"/>
                </a:moveTo>
                <a:lnTo>
                  <a:pt x="5806" y="5751"/>
                </a:lnTo>
                <a:lnTo>
                  <a:pt x="5808" y="5719"/>
                </a:lnTo>
                <a:lnTo>
                  <a:pt x="5808" y="5719"/>
                </a:lnTo>
                <a:close/>
                <a:moveTo>
                  <a:pt x="5803" y="5841"/>
                </a:moveTo>
                <a:cubicBezTo>
                  <a:pt x="5798" y="5985"/>
                  <a:pt x="5793" y="6129"/>
                  <a:pt x="5786" y="6279"/>
                </a:cubicBezTo>
                <a:lnTo>
                  <a:pt x="6125" y="6056"/>
                </a:lnTo>
                <a:lnTo>
                  <a:pt x="5803" y="5841"/>
                </a:lnTo>
                <a:close/>
                <a:moveTo>
                  <a:pt x="5781" y="6390"/>
                </a:moveTo>
                <a:lnTo>
                  <a:pt x="5778" y="6443"/>
                </a:lnTo>
                <a:lnTo>
                  <a:pt x="5778" y="6443"/>
                </a:lnTo>
                <a:lnTo>
                  <a:pt x="5779" y="6443"/>
                </a:lnTo>
                <a:lnTo>
                  <a:pt x="5781" y="6390"/>
                </a:lnTo>
                <a:close/>
                <a:moveTo>
                  <a:pt x="5778" y="6448"/>
                </a:moveTo>
                <a:cubicBezTo>
                  <a:pt x="5778" y="6476"/>
                  <a:pt x="5775" y="6507"/>
                  <a:pt x="5775" y="6537"/>
                </a:cubicBezTo>
                <a:lnTo>
                  <a:pt x="5779" y="6449"/>
                </a:lnTo>
                <a:lnTo>
                  <a:pt x="5779" y="6449"/>
                </a:lnTo>
                <a:lnTo>
                  <a:pt x="5778" y="6448"/>
                </a:lnTo>
                <a:close/>
                <a:moveTo>
                  <a:pt x="5773" y="6603"/>
                </a:moveTo>
                <a:cubicBezTo>
                  <a:pt x="5770" y="6699"/>
                  <a:pt x="5765" y="6793"/>
                  <a:pt x="5763" y="6889"/>
                </a:cubicBezTo>
                <a:cubicBezTo>
                  <a:pt x="5760" y="6937"/>
                  <a:pt x="5758" y="6985"/>
                  <a:pt x="5755" y="7036"/>
                </a:cubicBezTo>
                <a:cubicBezTo>
                  <a:pt x="5755" y="7061"/>
                  <a:pt x="5753" y="7089"/>
                  <a:pt x="5753" y="7114"/>
                </a:cubicBezTo>
                <a:lnTo>
                  <a:pt x="5753" y="7117"/>
                </a:lnTo>
                <a:lnTo>
                  <a:pt x="6150" y="6853"/>
                </a:lnTo>
                <a:lnTo>
                  <a:pt x="5773" y="6603"/>
                </a:lnTo>
                <a:close/>
                <a:moveTo>
                  <a:pt x="6246" y="5355"/>
                </a:moveTo>
                <a:lnTo>
                  <a:pt x="5811" y="5641"/>
                </a:lnTo>
                <a:lnTo>
                  <a:pt x="5808" y="5719"/>
                </a:lnTo>
                <a:lnTo>
                  <a:pt x="5811" y="5686"/>
                </a:lnTo>
                <a:lnTo>
                  <a:pt x="6246" y="5975"/>
                </a:lnTo>
                <a:lnTo>
                  <a:pt x="6697" y="5678"/>
                </a:lnTo>
                <a:lnTo>
                  <a:pt x="6697" y="5678"/>
                </a:lnTo>
                <a:cubicBezTo>
                  <a:pt x="6700" y="5728"/>
                  <a:pt x="6702" y="5778"/>
                  <a:pt x="6705" y="5831"/>
                </a:cubicBezTo>
                <a:lnTo>
                  <a:pt x="6365" y="6056"/>
                </a:lnTo>
                <a:lnTo>
                  <a:pt x="6722" y="6291"/>
                </a:lnTo>
                <a:cubicBezTo>
                  <a:pt x="6725" y="6345"/>
                  <a:pt x="6727" y="6400"/>
                  <a:pt x="6730" y="6456"/>
                </a:cubicBezTo>
                <a:lnTo>
                  <a:pt x="6246" y="6134"/>
                </a:lnTo>
                <a:lnTo>
                  <a:pt x="5779" y="6443"/>
                </a:lnTo>
                <a:lnTo>
                  <a:pt x="5779" y="6449"/>
                </a:lnTo>
                <a:lnTo>
                  <a:pt x="5779" y="6449"/>
                </a:lnTo>
                <a:lnTo>
                  <a:pt x="6269" y="6772"/>
                </a:lnTo>
                <a:lnTo>
                  <a:pt x="6730" y="6469"/>
                </a:lnTo>
                <a:cubicBezTo>
                  <a:pt x="6732" y="6519"/>
                  <a:pt x="6735" y="6570"/>
                  <a:pt x="6735" y="6623"/>
                </a:cubicBezTo>
                <a:lnTo>
                  <a:pt x="6391" y="6853"/>
                </a:lnTo>
                <a:lnTo>
                  <a:pt x="6755" y="7094"/>
                </a:lnTo>
                <a:cubicBezTo>
                  <a:pt x="6760" y="7185"/>
                  <a:pt x="6763" y="7276"/>
                  <a:pt x="6767" y="7367"/>
                </a:cubicBezTo>
                <a:lnTo>
                  <a:pt x="6767" y="7367"/>
                </a:lnTo>
                <a:cubicBezTo>
                  <a:pt x="6744" y="6783"/>
                  <a:pt x="6721" y="6210"/>
                  <a:pt x="6700" y="5689"/>
                </a:cubicBezTo>
                <a:lnTo>
                  <a:pt x="6697" y="5678"/>
                </a:lnTo>
                <a:lnTo>
                  <a:pt x="6700" y="5676"/>
                </a:lnTo>
                <a:lnTo>
                  <a:pt x="6692" y="5495"/>
                </a:lnTo>
                <a:lnTo>
                  <a:pt x="6692" y="5495"/>
                </a:lnTo>
                <a:cubicBezTo>
                  <a:pt x="6692" y="5548"/>
                  <a:pt x="6695" y="5600"/>
                  <a:pt x="6697" y="5653"/>
                </a:cubicBezTo>
                <a:lnTo>
                  <a:pt x="6246" y="5355"/>
                </a:lnTo>
                <a:close/>
                <a:moveTo>
                  <a:pt x="6767" y="7367"/>
                </a:moveTo>
                <a:cubicBezTo>
                  <a:pt x="6767" y="7372"/>
                  <a:pt x="6768" y="7377"/>
                  <a:pt x="6768" y="7383"/>
                </a:cubicBezTo>
                <a:lnTo>
                  <a:pt x="6768" y="7383"/>
                </a:lnTo>
                <a:lnTo>
                  <a:pt x="6768" y="7383"/>
                </a:lnTo>
                <a:cubicBezTo>
                  <a:pt x="6768" y="7377"/>
                  <a:pt x="6767" y="7372"/>
                  <a:pt x="6767" y="7367"/>
                </a:cubicBezTo>
                <a:close/>
                <a:moveTo>
                  <a:pt x="6269" y="6932"/>
                </a:moveTo>
                <a:lnTo>
                  <a:pt x="5801" y="7243"/>
                </a:lnTo>
                <a:lnTo>
                  <a:pt x="6269" y="7552"/>
                </a:lnTo>
                <a:lnTo>
                  <a:pt x="6740" y="7243"/>
                </a:lnTo>
                <a:lnTo>
                  <a:pt x="6269" y="6932"/>
                </a:lnTo>
                <a:close/>
                <a:moveTo>
                  <a:pt x="6768" y="7383"/>
                </a:moveTo>
                <a:lnTo>
                  <a:pt x="6391" y="7633"/>
                </a:lnTo>
                <a:lnTo>
                  <a:pt x="6788" y="7896"/>
                </a:lnTo>
                <a:cubicBezTo>
                  <a:pt x="6781" y="7725"/>
                  <a:pt x="6775" y="7553"/>
                  <a:pt x="6768" y="7383"/>
                </a:cubicBezTo>
                <a:close/>
                <a:moveTo>
                  <a:pt x="5743" y="7362"/>
                </a:moveTo>
                <a:lnTo>
                  <a:pt x="5720" y="7917"/>
                </a:lnTo>
                <a:lnTo>
                  <a:pt x="6150" y="7633"/>
                </a:lnTo>
                <a:lnTo>
                  <a:pt x="5743" y="7362"/>
                </a:lnTo>
                <a:close/>
                <a:moveTo>
                  <a:pt x="6788" y="7912"/>
                </a:moveTo>
                <a:cubicBezTo>
                  <a:pt x="6792" y="8002"/>
                  <a:pt x="6796" y="8093"/>
                  <a:pt x="6800" y="8183"/>
                </a:cubicBezTo>
                <a:lnTo>
                  <a:pt x="6800" y="8183"/>
                </a:lnTo>
                <a:lnTo>
                  <a:pt x="6801" y="8183"/>
                </a:lnTo>
                <a:lnTo>
                  <a:pt x="6788" y="7912"/>
                </a:lnTo>
                <a:close/>
                <a:moveTo>
                  <a:pt x="6269" y="7712"/>
                </a:moveTo>
                <a:lnTo>
                  <a:pt x="5745" y="8061"/>
                </a:lnTo>
                <a:lnTo>
                  <a:pt x="6246" y="8393"/>
                </a:lnTo>
                <a:lnTo>
                  <a:pt x="6770" y="8043"/>
                </a:lnTo>
                <a:lnTo>
                  <a:pt x="6269" y="7712"/>
                </a:lnTo>
                <a:close/>
                <a:moveTo>
                  <a:pt x="5707" y="8193"/>
                </a:moveTo>
                <a:cubicBezTo>
                  <a:pt x="5700" y="8370"/>
                  <a:pt x="5692" y="8545"/>
                  <a:pt x="5684" y="8717"/>
                </a:cubicBezTo>
                <a:lnTo>
                  <a:pt x="5684" y="8760"/>
                </a:lnTo>
                <a:lnTo>
                  <a:pt x="6125" y="8469"/>
                </a:lnTo>
                <a:lnTo>
                  <a:pt x="5707" y="8193"/>
                </a:lnTo>
                <a:close/>
                <a:moveTo>
                  <a:pt x="6800" y="8183"/>
                </a:moveTo>
                <a:lnTo>
                  <a:pt x="6365" y="8471"/>
                </a:lnTo>
                <a:lnTo>
                  <a:pt x="6824" y="8775"/>
                </a:lnTo>
                <a:cubicBezTo>
                  <a:pt x="6817" y="8579"/>
                  <a:pt x="6809" y="8381"/>
                  <a:pt x="6800" y="8183"/>
                </a:cubicBezTo>
                <a:close/>
                <a:moveTo>
                  <a:pt x="6826" y="8823"/>
                </a:moveTo>
                <a:lnTo>
                  <a:pt x="6829" y="8891"/>
                </a:lnTo>
                <a:lnTo>
                  <a:pt x="6829" y="8859"/>
                </a:lnTo>
                <a:lnTo>
                  <a:pt x="6826" y="8823"/>
                </a:lnTo>
                <a:close/>
                <a:moveTo>
                  <a:pt x="6246" y="8552"/>
                </a:moveTo>
                <a:lnTo>
                  <a:pt x="5778" y="8861"/>
                </a:lnTo>
                <a:lnTo>
                  <a:pt x="6246" y="9172"/>
                </a:lnTo>
                <a:lnTo>
                  <a:pt x="6715" y="8861"/>
                </a:lnTo>
                <a:lnTo>
                  <a:pt x="6246" y="8552"/>
                </a:lnTo>
                <a:close/>
                <a:moveTo>
                  <a:pt x="5684" y="8760"/>
                </a:moveTo>
                <a:lnTo>
                  <a:pt x="5677" y="8922"/>
                </a:lnTo>
                <a:lnTo>
                  <a:pt x="5669" y="9134"/>
                </a:lnTo>
                <a:cubicBezTo>
                  <a:pt x="5664" y="9208"/>
                  <a:pt x="5662" y="9281"/>
                  <a:pt x="5659" y="9355"/>
                </a:cubicBezTo>
                <a:lnTo>
                  <a:pt x="5656" y="9415"/>
                </a:lnTo>
                <a:lnTo>
                  <a:pt x="5656" y="9448"/>
                </a:lnTo>
                <a:cubicBezTo>
                  <a:pt x="5654" y="9476"/>
                  <a:pt x="5651" y="9504"/>
                  <a:pt x="5651" y="9532"/>
                </a:cubicBezTo>
                <a:lnTo>
                  <a:pt x="5651" y="9534"/>
                </a:lnTo>
                <a:cubicBezTo>
                  <a:pt x="5651" y="9545"/>
                  <a:pt x="5650" y="9556"/>
                  <a:pt x="5649" y="9567"/>
                </a:cubicBezTo>
                <a:lnTo>
                  <a:pt x="5649" y="9567"/>
                </a:lnTo>
                <a:lnTo>
                  <a:pt x="6125" y="9251"/>
                </a:lnTo>
                <a:lnTo>
                  <a:pt x="5677" y="8952"/>
                </a:lnTo>
                <a:cubicBezTo>
                  <a:pt x="5679" y="8889"/>
                  <a:pt x="5682" y="8823"/>
                  <a:pt x="5684" y="8760"/>
                </a:cubicBezTo>
                <a:close/>
                <a:moveTo>
                  <a:pt x="6831" y="8945"/>
                </a:moveTo>
                <a:lnTo>
                  <a:pt x="6365" y="9251"/>
                </a:lnTo>
                <a:lnTo>
                  <a:pt x="6862" y="9580"/>
                </a:lnTo>
                <a:cubicBezTo>
                  <a:pt x="6851" y="9428"/>
                  <a:pt x="6846" y="9279"/>
                  <a:pt x="6839" y="9137"/>
                </a:cubicBezTo>
                <a:cubicBezTo>
                  <a:pt x="6836" y="9071"/>
                  <a:pt x="6834" y="9008"/>
                  <a:pt x="6831" y="8945"/>
                </a:cubicBezTo>
                <a:close/>
                <a:moveTo>
                  <a:pt x="5649" y="9567"/>
                </a:moveTo>
                <a:lnTo>
                  <a:pt x="5649" y="9567"/>
                </a:lnTo>
                <a:cubicBezTo>
                  <a:pt x="5647" y="9593"/>
                  <a:pt x="5646" y="9619"/>
                  <a:pt x="5644" y="9644"/>
                </a:cubicBezTo>
                <a:lnTo>
                  <a:pt x="5644" y="9644"/>
                </a:lnTo>
                <a:cubicBezTo>
                  <a:pt x="5646" y="9619"/>
                  <a:pt x="5648" y="9593"/>
                  <a:pt x="5649" y="9567"/>
                </a:cubicBezTo>
                <a:close/>
                <a:moveTo>
                  <a:pt x="5644" y="9644"/>
                </a:moveTo>
                <a:cubicBezTo>
                  <a:pt x="5644" y="9647"/>
                  <a:pt x="5644" y="9649"/>
                  <a:pt x="5644" y="9651"/>
                </a:cubicBezTo>
                <a:cubicBezTo>
                  <a:pt x="5644" y="9651"/>
                  <a:pt x="5644" y="9651"/>
                  <a:pt x="5644" y="9652"/>
                </a:cubicBezTo>
                <a:lnTo>
                  <a:pt x="5644" y="9652"/>
                </a:lnTo>
                <a:cubicBezTo>
                  <a:pt x="5644" y="9649"/>
                  <a:pt x="5644" y="9647"/>
                  <a:pt x="5644" y="9644"/>
                </a:cubicBezTo>
                <a:close/>
                <a:moveTo>
                  <a:pt x="5644" y="9652"/>
                </a:moveTo>
                <a:cubicBezTo>
                  <a:pt x="5642" y="9678"/>
                  <a:pt x="5641" y="9705"/>
                  <a:pt x="5639" y="9732"/>
                </a:cubicBezTo>
                <a:lnTo>
                  <a:pt x="5639" y="9732"/>
                </a:lnTo>
                <a:cubicBezTo>
                  <a:pt x="5640" y="9725"/>
                  <a:pt x="5641" y="9717"/>
                  <a:pt x="5641" y="9709"/>
                </a:cubicBezTo>
                <a:cubicBezTo>
                  <a:pt x="5641" y="9687"/>
                  <a:pt x="5644" y="9672"/>
                  <a:pt x="5644" y="9652"/>
                </a:cubicBezTo>
                <a:close/>
                <a:moveTo>
                  <a:pt x="5639" y="9732"/>
                </a:moveTo>
                <a:lnTo>
                  <a:pt x="5639" y="9732"/>
                </a:lnTo>
                <a:cubicBezTo>
                  <a:pt x="5638" y="9749"/>
                  <a:pt x="5636" y="9765"/>
                  <a:pt x="5636" y="9780"/>
                </a:cubicBezTo>
                <a:lnTo>
                  <a:pt x="5636" y="9780"/>
                </a:lnTo>
                <a:cubicBezTo>
                  <a:pt x="5637" y="9764"/>
                  <a:pt x="5638" y="9748"/>
                  <a:pt x="5639" y="9732"/>
                </a:cubicBezTo>
                <a:close/>
                <a:moveTo>
                  <a:pt x="5636" y="9780"/>
                </a:moveTo>
                <a:lnTo>
                  <a:pt x="5636" y="9780"/>
                </a:lnTo>
                <a:cubicBezTo>
                  <a:pt x="5635" y="9794"/>
                  <a:pt x="5635" y="9809"/>
                  <a:pt x="5634" y="9823"/>
                </a:cubicBezTo>
                <a:lnTo>
                  <a:pt x="5634" y="9823"/>
                </a:lnTo>
                <a:lnTo>
                  <a:pt x="5634" y="9823"/>
                </a:lnTo>
                <a:lnTo>
                  <a:pt x="5636" y="9783"/>
                </a:lnTo>
                <a:cubicBezTo>
                  <a:pt x="5636" y="9782"/>
                  <a:pt x="5636" y="9781"/>
                  <a:pt x="5636" y="9780"/>
                </a:cubicBezTo>
                <a:close/>
                <a:moveTo>
                  <a:pt x="6867" y="9684"/>
                </a:moveTo>
                <a:lnTo>
                  <a:pt x="6874" y="9841"/>
                </a:lnTo>
                <a:cubicBezTo>
                  <a:pt x="6874" y="9842"/>
                  <a:pt x="6874" y="9843"/>
                  <a:pt x="6875" y="9845"/>
                </a:cubicBezTo>
                <a:lnTo>
                  <a:pt x="6875" y="9845"/>
                </a:lnTo>
                <a:lnTo>
                  <a:pt x="6877" y="9843"/>
                </a:lnTo>
                <a:cubicBezTo>
                  <a:pt x="6872" y="9789"/>
                  <a:pt x="6869" y="9736"/>
                  <a:pt x="6867" y="9684"/>
                </a:cubicBezTo>
                <a:close/>
                <a:moveTo>
                  <a:pt x="6254" y="9879"/>
                </a:moveTo>
                <a:cubicBezTo>
                  <a:pt x="6254" y="9899"/>
                  <a:pt x="6257" y="9922"/>
                  <a:pt x="6257" y="9945"/>
                </a:cubicBezTo>
                <a:lnTo>
                  <a:pt x="6254" y="9945"/>
                </a:lnTo>
                <a:lnTo>
                  <a:pt x="6254" y="9879"/>
                </a:lnTo>
                <a:close/>
                <a:moveTo>
                  <a:pt x="6246" y="9332"/>
                </a:moveTo>
                <a:lnTo>
                  <a:pt x="5689" y="9702"/>
                </a:lnTo>
                <a:lnTo>
                  <a:pt x="6269" y="10086"/>
                </a:lnTo>
                <a:lnTo>
                  <a:pt x="6826" y="9717"/>
                </a:lnTo>
                <a:lnTo>
                  <a:pt x="6246" y="9332"/>
                </a:lnTo>
                <a:close/>
                <a:moveTo>
                  <a:pt x="6875" y="9845"/>
                </a:moveTo>
                <a:lnTo>
                  <a:pt x="6391" y="10165"/>
                </a:lnTo>
                <a:lnTo>
                  <a:pt x="6920" y="10514"/>
                </a:lnTo>
                <a:cubicBezTo>
                  <a:pt x="6905" y="10285"/>
                  <a:pt x="6890" y="10061"/>
                  <a:pt x="6875" y="9845"/>
                </a:cubicBezTo>
                <a:close/>
                <a:moveTo>
                  <a:pt x="5634" y="9823"/>
                </a:moveTo>
                <a:lnTo>
                  <a:pt x="5631" y="9866"/>
                </a:lnTo>
                <a:lnTo>
                  <a:pt x="5631" y="9899"/>
                </a:lnTo>
                <a:lnTo>
                  <a:pt x="5629" y="9932"/>
                </a:lnTo>
                <a:cubicBezTo>
                  <a:pt x="5616" y="10114"/>
                  <a:pt x="5606" y="10299"/>
                  <a:pt x="5591" y="10489"/>
                </a:cubicBezTo>
                <a:cubicBezTo>
                  <a:pt x="5591" y="10507"/>
                  <a:pt x="5588" y="10522"/>
                  <a:pt x="5588" y="10537"/>
                </a:cubicBezTo>
                <a:lnTo>
                  <a:pt x="6150" y="10165"/>
                </a:lnTo>
                <a:lnTo>
                  <a:pt x="5634" y="9823"/>
                </a:lnTo>
                <a:close/>
                <a:moveTo>
                  <a:pt x="6269" y="10246"/>
                </a:moveTo>
                <a:lnTo>
                  <a:pt x="5694" y="10628"/>
                </a:lnTo>
                <a:lnTo>
                  <a:pt x="6269" y="11010"/>
                </a:lnTo>
                <a:lnTo>
                  <a:pt x="6846" y="10628"/>
                </a:lnTo>
                <a:lnTo>
                  <a:pt x="6269" y="10246"/>
                </a:lnTo>
                <a:close/>
                <a:moveTo>
                  <a:pt x="6935" y="10729"/>
                </a:moveTo>
                <a:lnTo>
                  <a:pt x="6391" y="11089"/>
                </a:lnTo>
                <a:lnTo>
                  <a:pt x="6996" y="11489"/>
                </a:lnTo>
                <a:cubicBezTo>
                  <a:pt x="6976" y="11236"/>
                  <a:pt x="6955" y="10980"/>
                  <a:pt x="6935" y="10729"/>
                </a:cubicBezTo>
                <a:close/>
                <a:moveTo>
                  <a:pt x="5575" y="10709"/>
                </a:moveTo>
                <a:cubicBezTo>
                  <a:pt x="5573" y="10742"/>
                  <a:pt x="5570" y="10775"/>
                  <a:pt x="5568" y="10805"/>
                </a:cubicBezTo>
                <a:lnTo>
                  <a:pt x="5568" y="10823"/>
                </a:lnTo>
                <a:cubicBezTo>
                  <a:pt x="5550" y="11026"/>
                  <a:pt x="5535" y="11233"/>
                  <a:pt x="5517" y="11438"/>
                </a:cubicBezTo>
                <a:lnTo>
                  <a:pt x="5512" y="11512"/>
                </a:lnTo>
                <a:lnTo>
                  <a:pt x="6150" y="11089"/>
                </a:lnTo>
                <a:lnTo>
                  <a:pt x="5575" y="10709"/>
                </a:lnTo>
                <a:close/>
                <a:moveTo>
                  <a:pt x="7003" y="11580"/>
                </a:moveTo>
                <a:lnTo>
                  <a:pt x="7011" y="11657"/>
                </a:lnTo>
                <a:lnTo>
                  <a:pt x="7011" y="11657"/>
                </a:lnTo>
                <a:cubicBezTo>
                  <a:pt x="7010" y="11645"/>
                  <a:pt x="7008" y="11634"/>
                  <a:pt x="7008" y="11621"/>
                </a:cubicBezTo>
                <a:lnTo>
                  <a:pt x="7003" y="11580"/>
                </a:lnTo>
                <a:close/>
                <a:moveTo>
                  <a:pt x="7011" y="11664"/>
                </a:moveTo>
                <a:cubicBezTo>
                  <a:pt x="7013" y="11682"/>
                  <a:pt x="7014" y="11700"/>
                  <a:pt x="7016" y="11718"/>
                </a:cubicBezTo>
                <a:lnTo>
                  <a:pt x="7016" y="11718"/>
                </a:lnTo>
                <a:cubicBezTo>
                  <a:pt x="7015" y="11700"/>
                  <a:pt x="7013" y="11682"/>
                  <a:pt x="7011" y="11664"/>
                </a:cubicBezTo>
                <a:close/>
                <a:moveTo>
                  <a:pt x="7016" y="11718"/>
                </a:moveTo>
                <a:cubicBezTo>
                  <a:pt x="7016" y="11723"/>
                  <a:pt x="7016" y="11727"/>
                  <a:pt x="7016" y="11732"/>
                </a:cubicBezTo>
                <a:cubicBezTo>
                  <a:pt x="7018" y="11759"/>
                  <a:pt x="7021" y="11786"/>
                  <a:pt x="7023" y="11813"/>
                </a:cubicBezTo>
                <a:lnTo>
                  <a:pt x="7023" y="11813"/>
                </a:lnTo>
                <a:lnTo>
                  <a:pt x="7024" y="11813"/>
                </a:lnTo>
                <a:cubicBezTo>
                  <a:pt x="7020" y="11781"/>
                  <a:pt x="7018" y="11750"/>
                  <a:pt x="7016" y="11718"/>
                </a:cubicBezTo>
                <a:close/>
                <a:moveTo>
                  <a:pt x="6272" y="11167"/>
                </a:moveTo>
                <a:lnTo>
                  <a:pt x="5527" y="11661"/>
                </a:lnTo>
                <a:lnTo>
                  <a:pt x="6272" y="12152"/>
                </a:lnTo>
                <a:lnTo>
                  <a:pt x="7011" y="11664"/>
                </a:lnTo>
                <a:cubicBezTo>
                  <a:pt x="7011" y="11662"/>
                  <a:pt x="7011" y="11660"/>
                  <a:pt x="7011" y="11659"/>
                </a:cubicBezTo>
                <a:lnTo>
                  <a:pt x="7011" y="11659"/>
                </a:lnTo>
                <a:lnTo>
                  <a:pt x="7011" y="11659"/>
                </a:lnTo>
                <a:lnTo>
                  <a:pt x="7011" y="11657"/>
                </a:lnTo>
                <a:lnTo>
                  <a:pt x="7011" y="11657"/>
                </a:lnTo>
                <a:cubicBezTo>
                  <a:pt x="7011" y="11658"/>
                  <a:pt x="7011" y="11658"/>
                  <a:pt x="7011" y="11659"/>
                </a:cubicBezTo>
                <a:lnTo>
                  <a:pt x="7011" y="11659"/>
                </a:lnTo>
                <a:lnTo>
                  <a:pt x="6272" y="11167"/>
                </a:lnTo>
                <a:close/>
                <a:moveTo>
                  <a:pt x="7023" y="11813"/>
                </a:moveTo>
                <a:lnTo>
                  <a:pt x="6391" y="12233"/>
                </a:lnTo>
                <a:lnTo>
                  <a:pt x="7105" y="12707"/>
                </a:lnTo>
                <a:lnTo>
                  <a:pt x="7107" y="12727"/>
                </a:lnTo>
                <a:lnTo>
                  <a:pt x="7107" y="12724"/>
                </a:lnTo>
                <a:cubicBezTo>
                  <a:pt x="7079" y="12427"/>
                  <a:pt x="7051" y="12120"/>
                  <a:pt x="7023" y="11813"/>
                </a:cubicBezTo>
                <a:close/>
                <a:moveTo>
                  <a:pt x="5487" y="11793"/>
                </a:moveTo>
                <a:cubicBezTo>
                  <a:pt x="5469" y="11985"/>
                  <a:pt x="5451" y="12178"/>
                  <a:pt x="5434" y="12367"/>
                </a:cubicBezTo>
                <a:lnTo>
                  <a:pt x="5434" y="12385"/>
                </a:lnTo>
                <a:cubicBezTo>
                  <a:pt x="5429" y="12433"/>
                  <a:pt x="5426" y="12479"/>
                  <a:pt x="5421" y="12532"/>
                </a:cubicBezTo>
                <a:cubicBezTo>
                  <a:pt x="5416" y="12583"/>
                  <a:pt x="5411" y="12633"/>
                  <a:pt x="5406" y="12684"/>
                </a:cubicBezTo>
                <a:cubicBezTo>
                  <a:pt x="5403" y="12699"/>
                  <a:pt x="5401" y="12714"/>
                  <a:pt x="5401" y="12727"/>
                </a:cubicBezTo>
                <a:lnTo>
                  <a:pt x="5401" y="12729"/>
                </a:lnTo>
                <a:lnTo>
                  <a:pt x="6150" y="12233"/>
                </a:lnTo>
                <a:lnTo>
                  <a:pt x="5487" y="11793"/>
                </a:lnTo>
                <a:close/>
                <a:moveTo>
                  <a:pt x="7130" y="12955"/>
                </a:moveTo>
                <a:lnTo>
                  <a:pt x="7132" y="12988"/>
                </a:lnTo>
                <a:cubicBezTo>
                  <a:pt x="7134" y="13002"/>
                  <a:pt x="7135" y="13017"/>
                  <a:pt x="7137" y="13031"/>
                </a:cubicBezTo>
                <a:lnTo>
                  <a:pt x="7137" y="13031"/>
                </a:lnTo>
                <a:lnTo>
                  <a:pt x="7138" y="13031"/>
                </a:lnTo>
                <a:cubicBezTo>
                  <a:pt x="7135" y="13005"/>
                  <a:pt x="7132" y="12980"/>
                  <a:pt x="7130" y="12955"/>
                </a:cubicBezTo>
                <a:close/>
                <a:moveTo>
                  <a:pt x="6269" y="12314"/>
                </a:moveTo>
                <a:lnTo>
                  <a:pt x="5416" y="12879"/>
                </a:lnTo>
                <a:lnTo>
                  <a:pt x="6269" y="13446"/>
                </a:lnTo>
                <a:lnTo>
                  <a:pt x="7122" y="12881"/>
                </a:lnTo>
                <a:lnTo>
                  <a:pt x="7122" y="12879"/>
                </a:lnTo>
                <a:lnTo>
                  <a:pt x="6269" y="12314"/>
                </a:lnTo>
                <a:close/>
                <a:moveTo>
                  <a:pt x="7137" y="13031"/>
                </a:moveTo>
                <a:lnTo>
                  <a:pt x="6391" y="13524"/>
                </a:lnTo>
                <a:lnTo>
                  <a:pt x="7244" y="14089"/>
                </a:lnTo>
                <a:cubicBezTo>
                  <a:pt x="7210" y="13760"/>
                  <a:pt x="7173" y="13403"/>
                  <a:pt x="7137" y="13031"/>
                </a:cubicBezTo>
                <a:close/>
                <a:moveTo>
                  <a:pt x="5375" y="13011"/>
                </a:moveTo>
                <a:cubicBezTo>
                  <a:pt x="5373" y="13018"/>
                  <a:pt x="5373" y="13023"/>
                  <a:pt x="5373" y="13031"/>
                </a:cubicBezTo>
                <a:lnTo>
                  <a:pt x="5363" y="13119"/>
                </a:lnTo>
                <a:cubicBezTo>
                  <a:pt x="5360" y="13145"/>
                  <a:pt x="5358" y="13167"/>
                  <a:pt x="5355" y="13193"/>
                </a:cubicBezTo>
                <a:lnTo>
                  <a:pt x="5350" y="13259"/>
                </a:lnTo>
                <a:cubicBezTo>
                  <a:pt x="5348" y="13281"/>
                  <a:pt x="5345" y="13304"/>
                  <a:pt x="5343" y="13324"/>
                </a:cubicBezTo>
                <a:lnTo>
                  <a:pt x="5335" y="13416"/>
                </a:lnTo>
                <a:cubicBezTo>
                  <a:pt x="5330" y="13456"/>
                  <a:pt x="5327" y="13499"/>
                  <a:pt x="5322" y="13540"/>
                </a:cubicBezTo>
                <a:lnTo>
                  <a:pt x="5320" y="13555"/>
                </a:lnTo>
                <a:cubicBezTo>
                  <a:pt x="5317" y="13588"/>
                  <a:pt x="5315" y="13621"/>
                  <a:pt x="5310" y="13651"/>
                </a:cubicBezTo>
                <a:cubicBezTo>
                  <a:pt x="5310" y="13661"/>
                  <a:pt x="5307" y="13674"/>
                  <a:pt x="5307" y="13684"/>
                </a:cubicBezTo>
                <a:cubicBezTo>
                  <a:pt x="5305" y="13712"/>
                  <a:pt x="5302" y="13742"/>
                  <a:pt x="5297" y="13773"/>
                </a:cubicBezTo>
                <a:cubicBezTo>
                  <a:pt x="5297" y="13788"/>
                  <a:pt x="5292" y="13805"/>
                  <a:pt x="5292" y="13823"/>
                </a:cubicBezTo>
                <a:cubicBezTo>
                  <a:pt x="5289" y="13861"/>
                  <a:pt x="5284" y="13899"/>
                  <a:pt x="5282" y="13940"/>
                </a:cubicBezTo>
                <a:cubicBezTo>
                  <a:pt x="5274" y="13998"/>
                  <a:pt x="5269" y="14054"/>
                  <a:pt x="5264" y="14112"/>
                </a:cubicBezTo>
                <a:lnTo>
                  <a:pt x="6150" y="13524"/>
                </a:lnTo>
                <a:lnTo>
                  <a:pt x="5375" y="13011"/>
                </a:lnTo>
                <a:close/>
                <a:moveTo>
                  <a:pt x="7264" y="14266"/>
                </a:moveTo>
                <a:cubicBezTo>
                  <a:pt x="7267" y="14304"/>
                  <a:pt x="7272" y="14342"/>
                  <a:pt x="7274" y="14380"/>
                </a:cubicBezTo>
                <a:lnTo>
                  <a:pt x="7272" y="14340"/>
                </a:lnTo>
                <a:lnTo>
                  <a:pt x="7264" y="14266"/>
                </a:lnTo>
                <a:close/>
                <a:moveTo>
                  <a:pt x="5241" y="14322"/>
                </a:moveTo>
                <a:cubicBezTo>
                  <a:pt x="5236" y="14365"/>
                  <a:pt x="5231" y="14411"/>
                  <a:pt x="5226" y="14454"/>
                </a:cubicBezTo>
                <a:lnTo>
                  <a:pt x="5227" y="14454"/>
                </a:lnTo>
                <a:lnTo>
                  <a:pt x="5241" y="14322"/>
                </a:lnTo>
                <a:close/>
                <a:moveTo>
                  <a:pt x="6269" y="13603"/>
                </a:moveTo>
                <a:lnTo>
                  <a:pt x="5244" y="14284"/>
                </a:lnTo>
                <a:lnTo>
                  <a:pt x="5241" y="14307"/>
                </a:lnTo>
                <a:lnTo>
                  <a:pt x="6221" y="14945"/>
                </a:lnTo>
                <a:lnTo>
                  <a:pt x="7262" y="14266"/>
                </a:lnTo>
                <a:lnTo>
                  <a:pt x="7262" y="14261"/>
                </a:lnTo>
                <a:lnTo>
                  <a:pt x="6269" y="13603"/>
                </a:lnTo>
                <a:close/>
                <a:moveTo>
                  <a:pt x="5227" y="14454"/>
                </a:moveTo>
                <a:lnTo>
                  <a:pt x="5216" y="14555"/>
                </a:lnTo>
                <a:cubicBezTo>
                  <a:pt x="5216" y="14562"/>
                  <a:pt x="5213" y="14573"/>
                  <a:pt x="5213" y="14583"/>
                </a:cubicBezTo>
                <a:cubicBezTo>
                  <a:pt x="5203" y="14661"/>
                  <a:pt x="5196" y="14735"/>
                  <a:pt x="5188" y="14808"/>
                </a:cubicBezTo>
                <a:cubicBezTo>
                  <a:pt x="5188" y="14821"/>
                  <a:pt x="5183" y="14833"/>
                  <a:pt x="5183" y="14846"/>
                </a:cubicBezTo>
                <a:cubicBezTo>
                  <a:pt x="5181" y="14879"/>
                  <a:pt x="5178" y="14912"/>
                  <a:pt x="5173" y="14942"/>
                </a:cubicBezTo>
                <a:cubicBezTo>
                  <a:pt x="5163" y="15036"/>
                  <a:pt x="5153" y="15127"/>
                  <a:pt x="5145" y="15206"/>
                </a:cubicBezTo>
                <a:cubicBezTo>
                  <a:pt x="5135" y="15287"/>
                  <a:pt x="5127" y="15360"/>
                  <a:pt x="5120" y="15431"/>
                </a:cubicBezTo>
                <a:cubicBezTo>
                  <a:pt x="5117" y="15446"/>
                  <a:pt x="5115" y="15461"/>
                  <a:pt x="5115" y="15476"/>
                </a:cubicBezTo>
                <a:cubicBezTo>
                  <a:pt x="5107" y="15540"/>
                  <a:pt x="5100" y="15595"/>
                  <a:pt x="5094" y="15649"/>
                </a:cubicBezTo>
                <a:lnTo>
                  <a:pt x="5090" y="15681"/>
                </a:lnTo>
                <a:lnTo>
                  <a:pt x="6100" y="15023"/>
                </a:lnTo>
                <a:lnTo>
                  <a:pt x="5227" y="14454"/>
                </a:lnTo>
                <a:close/>
                <a:moveTo>
                  <a:pt x="5090" y="15681"/>
                </a:moveTo>
                <a:lnTo>
                  <a:pt x="5089" y="15681"/>
                </a:lnTo>
                <a:lnTo>
                  <a:pt x="5087" y="15709"/>
                </a:lnTo>
                <a:lnTo>
                  <a:pt x="5090" y="15681"/>
                </a:lnTo>
                <a:close/>
                <a:moveTo>
                  <a:pt x="7279" y="14413"/>
                </a:moveTo>
                <a:lnTo>
                  <a:pt x="6343" y="15023"/>
                </a:lnTo>
                <a:lnTo>
                  <a:pt x="7386" y="15702"/>
                </a:lnTo>
                <a:lnTo>
                  <a:pt x="7312" y="15813"/>
                </a:lnTo>
                <a:lnTo>
                  <a:pt x="6221" y="15102"/>
                </a:lnTo>
                <a:lnTo>
                  <a:pt x="5130" y="15813"/>
                </a:lnTo>
                <a:lnTo>
                  <a:pt x="5084" y="15740"/>
                </a:lnTo>
                <a:lnTo>
                  <a:pt x="5087" y="15712"/>
                </a:lnTo>
                <a:lnTo>
                  <a:pt x="5079" y="15770"/>
                </a:lnTo>
                <a:lnTo>
                  <a:pt x="5072" y="15770"/>
                </a:lnTo>
                <a:lnTo>
                  <a:pt x="4451" y="15990"/>
                </a:lnTo>
                <a:lnTo>
                  <a:pt x="4451" y="16709"/>
                </a:lnTo>
                <a:lnTo>
                  <a:pt x="8041" y="16709"/>
                </a:lnTo>
                <a:lnTo>
                  <a:pt x="8041" y="15990"/>
                </a:lnTo>
                <a:lnTo>
                  <a:pt x="7429" y="15775"/>
                </a:lnTo>
                <a:cubicBezTo>
                  <a:pt x="7396" y="15489"/>
                  <a:pt x="7343" y="15008"/>
                  <a:pt x="7279" y="14413"/>
                </a:cubicBezTo>
                <a:close/>
                <a:moveTo>
                  <a:pt x="4451" y="16709"/>
                </a:moveTo>
                <a:lnTo>
                  <a:pt x="4451" y="16712"/>
                </a:lnTo>
                <a:lnTo>
                  <a:pt x="4618" y="17056"/>
                </a:lnTo>
                <a:lnTo>
                  <a:pt x="4451" y="16709"/>
                </a:lnTo>
                <a:close/>
                <a:moveTo>
                  <a:pt x="4373" y="17912"/>
                </a:moveTo>
                <a:lnTo>
                  <a:pt x="4340" y="18030"/>
                </a:lnTo>
                <a:lnTo>
                  <a:pt x="4365" y="17945"/>
                </a:lnTo>
                <a:lnTo>
                  <a:pt x="4373" y="17912"/>
                </a:lnTo>
                <a:close/>
                <a:moveTo>
                  <a:pt x="4535" y="18097"/>
                </a:moveTo>
                <a:lnTo>
                  <a:pt x="4859" y="18474"/>
                </a:lnTo>
                <a:lnTo>
                  <a:pt x="5431" y="18097"/>
                </a:lnTo>
                <a:close/>
                <a:moveTo>
                  <a:pt x="7173" y="18097"/>
                </a:moveTo>
                <a:lnTo>
                  <a:pt x="7743" y="18474"/>
                </a:lnTo>
                <a:lnTo>
                  <a:pt x="8067" y="18097"/>
                </a:lnTo>
                <a:close/>
                <a:moveTo>
                  <a:pt x="4626" y="17056"/>
                </a:moveTo>
                <a:lnTo>
                  <a:pt x="4373" y="17912"/>
                </a:lnTo>
                <a:lnTo>
                  <a:pt x="4421" y="17965"/>
                </a:lnTo>
                <a:lnTo>
                  <a:pt x="5631" y="17965"/>
                </a:lnTo>
                <a:lnTo>
                  <a:pt x="5867" y="17813"/>
                </a:lnTo>
                <a:lnTo>
                  <a:pt x="5938" y="17925"/>
                </a:lnTo>
                <a:lnTo>
                  <a:pt x="5874" y="17965"/>
                </a:lnTo>
                <a:lnTo>
                  <a:pt x="6727" y="17965"/>
                </a:lnTo>
                <a:lnTo>
                  <a:pt x="6664" y="17925"/>
                </a:lnTo>
                <a:lnTo>
                  <a:pt x="6738" y="17813"/>
                </a:lnTo>
                <a:lnTo>
                  <a:pt x="6970" y="17965"/>
                </a:lnTo>
                <a:lnTo>
                  <a:pt x="8181" y="17965"/>
                </a:lnTo>
                <a:lnTo>
                  <a:pt x="8183" y="17963"/>
                </a:lnTo>
                <a:lnTo>
                  <a:pt x="8231" y="18112"/>
                </a:lnTo>
                <a:lnTo>
                  <a:pt x="7854" y="18547"/>
                </a:lnTo>
                <a:lnTo>
                  <a:pt x="8510" y="18980"/>
                </a:lnTo>
                <a:lnTo>
                  <a:pt x="7895" y="17056"/>
                </a:lnTo>
                <a:close/>
                <a:moveTo>
                  <a:pt x="4834" y="18649"/>
                </a:moveTo>
                <a:lnTo>
                  <a:pt x="4183" y="19079"/>
                </a:lnTo>
                <a:lnTo>
                  <a:pt x="5206" y="19079"/>
                </a:lnTo>
                <a:lnTo>
                  <a:pt x="4834" y="18649"/>
                </a:lnTo>
                <a:close/>
                <a:moveTo>
                  <a:pt x="7765" y="18649"/>
                </a:moveTo>
                <a:lnTo>
                  <a:pt x="7396" y="19077"/>
                </a:lnTo>
                <a:lnTo>
                  <a:pt x="8419" y="19079"/>
                </a:lnTo>
                <a:lnTo>
                  <a:pt x="7765" y="18649"/>
                </a:lnTo>
                <a:close/>
                <a:moveTo>
                  <a:pt x="4153" y="19211"/>
                </a:moveTo>
                <a:lnTo>
                  <a:pt x="4583" y="19712"/>
                </a:lnTo>
                <a:lnTo>
                  <a:pt x="5343" y="19211"/>
                </a:lnTo>
                <a:close/>
                <a:moveTo>
                  <a:pt x="7259" y="19211"/>
                </a:moveTo>
                <a:lnTo>
                  <a:pt x="8019" y="19712"/>
                </a:lnTo>
                <a:lnTo>
                  <a:pt x="8446" y="19211"/>
                </a:lnTo>
                <a:close/>
                <a:moveTo>
                  <a:pt x="4558" y="19887"/>
                </a:moveTo>
                <a:lnTo>
                  <a:pt x="3905" y="20315"/>
                </a:lnTo>
                <a:lnTo>
                  <a:pt x="4927" y="20315"/>
                </a:lnTo>
                <a:lnTo>
                  <a:pt x="4558" y="19887"/>
                </a:lnTo>
                <a:close/>
                <a:moveTo>
                  <a:pt x="8041" y="19887"/>
                </a:moveTo>
                <a:lnTo>
                  <a:pt x="7672" y="20315"/>
                </a:lnTo>
                <a:lnTo>
                  <a:pt x="8695" y="20315"/>
                </a:lnTo>
                <a:lnTo>
                  <a:pt x="8041" y="19887"/>
                </a:lnTo>
                <a:close/>
                <a:moveTo>
                  <a:pt x="8593" y="19244"/>
                </a:moveTo>
                <a:lnTo>
                  <a:pt x="8127" y="19783"/>
                </a:lnTo>
                <a:lnTo>
                  <a:pt x="8935" y="20315"/>
                </a:lnTo>
                <a:lnTo>
                  <a:pt x="8937" y="20315"/>
                </a:lnTo>
                <a:lnTo>
                  <a:pt x="8593" y="19244"/>
                </a:lnTo>
                <a:close/>
                <a:moveTo>
                  <a:pt x="4340" y="18030"/>
                </a:moveTo>
                <a:lnTo>
                  <a:pt x="3664" y="20317"/>
                </a:lnTo>
                <a:lnTo>
                  <a:pt x="3664" y="20317"/>
                </a:lnTo>
                <a:lnTo>
                  <a:pt x="4472" y="19785"/>
                </a:lnTo>
                <a:lnTo>
                  <a:pt x="3996" y="19233"/>
                </a:lnTo>
                <a:lnTo>
                  <a:pt x="4018" y="19213"/>
                </a:lnTo>
                <a:lnTo>
                  <a:pt x="3991" y="19213"/>
                </a:lnTo>
                <a:lnTo>
                  <a:pt x="4051" y="19008"/>
                </a:lnTo>
                <a:lnTo>
                  <a:pt x="4748" y="18550"/>
                </a:lnTo>
                <a:lnTo>
                  <a:pt x="4360" y="18099"/>
                </a:lnTo>
                <a:lnTo>
                  <a:pt x="4320" y="18099"/>
                </a:lnTo>
                <a:lnTo>
                  <a:pt x="4335" y="18049"/>
                </a:lnTo>
                <a:lnTo>
                  <a:pt x="4340" y="18030"/>
                </a:lnTo>
                <a:close/>
                <a:moveTo>
                  <a:pt x="8937" y="20315"/>
                </a:moveTo>
                <a:lnTo>
                  <a:pt x="8980" y="20449"/>
                </a:lnTo>
                <a:lnTo>
                  <a:pt x="8981" y="20449"/>
                </a:lnTo>
                <a:lnTo>
                  <a:pt x="8938" y="20315"/>
                </a:lnTo>
                <a:close/>
                <a:moveTo>
                  <a:pt x="3662" y="20317"/>
                </a:moveTo>
                <a:lnTo>
                  <a:pt x="3624" y="20451"/>
                </a:lnTo>
                <a:lnTo>
                  <a:pt x="3624" y="20451"/>
                </a:lnTo>
                <a:lnTo>
                  <a:pt x="3664" y="20317"/>
                </a:lnTo>
                <a:close/>
                <a:moveTo>
                  <a:pt x="3839" y="20449"/>
                </a:moveTo>
                <a:lnTo>
                  <a:pt x="4251" y="20927"/>
                </a:lnTo>
                <a:lnTo>
                  <a:pt x="4978" y="20449"/>
                </a:lnTo>
                <a:close/>
                <a:moveTo>
                  <a:pt x="7621" y="20449"/>
                </a:moveTo>
                <a:lnTo>
                  <a:pt x="8348" y="20927"/>
                </a:lnTo>
                <a:lnTo>
                  <a:pt x="8760" y="20449"/>
                </a:lnTo>
                <a:close/>
                <a:moveTo>
                  <a:pt x="8938" y="20449"/>
                </a:moveTo>
                <a:lnTo>
                  <a:pt x="8462" y="21001"/>
                </a:lnTo>
                <a:lnTo>
                  <a:pt x="9267" y="21530"/>
                </a:lnTo>
                <a:lnTo>
                  <a:pt x="9328" y="21530"/>
                </a:lnTo>
                <a:lnTo>
                  <a:pt x="8980" y="20449"/>
                </a:lnTo>
                <a:close/>
                <a:moveTo>
                  <a:pt x="3624" y="20451"/>
                </a:moveTo>
                <a:lnTo>
                  <a:pt x="3304" y="21532"/>
                </a:lnTo>
                <a:lnTo>
                  <a:pt x="3332" y="21532"/>
                </a:lnTo>
                <a:lnTo>
                  <a:pt x="4137" y="21003"/>
                </a:lnTo>
                <a:lnTo>
                  <a:pt x="3662" y="20451"/>
                </a:lnTo>
                <a:close/>
                <a:moveTo>
                  <a:pt x="4226" y="21102"/>
                </a:moveTo>
                <a:lnTo>
                  <a:pt x="3573" y="21532"/>
                </a:lnTo>
                <a:lnTo>
                  <a:pt x="4596" y="21532"/>
                </a:lnTo>
                <a:lnTo>
                  <a:pt x="4226" y="21102"/>
                </a:lnTo>
                <a:close/>
                <a:moveTo>
                  <a:pt x="8373" y="21102"/>
                </a:moveTo>
                <a:lnTo>
                  <a:pt x="8003" y="21532"/>
                </a:lnTo>
                <a:lnTo>
                  <a:pt x="9026" y="21532"/>
                </a:lnTo>
                <a:lnTo>
                  <a:pt x="8373" y="21102"/>
                </a:lnTo>
                <a:close/>
                <a:moveTo>
                  <a:pt x="3302" y="21532"/>
                </a:moveTo>
                <a:lnTo>
                  <a:pt x="3263" y="21659"/>
                </a:lnTo>
                <a:lnTo>
                  <a:pt x="3267" y="21659"/>
                </a:lnTo>
                <a:lnTo>
                  <a:pt x="3304" y="21532"/>
                </a:lnTo>
                <a:close/>
                <a:moveTo>
                  <a:pt x="6667" y="18342"/>
                </a:moveTo>
                <a:lnTo>
                  <a:pt x="7738" y="21659"/>
                </a:lnTo>
                <a:lnTo>
                  <a:pt x="4867" y="21659"/>
                </a:lnTo>
                <a:lnTo>
                  <a:pt x="5912" y="18342"/>
                </a:lnTo>
                <a:close/>
                <a:moveTo>
                  <a:pt x="9328" y="21530"/>
                </a:moveTo>
                <a:lnTo>
                  <a:pt x="9371" y="21664"/>
                </a:lnTo>
                <a:lnTo>
                  <a:pt x="9373" y="21664"/>
                </a:lnTo>
                <a:lnTo>
                  <a:pt x="9330" y="21530"/>
                </a:lnTo>
                <a:close/>
                <a:moveTo>
                  <a:pt x="3520" y="22120"/>
                </a:moveTo>
                <a:lnTo>
                  <a:pt x="3520" y="22778"/>
                </a:lnTo>
                <a:lnTo>
                  <a:pt x="2925" y="22778"/>
                </a:lnTo>
                <a:lnTo>
                  <a:pt x="2925" y="22120"/>
                </a:lnTo>
                <a:close/>
                <a:moveTo>
                  <a:pt x="4216" y="22120"/>
                </a:moveTo>
                <a:lnTo>
                  <a:pt x="4216" y="22778"/>
                </a:lnTo>
                <a:lnTo>
                  <a:pt x="3618" y="22778"/>
                </a:lnTo>
                <a:lnTo>
                  <a:pt x="3618" y="22120"/>
                </a:lnTo>
                <a:close/>
                <a:moveTo>
                  <a:pt x="4910" y="22120"/>
                </a:moveTo>
                <a:lnTo>
                  <a:pt x="4910" y="22778"/>
                </a:lnTo>
                <a:lnTo>
                  <a:pt x="4315" y="22778"/>
                </a:lnTo>
                <a:lnTo>
                  <a:pt x="4315" y="22120"/>
                </a:lnTo>
                <a:close/>
                <a:moveTo>
                  <a:pt x="5603" y="22120"/>
                </a:moveTo>
                <a:lnTo>
                  <a:pt x="5603" y="22778"/>
                </a:lnTo>
                <a:lnTo>
                  <a:pt x="5008" y="22778"/>
                </a:lnTo>
                <a:lnTo>
                  <a:pt x="5011" y="22120"/>
                </a:lnTo>
                <a:close/>
                <a:moveTo>
                  <a:pt x="6300" y="22120"/>
                </a:moveTo>
                <a:lnTo>
                  <a:pt x="6300" y="22778"/>
                </a:lnTo>
                <a:lnTo>
                  <a:pt x="5707" y="22778"/>
                </a:lnTo>
                <a:lnTo>
                  <a:pt x="5707" y="22120"/>
                </a:lnTo>
                <a:close/>
                <a:moveTo>
                  <a:pt x="6973" y="22120"/>
                </a:moveTo>
                <a:lnTo>
                  <a:pt x="6973" y="22778"/>
                </a:lnTo>
                <a:lnTo>
                  <a:pt x="6378" y="22778"/>
                </a:lnTo>
                <a:lnTo>
                  <a:pt x="6378" y="22120"/>
                </a:lnTo>
                <a:close/>
                <a:moveTo>
                  <a:pt x="7667" y="22120"/>
                </a:moveTo>
                <a:lnTo>
                  <a:pt x="7667" y="22778"/>
                </a:lnTo>
                <a:lnTo>
                  <a:pt x="7072" y="22778"/>
                </a:lnTo>
                <a:lnTo>
                  <a:pt x="7072" y="22120"/>
                </a:lnTo>
                <a:close/>
                <a:moveTo>
                  <a:pt x="8360" y="22120"/>
                </a:moveTo>
                <a:lnTo>
                  <a:pt x="8360" y="22778"/>
                </a:lnTo>
                <a:lnTo>
                  <a:pt x="7765" y="22778"/>
                </a:lnTo>
                <a:lnTo>
                  <a:pt x="7765" y="22120"/>
                </a:lnTo>
                <a:close/>
                <a:moveTo>
                  <a:pt x="9054" y="22120"/>
                </a:moveTo>
                <a:lnTo>
                  <a:pt x="9054" y="22778"/>
                </a:lnTo>
                <a:lnTo>
                  <a:pt x="8462" y="22778"/>
                </a:lnTo>
                <a:lnTo>
                  <a:pt x="8462" y="22775"/>
                </a:lnTo>
                <a:lnTo>
                  <a:pt x="8439" y="22120"/>
                </a:lnTo>
                <a:close/>
                <a:moveTo>
                  <a:pt x="9753" y="22120"/>
                </a:moveTo>
                <a:lnTo>
                  <a:pt x="9753" y="22778"/>
                </a:lnTo>
                <a:lnTo>
                  <a:pt x="9160" y="22778"/>
                </a:lnTo>
                <a:lnTo>
                  <a:pt x="9160" y="22120"/>
                </a:lnTo>
                <a:close/>
                <a:moveTo>
                  <a:pt x="5646" y="18097"/>
                </a:moveTo>
                <a:lnTo>
                  <a:pt x="5644" y="18117"/>
                </a:lnTo>
                <a:lnTo>
                  <a:pt x="4948" y="18575"/>
                </a:lnTo>
                <a:lnTo>
                  <a:pt x="5378" y="19077"/>
                </a:lnTo>
                <a:lnTo>
                  <a:pt x="5375" y="19079"/>
                </a:lnTo>
                <a:lnTo>
                  <a:pt x="5431" y="19079"/>
                </a:lnTo>
                <a:lnTo>
                  <a:pt x="5373" y="19352"/>
                </a:lnTo>
                <a:lnTo>
                  <a:pt x="4672" y="19813"/>
                </a:lnTo>
                <a:lnTo>
                  <a:pt x="5102" y="20315"/>
                </a:lnTo>
                <a:lnTo>
                  <a:pt x="5100" y="20317"/>
                </a:lnTo>
                <a:lnTo>
                  <a:pt x="5160" y="20317"/>
                </a:lnTo>
                <a:lnTo>
                  <a:pt x="5117" y="20517"/>
                </a:lnTo>
                <a:lnTo>
                  <a:pt x="4340" y="21028"/>
                </a:lnTo>
                <a:lnTo>
                  <a:pt x="4770" y="21530"/>
                </a:lnTo>
                <a:lnTo>
                  <a:pt x="4768" y="21532"/>
                </a:lnTo>
                <a:lnTo>
                  <a:pt x="4894" y="21532"/>
                </a:lnTo>
                <a:lnTo>
                  <a:pt x="4862" y="21664"/>
                </a:lnTo>
                <a:lnTo>
                  <a:pt x="3261" y="21664"/>
                </a:lnTo>
                <a:lnTo>
                  <a:pt x="3263" y="21659"/>
                </a:lnTo>
                <a:lnTo>
                  <a:pt x="3259" y="21659"/>
                </a:lnTo>
                <a:lnTo>
                  <a:pt x="2783" y="21980"/>
                </a:lnTo>
                <a:lnTo>
                  <a:pt x="2783" y="23264"/>
                </a:lnTo>
                <a:lnTo>
                  <a:pt x="2259" y="24380"/>
                </a:lnTo>
                <a:lnTo>
                  <a:pt x="3859" y="24380"/>
                </a:lnTo>
                <a:lnTo>
                  <a:pt x="4565" y="23074"/>
                </a:lnTo>
                <a:lnTo>
                  <a:pt x="4682" y="23137"/>
                </a:lnTo>
                <a:lnTo>
                  <a:pt x="4008" y="24380"/>
                </a:lnTo>
                <a:lnTo>
                  <a:pt x="8710" y="24380"/>
                </a:lnTo>
                <a:lnTo>
                  <a:pt x="8036" y="23137"/>
                </a:lnTo>
                <a:lnTo>
                  <a:pt x="8153" y="23074"/>
                </a:lnTo>
                <a:lnTo>
                  <a:pt x="8862" y="24380"/>
                </a:lnTo>
                <a:lnTo>
                  <a:pt x="10402" y="24380"/>
                </a:lnTo>
                <a:lnTo>
                  <a:pt x="10401" y="24378"/>
                </a:lnTo>
                <a:lnTo>
                  <a:pt x="9879" y="23289"/>
                </a:lnTo>
                <a:lnTo>
                  <a:pt x="9879" y="21980"/>
                </a:lnTo>
                <a:lnTo>
                  <a:pt x="9376" y="21679"/>
                </a:lnTo>
                <a:lnTo>
                  <a:pt x="9371" y="21664"/>
                </a:lnTo>
                <a:lnTo>
                  <a:pt x="7743" y="21664"/>
                </a:lnTo>
                <a:lnTo>
                  <a:pt x="7710" y="21530"/>
                </a:lnTo>
                <a:lnTo>
                  <a:pt x="7831" y="21530"/>
                </a:lnTo>
                <a:lnTo>
                  <a:pt x="8262" y="21026"/>
                </a:lnTo>
                <a:lnTo>
                  <a:pt x="7474" y="20507"/>
                </a:lnTo>
                <a:lnTo>
                  <a:pt x="7429" y="20315"/>
                </a:lnTo>
                <a:lnTo>
                  <a:pt x="7502" y="20315"/>
                </a:lnTo>
                <a:lnTo>
                  <a:pt x="7500" y="20312"/>
                </a:lnTo>
                <a:lnTo>
                  <a:pt x="7930" y="19811"/>
                </a:lnTo>
                <a:lnTo>
                  <a:pt x="7203" y="19332"/>
                </a:lnTo>
                <a:lnTo>
                  <a:pt x="7145" y="19079"/>
                </a:lnTo>
                <a:lnTo>
                  <a:pt x="7226" y="19079"/>
                </a:lnTo>
                <a:lnTo>
                  <a:pt x="7224" y="19077"/>
                </a:lnTo>
                <a:lnTo>
                  <a:pt x="7657" y="18575"/>
                </a:lnTo>
                <a:lnTo>
                  <a:pt x="6930" y="18097"/>
                </a:lnTo>
                <a:close/>
                <a:moveTo>
                  <a:pt x="10402" y="24380"/>
                </a:moveTo>
                <a:lnTo>
                  <a:pt x="10458" y="24494"/>
                </a:lnTo>
                <a:lnTo>
                  <a:pt x="10403" y="24380"/>
                </a:lnTo>
                <a:close/>
                <a:moveTo>
                  <a:pt x="2196" y="24512"/>
                </a:moveTo>
                <a:lnTo>
                  <a:pt x="2170" y="24565"/>
                </a:lnTo>
                <a:lnTo>
                  <a:pt x="2170" y="24565"/>
                </a:lnTo>
                <a:lnTo>
                  <a:pt x="2170" y="24565"/>
                </a:lnTo>
                <a:lnTo>
                  <a:pt x="2196" y="24512"/>
                </a:lnTo>
                <a:close/>
                <a:moveTo>
                  <a:pt x="2297" y="24512"/>
                </a:moveTo>
                <a:lnTo>
                  <a:pt x="2689" y="25094"/>
                </a:lnTo>
                <a:lnTo>
                  <a:pt x="3570" y="24512"/>
                </a:lnTo>
                <a:close/>
                <a:moveTo>
                  <a:pt x="10458" y="24494"/>
                </a:moveTo>
                <a:lnTo>
                  <a:pt x="10467" y="24512"/>
                </a:lnTo>
                <a:lnTo>
                  <a:pt x="9135" y="24512"/>
                </a:lnTo>
                <a:lnTo>
                  <a:pt x="10077" y="25097"/>
                </a:lnTo>
                <a:lnTo>
                  <a:pt x="10479" y="24537"/>
                </a:lnTo>
                <a:lnTo>
                  <a:pt x="10458" y="24494"/>
                </a:lnTo>
                <a:close/>
                <a:moveTo>
                  <a:pt x="10548" y="24672"/>
                </a:moveTo>
                <a:lnTo>
                  <a:pt x="10193" y="25165"/>
                </a:lnTo>
                <a:lnTo>
                  <a:pt x="11044" y="25692"/>
                </a:lnTo>
                <a:lnTo>
                  <a:pt x="10548" y="24672"/>
                </a:lnTo>
                <a:close/>
                <a:moveTo>
                  <a:pt x="3775" y="24537"/>
                </a:moveTo>
                <a:lnTo>
                  <a:pt x="2763" y="25203"/>
                </a:lnTo>
                <a:lnTo>
                  <a:pt x="3125" y="25735"/>
                </a:lnTo>
                <a:lnTo>
                  <a:pt x="3775" y="24537"/>
                </a:lnTo>
                <a:close/>
                <a:moveTo>
                  <a:pt x="8960" y="24558"/>
                </a:moveTo>
                <a:lnTo>
                  <a:pt x="9606" y="25753"/>
                </a:lnTo>
                <a:lnTo>
                  <a:pt x="10001" y="25203"/>
                </a:lnTo>
                <a:lnTo>
                  <a:pt x="8960" y="24558"/>
                </a:lnTo>
                <a:close/>
                <a:moveTo>
                  <a:pt x="2170" y="24565"/>
                </a:moveTo>
                <a:lnTo>
                  <a:pt x="1996" y="24935"/>
                </a:lnTo>
                <a:lnTo>
                  <a:pt x="1578" y="25824"/>
                </a:lnTo>
                <a:lnTo>
                  <a:pt x="2575" y="25168"/>
                </a:lnTo>
                <a:lnTo>
                  <a:pt x="2170" y="24565"/>
                </a:lnTo>
                <a:close/>
                <a:moveTo>
                  <a:pt x="2651" y="25274"/>
                </a:moveTo>
                <a:lnTo>
                  <a:pt x="1806" y="25834"/>
                </a:lnTo>
                <a:lnTo>
                  <a:pt x="1806" y="25834"/>
                </a:lnTo>
                <a:lnTo>
                  <a:pt x="3026" y="25831"/>
                </a:lnTo>
                <a:lnTo>
                  <a:pt x="2651" y="25274"/>
                </a:lnTo>
                <a:close/>
                <a:moveTo>
                  <a:pt x="10115" y="25274"/>
                </a:moveTo>
                <a:lnTo>
                  <a:pt x="9712" y="25834"/>
                </a:lnTo>
                <a:lnTo>
                  <a:pt x="11016" y="25831"/>
                </a:lnTo>
                <a:lnTo>
                  <a:pt x="10115" y="25274"/>
                </a:lnTo>
                <a:close/>
                <a:moveTo>
                  <a:pt x="11044" y="25694"/>
                </a:moveTo>
                <a:lnTo>
                  <a:pt x="11231" y="26079"/>
                </a:lnTo>
                <a:lnTo>
                  <a:pt x="11231" y="26079"/>
                </a:lnTo>
                <a:lnTo>
                  <a:pt x="11044" y="25694"/>
                </a:lnTo>
                <a:close/>
                <a:moveTo>
                  <a:pt x="9854" y="25965"/>
                </a:moveTo>
                <a:lnTo>
                  <a:pt x="10748" y="26558"/>
                </a:lnTo>
                <a:lnTo>
                  <a:pt x="11150" y="25965"/>
                </a:lnTo>
                <a:close/>
                <a:moveTo>
                  <a:pt x="1656" y="25965"/>
                </a:moveTo>
                <a:lnTo>
                  <a:pt x="2069" y="26560"/>
                </a:lnTo>
                <a:lnTo>
                  <a:pt x="2998" y="25965"/>
                </a:lnTo>
                <a:close/>
                <a:moveTo>
                  <a:pt x="2867" y="26208"/>
                </a:moveTo>
                <a:lnTo>
                  <a:pt x="2145" y="26667"/>
                </a:lnTo>
                <a:lnTo>
                  <a:pt x="2411" y="27046"/>
                </a:lnTo>
                <a:lnTo>
                  <a:pt x="2867" y="26208"/>
                </a:lnTo>
                <a:close/>
                <a:moveTo>
                  <a:pt x="9781" y="26074"/>
                </a:moveTo>
                <a:lnTo>
                  <a:pt x="10358" y="27140"/>
                </a:lnTo>
                <a:lnTo>
                  <a:pt x="10674" y="26667"/>
                </a:lnTo>
                <a:lnTo>
                  <a:pt x="9781" y="26074"/>
                </a:lnTo>
                <a:close/>
                <a:moveTo>
                  <a:pt x="11231" y="26079"/>
                </a:moveTo>
                <a:lnTo>
                  <a:pt x="10862" y="26631"/>
                </a:lnTo>
                <a:lnTo>
                  <a:pt x="11803" y="27256"/>
                </a:lnTo>
                <a:lnTo>
                  <a:pt x="11231" y="26079"/>
                </a:lnTo>
                <a:close/>
                <a:moveTo>
                  <a:pt x="2034" y="26740"/>
                </a:moveTo>
                <a:lnTo>
                  <a:pt x="1160" y="27297"/>
                </a:lnTo>
                <a:lnTo>
                  <a:pt x="2277" y="27297"/>
                </a:lnTo>
                <a:lnTo>
                  <a:pt x="2340" y="27178"/>
                </a:lnTo>
                <a:lnTo>
                  <a:pt x="2034" y="26740"/>
                </a:lnTo>
                <a:close/>
                <a:moveTo>
                  <a:pt x="10786" y="26740"/>
                </a:moveTo>
                <a:lnTo>
                  <a:pt x="10429" y="27272"/>
                </a:lnTo>
                <a:lnTo>
                  <a:pt x="10444" y="27297"/>
                </a:lnTo>
                <a:lnTo>
                  <a:pt x="11626" y="27297"/>
                </a:lnTo>
                <a:lnTo>
                  <a:pt x="10786" y="26740"/>
                </a:lnTo>
                <a:close/>
                <a:moveTo>
                  <a:pt x="1504" y="25980"/>
                </a:moveTo>
                <a:lnTo>
                  <a:pt x="859" y="27350"/>
                </a:lnTo>
                <a:lnTo>
                  <a:pt x="884" y="27297"/>
                </a:lnTo>
                <a:lnTo>
                  <a:pt x="915" y="27297"/>
                </a:lnTo>
                <a:lnTo>
                  <a:pt x="1958" y="26629"/>
                </a:lnTo>
                <a:lnTo>
                  <a:pt x="1504" y="25980"/>
                </a:lnTo>
                <a:close/>
                <a:moveTo>
                  <a:pt x="12008" y="27668"/>
                </a:moveTo>
                <a:lnTo>
                  <a:pt x="12011" y="27674"/>
                </a:lnTo>
                <a:lnTo>
                  <a:pt x="12011" y="27674"/>
                </a:lnTo>
                <a:lnTo>
                  <a:pt x="12008" y="27668"/>
                </a:lnTo>
                <a:close/>
                <a:moveTo>
                  <a:pt x="945" y="27429"/>
                </a:moveTo>
                <a:lnTo>
                  <a:pt x="1350" y="28019"/>
                </a:lnTo>
                <a:lnTo>
                  <a:pt x="2173" y="27487"/>
                </a:lnTo>
                <a:lnTo>
                  <a:pt x="2206" y="27429"/>
                </a:lnTo>
                <a:close/>
                <a:moveTo>
                  <a:pt x="11836" y="27315"/>
                </a:moveTo>
                <a:lnTo>
                  <a:pt x="11890" y="27429"/>
                </a:lnTo>
                <a:lnTo>
                  <a:pt x="10700" y="27429"/>
                </a:lnTo>
                <a:lnTo>
                  <a:pt x="11611" y="28019"/>
                </a:lnTo>
                <a:lnTo>
                  <a:pt x="11943" y="27537"/>
                </a:lnTo>
                <a:lnTo>
                  <a:pt x="12008" y="27668"/>
                </a:lnTo>
                <a:lnTo>
                  <a:pt x="12008" y="27668"/>
                </a:lnTo>
                <a:lnTo>
                  <a:pt x="11836" y="27315"/>
                </a:lnTo>
                <a:close/>
                <a:moveTo>
                  <a:pt x="2041" y="27730"/>
                </a:moveTo>
                <a:lnTo>
                  <a:pt x="1426" y="28127"/>
                </a:lnTo>
                <a:lnTo>
                  <a:pt x="1651" y="28451"/>
                </a:lnTo>
                <a:lnTo>
                  <a:pt x="2041" y="27730"/>
                </a:lnTo>
                <a:close/>
                <a:moveTo>
                  <a:pt x="12011" y="27674"/>
                </a:moveTo>
                <a:lnTo>
                  <a:pt x="11722" y="28089"/>
                </a:lnTo>
                <a:lnTo>
                  <a:pt x="12436" y="28550"/>
                </a:lnTo>
                <a:lnTo>
                  <a:pt x="12011" y="27674"/>
                </a:lnTo>
                <a:close/>
                <a:moveTo>
                  <a:pt x="10548" y="27492"/>
                </a:moveTo>
                <a:lnTo>
                  <a:pt x="11176" y="28646"/>
                </a:lnTo>
                <a:lnTo>
                  <a:pt x="11535" y="28127"/>
                </a:lnTo>
                <a:lnTo>
                  <a:pt x="10548" y="27492"/>
                </a:lnTo>
                <a:close/>
                <a:moveTo>
                  <a:pt x="1312" y="28201"/>
                </a:moveTo>
                <a:lnTo>
                  <a:pt x="542" y="28687"/>
                </a:lnTo>
                <a:lnTo>
                  <a:pt x="1520" y="28687"/>
                </a:lnTo>
                <a:lnTo>
                  <a:pt x="1593" y="28553"/>
                </a:lnTo>
                <a:lnTo>
                  <a:pt x="1312" y="28201"/>
                </a:lnTo>
                <a:close/>
                <a:moveTo>
                  <a:pt x="1682" y="28667"/>
                </a:moveTo>
                <a:lnTo>
                  <a:pt x="1672" y="28687"/>
                </a:lnTo>
                <a:lnTo>
                  <a:pt x="1697" y="28687"/>
                </a:lnTo>
                <a:lnTo>
                  <a:pt x="1682" y="28667"/>
                </a:lnTo>
                <a:close/>
                <a:moveTo>
                  <a:pt x="11644" y="28198"/>
                </a:moveTo>
                <a:lnTo>
                  <a:pt x="11307" y="28710"/>
                </a:lnTo>
                <a:lnTo>
                  <a:pt x="12507" y="28710"/>
                </a:lnTo>
                <a:lnTo>
                  <a:pt x="11644" y="28198"/>
                </a:lnTo>
                <a:close/>
                <a:moveTo>
                  <a:pt x="806" y="27464"/>
                </a:moveTo>
                <a:lnTo>
                  <a:pt x="196" y="28758"/>
                </a:lnTo>
                <a:lnTo>
                  <a:pt x="206" y="28758"/>
                </a:lnTo>
                <a:lnTo>
                  <a:pt x="1239" y="28089"/>
                </a:lnTo>
                <a:lnTo>
                  <a:pt x="806" y="27464"/>
                </a:lnTo>
                <a:close/>
                <a:moveTo>
                  <a:pt x="173" y="28806"/>
                </a:moveTo>
                <a:lnTo>
                  <a:pt x="154" y="28845"/>
                </a:lnTo>
                <a:lnTo>
                  <a:pt x="154" y="28845"/>
                </a:lnTo>
                <a:lnTo>
                  <a:pt x="158" y="28839"/>
                </a:lnTo>
                <a:lnTo>
                  <a:pt x="173" y="28806"/>
                </a:lnTo>
                <a:close/>
                <a:moveTo>
                  <a:pt x="3935" y="24515"/>
                </a:moveTo>
                <a:lnTo>
                  <a:pt x="3221" y="25836"/>
                </a:lnTo>
                <a:lnTo>
                  <a:pt x="3826" y="25836"/>
                </a:lnTo>
                <a:cubicBezTo>
                  <a:pt x="3778" y="25879"/>
                  <a:pt x="3732" y="25922"/>
                  <a:pt x="3687" y="25968"/>
                </a:cubicBezTo>
                <a:lnTo>
                  <a:pt x="3229" y="25968"/>
                </a:lnTo>
                <a:lnTo>
                  <a:pt x="3234" y="25975"/>
                </a:lnTo>
                <a:lnTo>
                  <a:pt x="3097" y="26064"/>
                </a:lnTo>
                <a:lnTo>
                  <a:pt x="2494" y="27170"/>
                </a:lnTo>
                <a:lnTo>
                  <a:pt x="2583" y="27297"/>
                </a:lnTo>
                <a:lnTo>
                  <a:pt x="2755" y="27297"/>
                </a:lnTo>
                <a:lnTo>
                  <a:pt x="2717" y="27365"/>
                </a:lnTo>
                <a:lnTo>
                  <a:pt x="2682" y="27431"/>
                </a:lnTo>
                <a:lnTo>
                  <a:pt x="2502" y="27431"/>
                </a:lnTo>
                <a:lnTo>
                  <a:pt x="2502" y="27434"/>
                </a:lnTo>
                <a:lnTo>
                  <a:pt x="2269" y="27583"/>
                </a:lnTo>
                <a:lnTo>
                  <a:pt x="1732" y="28576"/>
                </a:lnTo>
                <a:lnTo>
                  <a:pt x="1859" y="28758"/>
                </a:lnTo>
                <a:lnTo>
                  <a:pt x="1986" y="28758"/>
                </a:lnTo>
                <a:lnTo>
                  <a:pt x="1940" y="28849"/>
                </a:lnTo>
                <a:lnTo>
                  <a:pt x="153" y="28849"/>
                </a:lnTo>
                <a:lnTo>
                  <a:pt x="154" y="28845"/>
                </a:lnTo>
                <a:lnTo>
                  <a:pt x="154" y="28845"/>
                </a:lnTo>
                <a:lnTo>
                  <a:pt x="1" y="29143"/>
                </a:lnTo>
                <a:lnTo>
                  <a:pt x="2684" y="29143"/>
                </a:lnTo>
                <a:lnTo>
                  <a:pt x="2522" y="28826"/>
                </a:lnTo>
                <a:cubicBezTo>
                  <a:pt x="2583" y="28689"/>
                  <a:pt x="2943" y="27902"/>
                  <a:pt x="3464" y="26945"/>
                </a:cubicBezTo>
                <a:cubicBezTo>
                  <a:pt x="4020" y="25929"/>
                  <a:pt x="5110" y="25086"/>
                  <a:pt x="6312" y="25086"/>
                </a:cubicBezTo>
                <a:cubicBezTo>
                  <a:pt x="6353" y="25086"/>
                  <a:pt x="6395" y="25087"/>
                  <a:pt x="6436" y="25089"/>
                </a:cubicBezTo>
                <a:cubicBezTo>
                  <a:pt x="7689" y="25150"/>
                  <a:pt x="8707" y="25882"/>
                  <a:pt x="9254" y="26945"/>
                </a:cubicBezTo>
                <a:cubicBezTo>
                  <a:pt x="9798" y="28008"/>
                  <a:pt x="10160" y="28846"/>
                  <a:pt x="10160" y="28846"/>
                </a:cubicBezTo>
                <a:lnTo>
                  <a:pt x="10165" y="28846"/>
                </a:lnTo>
                <a:lnTo>
                  <a:pt x="10014" y="29140"/>
                </a:lnTo>
                <a:lnTo>
                  <a:pt x="12725" y="29140"/>
                </a:lnTo>
                <a:lnTo>
                  <a:pt x="12573" y="28846"/>
                </a:lnTo>
                <a:lnTo>
                  <a:pt x="11254" y="28846"/>
                </a:lnTo>
                <a:lnTo>
                  <a:pt x="11254" y="28849"/>
                </a:lnTo>
                <a:lnTo>
                  <a:pt x="10753" y="28849"/>
                </a:lnTo>
                <a:cubicBezTo>
                  <a:pt x="10753" y="28849"/>
                  <a:pt x="10738" y="28819"/>
                  <a:pt x="10710" y="28758"/>
                </a:cubicBezTo>
                <a:lnTo>
                  <a:pt x="11082" y="28758"/>
                </a:lnTo>
                <a:lnTo>
                  <a:pt x="10363" y="27431"/>
                </a:lnTo>
                <a:lnTo>
                  <a:pt x="10044" y="27431"/>
                </a:lnTo>
                <a:cubicBezTo>
                  <a:pt x="10021" y="27388"/>
                  <a:pt x="9996" y="27345"/>
                  <a:pt x="9973" y="27300"/>
                </a:cubicBezTo>
                <a:lnTo>
                  <a:pt x="10252" y="27300"/>
                </a:lnTo>
                <a:lnTo>
                  <a:pt x="10274" y="27267"/>
                </a:lnTo>
                <a:lnTo>
                  <a:pt x="9639" y="26097"/>
                </a:lnTo>
                <a:lnTo>
                  <a:pt x="9087" y="25968"/>
                </a:lnTo>
                <a:cubicBezTo>
                  <a:pt x="9041" y="25922"/>
                  <a:pt x="8996" y="25877"/>
                  <a:pt x="8950" y="25834"/>
                </a:cubicBezTo>
                <a:lnTo>
                  <a:pt x="9497" y="25834"/>
                </a:lnTo>
                <a:lnTo>
                  <a:pt x="8781" y="24515"/>
                </a:lnTo>
                <a:close/>
              </a:path>
            </a:pathLst>
          </a:custGeom>
          <a:solidFill>
            <a:srgbClr val="8FDF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5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71667 0.0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695 L -0.12205 0.27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926 L 0.34461 0.39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24809 0.533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03351 0.6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694 L -0.35243 0.736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2" y="3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4465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/>
            <a:r>
              <a:rPr lang="en-US" sz="2800" b="1" spc="-8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3. Put the names of the countries under their ﬂags.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58" y="1556792"/>
            <a:ext cx="9110043" cy="198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52" y="4293097"/>
            <a:ext cx="9136949" cy="197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86568" y="509773"/>
            <a:ext cx="8557904" cy="76944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		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 					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48128" y="879104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United Kingdom</a:t>
            </a:r>
            <a:endParaRPr lang="en-US" spc="-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8129" y="509773"/>
            <a:ext cx="1331887" cy="46166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r>
              <a:rPr lang="en-US" sz="24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endParaRPr lang="en-US" spc="-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39818" y="509773"/>
            <a:ext cx="1584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  <a:endParaRPr lang="en-US" spc="-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9816" y="879068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endParaRPr lang="en-US" spc="-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19536" y="869813"/>
            <a:ext cx="136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USA</a:t>
            </a:r>
            <a:endParaRPr lang="en-US" spc="-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24085" y="509773"/>
            <a:ext cx="2299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Zealand</a:t>
            </a:r>
            <a:endParaRPr lang="en-US" spc="-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717032"/>
            <a:ext cx="908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Calibri"/>
              </a:rPr>
              <a:t>1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.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_____________________   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2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.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________________________      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3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.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 ____________________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0" y="6335218"/>
            <a:ext cx="908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Calibri"/>
              </a:rPr>
              <a:t>4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.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_____________________      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5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.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_____________________      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6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.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______________________</a:t>
            </a:r>
          </a:p>
        </p:txBody>
      </p:sp>
      <p:sp>
        <p:nvSpPr>
          <p:cNvPr id="10" name="Oval 9"/>
          <p:cNvSpPr/>
          <p:nvPr/>
        </p:nvSpPr>
        <p:spPr>
          <a:xfrm>
            <a:off x="9696400" y="25460"/>
            <a:ext cx="899592" cy="523220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Click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r="2506"/>
          <a:stretch/>
        </p:blipFill>
        <p:spPr bwMode="auto">
          <a:xfrm>
            <a:off x="350981" y="1279214"/>
            <a:ext cx="11684000" cy="57435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7889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01966 0.41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03 -0.00209 L -0.2013 0.409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49 -0.00694 L 0.32382 0.45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9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85 -0.01759 L -0.40052 0.836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4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4 -0.00857 L 0.07761 0.791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78 -0.00833 L 0.52136 0.845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1" y="4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5481"/>
            <a:ext cx="914400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algn="just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Game: Where are they?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536" y="515773"/>
            <a:ext cx="118062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2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 of five or six. Locate the six countries in 3 on the map below. The first group to find all the countries wins.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65" y="1599126"/>
            <a:ext cx="8075617" cy="409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74" y="1585692"/>
            <a:ext cx="8460432" cy="428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oogle Shape;1029;p52"/>
          <p:cNvGrpSpPr/>
          <p:nvPr/>
        </p:nvGrpSpPr>
        <p:grpSpPr>
          <a:xfrm>
            <a:off x="3984859" y="4562375"/>
            <a:ext cx="8207141" cy="2295625"/>
            <a:chOff x="453425" y="1333900"/>
            <a:chExt cx="2136975" cy="731450"/>
          </a:xfrm>
        </p:grpSpPr>
        <p:sp>
          <p:nvSpPr>
            <p:cNvPr id="9" name="Google Shape;1030;p52"/>
            <p:cNvSpPr/>
            <p:nvPr/>
          </p:nvSpPr>
          <p:spPr>
            <a:xfrm>
              <a:off x="506450" y="1956425"/>
              <a:ext cx="89200" cy="90375"/>
            </a:xfrm>
            <a:custGeom>
              <a:avLst/>
              <a:gdLst/>
              <a:ahLst/>
              <a:cxnLst/>
              <a:rect l="l" t="t" r="r" b="b"/>
              <a:pathLst>
                <a:path w="3568" h="3615" extrusionOk="0">
                  <a:moveTo>
                    <a:pt x="2088" y="1"/>
                  </a:moveTo>
                  <a:cubicBezTo>
                    <a:pt x="1172" y="1"/>
                    <a:pt x="333" y="219"/>
                    <a:pt x="163" y="265"/>
                  </a:cubicBezTo>
                  <a:cubicBezTo>
                    <a:pt x="69" y="1591"/>
                    <a:pt x="6" y="2774"/>
                    <a:pt x="1" y="3614"/>
                  </a:cubicBezTo>
                  <a:lnTo>
                    <a:pt x="3568" y="3614"/>
                  </a:lnTo>
                  <a:lnTo>
                    <a:pt x="3568" y="2100"/>
                  </a:lnTo>
                  <a:cubicBezTo>
                    <a:pt x="3540" y="2019"/>
                    <a:pt x="3282" y="1184"/>
                    <a:pt x="2980" y="83"/>
                  </a:cubicBezTo>
                  <a:cubicBezTo>
                    <a:pt x="2688" y="24"/>
                    <a:pt x="2384" y="1"/>
                    <a:pt x="2088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031;p52"/>
            <p:cNvSpPr/>
            <p:nvPr/>
          </p:nvSpPr>
          <p:spPr>
            <a:xfrm>
              <a:off x="583600" y="1959050"/>
              <a:ext cx="12050" cy="41675"/>
            </a:xfrm>
            <a:custGeom>
              <a:avLst/>
              <a:gdLst/>
              <a:ahLst/>
              <a:cxnLst/>
              <a:rect l="l" t="t" r="r" b="b"/>
              <a:pathLst>
                <a:path w="482" h="1667" extrusionOk="0">
                  <a:moveTo>
                    <a:pt x="1" y="0"/>
                  </a:moveTo>
                  <a:cubicBezTo>
                    <a:pt x="198" y="722"/>
                    <a:pt x="378" y="1324"/>
                    <a:pt x="482" y="1666"/>
                  </a:cubicBezTo>
                  <a:lnTo>
                    <a:pt x="482" y="155"/>
                  </a:lnTo>
                  <a:cubicBezTo>
                    <a:pt x="325" y="89"/>
                    <a:pt x="165" y="38"/>
                    <a:pt x="1" y="0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32;p52"/>
            <p:cNvSpPr/>
            <p:nvPr/>
          </p:nvSpPr>
          <p:spPr>
            <a:xfrm>
              <a:off x="517350" y="1795750"/>
              <a:ext cx="43125" cy="83575"/>
            </a:xfrm>
            <a:custGeom>
              <a:avLst/>
              <a:gdLst/>
              <a:ahLst/>
              <a:cxnLst/>
              <a:rect l="l" t="t" r="r" b="b"/>
              <a:pathLst>
                <a:path w="1725" h="3343" extrusionOk="0">
                  <a:moveTo>
                    <a:pt x="1225" y="0"/>
                  </a:moveTo>
                  <a:cubicBezTo>
                    <a:pt x="901" y="36"/>
                    <a:pt x="582" y="114"/>
                    <a:pt x="281" y="236"/>
                  </a:cubicBezTo>
                  <a:cubicBezTo>
                    <a:pt x="266" y="395"/>
                    <a:pt x="251" y="555"/>
                    <a:pt x="235" y="717"/>
                  </a:cubicBezTo>
                  <a:cubicBezTo>
                    <a:pt x="160" y="1555"/>
                    <a:pt x="79" y="2446"/>
                    <a:pt x="0" y="3342"/>
                  </a:cubicBezTo>
                  <a:cubicBezTo>
                    <a:pt x="195" y="3252"/>
                    <a:pt x="738" y="3041"/>
                    <a:pt x="1506" y="3041"/>
                  </a:cubicBezTo>
                  <a:cubicBezTo>
                    <a:pt x="1577" y="3041"/>
                    <a:pt x="1650" y="3042"/>
                    <a:pt x="1724" y="3046"/>
                  </a:cubicBezTo>
                  <a:cubicBezTo>
                    <a:pt x="1653" y="2669"/>
                    <a:pt x="1598" y="2312"/>
                    <a:pt x="1562" y="1988"/>
                  </a:cubicBezTo>
                  <a:cubicBezTo>
                    <a:pt x="1484" y="1320"/>
                    <a:pt x="1372" y="656"/>
                    <a:pt x="1225" y="0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033;p52"/>
            <p:cNvSpPr/>
            <p:nvPr/>
          </p:nvSpPr>
          <p:spPr>
            <a:xfrm>
              <a:off x="524625" y="1731075"/>
              <a:ext cx="22875" cy="67925"/>
            </a:xfrm>
            <a:custGeom>
              <a:avLst/>
              <a:gdLst/>
              <a:ahLst/>
              <a:cxnLst/>
              <a:rect l="l" t="t" r="r" b="b"/>
              <a:pathLst>
                <a:path w="915" h="2717" extrusionOk="0">
                  <a:moveTo>
                    <a:pt x="236" y="0"/>
                  </a:moveTo>
                  <a:cubicBezTo>
                    <a:pt x="177" y="742"/>
                    <a:pt x="94" y="1684"/>
                    <a:pt x="0" y="2717"/>
                  </a:cubicBezTo>
                  <a:cubicBezTo>
                    <a:pt x="294" y="2605"/>
                    <a:pt x="600" y="2529"/>
                    <a:pt x="914" y="2496"/>
                  </a:cubicBezTo>
                  <a:cubicBezTo>
                    <a:pt x="663" y="1367"/>
                    <a:pt x="370" y="415"/>
                    <a:pt x="236" y="0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034;p52"/>
            <p:cNvSpPr/>
            <p:nvPr/>
          </p:nvSpPr>
          <p:spPr>
            <a:xfrm>
              <a:off x="563350" y="1874550"/>
              <a:ext cx="32300" cy="85775"/>
            </a:xfrm>
            <a:custGeom>
              <a:avLst/>
              <a:gdLst/>
              <a:ahLst/>
              <a:cxnLst/>
              <a:rect l="l" t="t" r="r" b="b"/>
              <a:pathLst>
                <a:path w="1292" h="3431" extrusionOk="0">
                  <a:moveTo>
                    <a:pt x="1" y="0"/>
                  </a:moveTo>
                  <a:lnTo>
                    <a:pt x="1" y="0"/>
                  </a:lnTo>
                  <a:cubicBezTo>
                    <a:pt x="203" y="1066"/>
                    <a:pt x="509" y="2276"/>
                    <a:pt x="783" y="3277"/>
                  </a:cubicBezTo>
                  <a:cubicBezTo>
                    <a:pt x="955" y="3312"/>
                    <a:pt x="1125" y="3365"/>
                    <a:pt x="1292" y="3431"/>
                  </a:cubicBezTo>
                  <a:lnTo>
                    <a:pt x="1292" y="304"/>
                  </a:lnTo>
                  <a:cubicBezTo>
                    <a:pt x="877" y="140"/>
                    <a:pt x="444" y="38"/>
                    <a:pt x="1" y="0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035;p52"/>
            <p:cNvSpPr/>
            <p:nvPr/>
          </p:nvSpPr>
          <p:spPr>
            <a:xfrm>
              <a:off x="510700" y="1874175"/>
              <a:ext cx="69575" cy="86350"/>
            </a:xfrm>
            <a:custGeom>
              <a:avLst/>
              <a:gdLst/>
              <a:ahLst/>
              <a:cxnLst/>
              <a:rect l="l" t="t" r="r" b="b"/>
              <a:pathLst>
                <a:path w="2783" h="3454" extrusionOk="0">
                  <a:moveTo>
                    <a:pt x="1763" y="1"/>
                  </a:moveTo>
                  <a:cubicBezTo>
                    <a:pt x="928" y="1"/>
                    <a:pt x="369" y="259"/>
                    <a:pt x="256" y="317"/>
                  </a:cubicBezTo>
                  <a:cubicBezTo>
                    <a:pt x="162" y="1385"/>
                    <a:pt x="74" y="2459"/>
                    <a:pt x="0" y="3454"/>
                  </a:cubicBezTo>
                  <a:cubicBezTo>
                    <a:pt x="232" y="3392"/>
                    <a:pt x="1039" y="3195"/>
                    <a:pt x="1920" y="3195"/>
                  </a:cubicBezTo>
                  <a:cubicBezTo>
                    <a:pt x="2206" y="3195"/>
                    <a:pt x="2499" y="3216"/>
                    <a:pt x="2783" y="3269"/>
                  </a:cubicBezTo>
                  <a:cubicBezTo>
                    <a:pt x="2512" y="2269"/>
                    <a:pt x="2208" y="1069"/>
                    <a:pt x="2008" y="8"/>
                  </a:cubicBezTo>
                  <a:cubicBezTo>
                    <a:pt x="1924" y="3"/>
                    <a:pt x="1842" y="1"/>
                    <a:pt x="1763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036;p52"/>
            <p:cNvSpPr/>
            <p:nvPr/>
          </p:nvSpPr>
          <p:spPr>
            <a:xfrm>
              <a:off x="531825" y="1634275"/>
              <a:ext cx="58250" cy="84650"/>
            </a:xfrm>
            <a:custGeom>
              <a:avLst/>
              <a:gdLst/>
              <a:ahLst/>
              <a:cxnLst/>
              <a:rect l="l" t="t" r="r" b="b"/>
              <a:pathLst>
                <a:path w="2330" h="3386" extrusionOk="0">
                  <a:moveTo>
                    <a:pt x="826" y="1"/>
                  </a:moveTo>
                  <a:cubicBezTo>
                    <a:pt x="428" y="1"/>
                    <a:pt x="134" y="41"/>
                    <a:pt x="34" y="57"/>
                  </a:cubicBezTo>
                  <a:lnTo>
                    <a:pt x="34" y="2429"/>
                  </a:lnTo>
                  <a:cubicBezTo>
                    <a:pt x="34" y="2589"/>
                    <a:pt x="21" y="2832"/>
                    <a:pt x="1" y="3138"/>
                  </a:cubicBezTo>
                  <a:cubicBezTo>
                    <a:pt x="118" y="3119"/>
                    <a:pt x="393" y="3083"/>
                    <a:pt x="745" y="3083"/>
                  </a:cubicBezTo>
                  <a:cubicBezTo>
                    <a:pt x="1203" y="3083"/>
                    <a:pt x="1791" y="3144"/>
                    <a:pt x="2330" y="3386"/>
                  </a:cubicBezTo>
                  <a:cubicBezTo>
                    <a:pt x="2282" y="2264"/>
                    <a:pt x="2229" y="1148"/>
                    <a:pt x="2183" y="171"/>
                  </a:cubicBezTo>
                  <a:cubicBezTo>
                    <a:pt x="1686" y="38"/>
                    <a:pt x="1208" y="1"/>
                    <a:pt x="826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037;p52"/>
            <p:cNvSpPr/>
            <p:nvPr/>
          </p:nvSpPr>
          <p:spPr>
            <a:xfrm>
              <a:off x="532650" y="1544725"/>
              <a:ext cx="53700" cy="91300"/>
            </a:xfrm>
            <a:custGeom>
              <a:avLst/>
              <a:gdLst/>
              <a:ahLst/>
              <a:cxnLst/>
              <a:rect l="l" t="t" r="r" b="b"/>
              <a:pathLst>
                <a:path w="2148" h="3652" extrusionOk="0">
                  <a:moveTo>
                    <a:pt x="461" y="1"/>
                  </a:moveTo>
                  <a:cubicBezTo>
                    <a:pt x="307" y="1"/>
                    <a:pt x="153" y="13"/>
                    <a:pt x="1" y="36"/>
                  </a:cubicBezTo>
                  <a:lnTo>
                    <a:pt x="1" y="3543"/>
                  </a:lnTo>
                  <a:cubicBezTo>
                    <a:pt x="118" y="3525"/>
                    <a:pt x="409" y="3487"/>
                    <a:pt x="797" y="3487"/>
                  </a:cubicBezTo>
                  <a:cubicBezTo>
                    <a:pt x="1179" y="3487"/>
                    <a:pt x="1653" y="3523"/>
                    <a:pt x="2148" y="3651"/>
                  </a:cubicBezTo>
                  <a:cubicBezTo>
                    <a:pt x="2067" y="1970"/>
                    <a:pt x="2006" y="707"/>
                    <a:pt x="1996" y="540"/>
                  </a:cubicBezTo>
                  <a:cubicBezTo>
                    <a:pt x="1543" y="94"/>
                    <a:pt x="915" y="1"/>
                    <a:pt x="461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38;p52"/>
            <p:cNvSpPr/>
            <p:nvPr/>
          </p:nvSpPr>
          <p:spPr>
            <a:xfrm>
              <a:off x="550375" y="1795100"/>
              <a:ext cx="45225" cy="84475"/>
            </a:xfrm>
            <a:custGeom>
              <a:avLst/>
              <a:gdLst/>
              <a:ahLst/>
              <a:cxnLst/>
              <a:rect l="l" t="t" r="r" b="b"/>
              <a:pathLst>
                <a:path w="1809" h="3379" extrusionOk="0">
                  <a:moveTo>
                    <a:pt x="343" y="1"/>
                  </a:moveTo>
                  <a:cubicBezTo>
                    <a:pt x="229" y="1"/>
                    <a:pt x="115" y="6"/>
                    <a:pt x="1" y="16"/>
                  </a:cubicBezTo>
                  <a:cubicBezTo>
                    <a:pt x="145" y="672"/>
                    <a:pt x="259" y="1335"/>
                    <a:pt x="337" y="2004"/>
                  </a:cubicBezTo>
                  <a:cubicBezTo>
                    <a:pt x="373" y="2330"/>
                    <a:pt x="431" y="2695"/>
                    <a:pt x="499" y="3080"/>
                  </a:cubicBezTo>
                  <a:cubicBezTo>
                    <a:pt x="950" y="3115"/>
                    <a:pt x="1390" y="3216"/>
                    <a:pt x="1808" y="3378"/>
                  </a:cubicBezTo>
                  <a:lnTo>
                    <a:pt x="1808" y="3315"/>
                  </a:lnTo>
                  <a:cubicBezTo>
                    <a:pt x="1808" y="2723"/>
                    <a:pt x="1775" y="1601"/>
                    <a:pt x="1725" y="262"/>
                  </a:cubicBezTo>
                  <a:cubicBezTo>
                    <a:pt x="1285" y="89"/>
                    <a:pt x="815" y="1"/>
                    <a:pt x="343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039;p52"/>
            <p:cNvSpPr/>
            <p:nvPr/>
          </p:nvSpPr>
          <p:spPr>
            <a:xfrm>
              <a:off x="531000" y="1713750"/>
              <a:ext cx="62375" cy="85375"/>
            </a:xfrm>
            <a:custGeom>
              <a:avLst/>
              <a:gdLst/>
              <a:ahLst/>
              <a:cxnLst/>
              <a:rect l="l" t="t" r="r" b="b"/>
              <a:pathLst>
                <a:path w="2495" h="3415" extrusionOk="0">
                  <a:moveTo>
                    <a:pt x="788" y="0"/>
                  </a:moveTo>
                  <a:cubicBezTo>
                    <a:pt x="413" y="0"/>
                    <a:pt x="126" y="43"/>
                    <a:pt x="29" y="60"/>
                  </a:cubicBezTo>
                  <a:cubicBezTo>
                    <a:pt x="21" y="179"/>
                    <a:pt x="11" y="306"/>
                    <a:pt x="1" y="445"/>
                  </a:cubicBezTo>
                  <a:cubicBezTo>
                    <a:pt x="297" y="1341"/>
                    <a:pt x="548" y="2255"/>
                    <a:pt x="755" y="3179"/>
                  </a:cubicBezTo>
                  <a:cubicBezTo>
                    <a:pt x="879" y="3167"/>
                    <a:pt x="1004" y="3161"/>
                    <a:pt x="1128" y="3161"/>
                  </a:cubicBezTo>
                  <a:cubicBezTo>
                    <a:pt x="1594" y="3161"/>
                    <a:pt x="2057" y="3247"/>
                    <a:pt x="2495" y="3415"/>
                  </a:cubicBezTo>
                  <a:cubicBezTo>
                    <a:pt x="2459" y="2453"/>
                    <a:pt x="2414" y="1382"/>
                    <a:pt x="2368" y="316"/>
                  </a:cubicBezTo>
                  <a:cubicBezTo>
                    <a:pt x="1835" y="64"/>
                    <a:pt x="1246" y="0"/>
                    <a:pt x="788" y="0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040;p52"/>
            <p:cNvSpPr/>
            <p:nvPr/>
          </p:nvSpPr>
          <p:spPr>
            <a:xfrm>
              <a:off x="1257925" y="1496700"/>
              <a:ext cx="40025" cy="507050"/>
            </a:xfrm>
            <a:custGeom>
              <a:avLst/>
              <a:gdLst/>
              <a:ahLst/>
              <a:cxnLst/>
              <a:rect l="l" t="t" r="r" b="b"/>
              <a:pathLst>
                <a:path w="1601" h="20282" extrusionOk="0">
                  <a:moveTo>
                    <a:pt x="1" y="0"/>
                  </a:moveTo>
                  <a:lnTo>
                    <a:pt x="1" y="20282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41;p52"/>
            <p:cNvSpPr/>
            <p:nvPr/>
          </p:nvSpPr>
          <p:spPr>
            <a:xfrm>
              <a:off x="1280325" y="1423900"/>
              <a:ext cx="39075" cy="47425"/>
            </a:xfrm>
            <a:custGeom>
              <a:avLst/>
              <a:gdLst/>
              <a:ahLst/>
              <a:cxnLst/>
              <a:rect l="l" t="t" r="r" b="b"/>
              <a:pathLst>
                <a:path w="1563" h="1897" extrusionOk="0">
                  <a:moveTo>
                    <a:pt x="543" y="1"/>
                  </a:moveTo>
                  <a:lnTo>
                    <a:pt x="1" y="1897"/>
                  </a:lnTo>
                  <a:lnTo>
                    <a:pt x="1563" y="1897"/>
                  </a:lnTo>
                  <a:lnTo>
                    <a:pt x="1019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42;p52"/>
            <p:cNvSpPr/>
            <p:nvPr/>
          </p:nvSpPr>
          <p:spPr>
            <a:xfrm>
              <a:off x="1294450" y="1333900"/>
              <a:ext cx="10850" cy="86475"/>
            </a:xfrm>
            <a:custGeom>
              <a:avLst/>
              <a:gdLst/>
              <a:ahLst/>
              <a:cxnLst/>
              <a:rect l="l" t="t" r="r" b="b"/>
              <a:pathLst>
                <a:path w="434" h="3459" extrusionOk="0">
                  <a:moveTo>
                    <a:pt x="216" y="1"/>
                  </a:moveTo>
                  <a:lnTo>
                    <a:pt x="0" y="3459"/>
                  </a:lnTo>
                  <a:lnTo>
                    <a:pt x="433" y="345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043;p52"/>
            <p:cNvSpPr/>
            <p:nvPr/>
          </p:nvSpPr>
          <p:spPr>
            <a:xfrm>
              <a:off x="1265200" y="1474850"/>
              <a:ext cx="69325" cy="18375"/>
            </a:xfrm>
            <a:custGeom>
              <a:avLst/>
              <a:gdLst/>
              <a:ahLst/>
              <a:cxnLst/>
              <a:rect l="l" t="t" r="r" b="b"/>
              <a:pathLst>
                <a:path w="2773" h="735" extrusionOk="0">
                  <a:moveTo>
                    <a:pt x="512" y="1"/>
                  </a:moveTo>
                  <a:cubicBezTo>
                    <a:pt x="8" y="1"/>
                    <a:pt x="1" y="492"/>
                    <a:pt x="1" y="515"/>
                  </a:cubicBezTo>
                  <a:lnTo>
                    <a:pt x="1" y="735"/>
                  </a:lnTo>
                  <a:lnTo>
                    <a:pt x="2773" y="735"/>
                  </a:lnTo>
                  <a:lnTo>
                    <a:pt x="2773" y="512"/>
                  </a:lnTo>
                  <a:cubicBezTo>
                    <a:pt x="2773" y="6"/>
                    <a:pt x="2282" y="1"/>
                    <a:pt x="2262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044;p52"/>
            <p:cNvSpPr/>
            <p:nvPr/>
          </p:nvSpPr>
          <p:spPr>
            <a:xfrm>
              <a:off x="1258050" y="1517400"/>
              <a:ext cx="83650" cy="529400"/>
            </a:xfrm>
            <a:custGeom>
              <a:avLst/>
              <a:gdLst/>
              <a:ahLst/>
              <a:cxnLst/>
              <a:rect l="l" t="t" r="r" b="b"/>
              <a:pathLst>
                <a:path w="3346" h="21176" extrusionOk="0">
                  <a:moveTo>
                    <a:pt x="1672" y="0"/>
                  </a:moveTo>
                  <a:lnTo>
                    <a:pt x="1" y="21175"/>
                  </a:lnTo>
                  <a:lnTo>
                    <a:pt x="3345" y="21175"/>
                  </a:lnTo>
                  <a:lnTo>
                    <a:pt x="1672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45;p52"/>
            <p:cNvSpPr/>
            <p:nvPr/>
          </p:nvSpPr>
          <p:spPr>
            <a:xfrm>
              <a:off x="1301800" y="1496700"/>
              <a:ext cx="40025" cy="507050"/>
            </a:xfrm>
            <a:custGeom>
              <a:avLst/>
              <a:gdLst/>
              <a:ahLst/>
              <a:cxnLst/>
              <a:rect l="l" t="t" r="r" b="b"/>
              <a:pathLst>
                <a:path w="1601" h="20282" extrusionOk="0">
                  <a:moveTo>
                    <a:pt x="0" y="0"/>
                  </a:moveTo>
                  <a:lnTo>
                    <a:pt x="1600" y="20282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46;p52"/>
            <p:cNvSpPr/>
            <p:nvPr/>
          </p:nvSpPr>
          <p:spPr>
            <a:xfrm>
              <a:off x="1990975" y="1489475"/>
              <a:ext cx="110800" cy="557325"/>
            </a:xfrm>
            <a:custGeom>
              <a:avLst/>
              <a:gdLst/>
              <a:ahLst/>
              <a:cxnLst/>
              <a:rect l="l" t="t" r="r" b="b"/>
              <a:pathLst>
                <a:path w="4432" h="22293" extrusionOk="0">
                  <a:moveTo>
                    <a:pt x="2046" y="4401"/>
                  </a:moveTo>
                  <a:lnTo>
                    <a:pt x="2046" y="7127"/>
                  </a:lnTo>
                  <a:lnTo>
                    <a:pt x="1933" y="7127"/>
                  </a:lnTo>
                  <a:lnTo>
                    <a:pt x="1933" y="4401"/>
                  </a:lnTo>
                  <a:close/>
                  <a:moveTo>
                    <a:pt x="2728" y="4401"/>
                  </a:moveTo>
                  <a:lnTo>
                    <a:pt x="2728" y="7127"/>
                  </a:lnTo>
                  <a:lnTo>
                    <a:pt x="2614" y="7127"/>
                  </a:lnTo>
                  <a:lnTo>
                    <a:pt x="2614" y="4401"/>
                  </a:lnTo>
                  <a:close/>
                  <a:moveTo>
                    <a:pt x="3411" y="4401"/>
                  </a:moveTo>
                  <a:lnTo>
                    <a:pt x="3411" y="7127"/>
                  </a:lnTo>
                  <a:lnTo>
                    <a:pt x="3295" y="7127"/>
                  </a:lnTo>
                  <a:lnTo>
                    <a:pt x="3295" y="4401"/>
                  </a:lnTo>
                  <a:close/>
                  <a:moveTo>
                    <a:pt x="229" y="1"/>
                  </a:moveTo>
                  <a:lnTo>
                    <a:pt x="229" y="4347"/>
                  </a:lnTo>
                  <a:lnTo>
                    <a:pt x="1365" y="4347"/>
                  </a:lnTo>
                  <a:lnTo>
                    <a:pt x="1365" y="7186"/>
                  </a:lnTo>
                  <a:lnTo>
                    <a:pt x="1" y="7186"/>
                  </a:lnTo>
                  <a:lnTo>
                    <a:pt x="1" y="8208"/>
                  </a:lnTo>
                  <a:lnTo>
                    <a:pt x="3353" y="8208"/>
                  </a:lnTo>
                  <a:lnTo>
                    <a:pt x="3353" y="8322"/>
                  </a:lnTo>
                  <a:lnTo>
                    <a:pt x="1" y="8322"/>
                  </a:lnTo>
                  <a:lnTo>
                    <a:pt x="1" y="9343"/>
                  </a:lnTo>
                  <a:lnTo>
                    <a:pt x="3353" y="9343"/>
                  </a:lnTo>
                  <a:lnTo>
                    <a:pt x="3353" y="9456"/>
                  </a:lnTo>
                  <a:lnTo>
                    <a:pt x="1" y="9456"/>
                  </a:lnTo>
                  <a:lnTo>
                    <a:pt x="1" y="10479"/>
                  </a:lnTo>
                  <a:lnTo>
                    <a:pt x="3353" y="10479"/>
                  </a:lnTo>
                  <a:lnTo>
                    <a:pt x="3353" y="10593"/>
                  </a:lnTo>
                  <a:lnTo>
                    <a:pt x="1" y="10593"/>
                  </a:lnTo>
                  <a:lnTo>
                    <a:pt x="1" y="11614"/>
                  </a:lnTo>
                  <a:lnTo>
                    <a:pt x="3353" y="11614"/>
                  </a:lnTo>
                  <a:lnTo>
                    <a:pt x="3353" y="11730"/>
                  </a:lnTo>
                  <a:lnTo>
                    <a:pt x="1" y="11730"/>
                  </a:lnTo>
                  <a:lnTo>
                    <a:pt x="1" y="12750"/>
                  </a:lnTo>
                  <a:lnTo>
                    <a:pt x="3353" y="12750"/>
                  </a:lnTo>
                  <a:lnTo>
                    <a:pt x="3353" y="12864"/>
                  </a:lnTo>
                  <a:lnTo>
                    <a:pt x="1" y="12864"/>
                  </a:lnTo>
                  <a:lnTo>
                    <a:pt x="1" y="13887"/>
                  </a:lnTo>
                  <a:lnTo>
                    <a:pt x="3353" y="13887"/>
                  </a:lnTo>
                  <a:lnTo>
                    <a:pt x="3353" y="14001"/>
                  </a:lnTo>
                  <a:lnTo>
                    <a:pt x="1" y="14001"/>
                  </a:lnTo>
                  <a:lnTo>
                    <a:pt x="1" y="15021"/>
                  </a:lnTo>
                  <a:lnTo>
                    <a:pt x="3353" y="15021"/>
                  </a:lnTo>
                  <a:lnTo>
                    <a:pt x="3353" y="15138"/>
                  </a:lnTo>
                  <a:lnTo>
                    <a:pt x="1" y="15138"/>
                  </a:lnTo>
                  <a:lnTo>
                    <a:pt x="1" y="16158"/>
                  </a:lnTo>
                  <a:lnTo>
                    <a:pt x="3353" y="16158"/>
                  </a:lnTo>
                  <a:lnTo>
                    <a:pt x="3353" y="16274"/>
                  </a:lnTo>
                  <a:lnTo>
                    <a:pt x="1" y="16274"/>
                  </a:lnTo>
                  <a:lnTo>
                    <a:pt x="1" y="17295"/>
                  </a:lnTo>
                  <a:lnTo>
                    <a:pt x="3353" y="17295"/>
                  </a:lnTo>
                  <a:lnTo>
                    <a:pt x="3353" y="17409"/>
                  </a:lnTo>
                  <a:lnTo>
                    <a:pt x="1" y="17409"/>
                  </a:lnTo>
                  <a:lnTo>
                    <a:pt x="1" y="18429"/>
                  </a:lnTo>
                  <a:lnTo>
                    <a:pt x="3353" y="18429"/>
                  </a:lnTo>
                  <a:lnTo>
                    <a:pt x="3353" y="18543"/>
                  </a:lnTo>
                  <a:lnTo>
                    <a:pt x="1" y="18543"/>
                  </a:lnTo>
                  <a:lnTo>
                    <a:pt x="1" y="22292"/>
                  </a:lnTo>
                  <a:lnTo>
                    <a:pt x="4431" y="22292"/>
                  </a:lnTo>
                  <a:lnTo>
                    <a:pt x="4431" y="4423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047;p52"/>
            <p:cNvSpPr/>
            <p:nvPr/>
          </p:nvSpPr>
          <p:spPr>
            <a:xfrm>
              <a:off x="1797825" y="1404225"/>
              <a:ext cx="110775" cy="642575"/>
            </a:xfrm>
            <a:custGeom>
              <a:avLst/>
              <a:gdLst/>
              <a:ahLst/>
              <a:cxnLst/>
              <a:rect l="l" t="t" r="r" b="b"/>
              <a:pathLst>
                <a:path w="4431" h="25703" extrusionOk="0">
                  <a:moveTo>
                    <a:pt x="1137" y="4403"/>
                  </a:moveTo>
                  <a:lnTo>
                    <a:pt x="1137" y="7130"/>
                  </a:lnTo>
                  <a:lnTo>
                    <a:pt x="1023" y="7130"/>
                  </a:lnTo>
                  <a:lnTo>
                    <a:pt x="1023" y="4403"/>
                  </a:lnTo>
                  <a:close/>
                  <a:moveTo>
                    <a:pt x="1818" y="4403"/>
                  </a:moveTo>
                  <a:lnTo>
                    <a:pt x="1818" y="7130"/>
                  </a:lnTo>
                  <a:lnTo>
                    <a:pt x="1704" y="7130"/>
                  </a:lnTo>
                  <a:lnTo>
                    <a:pt x="1704" y="4403"/>
                  </a:lnTo>
                  <a:close/>
                  <a:moveTo>
                    <a:pt x="2499" y="4403"/>
                  </a:moveTo>
                  <a:lnTo>
                    <a:pt x="2499" y="7130"/>
                  </a:lnTo>
                  <a:lnTo>
                    <a:pt x="2385" y="7130"/>
                  </a:lnTo>
                  <a:lnTo>
                    <a:pt x="2385" y="4403"/>
                  </a:lnTo>
                  <a:close/>
                  <a:moveTo>
                    <a:pt x="4203" y="0"/>
                  </a:moveTo>
                  <a:lnTo>
                    <a:pt x="0" y="4426"/>
                  </a:lnTo>
                  <a:lnTo>
                    <a:pt x="0" y="25702"/>
                  </a:lnTo>
                  <a:lnTo>
                    <a:pt x="4431" y="25702"/>
                  </a:lnTo>
                  <a:lnTo>
                    <a:pt x="4431" y="21953"/>
                  </a:lnTo>
                  <a:lnTo>
                    <a:pt x="1079" y="21953"/>
                  </a:lnTo>
                  <a:lnTo>
                    <a:pt x="1079" y="21836"/>
                  </a:lnTo>
                  <a:lnTo>
                    <a:pt x="4431" y="21836"/>
                  </a:lnTo>
                  <a:lnTo>
                    <a:pt x="4431" y="20816"/>
                  </a:lnTo>
                  <a:lnTo>
                    <a:pt x="1079" y="20816"/>
                  </a:lnTo>
                  <a:lnTo>
                    <a:pt x="1079" y="20702"/>
                  </a:lnTo>
                  <a:lnTo>
                    <a:pt x="4431" y="20702"/>
                  </a:lnTo>
                  <a:lnTo>
                    <a:pt x="4431" y="19679"/>
                  </a:lnTo>
                  <a:lnTo>
                    <a:pt x="1079" y="19679"/>
                  </a:lnTo>
                  <a:lnTo>
                    <a:pt x="1079" y="19565"/>
                  </a:lnTo>
                  <a:lnTo>
                    <a:pt x="4431" y="19565"/>
                  </a:lnTo>
                  <a:lnTo>
                    <a:pt x="4431" y="18545"/>
                  </a:lnTo>
                  <a:lnTo>
                    <a:pt x="1079" y="18545"/>
                  </a:lnTo>
                  <a:lnTo>
                    <a:pt x="1079" y="18429"/>
                  </a:lnTo>
                  <a:lnTo>
                    <a:pt x="4431" y="18429"/>
                  </a:lnTo>
                  <a:lnTo>
                    <a:pt x="4431" y="17408"/>
                  </a:lnTo>
                  <a:lnTo>
                    <a:pt x="1079" y="17408"/>
                  </a:lnTo>
                  <a:lnTo>
                    <a:pt x="1079" y="17294"/>
                  </a:lnTo>
                  <a:lnTo>
                    <a:pt x="4431" y="17294"/>
                  </a:lnTo>
                  <a:lnTo>
                    <a:pt x="4431" y="16272"/>
                  </a:lnTo>
                  <a:lnTo>
                    <a:pt x="1079" y="16272"/>
                  </a:lnTo>
                  <a:lnTo>
                    <a:pt x="1079" y="16158"/>
                  </a:lnTo>
                  <a:lnTo>
                    <a:pt x="4431" y="16158"/>
                  </a:lnTo>
                  <a:lnTo>
                    <a:pt x="4431" y="15137"/>
                  </a:lnTo>
                  <a:lnTo>
                    <a:pt x="1079" y="15137"/>
                  </a:lnTo>
                  <a:lnTo>
                    <a:pt x="1079" y="15024"/>
                  </a:lnTo>
                  <a:lnTo>
                    <a:pt x="4431" y="15024"/>
                  </a:lnTo>
                  <a:lnTo>
                    <a:pt x="4431" y="14001"/>
                  </a:lnTo>
                  <a:lnTo>
                    <a:pt x="1079" y="14001"/>
                  </a:lnTo>
                  <a:lnTo>
                    <a:pt x="1079" y="13887"/>
                  </a:lnTo>
                  <a:lnTo>
                    <a:pt x="4431" y="13887"/>
                  </a:lnTo>
                  <a:lnTo>
                    <a:pt x="4431" y="12866"/>
                  </a:lnTo>
                  <a:lnTo>
                    <a:pt x="1079" y="12866"/>
                  </a:lnTo>
                  <a:lnTo>
                    <a:pt x="1079" y="12750"/>
                  </a:lnTo>
                  <a:lnTo>
                    <a:pt x="4431" y="12750"/>
                  </a:lnTo>
                  <a:lnTo>
                    <a:pt x="4431" y="11730"/>
                  </a:lnTo>
                  <a:lnTo>
                    <a:pt x="1079" y="11730"/>
                  </a:lnTo>
                  <a:lnTo>
                    <a:pt x="1079" y="11616"/>
                  </a:lnTo>
                  <a:lnTo>
                    <a:pt x="4431" y="11616"/>
                  </a:lnTo>
                  <a:lnTo>
                    <a:pt x="4431" y="10593"/>
                  </a:lnTo>
                  <a:lnTo>
                    <a:pt x="1079" y="10593"/>
                  </a:lnTo>
                  <a:lnTo>
                    <a:pt x="1079" y="10479"/>
                  </a:lnTo>
                  <a:lnTo>
                    <a:pt x="4431" y="10479"/>
                  </a:lnTo>
                  <a:lnTo>
                    <a:pt x="4431" y="9456"/>
                  </a:lnTo>
                  <a:lnTo>
                    <a:pt x="1079" y="9456"/>
                  </a:lnTo>
                  <a:lnTo>
                    <a:pt x="1079" y="9342"/>
                  </a:lnTo>
                  <a:lnTo>
                    <a:pt x="4431" y="9342"/>
                  </a:lnTo>
                  <a:lnTo>
                    <a:pt x="4431" y="8322"/>
                  </a:lnTo>
                  <a:lnTo>
                    <a:pt x="1079" y="8322"/>
                  </a:lnTo>
                  <a:lnTo>
                    <a:pt x="1079" y="8206"/>
                  </a:lnTo>
                  <a:lnTo>
                    <a:pt x="4431" y="8206"/>
                  </a:lnTo>
                  <a:lnTo>
                    <a:pt x="4431" y="7188"/>
                  </a:lnTo>
                  <a:lnTo>
                    <a:pt x="3066" y="7188"/>
                  </a:lnTo>
                  <a:lnTo>
                    <a:pt x="3066" y="4345"/>
                  </a:lnTo>
                  <a:lnTo>
                    <a:pt x="4203" y="4345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048;p52"/>
            <p:cNvSpPr/>
            <p:nvPr/>
          </p:nvSpPr>
          <p:spPr>
            <a:xfrm>
              <a:off x="863425" y="1868675"/>
              <a:ext cx="20150" cy="109375"/>
            </a:xfrm>
            <a:custGeom>
              <a:avLst/>
              <a:gdLst/>
              <a:ahLst/>
              <a:cxnLst/>
              <a:rect l="l" t="t" r="r" b="b"/>
              <a:pathLst>
                <a:path w="806" h="4375" extrusionOk="0">
                  <a:moveTo>
                    <a:pt x="0" y="0"/>
                  </a:moveTo>
                  <a:lnTo>
                    <a:pt x="0" y="4375"/>
                  </a:lnTo>
                  <a:lnTo>
                    <a:pt x="803" y="4375"/>
                  </a:lnTo>
                  <a:lnTo>
                    <a:pt x="803" y="375"/>
                  </a:lnTo>
                  <a:lnTo>
                    <a:pt x="806" y="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049;p52"/>
            <p:cNvSpPr/>
            <p:nvPr/>
          </p:nvSpPr>
          <p:spPr>
            <a:xfrm>
              <a:off x="794675" y="1998100"/>
              <a:ext cx="134650" cy="48700"/>
            </a:xfrm>
            <a:custGeom>
              <a:avLst/>
              <a:gdLst/>
              <a:ahLst/>
              <a:cxnLst/>
              <a:rect l="l" t="t" r="r" b="b"/>
              <a:pathLst>
                <a:path w="5386" h="1948" extrusionOk="0">
                  <a:moveTo>
                    <a:pt x="1" y="0"/>
                  </a:moveTo>
                  <a:lnTo>
                    <a:pt x="1" y="1947"/>
                  </a:lnTo>
                  <a:lnTo>
                    <a:pt x="5386" y="1947"/>
                  </a:lnTo>
                  <a:lnTo>
                    <a:pt x="5386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050;p52"/>
            <p:cNvSpPr/>
            <p:nvPr/>
          </p:nvSpPr>
          <p:spPr>
            <a:xfrm>
              <a:off x="840500" y="1857975"/>
              <a:ext cx="20100" cy="120075"/>
            </a:xfrm>
            <a:custGeom>
              <a:avLst/>
              <a:gdLst/>
              <a:ahLst/>
              <a:cxnLst/>
              <a:rect l="l" t="t" r="r" b="b"/>
              <a:pathLst>
                <a:path w="804" h="4803" extrusionOk="0">
                  <a:moveTo>
                    <a:pt x="1" y="0"/>
                  </a:moveTo>
                  <a:lnTo>
                    <a:pt x="1" y="4803"/>
                  </a:lnTo>
                  <a:lnTo>
                    <a:pt x="804" y="4803"/>
                  </a:lnTo>
                  <a:lnTo>
                    <a:pt x="804" y="3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051;p52"/>
            <p:cNvSpPr/>
            <p:nvPr/>
          </p:nvSpPr>
          <p:spPr>
            <a:xfrm>
              <a:off x="806150" y="1980950"/>
              <a:ext cx="111725" cy="14325"/>
            </a:xfrm>
            <a:custGeom>
              <a:avLst/>
              <a:gdLst/>
              <a:ahLst/>
              <a:cxnLst/>
              <a:rect l="l" t="t" r="r" b="b"/>
              <a:pathLst>
                <a:path w="4469" h="573" extrusionOk="0">
                  <a:moveTo>
                    <a:pt x="0" y="0"/>
                  </a:moveTo>
                  <a:lnTo>
                    <a:pt x="0" y="572"/>
                  </a:lnTo>
                  <a:lnTo>
                    <a:pt x="4469" y="572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052;p52"/>
            <p:cNvSpPr/>
            <p:nvPr/>
          </p:nvSpPr>
          <p:spPr>
            <a:xfrm>
              <a:off x="668600" y="1671500"/>
              <a:ext cx="40800" cy="13475"/>
            </a:xfrm>
            <a:custGeom>
              <a:avLst/>
              <a:gdLst/>
              <a:ahLst/>
              <a:cxnLst/>
              <a:rect l="l" t="t" r="r" b="b"/>
              <a:pathLst>
                <a:path w="1632" h="539" extrusionOk="0">
                  <a:moveTo>
                    <a:pt x="173" y="1"/>
                  </a:moveTo>
                  <a:cubicBezTo>
                    <a:pt x="145" y="1"/>
                    <a:pt x="1" y="11"/>
                    <a:pt x="1" y="173"/>
                  </a:cubicBezTo>
                  <a:cubicBezTo>
                    <a:pt x="1" y="191"/>
                    <a:pt x="36" y="251"/>
                    <a:pt x="191" y="335"/>
                  </a:cubicBezTo>
                  <a:cubicBezTo>
                    <a:pt x="400" y="446"/>
                    <a:pt x="725" y="538"/>
                    <a:pt x="1053" y="538"/>
                  </a:cubicBezTo>
                  <a:cubicBezTo>
                    <a:pt x="1254" y="538"/>
                    <a:pt x="1455" y="504"/>
                    <a:pt x="1631" y="418"/>
                  </a:cubicBezTo>
                  <a:cubicBezTo>
                    <a:pt x="1581" y="282"/>
                    <a:pt x="1538" y="143"/>
                    <a:pt x="1502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053;p52"/>
            <p:cNvSpPr/>
            <p:nvPr/>
          </p:nvSpPr>
          <p:spPr>
            <a:xfrm>
              <a:off x="817675" y="1849925"/>
              <a:ext cx="19950" cy="128125"/>
            </a:xfrm>
            <a:custGeom>
              <a:avLst/>
              <a:gdLst/>
              <a:ahLst/>
              <a:cxnLst/>
              <a:rect l="l" t="t" r="r" b="b"/>
              <a:pathLst>
                <a:path w="798" h="5125" extrusionOk="0">
                  <a:moveTo>
                    <a:pt x="223" y="1"/>
                  </a:moveTo>
                  <a:lnTo>
                    <a:pt x="0" y="5125"/>
                  </a:lnTo>
                  <a:lnTo>
                    <a:pt x="797" y="5125"/>
                  </a:lnTo>
                  <a:lnTo>
                    <a:pt x="797" y="269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054;p52"/>
            <p:cNvSpPr/>
            <p:nvPr/>
          </p:nvSpPr>
          <p:spPr>
            <a:xfrm>
              <a:off x="1014625" y="1671500"/>
              <a:ext cx="40725" cy="13475"/>
            </a:xfrm>
            <a:custGeom>
              <a:avLst/>
              <a:gdLst/>
              <a:ahLst/>
              <a:cxnLst/>
              <a:rect l="l" t="t" r="r" b="b"/>
              <a:pathLst>
                <a:path w="1629" h="539" extrusionOk="0">
                  <a:moveTo>
                    <a:pt x="130" y="1"/>
                  </a:moveTo>
                  <a:cubicBezTo>
                    <a:pt x="94" y="143"/>
                    <a:pt x="51" y="282"/>
                    <a:pt x="1" y="418"/>
                  </a:cubicBezTo>
                  <a:cubicBezTo>
                    <a:pt x="177" y="504"/>
                    <a:pt x="378" y="538"/>
                    <a:pt x="578" y="538"/>
                  </a:cubicBezTo>
                  <a:cubicBezTo>
                    <a:pt x="906" y="538"/>
                    <a:pt x="1231" y="446"/>
                    <a:pt x="1439" y="335"/>
                  </a:cubicBezTo>
                  <a:cubicBezTo>
                    <a:pt x="1596" y="251"/>
                    <a:pt x="1629" y="191"/>
                    <a:pt x="1629" y="173"/>
                  </a:cubicBezTo>
                  <a:cubicBezTo>
                    <a:pt x="1629" y="6"/>
                    <a:pt x="1477" y="1"/>
                    <a:pt x="1459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055;p52"/>
            <p:cNvSpPr/>
            <p:nvPr/>
          </p:nvSpPr>
          <p:spPr>
            <a:xfrm>
              <a:off x="709125" y="1597000"/>
              <a:ext cx="305850" cy="286375"/>
            </a:xfrm>
            <a:custGeom>
              <a:avLst/>
              <a:gdLst/>
              <a:ahLst/>
              <a:cxnLst/>
              <a:rect l="l" t="t" r="r" b="b"/>
              <a:pathLst>
                <a:path w="12234" h="11455" extrusionOk="0">
                  <a:moveTo>
                    <a:pt x="6861" y="1320"/>
                  </a:moveTo>
                  <a:cubicBezTo>
                    <a:pt x="6861" y="1328"/>
                    <a:pt x="6851" y="2064"/>
                    <a:pt x="6114" y="2064"/>
                  </a:cubicBezTo>
                  <a:cubicBezTo>
                    <a:pt x="5377" y="2064"/>
                    <a:pt x="5370" y="1328"/>
                    <a:pt x="5370" y="1320"/>
                  </a:cubicBezTo>
                  <a:lnTo>
                    <a:pt x="5484" y="1320"/>
                  </a:lnTo>
                  <a:cubicBezTo>
                    <a:pt x="5484" y="1345"/>
                    <a:pt x="5494" y="1950"/>
                    <a:pt x="6114" y="1950"/>
                  </a:cubicBezTo>
                  <a:cubicBezTo>
                    <a:pt x="6737" y="1950"/>
                    <a:pt x="6745" y="1345"/>
                    <a:pt x="6745" y="1320"/>
                  </a:cubicBezTo>
                  <a:close/>
                  <a:moveTo>
                    <a:pt x="6114" y="1"/>
                  </a:moveTo>
                  <a:cubicBezTo>
                    <a:pt x="6079" y="1"/>
                    <a:pt x="5256" y="14"/>
                    <a:pt x="5256" y="859"/>
                  </a:cubicBezTo>
                  <a:lnTo>
                    <a:pt x="5256" y="2315"/>
                  </a:lnTo>
                  <a:lnTo>
                    <a:pt x="2446" y="2667"/>
                  </a:lnTo>
                  <a:cubicBezTo>
                    <a:pt x="2847" y="3161"/>
                    <a:pt x="3909" y="4259"/>
                    <a:pt x="5337" y="4259"/>
                  </a:cubicBezTo>
                  <a:cubicBezTo>
                    <a:pt x="5439" y="4259"/>
                    <a:pt x="5543" y="4253"/>
                    <a:pt x="5648" y="4242"/>
                  </a:cubicBezTo>
                  <a:lnTo>
                    <a:pt x="5661" y="4355"/>
                  </a:lnTo>
                  <a:cubicBezTo>
                    <a:pt x="5555" y="4368"/>
                    <a:pt x="5448" y="4376"/>
                    <a:pt x="5339" y="4376"/>
                  </a:cubicBezTo>
                  <a:cubicBezTo>
                    <a:pt x="3805" y="4376"/>
                    <a:pt x="2689" y="3158"/>
                    <a:pt x="2309" y="2685"/>
                  </a:cubicBezTo>
                  <a:lnTo>
                    <a:pt x="0" y="2973"/>
                  </a:lnTo>
                  <a:cubicBezTo>
                    <a:pt x="18" y="3047"/>
                    <a:pt x="152" y="3424"/>
                    <a:pt x="157" y="3449"/>
                  </a:cubicBezTo>
                  <a:cubicBezTo>
                    <a:pt x="393" y="4047"/>
                    <a:pt x="889" y="4928"/>
                    <a:pt x="1762" y="4928"/>
                  </a:cubicBezTo>
                  <a:cubicBezTo>
                    <a:pt x="3109" y="4928"/>
                    <a:pt x="3800" y="4705"/>
                    <a:pt x="3805" y="4702"/>
                  </a:cubicBezTo>
                  <a:lnTo>
                    <a:pt x="3881" y="4677"/>
                  </a:lnTo>
                  <a:lnTo>
                    <a:pt x="3881" y="4755"/>
                  </a:lnTo>
                  <a:cubicBezTo>
                    <a:pt x="3881" y="4801"/>
                    <a:pt x="3889" y="9295"/>
                    <a:pt x="4547" y="9978"/>
                  </a:cubicBezTo>
                  <a:lnTo>
                    <a:pt x="6122" y="10715"/>
                  </a:lnTo>
                  <a:lnTo>
                    <a:pt x="6172" y="10715"/>
                  </a:lnTo>
                  <a:lnTo>
                    <a:pt x="6172" y="10738"/>
                  </a:lnTo>
                  <a:lnTo>
                    <a:pt x="7709" y="11454"/>
                  </a:lnTo>
                  <a:lnTo>
                    <a:pt x="7666" y="10540"/>
                  </a:lnTo>
                  <a:cubicBezTo>
                    <a:pt x="6760" y="10513"/>
                    <a:pt x="6747" y="9806"/>
                    <a:pt x="6747" y="9799"/>
                  </a:cubicBezTo>
                  <a:lnTo>
                    <a:pt x="6747" y="8685"/>
                  </a:lnTo>
                  <a:cubicBezTo>
                    <a:pt x="4934" y="7748"/>
                    <a:pt x="4686" y="5016"/>
                    <a:pt x="4684" y="4988"/>
                  </a:cubicBezTo>
                  <a:lnTo>
                    <a:pt x="4800" y="4981"/>
                  </a:lnTo>
                  <a:cubicBezTo>
                    <a:pt x="4803" y="5006"/>
                    <a:pt x="5041" y="7621"/>
                    <a:pt x="6747" y="8556"/>
                  </a:cubicBezTo>
                  <a:lnTo>
                    <a:pt x="6747" y="3252"/>
                  </a:lnTo>
                  <a:lnTo>
                    <a:pt x="6861" y="3252"/>
                  </a:lnTo>
                  <a:lnTo>
                    <a:pt x="6861" y="9799"/>
                  </a:lnTo>
                  <a:cubicBezTo>
                    <a:pt x="6861" y="9824"/>
                    <a:pt x="6876" y="10416"/>
                    <a:pt x="7697" y="10429"/>
                  </a:cubicBezTo>
                  <a:cubicBezTo>
                    <a:pt x="8332" y="9702"/>
                    <a:pt x="7897" y="4811"/>
                    <a:pt x="7891" y="4763"/>
                  </a:cubicBezTo>
                  <a:lnTo>
                    <a:pt x="7884" y="4687"/>
                  </a:lnTo>
                  <a:lnTo>
                    <a:pt x="7960" y="4702"/>
                  </a:lnTo>
                  <a:cubicBezTo>
                    <a:pt x="8788" y="4849"/>
                    <a:pt x="9628" y="4928"/>
                    <a:pt x="10471" y="4930"/>
                  </a:cubicBezTo>
                  <a:cubicBezTo>
                    <a:pt x="11345" y="4930"/>
                    <a:pt x="11838" y="4047"/>
                    <a:pt x="12074" y="3449"/>
                  </a:cubicBezTo>
                  <a:cubicBezTo>
                    <a:pt x="12074" y="3449"/>
                    <a:pt x="12213" y="3047"/>
                    <a:pt x="12233" y="2976"/>
                  </a:cubicBezTo>
                  <a:lnTo>
                    <a:pt x="6975" y="2315"/>
                  </a:lnTo>
                  <a:lnTo>
                    <a:pt x="6975" y="859"/>
                  </a:lnTo>
                  <a:cubicBezTo>
                    <a:pt x="6975" y="14"/>
                    <a:pt x="6152" y="1"/>
                    <a:pt x="6114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056;p52"/>
            <p:cNvSpPr/>
            <p:nvPr/>
          </p:nvSpPr>
          <p:spPr>
            <a:xfrm>
              <a:off x="886325" y="1879350"/>
              <a:ext cx="20025" cy="98700"/>
            </a:xfrm>
            <a:custGeom>
              <a:avLst/>
              <a:gdLst/>
              <a:ahLst/>
              <a:cxnLst/>
              <a:rect l="l" t="t" r="r" b="b"/>
              <a:pathLst>
                <a:path w="801" h="3948" extrusionOk="0">
                  <a:moveTo>
                    <a:pt x="1" y="1"/>
                  </a:moveTo>
                  <a:lnTo>
                    <a:pt x="1" y="3948"/>
                  </a:lnTo>
                  <a:lnTo>
                    <a:pt x="801" y="3948"/>
                  </a:lnTo>
                  <a:lnTo>
                    <a:pt x="626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057;p52"/>
            <p:cNvSpPr/>
            <p:nvPr/>
          </p:nvSpPr>
          <p:spPr>
            <a:xfrm>
              <a:off x="1392225" y="1649100"/>
              <a:ext cx="96050" cy="378700"/>
            </a:xfrm>
            <a:custGeom>
              <a:avLst/>
              <a:gdLst/>
              <a:ahLst/>
              <a:cxnLst/>
              <a:rect l="l" t="t" r="r" b="b"/>
              <a:pathLst>
                <a:path w="3842" h="15148" extrusionOk="0">
                  <a:moveTo>
                    <a:pt x="436" y="1"/>
                  </a:moveTo>
                  <a:cubicBezTo>
                    <a:pt x="583" y="340"/>
                    <a:pt x="920" y="1347"/>
                    <a:pt x="920" y="3383"/>
                  </a:cubicBezTo>
                  <a:lnTo>
                    <a:pt x="920" y="7383"/>
                  </a:lnTo>
                  <a:cubicBezTo>
                    <a:pt x="920" y="9621"/>
                    <a:pt x="110" y="14502"/>
                    <a:pt x="1" y="15148"/>
                  </a:cubicBezTo>
                  <a:lnTo>
                    <a:pt x="297" y="15148"/>
                  </a:lnTo>
                  <a:cubicBezTo>
                    <a:pt x="358" y="14781"/>
                    <a:pt x="543" y="13667"/>
                    <a:pt x="730" y="12330"/>
                  </a:cubicBezTo>
                  <a:lnTo>
                    <a:pt x="738" y="12289"/>
                  </a:lnTo>
                  <a:lnTo>
                    <a:pt x="1781" y="12289"/>
                  </a:lnTo>
                  <a:lnTo>
                    <a:pt x="1781" y="15145"/>
                  </a:lnTo>
                  <a:lnTo>
                    <a:pt x="2067" y="15145"/>
                  </a:lnTo>
                  <a:lnTo>
                    <a:pt x="2067" y="12287"/>
                  </a:lnTo>
                  <a:lnTo>
                    <a:pt x="3107" y="12287"/>
                  </a:lnTo>
                  <a:lnTo>
                    <a:pt x="3112" y="12330"/>
                  </a:lnTo>
                  <a:cubicBezTo>
                    <a:pt x="3302" y="13664"/>
                    <a:pt x="3485" y="14781"/>
                    <a:pt x="3548" y="15145"/>
                  </a:cubicBezTo>
                  <a:lnTo>
                    <a:pt x="3841" y="15145"/>
                  </a:lnTo>
                  <a:cubicBezTo>
                    <a:pt x="3733" y="14502"/>
                    <a:pt x="2922" y="9621"/>
                    <a:pt x="2922" y="7383"/>
                  </a:cubicBezTo>
                  <a:lnTo>
                    <a:pt x="2922" y="3383"/>
                  </a:lnTo>
                  <a:cubicBezTo>
                    <a:pt x="2922" y="1347"/>
                    <a:pt x="3259" y="340"/>
                    <a:pt x="3406" y="1"/>
                  </a:cubicBezTo>
                  <a:lnTo>
                    <a:pt x="3082" y="1"/>
                  </a:lnTo>
                  <a:cubicBezTo>
                    <a:pt x="2910" y="479"/>
                    <a:pt x="2634" y="1535"/>
                    <a:pt x="2634" y="3383"/>
                  </a:cubicBezTo>
                  <a:lnTo>
                    <a:pt x="2634" y="7383"/>
                  </a:lnTo>
                  <a:cubicBezTo>
                    <a:pt x="2634" y="8611"/>
                    <a:pt x="2864" y="10543"/>
                    <a:pt x="3059" y="11948"/>
                  </a:cubicBezTo>
                  <a:lnTo>
                    <a:pt x="3067" y="12003"/>
                  </a:lnTo>
                  <a:lnTo>
                    <a:pt x="2062" y="12003"/>
                  </a:lnTo>
                  <a:lnTo>
                    <a:pt x="2062" y="1"/>
                  </a:lnTo>
                  <a:lnTo>
                    <a:pt x="1778" y="1"/>
                  </a:lnTo>
                  <a:lnTo>
                    <a:pt x="1778" y="12003"/>
                  </a:lnTo>
                  <a:lnTo>
                    <a:pt x="773" y="12003"/>
                  </a:lnTo>
                  <a:lnTo>
                    <a:pt x="781" y="11948"/>
                  </a:lnTo>
                  <a:cubicBezTo>
                    <a:pt x="973" y="10543"/>
                    <a:pt x="1203" y="8611"/>
                    <a:pt x="1203" y="7383"/>
                  </a:cubicBezTo>
                  <a:lnTo>
                    <a:pt x="1203" y="3383"/>
                  </a:lnTo>
                  <a:cubicBezTo>
                    <a:pt x="1203" y="1537"/>
                    <a:pt x="930" y="482"/>
                    <a:pt x="758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058;p52"/>
            <p:cNvSpPr/>
            <p:nvPr/>
          </p:nvSpPr>
          <p:spPr>
            <a:xfrm>
              <a:off x="1384250" y="2030125"/>
              <a:ext cx="111925" cy="16675"/>
            </a:xfrm>
            <a:custGeom>
              <a:avLst/>
              <a:gdLst/>
              <a:ahLst/>
              <a:cxnLst/>
              <a:rect l="l" t="t" r="r" b="b"/>
              <a:pathLst>
                <a:path w="4477" h="667" extrusionOk="0">
                  <a:moveTo>
                    <a:pt x="333" y="0"/>
                  </a:moveTo>
                  <a:cubicBezTo>
                    <a:pt x="312" y="0"/>
                    <a:pt x="292" y="3"/>
                    <a:pt x="269" y="8"/>
                  </a:cubicBezTo>
                  <a:cubicBezTo>
                    <a:pt x="148" y="31"/>
                    <a:pt x="1" y="107"/>
                    <a:pt x="1" y="335"/>
                  </a:cubicBezTo>
                  <a:cubicBezTo>
                    <a:pt x="1" y="664"/>
                    <a:pt x="320" y="666"/>
                    <a:pt x="333" y="666"/>
                  </a:cubicBezTo>
                  <a:lnTo>
                    <a:pt x="4143" y="666"/>
                  </a:lnTo>
                  <a:cubicBezTo>
                    <a:pt x="4158" y="666"/>
                    <a:pt x="4477" y="661"/>
                    <a:pt x="4477" y="335"/>
                  </a:cubicBezTo>
                  <a:cubicBezTo>
                    <a:pt x="4477" y="107"/>
                    <a:pt x="4328" y="31"/>
                    <a:pt x="4204" y="8"/>
                  </a:cubicBezTo>
                  <a:cubicBezTo>
                    <a:pt x="4183" y="3"/>
                    <a:pt x="4163" y="0"/>
                    <a:pt x="4143" y="0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059;p52"/>
            <p:cNvSpPr/>
            <p:nvPr/>
          </p:nvSpPr>
          <p:spPr>
            <a:xfrm>
              <a:off x="1432100" y="1540550"/>
              <a:ext cx="16225" cy="44275"/>
            </a:xfrm>
            <a:custGeom>
              <a:avLst/>
              <a:gdLst/>
              <a:ahLst/>
              <a:cxnLst/>
              <a:rect l="l" t="t" r="r" b="b"/>
              <a:pathLst>
                <a:path w="649" h="1771" extrusionOk="0">
                  <a:moveTo>
                    <a:pt x="325" y="1"/>
                  </a:moveTo>
                  <a:cubicBezTo>
                    <a:pt x="254" y="388"/>
                    <a:pt x="122" y="1117"/>
                    <a:pt x="1" y="1770"/>
                  </a:cubicBezTo>
                  <a:lnTo>
                    <a:pt x="649" y="1770"/>
                  </a:lnTo>
                  <a:cubicBezTo>
                    <a:pt x="527" y="1117"/>
                    <a:pt x="396" y="388"/>
                    <a:pt x="325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060;p52"/>
            <p:cNvSpPr/>
            <p:nvPr/>
          </p:nvSpPr>
          <p:spPr>
            <a:xfrm>
              <a:off x="1417675" y="1587200"/>
              <a:ext cx="45100" cy="11925"/>
            </a:xfrm>
            <a:custGeom>
              <a:avLst/>
              <a:gdLst/>
              <a:ahLst/>
              <a:cxnLst/>
              <a:rect l="l" t="t" r="r" b="b"/>
              <a:pathLst>
                <a:path w="1804" h="477" extrusionOk="0">
                  <a:moveTo>
                    <a:pt x="520" y="0"/>
                  </a:moveTo>
                  <a:cubicBezTo>
                    <a:pt x="92" y="0"/>
                    <a:pt x="13" y="347"/>
                    <a:pt x="1" y="476"/>
                  </a:cubicBezTo>
                  <a:lnTo>
                    <a:pt x="1803" y="476"/>
                  </a:lnTo>
                  <a:cubicBezTo>
                    <a:pt x="1788" y="347"/>
                    <a:pt x="1712" y="0"/>
                    <a:pt x="1282" y="0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061;p52"/>
            <p:cNvSpPr/>
            <p:nvPr/>
          </p:nvSpPr>
          <p:spPr>
            <a:xfrm>
              <a:off x="1384325" y="1601500"/>
              <a:ext cx="111800" cy="16675"/>
            </a:xfrm>
            <a:custGeom>
              <a:avLst/>
              <a:gdLst/>
              <a:ahLst/>
              <a:cxnLst/>
              <a:rect l="l" t="t" r="r" b="b"/>
              <a:pathLst>
                <a:path w="4472" h="667" extrusionOk="0">
                  <a:moveTo>
                    <a:pt x="712" y="1"/>
                  </a:moveTo>
                  <a:cubicBezTo>
                    <a:pt x="107" y="1"/>
                    <a:pt x="16" y="507"/>
                    <a:pt x="0" y="667"/>
                  </a:cubicBezTo>
                  <a:lnTo>
                    <a:pt x="4471" y="667"/>
                  </a:lnTo>
                  <a:cubicBezTo>
                    <a:pt x="4456" y="507"/>
                    <a:pt x="4365" y="1"/>
                    <a:pt x="3760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062;p52"/>
            <p:cNvSpPr/>
            <p:nvPr/>
          </p:nvSpPr>
          <p:spPr>
            <a:xfrm>
              <a:off x="1373825" y="1620550"/>
              <a:ext cx="132750" cy="7125"/>
            </a:xfrm>
            <a:custGeom>
              <a:avLst/>
              <a:gdLst/>
              <a:ahLst/>
              <a:cxnLst/>
              <a:rect l="l" t="t" r="r" b="b"/>
              <a:pathLst>
                <a:path w="5310" h="285" extrusionOk="0">
                  <a:moveTo>
                    <a:pt x="180" y="1"/>
                  </a:moveTo>
                  <a:cubicBezTo>
                    <a:pt x="0" y="11"/>
                    <a:pt x="0" y="274"/>
                    <a:pt x="180" y="284"/>
                  </a:cubicBezTo>
                  <a:lnTo>
                    <a:pt x="5132" y="284"/>
                  </a:lnTo>
                  <a:cubicBezTo>
                    <a:pt x="5309" y="274"/>
                    <a:pt x="5309" y="11"/>
                    <a:pt x="5132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063;p52"/>
            <p:cNvSpPr/>
            <p:nvPr/>
          </p:nvSpPr>
          <p:spPr>
            <a:xfrm>
              <a:off x="1389000" y="1630050"/>
              <a:ext cx="102450" cy="7175"/>
            </a:xfrm>
            <a:custGeom>
              <a:avLst/>
              <a:gdLst/>
              <a:ahLst/>
              <a:cxnLst/>
              <a:rect l="l" t="t" r="r" b="b"/>
              <a:pathLst>
                <a:path w="4098" h="287" extrusionOk="0">
                  <a:moveTo>
                    <a:pt x="1" y="0"/>
                  </a:moveTo>
                  <a:lnTo>
                    <a:pt x="1" y="287"/>
                  </a:lnTo>
                  <a:lnTo>
                    <a:pt x="4097" y="287"/>
                  </a:lnTo>
                  <a:lnTo>
                    <a:pt x="4097" y="0"/>
                  </a:ln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064;p52"/>
            <p:cNvSpPr/>
            <p:nvPr/>
          </p:nvSpPr>
          <p:spPr>
            <a:xfrm>
              <a:off x="1379575" y="1639600"/>
              <a:ext cx="121300" cy="7125"/>
            </a:xfrm>
            <a:custGeom>
              <a:avLst/>
              <a:gdLst/>
              <a:ahLst/>
              <a:cxnLst/>
              <a:rect l="l" t="t" r="r" b="b"/>
              <a:pathLst>
                <a:path w="4852" h="285" extrusionOk="0">
                  <a:moveTo>
                    <a:pt x="1" y="1"/>
                  </a:moveTo>
                  <a:cubicBezTo>
                    <a:pt x="16" y="92"/>
                    <a:pt x="76" y="284"/>
                    <a:pt x="330" y="284"/>
                  </a:cubicBezTo>
                  <a:lnTo>
                    <a:pt x="4522" y="284"/>
                  </a:lnTo>
                  <a:cubicBezTo>
                    <a:pt x="4778" y="284"/>
                    <a:pt x="4839" y="92"/>
                    <a:pt x="4851" y="1"/>
                  </a:cubicBezTo>
                  <a:close/>
                </a:path>
              </a:pathLst>
            </a:custGeom>
            <a:solidFill>
              <a:srgbClr val="005B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065;p52"/>
            <p:cNvSpPr/>
            <p:nvPr/>
          </p:nvSpPr>
          <p:spPr>
            <a:xfrm>
              <a:off x="1685475" y="1887200"/>
              <a:ext cx="16675" cy="135725"/>
            </a:xfrm>
            <a:custGeom>
              <a:avLst/>
              <a:gdLst/>
              <a:ahLst/>
              <a:cxnLst/>
              <a:rect l="l" t="t" r="r" b="b"/>
              <a:pathLst>
                <a:path w="667" h="5429" extrusionOk="0">
                  <a:moveTo>
                    <a:pt x="0" y="1"/>
                  </a:moveTo>
                  <a:lnTo>
                    <a:pt x="0" y="5429"/>
                  </a:lnTo>
                  <a:lnTo>
                    <a:pt x="666" y="5429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066;p52"/>
            <p:cNvSpPr/>
            <p:nvPr/>
          </p:nvSpPr>
          <p:spPr>
            <a:xfrm>
              <a:off x="1567925" y="1877725"/>
              <a:ext cx="26250" cy="7100"/>
            </a:xfrm>
            <a:custGeom>
              <a:avLst/>
              <a:gdLst/>
              <a:ahLst/>
              <a:cxnLst/>
              <a:rect l="l" t="t" r="r" b="b"/>
              <a:pathLst>
                <a:path w="1050" h="284" extrusionOk="0">
                  <a:moveTo>
                    <a:pt x="1" y="0"/>
                  </a:moveTo>
                  <a:lnTo>
                    <a:pt x="1" y="284"/>
                  </a:lnTo>
                  <a:lnTo>
                    <a:pt x="1049" y="284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067;p52"/>
            <p:cNvSpPr/>
            <p:nvPr/>
          </p:nvSpPr>
          <p:spPr>
            <a:xfrm>
              <a:off x="1572675" y="1887200"/>
              <a:ext cx="16675" cy="135725"/>
            </a:xfrm>
            <a:custGeom>
              <a:avLst/>
              <a:gdLst/>
              <a:ahLst/>
              <a:cxnLst/>
              <a:rect l="l" t="t" r="r" b="b"/>
              <a:pathLst>
                <a:path w="667" h="5429" extrusionOk="0">
                  <a:moveTo>
                    <a:pt x="1" y="1"/>
                  </a:moveTo>
                  <a:lnTo>
                    <a:pt x="1" y="5429"/>
                  </a:lnTo>
                  <a:lnTo>
                    <a:pt x="667" y="5429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068;p52"/>
            <p:cNvSpPr/>
            <p:nvPr/>
          </p:nvSpPr>
          <p:spPr>
            <a:xfrm>
              <a:off x="1628325" y="1887200"/>
              <a:ext cx="16675" cy="135725"/>
            </a:xfrm>
            <a:custGeom>
              <a:avLst/>
              <a:gdLst/>
              <a:ahLst/>
              <a:cxnLst/>
              <a:rect l="l" t="t" r="r" b="b"/>
              <a:pathLst>
                <a:path w="667" h="5429" extrusionOk="0">
                  <a:moveTo>
                    <a:pt x="0" y="1"/>
                  </a:moveTo>
                  <a:lnTo>
                    <a:pt x="0" y="5429"/>
                  </a:lnTo>
                  <a:lnTo>
                    <a:pt x="666" y="5429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069;p52"/>
            <p:cNvSpPr/>
            <p:nvPr/>
          </p:nvSpPr>
          <p:spPr>
            <a:xfrm>
              <a:off x="1623500" y="1877725"/>
              <a:ext cx="26225" cy="7100"/>
            </a:xfrm>
            <a:custGeom>
              <a:avLst/>
              <a:gdLst/>
              <a:ahLst/>
              <a:cxnLst/>
              <a:rect l="l" t="t" r="r" b="b"/>
              <a:pathLst>
                <a:path w="1049" h="284" extrusionOk="0">
                  <a:moveTo>
                    <a:pt x="1" y="0"/>
                  </a:moveTo>
                  <a:lnTo>
                    <a:pt x="1" y="284"/>
                  </a:lnTo>
                  <a:lnTo>
                    <a:pt x="1049" y="284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070;p52"/>
            <p:cNvSpPr/>
            <p:nvPr/>
          </p:nvSpPr>
          <p:spPr>
            <a:xfrm>
              <a:off x="1680650" y="1877725"/>
              <a:ext cx="26250" cy="7100"/>
            </a:xfrm>
            <a:custGeom>
              <a:avLst/>
              <a:gdLst/>
              <a:ahLst/>
              <a:cxnLst/>
              <a:rect l="l" t="t" r="r" b="b"/>
              <a:pathLst>
                <a:path w="1050" h="284" extrusionOk="0">
                  <a:moveTo>
                    <a:pt x="1" y="0"/>
                  </a:moveTo>
                  <a:lnTo>
                    <a:pt x="1" y="284"/>
                  </a:lnTo>
                  <a:lnTo>
                    <a:pt x="1049" y="284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071;p52"/>
            <p:cNvSpPr/>
            <p:nvPr/>
          </p:nvSpPr>
          <p:spPr>
            <a:xfrm>
              <a:off x="1517100" y="1887200"/>
              <a:ext cx="16675" cy="135725"/>
            </a:xfrm>
            <a:custGeom>
              <a:avLst/>
              <a:gdLst/>
              <a:ahLst/>
              <a:cxnLst/>
              <a:rect l="l" t="t" r="r" b="b"/>
              <a:pathLst>
                <a:path w="667" h="5429" extrusionOk="0">
                  <a:moveTo>
                    <a:pt x="1" y="1"/>
                  </a:moveTo>
                  <a:lnTo>
                    <a:pt x="1" y="5429"/>
                  </a:lnTo>
                  <a:lnTo>
                    <a:pt x="667" y="5429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072;p52"/>
            <p:cNvSpPr/>
            <p:nvPr/>
          </p:nvSpPr>
          <p:spPr>
            <a:xfrm>
              <a:off x="1512375" y="1877725"/>
              <a:ext cx="26150" cy="7100"/>
            </a:xfrm>
            <a:custGeom>
              <a:avLst/>
              <a:gdLst/>
              <a:ahLst/>
              <a:cxnLst/>
              <a:rect l="l" t="t" r="r" b="b"/>
              <a:pathLst>
                <a:path w="1046" h="284" extrusionOk="0">
                  <a:moveTo>
                    <a:pt x="0" y="0"/>
                  </a:moveTo>
                  <a:lnTo>
                    <a:pt x="0" y="284"/>
                  </a:lnTo>
                  <a:lnTo>
                    <a:pt x="1046" y="284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073;p52"/>
            <p:cNvSpPr/>
            <p:nvPr/>
          </p:nvSpPr>
          <p:spPr>
            <a:xfrm>
              <a:off x="1647375" y="1715750"/>
              <a:ext cx="35725" cy="7175"/>
            </a:xfrm>
            <a:custGeom>
              <a:avLst/>
              <a:gdLst/>
              <a:ahLst/>
              <a:cxnLst/>
              <a:rect l="l" t="t" r="r" b="b"/>
              <a:pathLst>
                <a:path w="1429" h="287" extrusionOk="0">
                  <a:moveTo>
                    <a:pt x="0" y="0"/>
                  </a:moveTo>
                  <a:lnTo>
                    <a:pt x="0" y="286"/>
                  </a:lnTo>
                  <a:lnTo>
                    <a:pt x="1428" y="286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074;p52"/>
            <p:cNvSpPr/>
            <p:nvPr/>
          </p:nvSpPr>
          <p:spPr>
            <a:xfrm>
              <a:off x="1741050" y="1887200"/>
              <a:ext cx="16650" cy="135725"/>
            </a:xfrm>
            <a:custGeom>
              <a:avLst/>
              <a:gdLst/>
              <a:ahLst/>
              <a:cxnLst/>
              <a:rect l="l" t="t" r="r" b="b"/>
              <a:pathLst>
                <a:path w="666" h="5429" extrusionOk="0">
                  <a:moveTo>
                    <a:pt x="0" y="1"/>
                  </a:moveTo>
                  <a:lnTo>
                    <a:pt x="0" y="5429"/>
                  </a:lnTo>
                  <a:lnTo>
                    <a:pt x="666" y="5429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075;p52"/>
            <p:cNvSpPr/>
            <p:nvPr/>
          </p:nvSpPr>
          <p:spPr>
            <a:xfrm>
              <a:off x="1649025" y="1680275"/>
              <a:ext cx="32350" cy="33100"/>
            </a:xfrm>
            <a:custGeom>
              <a:avLst/>
              <a:gdLst/>
              <a:ahLst/>
              <a:cxnLst/>
              <a:rect l="l" t="t" r="r" b="b"/>
              <a:pathLst>
                <a:path w="1294" h="1324" extrusionOk="0">
                  <a:moveTo>
                    <a:pt x="648" y="0"/>
                  </a:moveTo>
                  <a:cubicBezTo>
                    <a:pt x="622" y="0"/>
                    <a:pt x="596" y="14"/>
                    <a:pt x="600" y="42"/>
                  </a:cubicBezTo>
                  <a:lnTo>
                    <a:pt x="600" y="184"/>
                  </a:lnTo>
                  <a:lnTo>
                    <a:pt x="458" y="184"/>
                  </a:lnTo>
                  <a:cubicBezTo>
                    <a:pt x="456" y="183"/>
                    <a:pt x="454" y="183"/>
                    <a:pt x="451" y="183"/>
                  </a:cubicBezTo>
                  <a:cubicBezTo>
                    <a:pt x="405" y="183"/>
                    <a:pt x="405" y="278"/>
                    <a:pt x="451" y="278"/>
                  </a:cubicBezTo>
                  <a:cubicBezTo>
                    <a:pt x="454" y="278"/>
                    <a:pt x="456" y="278"/>
                    <a:pt x="458" y="278"/>
                  </a:cubicBezTo>
                  <a:lnTo>
                    <a:pt x="600" y="278"/>
                  </a:lnTo>
                  <a:lnTo>
                    <a:pt x="600" y="726"/>
                  </a:lnTo>
                  <a:lnTo>
                    <a:pt x="0" y="1323"/>
                  </a:lnTo>
                  <a:lnTo>
                    <a:pt x="1294" y="1323"/>
                  </a:lnTo>
                  <a:lnTo>
                    <a:pt x="696" y="726"/>
                  </a:lnTo>
                  <a:lnTo>
                    <a:pt x="696" y="278"/>
                  </a:lnTo>
                  <a:lnTo>
                    <a:pt x="838" y="278"/>
                  </a:lnTo>
                  <a:cubicBezTo>
                    <a:pt x="840" y="278"/>
                    <a:pt x="843" y="278"/>
                    <a:pt x="845" y="278"/>
                  </a:cubicBezTo>
                  <a:cubicBezTo>
                    <a:pt x="891" y="278"/>
                    <a:pt x="891" y="183"/>
                    <a:pt x="845" y="183"/>
                  </a:cubicBezTo>
                  <a:cubicBezTo>
                    <a:pt x="843" y="183"/>
                    <a:pt x="840" y="183"/>
                    <a:pt x="838" y="184"/>
                  </a:cubicBezTo>
                  <a:lnTo>
                    <a:pt x="696" y="184"/>
                  </a:lnTo>
                  <a:lnTo>
                    <a:pt x="696" y="42"/>
                  </a:lnTo>
                  <a:cubicBezTo>
                    <a:pt x="700" y="14"/>
                    <a:pt x="674" y="0"/>
                    <a:pt x="648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076;p52"/>
            <p:cNvSpPr/>
            <p:nvPr/>
          </p:nvSpPr>
          <p:spPr>
            <a:xfrm>
              <a:off x="1604525" y="1725300"/>
              <a:ext cx="121425" cy="73825"/>
            </a:xfrm>
            <a:custGeom>
              <a:avLst/>
              <a:gdLst/>
              <a:ahLst/>
              <a:cxnLst/>
              <a:rect l="l" t="t" r="r" b="b"/>
              <a:pathLst>
                <a:path w="4857" h="2953" extrusionOk="0">
                  <a:moveTo>
                    <a:pt x="1714" y="1"/>
                  </a:moveTo>
                  <a:lnTo>
                    <a:pt x="1714" y="578"/>
                  </a:lnTo>
                  <a:cubicBezTo>
                    <a:pt x="1945" y="510"/>
                    <a:pt x="2185" y="474"/>
                    <a:pt x="2428" y="474"/>
                  </a:cubicBezTo>
                  <a:lnTo>
                    <a:pt x="2428" y="477"/>
                  </a:lnTo>
                  <a:cubicBezTo>
                    <a:pt x="2669" y="477"/>
                    <a:pt x="2909" y="512"/>
                    <a:pt x="3142" y="580"/>
                  </a:cubicBezTo>
                  <a:lnTo>
                    <a:pt x="3142" y="1"/>
                  </a:lnTo>
                  <a:close/>
                  <a:moveTo>
                    <a:pt x="2428" y="570"/>
                  </a:moveTo>
                  <a:cubicBezTo>
                    <a:pt x="1107" y="570"/>
                    <a:pt x="28" y="1629"/>
                    <a:pt x="0" y="2950"/>
                  </a:cubicBezTo>
                  <a:lnTo>
                    <a:pt x="4856" y="2950"/>
                  </a:lnTo>
                  <a:cubicBezTo>
                    <a:pt x="4827" y="1630"/>
                    <a:pt x="3749" y="573"/>
                    <a:pt x="2428" y="570"/>
                  </a:cubicBezTo>
                  <a:close/>
                  <a:moveTo>
                    <a:pt x="4856" y="2950"/>
                  </a:moveTo>
                  <a:cubicBezTo>
                    <a:pt x="4856" y="2951"/>
                    <a:pt x="4856" y="2952"/>
                    <a:pt x="4856" y="2953"/>
                  </a:cubicBezTo>
                  <a:lnTo>
                    <a:pt x="4856" y="295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077;p52"/>
            <p:cNvSpPr/>
            <p:nvPr/>
          </p:nvSpPr>
          <p:spPr>
            <a:xfrm>
              <a:off x="1452100" y="2025325"/>
              <a:ext cx="426250" cy="9575"/>
            </a:xfrm>
            <a:custGeom>
              <a:avLst/>
              <a:gdLst/>
              <a:ahLst/>
              <a:cxnLst/>
              <a:rect l="l" t="t" r="r" b="b"/>
              <a:pathLst>
                <a:path w="17050" h="383" extrusionOk="0">
                  <a:moveTo>
                    <a:pt x="1" y="0"/>
                  </a:moveTo>
                  <a:lnTo>
                    <a:pt x="1" y="382"/>
                  </a:lnTo>
                  <a:lnTo>
                    <a:pt x="17049" y="382"/>
                  </a:lnTo>
                  <a:lnTo>
                    <a:pt x="17049" y="0"/>
                  </a:lnTo>
                  <a:lnTo>
                    <a:pt x="16768" y="0"/>
                  </a:lnTo>
                  <a:lnTo>
                    <a:pt x="16768" y="3"/>
                  </a:lnTo>
                  <a:lnTo>
                    <a:pt x="15910" y="3"/>
                  </a:lnTo>
                  <a:lnTo>
                    <a:pt x="15910" y="0"/>
                  </a:lnTo>
                  <a:lnTo>
                    <a:pt x="14543" y="0"/>
                  </a:lnTo>
                  <a:lnTo>
                    <a:pt x="14543" y="3"/>
                  </a:lnTo>
                  <a:lnTo>
                    <a:pt x="13687" y="3"/>
                  </a:lnTo>
                  <a:lnTo>
                    <a:pt x="13687" y="0"/>
                  </a:lnTo>
                  <a:lnTo>
                    <a:pt x="12320" y="0"/>
                  </a:lnTo>
                  <a:lnTo>
                    <a:pt x="12320" y="3"/>
                  </a:lnTo>
                  <a:lnTo>
                    <a:pt x="11462" y="3"/>
                  </a:lnTo>
                  <a:lnTo>
                    <a:pt x="11462" y="0"/>
                  </a:lnTo>
                  <a:lnTo>
                    <a:pt x="10097" y="0"/>
                  </a:lnTo>
                  <a:lnTo>
                    <a:pt x="10097" y="3"/>
                  </a:lnTo>
                  <a:lnTo>
                    <a:pt x="9239" y="3"/>
                  </a:lnTo>
                  <a:lnTo>
                    <a:pt x="9239" y="0"/>
                  </a:lnTo>
                  <a:lnTo>
                    <a:pt x="7811" y="0"/>
                  </a:lnTo>
                  <a:lnTo>
                    <a:pt x="7811" y="3"/>
                  </a:lnTo>
                  <a:lnTo>
                    <a:pt x="6953" y="3"/>
                  </a:lnTo>
                  <a:lnTo>
                    <a:pt x="6953" y="0"/>
                  </a:lnTo>
                  <a:lnTo>
                    <a:pt x="5586" y="0"/>
                  </a:lnTo>
                  <a:lnTo>
                    <a:pt x="5586" y="3"/>
                  </a:lnTo>
                  <a:lnTo>
                    <a:pt x="4728" y="3"/>
                  </a:lnTo>
                  <a:lnTo>
                    <a:pt x="4728" y="0"/>
                  </a:lnTo>
                  <a:lnTo>
                    <a:pt x="3363" y="0"/>
                  </a:lnTo>
                  <a:lnTo>
                    <a:pt x="3363" y="3"/>
                  </a:lnTo>
                  <a:lnTo>
                    <a:pt x="2505" y="3"/>
                  </a:lnTo>
                  <a:lnTo>
                    <a:pt x="2505" y="0"/>
                  </a:lnTo>
                  <a:lnTo>
                    <a:pt x="1138" y="0"/>
                  </a:lnTo>
                  <a:lnTo>
                    <a:pt x="1138" y="3"/>
                  </a:lnTo>
                  <a:lnTo>
                    <a:pt x="282" y="3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78;p52"/>
            <p:cNvSpPr/>
            <p:nvPr/>
          </p:nvSpPr>
          <p:spPr>
            <a:xfrm>
              <a:off x="1528250" y="1801500"/>
              <a:ext cx="273900" cy="7125"/>
            </a:xfrm>
            <a:custGeom>
              <a:avLst/>
              <a:gdLst/>
              <a:ahLst/>
              <a:cxnLst/>
              <a:rect l="l" t="t" r="r" b="b"/>
              <a:pathLst>
                <a:path w="10956" h="285" extrusionOk="0">
                  <a:moveTo>
                    <a:pt x="1" y="1"/>
                  </a:moveTo>
                  <a:lnTo>
                    <a:pt x="1" y="284"/>
                  </a:lnTo>
                  <a:lnTo>
                    <a:pt x="10955" y="284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79;p52"/>
            <p:cNvSpPr/>
            <p:nvPr/>
          </p:nvSpPr>
          <p:spPr>
            <a:xfrm>
              <a:off x="1736300" y="1877725"/>
              <a:ext cx="26150" cy="7100"/>
            </a:xfrm>
            <a:custGeom>
              <a:avLst/>
              <a:gdLst/>
              <a:ahLst/>
              <a:cxnLst/>
              <a:rect l="l" t="t" r="r" b="b"/>
              <a:pathLst>
                <a:path w="1046" h="284" extrusionOk="0">
                  <a:moveTo>
                    <a:pt x="0" y="0"/>
                  </a:moveTo>
                  <a:lnTo>
                    <a:pt x="0" y="284"/>
                  </a:lnTo>
                  <a:lnTo>
                    <a:pt x="1046" y="284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80;p52"/>
            <p:cNvSpPr/>
            <p:nvPr/>
          </p:nvSpPr>
          <p:spPr>
            <a:xfrm>
              <a:off x="1796600" y="1887200"/>
              <a:ext cx="16750" cy="135725"/>
            </a:xfrm>
            <a:custGeom>
              <a:avLst/>
              <a:gdLst/>
              <a:ahLst/>
              <a:cxnLst/>
              <a:rect l="l" t="t" r="r" b="b"/>
              <a:pathLst>
                <a:path w="670" h="5429" extrusionOk="0">
                  <a:moveTo>
                    <a:pt x="1" y="1"/>
                  </a:moveTo>
                  <a:lnTo>
                    <a:pt x="1" y="5429"/>
                  </a:lnTo>
                  <a:lnTo>
                    <a:pt x="669" y="5429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81;p52"/>
            <p:cNvSpPr/>
            <p:nvPr/>
          </p:nvSpPr>
          <p:spPr>
            <a:xfrm>
              <a:off x="1852250" y="1887200"/>
              <a:ext cx="16675" cy="135725"/>
            </a:xfrm>
            <a:custGeom>
              <a:avLst/>
              <a:gdLst/>
              <a:ahLst/>
              <a:cxnLst/>
              <a:rect l="l" t="t" r="r" b="b"/>
              <a:pathLst>
                <a:path w="667" h="5429" extrusionOk="0">
                  <a:moveTo>
                    <a:pt x="0" y="1"/>
                  </a:moveTo>
                  <a:lnTo>
                    <a:pt x="0" y="5429"/>
                  </a:lnTo>
                  <a:lnTo>
                    <a:pt x="666" y="5429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082;p52"/>
            <p:cNvSpPr/>
            <p:nvPr/>
          </p:nvSpPr>
          <p:spPr>
            <a:xfrm>
              <a:off x="1791875" y="1877725"/>
              <a:ext cx="26225" cy="7100"/>
            </a:xfrm>
            <a:custGeom>
              <a:avLst/>
              <a:gdLst/>
              <a:ahLst/>
              <a:cxnLst/>
              <a:rect l="l" t="t" r="r" b="b"/>
              <a:pathLst>
                <a:path w="1049" h="284" extrusionOk="0">
                  <a:moveTo>
                    <a:pt x="0" y="0"/>
                  </a:moveTo>
                  <a:lnTo>
                    <a:pt x="0" y="284"/>
                  </a:lnTo>
                  <a:lnTo>
                    <a:pt x="1048" y="284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083;p52"/>
            <p:cNvSpPr/>
            <p:nvPr/>
          </p:nvSpPr>
          <p:spPr>
            <a:xfrm>
              <a:off x="1847500" y="1877725"/>
              <a:ext cx="26175" cy="7100"/>
            </a:xfrm>
            <a:custGeom>
              <a:avLst/>
              <a:gdLst/>
              <a:ahLst/>
              <a:cxnLst/>
              <a:rect l="l" t="t" r="r" b="b"/>
              <a:pathLst>
                <a:path w="1047" h="284" extrusionOk="0">
                  <a:moveTo>
                    <a:pt x="0" y="0"/>
                  </a:moveTo>
                  <a:lnTo>
                    <a:pt x="0" y="284"/>
                  </a:lnTo>
                  <a:lnTo>
                    <a:pt x="1046" y="284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084;p52"/>
            <p:cNvSpPr/>
            <p:nvPr/>
          </p:nvSpPr>
          <p:spPr>
            <a:xfrm>
              <a:off x="1799850" y="1763400"/>
              <a:ext cx="73700" cy="35725"/>
            </a:xfrm>
            <a:custGeom>
              <a:avLst/>
              <a:gdLst/>
              <a:ahLst/>
              <a:cxnLst/>
              <a:rect l="l" t="t" r="r" b="b"/>
              <a:pathLst>
                <a:path w="2948" h="1429" extrusionOk="0">
                  <a:moveTo>
                    <a:pt x="1474" y="1"/>
                  </a:moveTo>
                  <a:cubicBezTo>
                    <a:pt x="676" y="1"/>
                    <a:pt x="25" y="631"/>
                    <a:pt x="0" y="1429"/>
                  </a:cubicBezTo>
                  <a:lnTo>
                    <a:pt x="2947" y="1429"/>
                  </a:lnTo>
                  <a:cubicBezTo>
                    <a:pt x="2919" y="631"/>
                    <a:pt x="2269" y="1"/>
                    <a:pt x="1474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85;p52"/>
            <p:cNvSpPr/>
            <p:nvPr/>
          </p:nvSpPr>
          <p:spPr>
            <a:xfrm>
              <a:off x="1456850" y="1801500"/>
              <a:ext cx="69075" cy="7125"/>
            </a:xfrm>
            <a:custGeom>
              <a:avLst/>
              <a:gdLst/>
              <a:ahLst/>
              <a:cxnLst/>
              <a:rect l="l" t="t" r="r" b="b"/>
              <a:pathLst>
                <a:path w="2763" h="285" extrusionOk="0">
                  <a:moveTo>
                    <a:pt x="1" y="1"/>
                  </a:moveTo>
                  <a:lnTo>
                    <a:pt x="1" y="284"/>
                  </a:lnTo>
                  <a:lnTo>
                    <a:pt x="2763" y="284"/>
                  </a:lnTo>
                  <a:lnTo>
                    <a:pt x="2763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086;p52"/>
            <p:cNvSpPr/>
            <p:nvPr/>
          </p:nvSpPr>
          <p:spPr>
            <a:xfrm>
              <a:off x="1590225" y="1815875"/>
              <a:ext cx="150025" cy="35600"/>
            </a:xfrm>
            <a:custGeom>
              <a:avLst/>
              <a:gdLst/>
              <a:ahLst/>
              <a:cxnLst/>
              <a:rect l="l" t="t" r="r" b="b"/>
              <a:pathLst>
                <a:path w="6001" h="1424" extrusionOk="0">
                  <a:moveTo>
                    <a:pt x="3000" y="1"/>
                  </a:moveTo>
                  <a:lnTo>
                    <a:pt x="0" y="1125"/>
                  </a:lnTo>
                  <a:lnTo>
                    <a:pt x="0" y="1423"/>
                  </a:lnTo>
                  <a:lnTo>
                    <a:pt x="6000" y="1423"/>
                  </a:lnTo>
                  <a:lnTo>
                    <a:pt x="6000" y="1125"/>
                  </a:lnTo>
                  <a:lnTo>
                    <a:pt x="3000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087;p52"/>
            <p:cNvSpPr/>
            <p:nvPr/>
          </p:nvSpPr>
          <p:spPr>
            <a:xfrm>
              <a:off x="1456850" y="1811000"/>
              <a:ext cx="69075" cy="40475"/>
            </a:xfrm>
            <a:custGeom>
              <a:avLst/>
              <a:gdLst/>
              <a:ahLst/>
              <a:cxnLst/>
              <a:rect l="l" t="t" r="r" b="b"/>
              <a:pathLst>
                <a:path w="2763" h="1619" extrusionOk="0">
                  <a:moveTo>
                    <a:pt x="1905" y="287"/>
                  </a:moveTo>
                  <a:lnTo>
                    <a:pt x="1905" y="1142"/>
                  </a:lnTo>
                  <a:lnTo>
                    <a:pt x="1046" y="1142"/>
                  </a:lnTo>
                  <a:lnTo>
                    <a:pt x="1046" y="287"/>
                  </a:lnTo>
                  <a:close/>
                  <a:moveTo>
                    <a:pt x="1" y="1"/>
                  </a:moveTo>
                  <a:lnTo>
                    <a:pt x="1" y="1618"/>
                  </a:lnTo>
                  <a:lnTo>
                    <a:pt x="2763" y="1618"/>
                  </a:lnTo>
                  <a:lnTo>
                    <a:pt x="2763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088;p52"/>
            <p:cNvSpPr/>
            <p:nvPr/>
          </p:nvSpPr>
          <p:spPr>
            <a:xfrm>
              <a:off x="1456925" y="1763400"/>
              <a:ext cx="73700" cy="35725"/>
            </a:xfrm>
            <a:custGeom>
              <a:avLst/>
              <a:gdLst/>
              <a:ahLst/>
              <a:cxnLst/>
              <a:rect l="l" t="t" r="r" b="b"/>
              <a:pathLst>
                <a:path w="2948" h="1429" extrusionOk="0">
                  <a:moveTo>
                    <a:pt x="1474" y="1"/>
                  </a:moveTo>
                  <a:cubicBezTo>
                    <a:pt x="676" y="1"/>
                    <a:pt x="26" y="634"/>
                    <a:pt x="0" y="1429"/>
                  </a:cubicBezTo>
                  <a:lnTo>
                    <a:pt x="2947" y="1429"/>
                  </a:lnTo>
                  <a:cubicBezTo>
                    <a:pt x="2922" y="631"/>
                    <a:pt x="2269" y="1"/>
                    <a:pt x="1474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089;p52"/>
            <p:cNvSpPr/>
            <p:nvPr/>
          </p:nvSpPr>
          <p:spPr>
            <a:xfrm>
              <a:off x="1442550" y="2037275"/>
              <a:ext cx="445300" cy="9525"/>
            </a:xfrm>
            <a:custGeom>
              <a:avLst/>
              <a:gdLst/>
              <a:ahLst/>
              <a:cxnLst/>
              <a:rect l="l" t="t" r="r" b="b"/>
              <a:pathLst>
                <a:path w="17812" h="381" extrusionOk="0">
                  <a:moveTo>
                    <a:pt x="1" y="1"/>
                  </a:moveTo>
                  <a:lnTo>
                    <a:pt x="1" y="380"/>
                  </a:lnTo>
                  <a:lnTo>
                    <a:pt x="17811" y="380"/>
                  </a:lnTo>
                  <a:lnTo>
                    <a:pt x="17811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90;p52"/>
            <p:cNvSpPr/>
            <p:nvPr/>
          </p:nvSpPr>
          <p:spPr>
            <a:xfrm>
              <a:off x="1456850" y="1853850"/>
              <a:ext cx="416750" cy="21475"/>
            </a:xfrm>
            <a:custGeom>
              <a:avLst/>
              <a:gdLst/>
              <a:ahLst/>
              <a:cxnLst/>
              <a:rect l="l" t="t" r="r" b="b"/>
              <a:pathLst>
                <a:path w="16670" h="859" extrusionOk="0">
                  <a:moveTo>
                    <a:pt x="1" y="1"/>
                  </a:moveTo>
                  <a:lnTo>
                    <a:pt x="1" y="859"/>
                  </a:lnTo>
                  <a:lnTo>
                    <a:pt x="16670" y="859"/>
                  </a:lnTo>
                  <a:lnTo>
                    <a:pt x="16670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91;p52"/>
            <p:cNvSpPr/>
            <p:nvPr/>
          </p:nvSpPr>
          <p:spPr>
            <a:xfrm>
              <a:off x="1528250" y="1811000"/>
              <a:ext cx="273900" cy="40475"/>
            </a:xfrm>
            <a:custGeom>
              <a:avLst/>
              <a:gdLst/>
              <a:ahLst/>
              <a:cxnLst/>
              <a:rect l="l" t="t" r="r" b="b"/>
              <a:pathLst>
                <a:path w="10956" h="1619" extrusionOk="0">
                  <a:moveTo>
                    <a:pt x="1717" y="287"/>
                  </a:moveTo>
                  <a:lnTo>
                    <a:pt x="1717" y="1145"/>
                  </a:lnTo>
                  <a:lnTo>
                    <a:pt x="859" y="1145"/>
                  </a:lnTo>
                  <a:lnTo>
                    <a:pt x="859" y="287"/>
                  </a:lnTo>
                  <a:close/>
                  <a:moveTo>
                    <a:pt x="10097" y="287"/>
                  </a:moveTo>
                  <a:lnTo>
                    <a:pt x="10097" y="1145"/>
                  </a:lnTo>
                  <a:lnTo>
                    <a:pt x="9239" y="1145"/>
                  </a:lnTo>
                  <a:lnTo>
                    <a:pt x="9239" y="287"/>
                  </a:lnTo>
                  <a:close/>
                  <a:moveTo>
                    <a:pt x="1" y="1"/>
                  </a:moveTo>
                  <a:lnTo>
                    <a:pt x="1" y="1618"/>
                  </a:lnTo>
                  <a:lnTo>
                    <a:pt x="2383" y="1618"/>
                  </a:lnTo>
                  <a:lnTo>
                    <a:pt x="2383" y="1254"/>
                  </a:lnTo>
                  <a:lnTo>
                    <a:pt x="5461" y="99"/>
                  </a:lnTo>
                  <a:lnTo>
                    <a:pt x="5479" y="142"/>
                  </a:lnTo>
                  <a:lnTo>
                    <a:pt x="5494" y="99"/>
                  </a:lnTo>
                  <a:lnTo>
                    <a:pt x="8573" y="1254"/>
                  </a:lnTo>
                  <a:lnTo>
                    <a:pt x="8573" y="1618"/>
                  </a:lnTo>
                  <a:lnTo>
                    <a:pt x="10955" y="1618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92;p52"/>
            <p:cNvSpPr/>
            <p:nvPr/>
          </p:nvSpPr>
          <p:spPr>
            <a:xfrm>
              <a:off x="1461475" y="1887200"/>
              <a:ext cx="16675" cy="135725"/>
            </a:xfrm>
            <a:custGeom>
              <a:avLst/>
              <a:gdLst/>
              <a:ahLst/>
              <a:cxnLst/>
              <a:rect l="l" t="t" r="r" b="b"/>
              <a:pathLst>
                <a:path w="667" h="5429" extrusionOk="0">
                  <a:moveTo>
                    <a:pt x="1" y="1"/>
                  </a:moveTo>
                  <a:lnTo>
                    <a:pt x="1" y="5429"/>
                  </a:lnTo>
                  <a:lnTo>
                    <a:pt x="666" y="5429"/>
                  </a:lnTo>
                  <a:lnTo>
                    <a:pt x="666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93;p52"/>
            <p:cNvSpPr/>
            <p:nvPr/>
          </p:nvSpPr>
          <p:spPr>
            <a:xfrm>
              <a:off x="1456725" y="1877725"/>
              <a:ext cx="26225" cy="7100"/>
            </a:xfrm>
            <a:custGeom>
              <a:avLst/>
              <a:gdLst/>
              <a:ahLst/>
              <a:cxnLst/>
              <a:rect l="l" t="t" r="r" b="b"/>
              <a:pathLst>
                <a:path w="1049" h="284" extrusionOk="0">
                  <a:moveTo>
                    <a:pt x="1" y="0"/>
                  </a:moveTo>
                  <a:lnTo>
                    <a:pt x="1" y="284"/>
                  </a:lnTo>
                  <a:lnTo>
                    <a:pt x="1049" y="284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94;p52"/>
            <p:cNvSpPr/>
            <p:nvPr/>
          </p:nvSpPr>
          <p:spPr>
            <a:xfrm>
              <a:off x="1804525" y="1811000"/>
              <a:ext cx="69075" cy="40475"/>
            </a:xfrm>
            <a:custGeom>
              <a:avLst/>
              <a:gdLst/>
              <a:ahLst/>
              <a:cxnLst/>
              <a:rect l="l" t="t" r="r" b="b"/>
              <a:pathLst>
                <a:path w="2763" h="1619" extrusionOk="0">
                  <a:moveTo>
                    <a:pt x="1714" y="287"/>
                  </a:moveTo>
                  <a:lnTo>
                    <a:pt x="1714" y="1142"/>
                  </a:lnTo>
                  <a:lnTo>
                    <a:pt x="856" y="1142"/>
                  </a:lnTo>
                  <a:lnTo>
                    <a:pt x="856" y="287"/>
                  </a:lnTo>
                  <a:close/>
                  <a:moveTo>
                    <a:pt x="0" y="1"/>
                  </a:moveTo>
                  <a:lnTo>
                    <a:pt x="0" y="1618"/>
                  </a:lnTo>
                  <a:lnTo>
                    <a:pt x="2763" y="1618"/>
                  </a:lnTo>
                  <a:lnTo>
                    <a:pt x="2763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95;p52"/>
            <p:cNvSpPr/>
            <p:nvPr/>
          </p:nvSpPr>
          <p:spPr>
            <a:xfrm>
              <a:off x="1804525" y="1801500"/>
              <a:ext cx="69075" cy="7125"/>
            </a:xfrm>
            <a:custGeom>
              <a:avLst/>
              <a:gdLst/>
              <a:ahLst/>
              <a:cxnLst/>
              <a:rect l="l" t="t" r="r" b="b"/>
              <a:pathLst>
                <a:path w="2763" h="285" extrusionOk="0">
                  <a:moveTo>
                    <a:pt x="0" y="1"/>
                  </a:moveTo>
                  <a:lnTo>
                    <a:pt x="0" y="284"/>
                  </a:lnTo>
                  <a:lnTo>
                    <a:pt x="2763" y="284"/>
                  </a:lnTo>
                  <a:lnTo>
                    <a:pt x="2763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96;p52"/>
            <p:cNvSpPr/>
            <p:nvPr/>
          </p:nvSpPr>
          <p:spPr>
            <a:xfrm>
              <a:off x="1947750" y="1857075"/>
              <a:ext cx="189725" cy="8325"/>
            </a:xfrm>
            <a:custGeom>
              <a:avLst/>
              <a:gdLst/>
              <a:ahLst/>
              <a:cxnLst/>
              <a:rect l="l" t="t" r="r" b="b"/>
              <a:pathLst>
                <a:path w="7589" h="333" extrusionOk="0">
                  <a:moveTo>
                    <a:pt x="1" y="1"/>
                  </a:moveTo>
                  <a:lnTo>
                    <a:pt x="1" y="332"/>
                  </a:lnTo>
                  <a:lnTo>
                    <a:pt x="7588" y="332"/>
                  </a:lnTo>
                  <a:lnTo>
                    <a:pt x="7588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97;p52"/>
            <p:cNvSpPr/>
            <p:nvPr/>
          </p:nvSpPr>
          <p:spPr>
            <a:xfrm>
              <a:off x="2167250" y="1725250"/>
              <a:ext cx="17425" cy="17475"/>
            </a:xfrm>
            <a:custGeom>
              <a:avLst/>
              <a:gdLst/>
              <a:ahLst/>
              <a:cxnLst/>
              <a:rect l="l" t="t" r="r" b="b"/>
              <a:pathLst>
                <a:path w="697" h="699" extrusionOk="0">
                  <a:moveTo>
                    <a:pt x="348" y="0"/>
                  </a:moveTo>
                  <a:lnTo>
                    <a:pt x="1" y="699"/>
                  </a:lnTo>
                  <a:lnTo>
                    <a:pt x="697" y="699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98;p52"/>
            <p:cNvSpPr/>
            <p:nvPr/>
          </p:nvSpPr>
          <p:spPr>
            <a:xfrm>
              <a:off x="2145850" y="1745125"/>
              <a:ext cx="60175" cy="8250"/>
            </a:xfrm>
            <a:custGeom>
              <a:avLst/>
              <a:gdLst/>
              <a:ahLst/>
              <a:cxnLst/>
              <a:rect l="l" t="t" r="r" b="b"/>
              <a:pathLst>
                <a:path w="2407" h="330" extrusionOk="0">
                  <a:moveTo>
                    <a:pt x="1" y="0"/>
                  </a:moveTo>
                  <a:lnTo>
                    <a:pt x="168" y="329"/>
                  </a:lnTo>
                  <a:lnTo>
                    <a:pt x="2242" y="329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99;p52"/>
            <p:cNvSpPr/>
            <p:nvPr/>
          </p:nvSpPr>
          <p:spPr>
            <a:xfrm>
              <a:off x="1947750" y="1867775"/>
              <a:ext cx="189650" cy="104325"/>
            </a:xfrm>
            <a:custGeom>
              <a:avLst/>
              <a:gdLst/>
              <a:ahLst/>
              <a:cxnLst/>
              <a:rect l="l" t="t" r="r" b="b"/>
              <a:pathLst>
                <a:path w="7586" h="4173" extrusionOk="0">
                  <a:moveTo>
                    <a:pt x="1" y="1"/>
                  </a:moveTo>
                  <a:lnTo>
                    <a:pt x="1" y="4173"/>
                  </a:lnTo>
                  <a:lnTo>
                    <a:pt x="548" y="4173"/>
                  </a:lnTo>
                  <a:cubicBezTo>
                    <a:pt x="578" y="2401"/>
                    <a:pt x="2021" y="980"/>
                    <a:pt x="3793" y="980"/>
                  </a:cubicBezTo>
                  <a:cubicBezTo>
                    <a:pt x="5565" y="980"/>
                    <a:pt x="7011" y="2401"/>
                    <a:pt x="7041" y="4173"/>
                  </a:cubicBezTo>
                  <a:lnTo>
                    <a:pt x="7586" y="4173"/>
                  </a:lnTo>
                  <a:lnTo>
                    <a:pt x="7586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100;p52"/>
            <p:cNvSpPr/>
            <p:nvPr/>
          </p:nvSpPr>
          <p:spPr>
            <a:xfrm>
              <a:off x="2139850" y="1985125"/>
              <a:ext cx="72300" cy="61675"/>
            </a:xfrm>
            <a:custGeom>
              <a:avLst/>
              <a:gdLst/>
              <a:ahLst/>
              <a:cxnLst/>
              <a:rect l="l" t="t" r="r" b="b"/>
              <a:pathLst>
                <a:path w="2892" h="2467" extrusionOk="0">
                  <a:moveTo>
                    <a:pt x="0" y="0"/>
                  </a:moveTo>
                  <a:lnTo>
                    <a:pt x="0" y="2466"/>
                  </a:lnTo>
                  <a:lnTo>
                    <a:pt x="757" y="2466"/>
                  </a:lnTo>
                  <a:lnTo>
                    <a:pt x="757" y="1236"/>
                  </a:lnTo>
                  <a:cubicBezTo>
                    <a:pt x="757" y="1228"/>
                    <a:pt x="765" y="547"/>
                    <a:pt x="1444" y="547"/>
                  </a:cubicBezTo>
                  <a:cubicBezTo>
                    <a:pt x="2125" y="547"/>
                    <a:pt x="2135" y="1231"/>
                    <a:pt x="2135" y="1236"/>
                  </a:cubicBezTo>
                  <a:lnTo>
                    <a:pt x="2135" y="2466"/>
                  </a:lnTo>
                  <a:lnTo>
                    <a:pt x="2892" y="2466"/>
                  </a:lnTo>
                  <a:lnTo>
                    <a:pt x="2892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101;p52"/>
            <p:cNvSpPr/>
            <p:nvPr/>
          </p:nvSpPr>
          <p:spPr>
            <a:xfrm>
              <a:off x="2150475" y="1755750"/>
              <a:ext cx="50975" cy="66975"/>
            </a:xfrm>
            <a:custGeom>
              <a:avLst/>
              <a:gdLst/>
              <a:ahLst/>
              <a:cxnLst/>
              <a:rect l="l" t="t" r="r" b="b"/>
              <a:pathLst>
                <a:path w="2039" h="2679" extrusionOk="0">
                  <a:moveTo>
                    <a:pt x="1021" y="545"/>
                  </a:moveTo>
                  <a:cubicBezTo>
                    <a:pt x="1634" y="545"/>
                    <a:pt x="1940" y="1287"/>
                    <a:pt x="1507" y="1719"/>
                  </a:cubicBezTo>
                  <a:cubicBezTo>
                    <a:pt x="1367" y="1860"/>
                    <a:pt x="1195" y="1922"/>
                    <a:pt x="1026" y="1922"/>
                  </a:cubicBezTo>
                  <a:cubicBezTo>
                    <a:pt x="672" y="1922"/>
                    <a:pt x="332" y="1648"/>
                    <a:pt x="332" y="1233"/>
                  </a:cubicBezTo>
                  <a:cubicBezTo>
                    <a:pt x="332" y="854"/>
                    <a:pt x="639" y="545"/>
                    <a:pt x="1021" y="545"/>
                  </a:cubicBezTo>
                  <a:close/>
                  <a:moveTo>
                    <a:pt x="1" y="0"/>
                  </a:moveTo>
                  <a:lnTo>
                    <a:pt x="1" y="2679"/>
                  </a:lnTo>
                  <a:lnTo>
                    <a:pt x="2039" y="2679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102;p52"/>
            <p:cNvSpPr/>
            <p:nvPr/>
          </p:nvSpPr>
          <p:spPr>
            <a:xfrm>
              <a:off x="2161175" y="1771700"/>
              <a:ext cx="34650" cy="29700"/>
            </a:xfrm>
            <a:custGeom>
              <a:avLst/>
              <a:gdLst/>
              <a:ahLst/>
              <a:cxnLst/>
              <a:rect l="l" t="t" r="r" b="b"/>
              <a:pathLst>
                <a:path w="1386" h="1188" extrusionOk="0">
                  <a:moveTo>
                    <a:pt x="591" y="128"/>
                  </a:moveTo>
                  <a:cubicBezTo>
                    <a:pt x="613" y="128"/>
                    <a:pt x="635" y="141"/>
                    <a:pt x="639" y="168"/>
                  </a:cubicBezTo>
                  <a:lnTo>
                    <a:pt x="639" y="575"/>
                  </a:lnTo>
                  <a:lnTo>
                    <a:pt x="839" y="775"/>
                  </a:lnTo>
                  <a:cubicBezTo>
                    <a:pt x="856" y="793"/>
                    <a:pt x="856" y="823"/>
                    <a:pt x="839" y="844"/>
                  </a:cubicBezTo>
                  <a:cubicBezTo>
                    <a:pt x="829" y="851"/>
                    <a:pt x="816" y="856"/>
                    <a:pt x="803" y="856"/>
                  </a:cubicBezTo>
                  <a:cubicBezTo>
                    <a:pt x="791" y="856"/>
                    <a:pt x="778" y="851"/>
                    <a:pt x="770" y="844"/>
                  </a:cubicBezTo>
                  <a:lnTo>
                    <a:pt x="542" y="616"/>
                  </a:lnTo>
                  <a:lnTo>
                    <a:pt x="542" y="168"/>
                  </a:lnTo>
                  <a:cubicBezTo>
                    <a:pt x="547" y="141"/>
                    <a:pt x="570" y="128"/>
                    <a:pt x="591" y="128"/>
                  </a:cubicBezTo>
                  <a:close/>
                  <a:moveTo>
                    <a:pt x="597" y="1"/>
                  </a:moveTo>
                  <a:cubicBezTo>
                    <a:pt x="293" y="1"/>
                    <a:pt x="1" y="237"/>
                    <a:pt x="1" y="595"/>
                  </a:cubicBezTo>
                  <a:cubicBezTo>
                    <a:pt x="1" y="922"/>
                    <a:pt x="264" y="1188"/>
                    <a:pt x="591" y="1188"/>
                  </a:cubicBezTo>
                  <a:cubicBezTo>
                    <a:pt x="1120" y="1188"/>
                    <a:pt x="1385" y="550"/>
                    <a:pt x="1011" y="175"/>
                  </a:cubicBezTo>
                  <a:cubicBezTo>
                    <a:pt x="891" y="55"/>
                    <a:pt x="742" y="1"/>
                    <a:pt x="597" y="1"/>
                  </a:cubicBez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103;p52"/>
            <p:cNvSpPr/>
            <p:nvPr/>
          </p:nvSpPr>
          <p:spPr>
            <a:xfrm>
              <a:off x="1905100" y="1851775"/>
              <a:ext cx="40275" cy="130975"/>
            </a:xfrm>
            <a:custGeom>
              <a:avLst/>
              <a:gdLst/>
              <a:ahLst/>
              <a:cxnLst/>
              <a:rect l="l" t="t" r="r" b="b"/>
              <a:pathLst>
                <a:path w="1611" h="5239" extrusionOk="0">
                  <a:moveTo>
                    <a:pt x="0" y="0"/>
                  </a:moveTo>
                  <a:lnTo>
                    <a:pt x="0" y="5238"/>
                  </a:lnTo>
                  <a:lnTo>
                    <a:pt x="1611" y="5238"/>
                  </a:lnTo>
                  <a:lnTo>
                    <a:pt x="1611" y="119"/>
                  </a:lnTo>
                  <a:lnTo>
                    <a:pt x="1611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104;p52"/>
            <p:cNvSpPr/>
            <p:nvPr/>
          </p:nvSpPr>
          <p:spPr>
            <a:xfrm>
              <a:off x="1899775" y="1830425"/>
              <a:ext cx="50975" cy="8325"/>
            </a:xfrm>
            <a:custGeom>
              <a:avLst/>
              <a:gdLst/>
              <a:ahLst/>
              <a:cxnLst/>
              <a:rect l="l" t="t" r="r" b="b"/>
              <a:pathLst>
                <a:path w="2039" h="333" extrusionOk="0">
                  <a:moveTo>
                    <a:pt x="1" y="1"/>
                  </a:moveTo>
                  <a:lnTo>
                    <a:pt x="1" y="333"/>
                  </a:lnTo>
                  <a:lnTo>
                    <a:pt x="2039" y="333"/>
                  </a:lnTo>
                  <a:lnTo>
                    <a:pt x="2039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105;p52"/>
            <p:cNvSpPr/>
            <p:nvPr/>
          </p:nvSpPr>
          <p:spPr>
            <a:xfrm>
              <a:off x="1947750" y="1974500"/>
              <a:ext cx="189650" cy="8300"/>
            </a:xfrm>
            <a:custGeom>
              <a:avLst/>
              <a:gdLst/>
              <a:ahLst/>
              <a:cxnLst/>
              <a:rect l="l" t="t" r="r" b="b"/>
              <a:pathLst>
                <a:path w="7586" h="332" extrusionOk="0">
                  <a:moveTo>
                    <a:pt x="1" y="0"/>
                  </a:moveTo>
                  <a:lnTo>
                    <a:pt x="1" y="332"/>
                  </a:lnTo>
                  <a:lnTo>
                    <a:pt x="7586" y="332"/>
                  </a:lnTo>
                  <a:lnTo>
                    <a:pt x="7586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106;p52"/>
            <p:cNvSpPr/>
            <p:nvPr/>
          </p:nvSpPr>
          <p:spPr>
            <a:xfrm>
              <a:off x="1905100" y="1985125"/>
              <a:ext cx="40275" cy="61675"/>
            </a:xfrm>
            <a:custGeom>
              <a:avLst/>
              <a:gdLst/>
              <a:ahLst/>
              <a:cxnLst/>
              <a:rect l="l" t="t" r="r" b="b"/>
              <a:pathLst>
                <a:path w="1611" h="2467" extrusionOk="0">
                  <a:moveTo>
                    <a:pt x="0" y="0"/>
                  </a:moveTo>
                  <a:lnTo>
                    <a:pt x="0" y="2466"/>
                  </a:lnTo>
                  <a:lnTo>
                    <a:pt x="1611" y="2466"/>
                  </a:lnTo>
                  <a:lnTo>
                    <a:pt x="1611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107;p52"/>
            <p:cNvSpPr/>
            <p:nvPr/>
          </p:nvSpPr>
          <p:spPr>
            <a:xfrm>
              <a:off x="1905100" y="1841125"/>
              <a:ext cx="40275" cy="8250"/>
            </a:xfrm>
            <a:custGeom>
              <a:avLst/>
              <a:gdLst/>
              <a:ahLst/>
              <a:cxnLst/>
              <a:rect l="l" t="t" r="r" b="b"/>
              <a:pathLst>
                <a:path w="1611" h="330" extrusionOk="0">
                  <a:moveTo>
                    <a:pt x="0" y="1"/>
                  </a:moveTo>
                  <a:lnTo>
                    <a:pt x="0" y="330"/>
                  </a:lnTo>
                  <a:lnTo>
                    <a:pt x="1611" y="330"/>
                  </a:lnTo>
                  <a:lnTo>
                    <a:pt x="1611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108;p52"/>
            <p:cNvSpPr/>
            <p:nvPr/>
          </p:nvSpPr>
          <p:spPr>
            <a:xfrm>
              <a:off x="1947750" y="1985125"/>
              <a:ext cx="189650" cy="61675"/>
            </a:xfrm>
            <a:custGeom>
              <a:avLst/>
              <a:gdLst/>
              <a:ahLst/>
              <a:cxnLst/>
              <a:rect l="l" t="t" r="r" b="b"/>
              <a:pathLst>
                <a:path w="7586" h="2467" extrusionOk="0">
                  <a:moveTo>
                    <a:pt x="1" y="0"/>
                  </a:moveTo>
                  <a:lnTo>
                    <a:pt x="1" y="2466"/>
                  </a:lnTo>
                  <a:lnTo>
                    <a:pt x="1183" y="2466"/>
                  </a:lnTo>
                  <a:lnTo>
                    <a:pt x="1183" y="1661"/>
                  </a:lnTo>
                  <a:cubicBezTo>
                    <a:pt x="1183" y="1043"/>
                    <a:pt x="1682" y="545"/>
                    <a:pt x="2300" y="545"/>
                  </a:cubicBezTo>
                  <a:cubicBezTo>
                    <a:pt x="2915" y="545"/>
                    <a:pt x="3413" y="1043"/>
                    <a:pt x="3413" y="1661"/>
                  </a:cubicBezTo>
                  <a:lnTo>
                    <a:pt x="3413" y="2466"/>
                  </a:lnTo>
                  <a:lnTo>
                    <a:pt x="4173" y="2466"/>
                  </a:lnTo>
                  <a:lnTo>
                    <a:pt x="4173" y="1661"/>
                  </a:lnTo>
                  <a:cubicBezTo>
                    <a:pt x="4163" y="1038"/>
                    <a:pt x="4664" y="527"/>
                    <a:pt x="5287" y="527"/>
                  </a:cubicBezTo>
                  <a:cubicBezTo>
                    <a:pt x="5910" y="527"/>
                    <a:pt x="6414" y="1038"/>
                    <a:pt x="6403" y="1661"/>
                  </a:cubicBezTo>
                  <a:lnTo>
                    <a:pt x="6403" y="2466"/>
                  </a:lnTo>
                  <a:lnTo>
                    <a:pt x="7586" y="2466"/>
                  </a:lnTo>
                  <a:lnTo>
                    <a:pt x="7586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109;p52"/>
            <p:cNvSpPr/>
            <p:nvPr/>
          </p:nvSpPr>
          <p:spPr>
            <a:xfrm>
              <a:off x="2406575" y="1985125"/>
              <a:ext cx="40275" cy="61675"/>
            </a:xfrm>
            <a:custGeom>
              <a:avLst/>
              <a:gdLst/>
              <a:ahLst/>
              <a:cxnLst/>
              <a:rect l="l" t="t" r="r" b="b"/>
              <a:pathLst>
                <a:path w="1611" h="2467" extrusionOk="0">
                  <a:moveTo>
                    <a:pt x="0" y="0"/>
                  </a:moveTo>
                  <a:lnTo>
                    <a:pt x="0" y="2466"/>
                  </a:lnTo>
                  <a:lnTo>
                    <a:pt x="1610" y="2466"/>
                  </a:lnTo>
                  <a:lnTo>
                    <a:pt x="1610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110;p52"/>
            <p:cNvSpPr/>
            <p:nvPr/>
          </p:nvSpPr>
          <p:spPr>
            <a:xfrm>
              <a:off x="2214525" y="1867775"/>
              <a:ext cx="189650" cy="104325"/>
            </a:xfrm>
            <a:custGeom>
              <a:avLst/>
              <a:gdLst/>
              <a:ahLst/>
              <a:cxnLst/>
              <a:rect l="l" t="t" r="r" b="b"/>
              <a:pathLst>
                <a:path w="7586" h="4173" extrusionOk="0">
                  <a:moveTo>
                    <a:pt x="1" y="1"/>
                  </a:moveTo>
                  <a:lnTo>
                    <a:pt x="1" y="4173"/>
                  </a:lnTo>
                  <a:lnTo>
                    <a:pt x="545" y="4173"/>
                  </a:lnTo>
                  <a:cubicBezTo>
                    <a:pt x="571" y="2396"/>
                    <a:pt x="2019" y="970"/>
                    <a:pt x="3793" y="970"/>
                  </a:cubicBezTo>
                  <a:cubicBezTo>
                    <a:pt x="5571" y="970"/>
                    <a:pt x="7016" y="2396"/>
                    <a:pt x="7042" y="4173"/>
                  </a:cubicBezTo>
                  <a:lnTo>
                    <a:pt x="7586" y="4173"/>
                  </a:lnTo>
                  <a:lnTo>
                    <a:pt x="7586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111;p52"/>
            <p:cNvSpPr/>
            <p:nvPr/>
          </p:nvSpPr>
          <p:spPr>
            <a:xfrm>
              <a:off x="2214525" y="1974500"/>
              <a:ext cx="189650" cy="8300"/>
            </a:xfrm>
            <a:custGeom>
              <a:avLst/>
              <a:gdLst/>
              <a:ahLst/>
              <a:cxnLst/>
              <a:rect l="l" t="t" r="r" b="b"/>
              <a:pathLst>
                <a:path w="7586" h="332" extrusionOk="0">
                  <a:moveTo>
                    <a:pt x="1" y="0"/>
                  </a:moveTo>
                  <a:lnTo>
                    <a:pt x="1" y="332"/>
                  </a:lnTo>
                  <a:lnTo>
                    <a:pt x="7586" y="332"/>
                  </a:lnTo>
                  <a:lnTo>
                    <a:pt x="7586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112;p52"/>
            <p:cNvSpPr/>
            <p:nvPr/>
          </p:nvSpPr>
          <p:spPr>
            <a:xfrm>
              <a:off x="2214475" y="1857075"/>
              <a:ext cx="189700" cy="8325"/>
            </a:xfrm>
            <a:custGeom>
              <a:avLst/>
              <a:gdLst/>
              <a:ahLst/>
              <a:cxnLst/>
              <a:rect l="l" t="t" r="r" b="b"/>
              <a:pathLst>
                <a:path w="7588" h="333" extrusionOk="0">
                  <a:moveTo>
                    <a:pt x="0" y="1"/>
                  </a:moveTo>
                  <a:lnTo>
                    <a:pt x="0" y="332"/>
                  </a:lnTo>
                  <a:lnTo>
                    <a:pt x="7588" y="332"/>
                  </a:lnTo>
                  <a:lnTo>
                    <a:pt x="7588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113;p52"/>
            <p:cNvSpPr/>
            <p:nvPr/>
          </p:nvSpPr>
          <p:spPr>
            <a:xfrm>
              <a:off x="2406575" y="1851775"/>
              <a:ext cx="40275" cy="130975"/>
            </a:xfrm>
            <a:custGeom>
              <a:avLst/>
              <a:gdLst/>
              <a:ahLst/>
              <a:cxnLst/>
              <a:rect l="l" t="t" r="r" b="b"/>
              <a:pathLst>
                <a:path w="1611" h="5239" extrusionOk="0">
                  <a:moveTo>
                    <a:pt x="0" y="0"/>
                  </a:moveTo>
                  <a:lnTo>
                    <a:pt x="0" y="119"/>
                  </a:lnTo>
                  <a:lnTo>
                    <a:pt x="0" y="5238"/>
                  </a:lnTo>
                  <a:lnTo>
                    <a:pt x="1610" y="5238"/>
                  </a:lnTo>
                  <a:lnTo>
                    <a:pt x="1610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114;p52"/>
            <p:cNvSpPr/>
            <p:nvPr/>
          </p:nvSpPr>
          <p:spPr>
            <a:xfrm>
              <a:off x="2401175" y="1830425"/>
              <a:ext cx="50975" cy="8325"/>
            </a:xfrm>
            <a:custGeom>
              <a:avLst/>
              <a:gdLst/>
              <a:ahLst/>
              <a:cxnLst/>
              <a:rect l="l" t="t" r="r" b="b"/>
              <a:pathLst>
                <a:path w="2039" h="333" extrusionOk="0">
                  <a:moveTo>
                    <a:pt x="1" y="1"/>
                  </a:moveTo>
                  <a:lnTo>
                    <a:pt x="1" y="333"/>
                  </a:lnTo>
                  <a:lnTo>
                    <a:pt x="2039" y="333"/>
                  </a:lnTo>
                  <a:lnTo>
                    <a:pt x="2039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115;p52"/>
            <p:cNvSpPr/>
            <p:nvPr/>
          </p:nvSpPr>
          <p:spPr>
            <a:xfrm>
              <a:off x="2406575" y="1841125"/>
              <a:ext cx="40275" cy="8250"/>
            </a:xfrm>
            <a:custGeom>
              <a:avLst/>
              <a:gdLst/>
              <a:ahLst/>
              <a:cxnLst/>
              <a:rect l="l" t="t" r="r" b="b"/>
              <a:pathLst>
                <a:path w="1611" h="330" extrusionOk="0">
                  <a:moveTo>
                    <a:pt x="0" y="1"/>
                  </a:moveTo>
                  <a:lnTo>
                    <a:pt x="0" y="330"/>
                  </a:lnTo>
                  <a:lnTo>
                    <a:pt x="1610" y="330"/>
                  </a:lnTo>
                  <a:lnTo>
                    <a:pt x="1610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116;p52"/>
            <p:cNvSpPr/>
            <p:nvPr/>
          </p:nvSpPr>
          <p:spPr>
            <a:xfrm>
              <a:off x="2139850" y="1841125"/>
              <a:ext cx="72300" cy="141625"/>
            </a:xfrm>
            <a:custGeom>
              <a:avLst/>
              <a:gdLst/>
              <a:ahLst/>
              <a:cxnLst/>
              <a:rect l="l" t="t" r="r" b="b"/>
              <a:pathLst>
                <a:path w="2892" h="5665" extrusionOk="0">
                  <a:moveTo>
                    <a:pt x="1444" y="1824"/>
                  </a:moveTo>
                  <a:cubicBezTo>
                    <a:pt x="2125" y="1824"/>
                    <a:pt x="2132" y="2505"/>
                    <a:pt x="2132" y="2512"/>
                  </a:cubicBezTo>
                  <a:lnTo>
                    <a:pt x="2132" y="4269"/>
                  </a:lnTo>
                  <a:lnTo>
                    <a:pt x="757" y="4269"/>
                  </a:lnTo>
                  <a:lnTo>
                    <a:pt x="757" y="2512"/>
                  </a:lnTo>
                  <a:cubicBezTo>
                    <a:pt x="757" y="2505"/>
                    <a:pt x="765" y="1824"/>
                    <a:pt x="1444" y="1824"/>
                  </a:cubicBezTo>
                  <a:close/>
                  <a:moveTo>
                    <a:pt x="0" y="1"/>
                  </a:moveTo>
                  <a:lnTo>
                    <a:pt x="0" y="545"/>
                  </a:lnTo>
                  <a:lnTo>
                    <a:pt x="0" y="5664"/>
                  </a:lnTo>
                  <a:lnTo>
                    <a:pt x="2892" y="5664"/>
                  </a:lnTo>
                  <a:lnTo>
                    <a:pt x="2892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117;p52"/>
            <p:cNvSpPr/>
            <p:nvPr/>
          </p:nvSpPr>
          <p:spPr>
            <a:xfrm>
              <a:off x="2139850" y="1825125"/>
              <a:ext cx="72300" cy="13625"/>
            </a:xfrm>
            <a:custGeom>
              <a:avLst/>
              <a:gdLst/>
              <a:ahLst/>
              <a:cxnLst/>
              <a:rect l="l" t="t" r="r" b="b"/>
              <a:pathLst>
                <a:path w="2892" h="545" extrusionOk="0">
                  <a:moveTo>
                    <a:pt x="0" y="0"/>
                  </a:moveTo>
                  <a:lnTo>
                    <a:pt x="0" y="545"/>
                  </a:lnTo>
                  <a:lnTo>
                    <a:pt x="2892" y="545"/>
                  </a:lnTo>
                  <a:lnTo>
                    <a:pt x="2892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118;p52"/>
            <p:cNvSpPr/>
            <p:nvPr/>
          </p:nvSpPr>
          <p:spPr>
            <a:xfrm>
              <a:off x="2214525" y="1985125"/>
              <a:ext cx="189650" cy="61675"/>
            </a:xfrm>
            <a:custGeom>
              <a:avLst/>
              <a:gdLst/>
              <a:ahLst/>
              <a:cxnLst/>
              <a:rect l="l" t="t" r="r" b="b"/>
              <a:pathLst>
                <a:path w="7586" h="2467" extrusionOk="0">
                  <a:moveTo>
                    <a:pt x="1" y="0"/>
                  </a:moveTo>
                  <a:lnTo>
                    <a:pt x="1" y="2466"/>
                  </a:lnTo>
                  <a:lnTo>
                    <a:pt x="1186" y="2466"/>
                  </a:lnTo>
                  <a:lnTo>
                    <a:pt x="1186" y="1661"/>
                  </a:lnTo>
                  <a:cubicBezTo>
                    <a:pt x="1186" y="1043"/>
                    <a:pt x="1684" y="545"/>
                    <a:pt x="2300" y="545"/>
                  </a:cubicBezTo>
                  <a:cubicBezTo>
                    <a:pt x="2915" y="545"/>
                    <a:pt x="3416" y="1043"/>
                    <a:pt x="3416" y="1661"/>
                  </a:cubicBezTo>
                  <a:lnTo>
                    <a:pt x="3416" y="2466"/>
                  </a:lnTo>
                  <a:lnTo>
                    <a:pt x="4176" y="2466"/>
                  </a:lnTo>
                  <a:lnTo>
                    <a:pt x="4176" y="1661"/>
                  </a:lnTo>
                  <a:cubicBezTo>
                    <a:pt x="4176" y="1043"/>
                    <a:pt x="4674" y="545"/>
                    <a:pt x="5290" y="545"/>
                  </a:cubicBezTo>
                  <a:cubicBezTo>
                    <a:pt x="5905" y="545"/>
                    <a:pt x="6404" y="1043"/>
                    <a:pt x="6404" y="1661"/>
                  </a:cubicBezTo>
                  <a:lnTo>
                    <a:pt x="6404" y="2466"/>
                  </a:lnTo>
                  <a:lnTo>
                    <a:pt x="7586" y="2466"/>
                  </a:lnTo>
                  <a:lnTo>
                    <a:pt x="7586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119;p52"/>
            <p:cNvSpPr/>
            <p:nvPr/>
          </p:nvSpPr>
          <p:spPr>
            <a:xfrm>
              <a:off x="551275" y="1892450"/>
              <a:ext cx="20450" cy="18575"/>
            </a:xfrm>
            <a:custGeom>
              <a:avLst/>
              <a:gdLst/>
              <a:ahLst/>
              <a:cxnLst/>
              <a:rect l="l" t="t" r="r" b="b"/>
              <a:pathLst>
                <a:path w="818" h="743" extrusionOk="0">
                  <a:moveTo>
                    <a:pt x="418" y="1"/>
                  </a:moveTo>
                  <a:cubicBezTo>
                    <a:pt x="387" y="1"/>
                    <a:pt x="354" y="6"/>
                    <a:pt x="322" y="14"/>
                  </a:cubicBezTo>
                  <a:lnTo>
                    <a:pt x="0" y="100"/>
                  </a:lnTo>
                  <a:lnTo>
                    <a:pt x="175" y="743"/>
                  </a:lnTo>
                  <a:lnTo>
                    <a:pt x="496" y="654"/>
                  </a:lnTo>
                  <a:cubicBezTo>
                    <a:pt x="511" y="652"/>
                    <a:pt x="818" y="563"/>
                    <a:pt x="732" y="247"/>
                  </a:cubicBezTo>
                  <a:cubicBezTo>
                    <a:pt x="676" y="44"/>
                    <a:pt x="532" y="1"/>
                    <a:pt x="418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120;p52"/>
            <p:cNvSpPr/>
            <p:nvPr/>
          </p:nvSpPr>
          <p:spPr>
            <a:xfrm>
              <a:off x="551000" y="1824050"/>
              <a:ext cx="20350" cy="18500"/>
            </a:xfrm>
            <a:custGeom>
              <a:avLst/>
              <a:gdLst/>
              <a:ahLst/>
              <a:cxnLst/>
              <a:rect l="l" t="t" r="r" b="b"/>
              <a:pathLst>
                <a:path w="814" h="740" extrusionOk="0">
                  <a:moveTo>
                    <a:pt x="171" y="0"/>
                  </a:moveTo>
                  <a:lnTo>
                    <a:pt x="1" y="643"/>
                  </a:lnTo>
                  <a:lnTo>
                    <a:pt x="325" y="729"/>
                  </a:lnTo>
                  <a:cubicBezTo>
                    <a:pt x="355" y="737"/>
                    <a:pt x="386" y="739"/>
                    <a:pt x="416" y="739"/>
                  </a:cubicBezTo>
                  <a:cubicBezTo>
                    <a:pt x="530" y="739"/>
                    <a:pt x="677" y="696"/>
                    <a:pt x="730" y="491"/>
                  </a:cubicBezTo>
                  <a:cubicBezTo>
                    <a:pt x="814" y="175"/>
                    <a:pt x="507" y="89"/>
                    <a:pt x="495" y="86"/>
                  </a:cubicBezTo>
                  <a:lnTo>
                    <a:pt x="171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121;p52"/>
            <p:cNvSpPr/>
            <p:nvPr/>
          </p:nvSpPr>
          <p:spPr>
            <a:xfrm>
              <a:off x="583225" y="1949750"/>
              <a:ext cx="23500" cy="20325"/>
            </a:xfrm>
            <a:custGeom>
              <a:avLst/>
              <a:gdLst/>
              <a:ahLst/>
              <a:cxnLst/>
              <a:rect l="l" t="t" r="r" b="b"/>
              <a:pathLst>
                <a:path w="940" h="813" extrusionOk="0">
                  <a:moveTo>
                    <a:pt x="482" y="0"/>
                  </a:moveTo>
                  <a:cubicBezTo>
                    <a:pt x="345" y="0"/>
                    <a:pt x="236" y="106"/>
                    <a:pt x="236" y="106"/>
                  </a:cubicBezTo>
                  <a:lnTo>
                    <a:pt x="1" y="344"/>
                  </a:lnTo>
                  <a:lnTo>
                    <a:pt x="474" y="813"/>
                  </a:lnTo>
                  <a:lnTo>
                    <a:pt x="709" y="577"/>
                  </a:lnTo>
                  <a:cubicBezTo>
                    <a:pt x="720" y="567"/>
                    <a:pt x="940" y="334"/>
                    <a:pt x="707" y="106"/>
                  </a:cubicBezTo>
                  <a:cubicBezTo>
                    <a:pt x="649" y="41"/>
                    <a:pt x="568" y="3"/>
                    <a:pt x="482" y="0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122;p52"/>
            <p:cNvSpPr/>
            <p:nvPr/>
          </p:nvSpPr>
          <p:spPr>
            <a:xfrm>
              <a:off x="764425" y="1763850"/>
              <a:ext cx="23450" cy="20350"/>
            </a:xfrm>
            <a:custGeom>
              <a:avLst/>
              <a:gdLst/>
              <a:ahLst/>
              <a:cxnLst/>
              <a:rect l="l" t="t" r="r" b="b"/>
              <a:pathLst>
                <a:path w="938" h="814" extrusionOk="0">
                  <a:moveTo>
                    <a:pt x="467" y="1"/>
                  </a:moveTo>
                  <a:lnTo>
                    <a:pt x="231" y="238"/>
                  </a:lnTo>
                  <a:cubicBezTo>
                    <a:pt x="221" y="249"/>
                    <a:pt x="1" y="479"/>
                    <a:pt x="234" y="709"/>
                  </a:cubicBezTo>
                  <a:cubicBezTo>
                    <a:pt x="289" y="773"/>
                    <a:pt x="370" y="811"/>
                    <a:pt x="459" y="813"/>
                  </a:cubicBezTo>
                  <a:cubicBezTo>
                    <a:pt x="596" y="813"/>
                    <a:pt x="702" y="707"/>
                    <a:pt x="705" y="707"/>
                  </a:cubicBezTo>
                  <a:lnTo>
                    <a:pt x="938" y="469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123;p52"/>
            <p:cNvSpPr/>
            <p:nvPr/>
          </p:nvSpPr>
          <p:spPr>
            <a:xfrm>
              <a:off x="799425" y="1822900"/>
              <a:ext cx="20475" cy="18575"/>
            </a:xfrm>
            <a:custGeom>
              <a:avLst/>
              <a:gdLst/>
              <a:ahLst/>
              <a:cxnLst/>
              <a:rect l="l" t="t" r="r" b="b"/>
              <a:pathLst>
                <a:path w="819" h="743" extrusionOk="0">
                  <a:moveTo>
                    <a:pt x="641" y="1"/>
                  </a:moveTo>
                  <a:lnTo>
                    <a:pt x="322" y="89"/>
                  </a:lnTo>
                  <a:cubicBezTo>
                    <a:pt x="307" y="92"/>
                    <a:pt x="1" y="183"/>
                    <a:pt x="87" y="497"/>
                  </a:cubicBezTo>
                  <a:cubicBezTo>
                    <a:pt x="143" y="699"/>
                    <a:pt x="287" y="742"/>
                    <a:pt x="398" y="742"/>
                  </a:cubicBezTo>
                  <a:cubicBezTo>
                    <a:pt x="431" y="742"/>
                    <a:pt x="464" y="740"/>
                    <a:pt x="497" y="732"/>
                  </a:cubicBezTo>
                  <a:lnTo>
                    <a:pt x="819" y="644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124;p52"/>
            <p:cNvSpPr/>
            <p:nvPr/>
          </p:nvSpPr>
          <p:spPr>
            <a:xfrm>
              <a:off x="582475" y="1764675"/>
              <a:ext cx="23500" cy="20350"/>
            </a:xfrm>
            <a:custGeom>
              <a:avLst/>
              <a:gdLst/>
              <a:ahLst/>
              <a:cxnLst/>
              <a:rect l="l" t="t" r="r" b="b"/>
              <a:pathLst>
                <a:path w="940" h="814" extrusionOk="0">
                  <a:moveTo>
                    <a:pt x="469" y="0"/>
                  </a:moveTo>
                  <a:lnTo>
                    <a:pt x="0" y="474"/>
                  </a:lnTo>
                  <a:lnTo>
                    <a:pt x="238" y="709"/>
                  </a:lnTo>
                  <a:cubicBezTo>
                    <a:pt x="238" y="709"/>
                    <a:pt x="344" y="813"/>
                    <a:pt x="481" y="813"/>
                  </a:cubicBezTo>
                  <a:cubicBezTo>
                    <a:pt x="567" y="808"/>
                    <a:pt x="651" y="770"/>
                    <a:pt x="709" y="704"/>
                  </a:cubicBezTo>
                  <a:cubicBezTo>
                    <a:pt x="939" y="474"/>
                    <a:pt x="714" y="243"/>
                    <a:pt x="707" y="233"/>
                  </a:cubicBezTo>
                  <a:lnTo>
                    <a:pt x="469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125;p52"/>
            <p:cNvSpPr/>
            <p:nvPr/>
          </p:nvSpPr>
          <p:spPr>
            <a:xfrm>
              <a:off x="708300" y="1732400"/>
              <a:ext cx="20200" cy="18625"/>
            </a:xfrm>
            <a:custGeom>
              <a:avLst/>
              <a:gdLst/>
              <a:ahLst/>
              <a:cxnLst/>
              <a:rect l="l" t="t" r="r" b="b"/>
              <a:pathLst>
                <a:path w="808" h="745" extrusionOk="0">
                  <a:moveTo>
                    <a:pt x="162" y="0"/>
                  </a:moveTo>
                  <a:lnTo>
                    <a:pt x="79" y="327"/>
                  </a:lnTo>
                  <a:cubicBezTo>
                    <a:pt x="76" y="337"/>
                    <a:pt x="0" y="648"/>
                    <a:pt x="317" y="732"/>
                  </a:cubicBezTo>
                  <a:cubicBezTo>
                    <a:pt x="350" y="740"/>
                    <a:pt x="385" y="745"/>
                    <a:pt x="420" y="745"/>
                  </a:cubicBezTo>
                  <a:cubicBezTo>
                    <a:pt x="653" y="745"/>
                    <a:pt x="722" y="496"/>
                    <a:pt x="722" y="491"/>
                  </a:cubicBezTo>
                  <a:lnTo>
                    <a:pt x="808" y="17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126;p52"/>
            <p:cNvSpPr/>
            <p:nvPr/>
          </p:nvSpPr>
          <p:spPr>
            <a:xfrm>
              <a:off x="641525" y="1732650"/>
              <a:ext cx="20325" cy="18700"/>
            </a:xfrm>
            <a:custGeom>
              <a:avLst/>
              <a:gdLst/>
              <a:ahLst/>
              <a:cxnLst/>
              <a:rect l="l" t="t" r="r" b="b"/>
              <a:pathLst>
                <a:path w="813" h="748" extrusionOk="0">
                  <a:moveTo>
                    <a:pt x="643" y="0"/>
                  </a:moveTo>
                  <a:lnTo>
                    <a:pt x="0" y="178"/>
                  </a:lnTo>
                  <a:lnTo>
                    <a:pt x="86" y="499"/>
                  </a:lnTo>
                  <a:cubicBezTo>
                    <a:pt x="91" y="509"/>
                    <a:pt x="160" y="747"/>
                    <a:pt x="388" y="747"/>
                  </a:cubicBezTo>
                  <a:cubicBezTo>
                    <a:pt x="423" y="747"/>
                    <a:pt x="461" y="742"/>
                    <a:pt x="496" y="732"/>
                  </a:cubicBezTo>
                  <a:cubicBezTo>
                    <a:pt x="813" y="646"/>
                    <a:pt x="732" y="337"/>
                    <a:pt x="729" y="322"/>
                  </a:cubicBezTo>
                  <a:lnTo>
                    <a:pt x="64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127;p52"/>
            <p:cNvSpPr/>
            <p:nvPr/>
          </p:nvSpPr>
          <p:spPr>
            <a:xfrm>
              <a:off x="642650" y="1982900"/>
              <a:ext cx="20225" cy="18650"/>
            </a:xfrm>
            <a:custGeom>
              <a:avLst/>
              <a:gdLst/>
              <a:ahLst/>
              <a:cxnLst/>
              <a:rect l="l" t="t" r="r" b="b"/>
              <a:pathLst>
                <a:path w="809" h="746" extrusionOk="0">
                  <a:moveTo>
                    <a:pt x="386" y="1"/>
                  </a:moveTo>
                  <a:cubicBezTo>
                    <a:pt x="155" y="1"/>
                    <a:pt x="87" y="241"/>
                    <a:pt x="84" y="254"/>
                  </a:cubicBezTo>
                  <a:lnTo>
                    <a:pt x="1" y="575"/>
                  </a:lnTo>
                  <a:lnTo>
                    <a:pt x="644" y="745"/>
                  </a:lnTo>
                  <a:lnTo>
                    <a:pt x="730" y="424"/>
                  </a:lnTo>
                  <a:cubicBezTo>
                    <a:pt x="732" y="408"/>
                    <a:pt x="808" y="100"/>
                    <a:pt x="492" y="16"/>
                  </a:cubicBezTo>
                  <a:cubicBezTo>
                    <a:pt x="457" y="6"/>
                    <a:pt x="421" y="1"/>
                    <a:pt x="386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128;p52"/>
            <p:cNvSpPr/>
            <p:nvPr/>
          </p:nvSpPr>
          <p:spPr>
            <a:xfrm>
              <a:off x="562150" y="1744300"/>
              <a:ext cx="246875" cy="302500"/>
            </a:xfrm>
            <a:custGeom>
              <a:avLst/>
              <a:gdLst/>
              <a:ahLst/>
              <a:cxnLst/>
              <a:rect l="l" t="t" r="r" b="b"/>
              <a:pathLst>
                <a:path w="9875" h="12100" extrusionOk="0">
                  <a:moveTo>
                    <a:pt x="4935" y="380"/>
                  </a:moveTo>
                  <a:cubicBezTo>
                    <a:pt x="5305" y="380"/>
                    <a:pt x="5677" y="426"/>
                    <a:pt x="6041" y="519"/>
                  </a:cubicBezTo>
                  <a:lnTo>
                    <a:pt x="6044" y="519"/>
                  </a:lnTo>
                  <a:lnTo>
                    <a:pt x="5661" y="1975"/>
                  </a:lnTo>
                  <a:cubicBezTo>
                    <a:pt x="5420" y="1915"/>
                    <a:pt x="5175" y="1885"/>
                    <a:pt x="4931" y="1885"/>
                  </a:cubicBezTo>
                  <a:cubicBezTo>
                    <a:pt x="4419" y="1885"/>
                    <a:pt x="3912" y="2016"/>
                    <a:pt x="3459" y="2274"/>
                  </a:cubicBezTo>
                  <a:lnTo>
                    <a:pt x="2702" y="975"/>
                  </a:lnTo>
                  <a:cubicBezTo>
                    <a:pt x="3388" y="582"/>
                    <a:pt x="4158" y="380"/>
                    <a:pt x="4935" y="380"/>
                  </a:cubicBezTo>
                  <a:close/>
                  <a:moveTo>
                    <a:pt x="6135" y="547"/>
                  </a:moveTo>
                  <a:cubicBezTo>
                    <a:pt x="7261" y="851"/>
                    <a:pt x="8223" y="1583"/>
                    <a:pt x="8821" y="2585"/>
                  </a:cubicBezTo>
                  <a:lnTo>
                    <a:pt x="7522" y="3345"/>
                  </a:lnTo>
                  <a:cubicBezTo>
                    <a:pt x="7125" y="2689"/>
                    <a:pt x="6492" y="2208"/>
                    <a:pt x="5753" y="2003"/>
                  </a:cubicBezTo>
                  <a:lnTo>
                    <a:pt x="6135" y="547"/>
                  </a:lnTo>
                  <a:close/>
                  <a:moveTo>
                    <a:pt x="4934" y="1982"/>
                  </a:moveTo>
                  <a:cubicBezTo>
                    <a:pt x="5169" y="1982"/>
                    <a:pt x="5404" y="2011"/>
                    <a:pt x="5636" y="2069"/>
                  </a:cubicBezTo>
                  <a:lnTo>
                    <a:pt x="5155" y="3894"/>
                  </a:lnTo>
                  <a:cubicBezTo>
                    <a:pt x="5084" y="3876"/>
                    <a:pt x="5011" y="3869"/>
                    <a:pt x="4937" y="3869"/>
                  </a:cubicBezTo>
                  <a:cubicBezTo>
                    <a:pt x="4770" y="3869"/>
                    <a:pt x="4606" y="3909"/>
                    <a:pt x="4456" y="3985"/>
                  </a:cubicBezTo>
                  <a:lnTo>
                    <a:pt x="3507" y="2357"/>
                  </a:lnTo>
                  <a:cubicBezTo>
                    <a:pt x="3947" y="2110"/>
                    <a:pt x="4438" y="1982"/>
                    <a:pt x="4934" y="1982"/>
                  </a:cubicBezTo>
                  <a:close/>
                  <a:moveTo>
                    <a:pt x="2616" y="1023"/>
                  </a:moveTo>
                  <a:lnTo>
                    <a:pt x="3375" y="2324"/>
                  </a:lnTo>
                  <a:cubicBezTo>
                    <a:pt x="2720" y="2722"/>
                    <a:pt x="2239" y="3352"/>
                    <a:pt x="2031" y="4091"/>
                  </a:cubicBezTo>
                  <a:lnTo>
                    <a:pt x="575" y="3709"/>
                  </a:lnTo>
                  <a:cubicBezTo>
                    <a:pt x="882" y="2583"/>
                    <a:pt x="1613" y="1621"/>
                    <a:pt x="2616" y="1023"/>
                  </a:cubicBezTo>
                  <a:close/>
                  <a:moveTo>
                    <a:pt x="5730" y="2091"/>
                  </a:moveTo>
                  <a:cubicBezTo>
                    <a:pt x="6444" y="2291"/>
                    <a:pt x="7054" y="2757"/>
                    <a:pt x="7439" y="3393"/>
                  </a:cubicBezTo>
                  <a:lnTo>
                    <a:pt x="5811" y="4345"/>
                  </a:lnTo>
                  <a:cubicBezTo>
                    <a:pt x="5679" y="4140"/>
                    <a:pt x="5479" y="3988"/>
                    <a:pt x="5249" y="3917"/>
                  </a:cubicBezTo>
                  <a:lnTo>
                    <a:pt x="5730" y="2091"/>
                  </a:lnTo>
                  <a:close/>
                  <a:moveTo>
                    <a:pt x="3423" y="2408"/>
                  </a:moveTo>
                  <a:lnTo>
                    <a:pt x="4373" y="4036"/>
                  </a:lnTo>
                  <a:cubicBezTo>
                    <a:pt x="4170" y="4167"/>
                    <a:pt x="4018" y="4365"/>
                    <a:pt x="3947" y="4598"/>
                  </a:cubicBezTo>
                  <a:lnTo>
                    <a:pt x="2122" y="4117"/>
                  </a:lnTo>
                  <a:cubicBezTo>
                    <a:pt x="2325" y="3403"/>
                    <a:pt x="2788" y="2793"/>
                    <a:pt x="3423" y="2408"/>
                  </a:cubicBezTo>
                  <a:close/>
                  <a:moveTo>
                    <a:pt x="7487" y="3476"/>
                  </a:moveTo>
                  <a:cubicBezTo>
                    <a:pt x="7851" y="4121"/>
                    <a:pt x="7955" y="4882"/>
                    <a:pt x="7776" y="5602"/>
                  </a:cubicBezTo>
                  <a:lnTo>
                    <a:pt x="7776" y="5602"/>
                  </a:lnTo>
                  <a:lnTo>
                    <a:pt x="5953" y="5124"/>
                  </a:lnTo>
                  <a:cubicBezTo>
                    <a:pt x="6003" y="4886"/>
                    <a:pt x="5970" y="4638"/>
                    <a:pt x="5856" y="4426"/>
                  </a:cubicBezTo>
                  <a:lnTo>
                    <a:pt x="7487" y="3476"/>
                  </a:lnTo>
                  <a:close/>
                  <a:moveTo>
                    <a:pt x="8869" y="2666"/>
                  </a:moveTo>
                  <a:cubicBezTo>
                    <a:pt x="9449" y="3681"/>
                    <a:pt x="9613" y="4881"/>
                    <a:pt x="9325" y="6013"/>
                  </a:cubicBezTo>
                  <a:lnTo>
                    <a:pt x="9325" y="6011"/>
                  </a:lnTo>
                  <a:lnTo>
                    <a:pt x="7869" y="5628"/>
                  </a:lnTo>
                  <a:cubicBezTo>
                    <a:pt x="8054" y="4881"/>
                    <a:pt x="7945" y="4094"/>
                    <a:pt x="7568" y="3426"/>
                  </a:cubicBezTo>
                  <a:lnTo>
                    <a:pt x="8869" y="2666"/>
                  </a:lnTo>
                  <a:close/>
                  <a:moveTo>
                    <a:pt x="2099" y="4208"/>
                  </a:moveTo>
                  <a:lnTo>
                    <a:pt x="3922" y="4689"/>
                  </a:lnTo>
                  <a:cubicBezTo>
                    <a:pt x="3871" y="4924"/>
                    <a:pt x="3904" y="5173"/>
                    <a:pt x="4018" y="5385"/>
                  </a:cubicBezTo>
                  <a:lnTo>
                    <a:pt x="2388" y="6337"/>
                  </a:lnTo>
                  <a:cubicBezTo>
                    <a:pt x="2023" y="5692"/>
                    <a:pt x="1920" y="4929"/>
                    <a:pt x="2099" y="4208"/>
                  </a:cubicBezTo>
                  <a:close/>
                  <a:moveTo>
                    <a:pt x="550" y="3803"/>
                  </a:moveTo>
                  <a:lnTo>
                    <a:pt x="2006" y="4185"/>
                  </a:lnTo>
                  <a:cubicBezTo>
                    <a:pt x="1821" y="4929"/>
                    <a:pt x="1927" y="5717"/>
                    <a:pt x="2304" y="6385"/>
                  </a:cubicBezTo>
                  <a:lnTo>
                    <a:pt x="1006" y="7145"/>
                  </a:lnTo>
                  <a:cubicBezTo>
                    <a:pt x="428" y="6129"/>
                    <a:pt x="266" y="4932"/>
                    <a:pt x="550" y="3803"/>
                  </a:cubicBezTo>
                  <a:close/>
                  <a:moveTo>
                    <a:pt x="5927" y="5218"/>
                  </a:moveTo>
                  <a:lnTo>
                    <a:pt x="7750" y="5697"/>
                  </a:lnTo>
                  <a:cubicBezTo>
                    <a:pt x="7588" y="6279"/>
                    <a:pt x="7249" y="6793"/>
                    <a:pt x="6780" y="7175"/>
                  </a:cubicBezTo>
                  <a:lnTo>
                    <a:pt x="5659" y="5651"/>
                  </a:lnTo>
                  <a:cubicBezTo>
                    <a:pt x="5783" y="5532"/>
                    <a:pt x="5874" y="5383"/>
                    <a:pt x="5927" y="5218"/>
                  </a:cubicBezTo>
                  <a:close/>
                  <a:moveTo>
                    <a:pt x="4066" y="5471"/>
                  </a:moveTo>
                  <a:cubicBezTo>
                    <a:pt x="4109" y="5537"/>
                    <a:pt x="4158" y="5595"/>
                    <a:pt x="4213" y="5648"/>
                  </a:cubicBezTo>
                  <a:lnTo>
                    <a:pt x="3089" y="7178"/>
                  </a:lnTo>
                  <a:cubicBezTo>
                    <a:pt x="2831" y="6965"/>
                    <a:pt x="2608" y="6709"/>
                    <a:pt x="2436" y="6421"/>
                  </a:cubicBezTo>
                  <a:lnTo>
                    <a:pt x="4066" y="5471"/>
                  </a:lnTo>
                  <a:close/>
                  <a:moveTo>
                    <a:pt x="5892" y="6446"/>
                  </a:moveTo>
                  <a:lnTo>
                    <a:pt x="6550" y="7342"/>
                  </a:lnTo>
                  <a:cubicBezTo>
                    <a:pt x="6520" y="7365"/>
                    <a:pt x="6487" y="7385"/>
                    <a:pt x="6451" y="7405"/>
                  </a:cubicBezTo>
                  <a:lnTo>
                    <a:pt x="5892" y="6446"/>
                  </a:lnTo>
                  <a:close/>
                  <a:moveTo>
                    <a:pt x="4446" y="5818"/>
                  </a:moveTo>
                  <a:cubicBezTo>
                    <a:pt x="4504" y="5851"/>
                    <a:pt x="4565" y="5876"/>
                    <a:pt x="4626" y="5897"/>
                  </a:cubicBezTo>
                  <a:lnTo>
                    <a:pt x="4628" y="5897"/>
                  </a:lnTo>
                  <a:lnTo>
                    <a:pt x="4147" y="7722"/>
                  </a:lnTo>
                  <a:cubicBezTo>
                    <a:pt x="3854" y="7641"/>
                    <a:pt x="3578" y="7512"/>
                    <a:pt x="3325" y="7345"/>
                  </a:cubicBezTo>
                  <a:lnTo>
                    <a:pt x="4446" y="5818"/>
                  </a:lnTo>
                  <a:close/>
                  <a:moveTo>
                    <a:pt x="4720" y="5922"/>
                  </a:moveTo>
                  <a:cubicBezTo>
                    <a:pt x="4745" y="5927"/>
                    <a:pt x="4768" y="5929"/>
                    <a:pt x="4793" y="5935"/>
                  </a:cubicBezTo>
                  <a:lnTo>
                    <a:pt x="4793" y="7828"/>
                  </a:lnTo>
                  <a:cubicBezTo>
                    <a:pt x="4606" y="7818"/>
                    <a:pt x="4421" y="7790"/>
                    <a:pt x="4239" y="7747"/>
                  </a:cubicBezTo>
                  <a:lnTo>
                    <a:pt x="4720" y="5922"/>
                  </a:lnTo>
                  <a:close/>
                  <a:moveTo>
                    <a:pt x="5421" y="5826"/>
                  </a:moveTo>
                  <a:lnTo>
                    <a:pt x="6370" y="7456"/>
                  </a:lnTo>
                  <a:cubicBezTo>
                    <a:pt x="5975" y="7676"/>
                    <a:pt x="5535" y="7805"/>
                    <a:pt x="5082" y="7828"/>
                  </a:cubicBezTo>
                  <a:lnTo>
                    <a:pt x="5082" y="5935"/>
                  </a:lnTo>
                  <a:cubicBezTo>
                    <a:pt x="5201" y="5917"/>
                    <a:pt x="5315" y="5881"/>
                    <a:pt x="5421" y="5826"/>
                  </a:cubicBezTo>
                  <a:close/>
                  <a:moveTo>
                    <a:pt x="3269" y="7423"/>
                  </a:moveTo>
                  <a:cubicBezTo>
                    <a:pt x="3530" y="7598"/>
                    <a:pt x="3818" y="7730"/>
                    <a:pt x="4125" y="7813"/>
                  </a:cubicBezTo>
                  <a:lnTo>
                    <a:pt x="3740" y="9269"/>
                  </a:lnTo>
                  <a:cubicBezTo>
                    <a:pt x="3284" y="9145"/>
                    <a:pt x="2849" y="8950"/>
                    <a:pt x="2454" y="8689"/>
                  </a:cubicBezTo>
                  <a:lnTo>
                    <a:pt x="2228" y="8998"/>
                  </a:lnTo>
                  <a:cubicBezTo>
                    <a:pt x="2578" y="9228"/>
                    <a:pt x="2955" y="9413"/>
                    <a:pt x="3352" y="9547"/>
                  </a:cubicBezTo>
                  <a:cubicBezTo>
                    <a:pt x="3423" y="9484"/>
                    <a:pt x="3514" y="9449"/>
                    <a:pt x="3608" y="9449"/>
                  </a:cubicBezTo>
                  <a:cubicBezTo>
                    <a:pt x="3651" y="9449"/>
                    <a:pt x="3697" y="9454"/>
                    <a:pt x="3737" y="9466"/>
                  </a:cubicBezTo>
                  <a:cubicBezTo>
                    <a:pt x="3915" y="9512"/>
                    <a:pt x="3998" y="9618"/>
                    <a:pt x="4036" y="9730"/>
                  </a:cubicBezTo>
                  <a:cubicBezTo>
                    <a:pt x="4254" y="9770"/>
                    <a:pt x="4477" y="9795"/>
                    <a:pt x="4699" y="9806"/>
                  </a:cubicBezTo>
                  <a:lnTo>
                    <a:pt x="4699" y="9426"/>
                  </a:lnTo>
                  <a:cubicBezTo>
                    <a:pt x="4406" y="9411"/>
                    <a:pt x="4117" y="9365"/>
                    <a:pt x="3833" y="9294"/>
                  </a:cubicBezTo>
                  <a:lnTo>
                    <a:pt x="4216" y="7838"/>
                  </a:lnTo>
                  <a:cubicBezTo>
                    <a:pt x="4406" y="7887"/>
                    <a:pt x="4601" y="7914"/>
                    <a:pt x="4793" y="7924"/>
                  </a:cubicBezTo>
                  <a:lnTo>
                    <a:pt x="4793" y="11241"/>
                  </a:lnTo>
                  <a:lnTo>
                    <a:pt x="459" y="11241"/>
                  </a:lnTo>
                  <a:lnTo>
                    <a:pt x="2092" y="9021"/>
                  </a:lnTo>
                  <a:lnTo>
                    <a:pt x="2117" y="8985"/>
                  </a:lnTo>
                  <a:lnTo>
                    <a:pt x="2120" y="8980"/>
                  </a:lnTo>
                  <a:lnTo>
                    <a:pt x="2406" y="8595"/>
                  </a:lnTo>
                  <a:lnTo>
                    <a:pt x="3269" y="7423"/>
                  </a:lnTo>
                  <a:close/>
                  <a:moveTo>
                    <a:pt x="6606" y="7421"/>
                  </a:moveTo>
                  <a:lnTo>
                    <a:pt x="9416" y="11241"/>
                  </a:lnTo>
                  <a:lnTo>
                    <a:pt x="5082" y="11241"/>
                  </a:lnTo>
                  <a:lnTo>
                    <a:pt x="5082" y="7924"/>
                  </a:lnTo>
                  <a:cubicBezTo>
                    <a:pt x="5550" y="7902"/>
                    <a:pt x="6008" y="7770"/>
                    <a:pt x="6416" y="7540"/>
                  </a:cubicBezTo>
                  <a:lnTo>
                    <a:pt x="7175" y="8841"/>
                  </a:lnTo>
                  <a:cubicBezTo>
                    <a:pt x="6563" y="9188"/>
                    <a:pt x="5879" y="9388"/>
                    <a:pt x="5178" y="9426"/>
                  </a:cubicBezTo>
                  <a:lnTo>
                    <a:pt x="5178" y="9808"/>
                  </a:lnTo>
                  <a:cubicBezTo>
                    <a:pt x="5413" y="9795"/>
                    <a:pt x="5649" y="9768"/>
                    <a:pt x="5882" y="9722"/>
                  </a:cubicBezTo>
                  <a:cubicBezTo>
                    <a:pt x="5917" y="9611"/>
                    <a:pt x="6003" y="9504"/>
                    <a:pt x="6178" y="9456"/>
                  </a:cubicBezTo>
                  <a:cubicBezTo>
                    <a:pt x="6221" y="9444"/>
                    <a:pt x="6266" y="9436"/>
                    <a:pt x="6312" y="9436"/>
                  </a:cubicBezTo>
                  <a:cubicBezTo>
                    <a:pt x="6406" y="9436"/>
                    <a:pt x="6494" y="9471"/>
                    <a:pt x="6565" y="9535"/>
                  </a:cubicBezTo>
                  <a:cubicBezTo>
                    <a:pt x="6945" y="9400"/>
                    <a:pt x="7307" y="9218"/>
                    <a:pt x="7646" y="8995"/>
                  </a:cubicBezTo>
                  <a:lnTo>
                    <a:pt x="7421" y="8689"/>
                  </a:lnTo>
                  <a:cubicBezTo>
                    <a:pt x="7368" y="8724"/>
                    <a:pt x="7312" y="8757"/>
                    <a:pt x="7256" y="8790"/>
                  </a:cubicBezTo>
                  <a:lnTo>
                    <a:pt x="6499" y="7489"/>
                  </a:lnTo>
                  <a:cubicBezTo>
                    <a:pt x="6535" y="7469"/>
                    <a:pt x="6570" y="7446"/>
                    <a:pt x="6606" y="7421"/>
                  </a:cubicBezTo>
                  <a:close/>
                  <a:moveTo>
                    <a:pt x="4934" y="1"/>
                  </a:moveTo>
                  <a:cubicBezTo>
                    <a:pt x="4618" y="1"/>
                    <a:pt x="4302" y="32"/>
                    <a:pt x="3990" y="94"/>
                  </a:cubicBezTo>
                  <a:cubicBezTo>
                    <a:pt x="3955" y="205"/>
                    <a:pt x="3871" y="312"/>
                    <a:pt x="3694" y="360"/>
                  </a:cubicBezTo>
                  <a:cubicBezTo>
                    <a:pt x="3651" y="370"/>
                    <a:pt x="3606" y="377"/>
                    <a:pt x="3563" y="377"/>
                  </a:cubicBezTo>
                  <a:cubicBezTo>
                    <a:pt x="3469" y="377"/>
                    <a:pt x="3378" y="345"/>
                    <a:pt x="3309" y="281"/>
                  </a:cubicBezTo>
                  <a:cubicBezTo>
                    <a:pt x="2722" y="486"/>
                    <a:pt x="2180" y="803"/>
                    <a:pt x="1712" y="1210"/>
                  </a:cubicBezTo>
                  <a:cubicBezTo>
                    <a:pt x="1737" y="1324"/>
                    <a:pt x="1717" y="1458"/>
                    <a:pt x="1588" y="1588"/>
                  </a:cubicBezTo>
                  <a:cubicBezTo>
                    <a:pt x="1514" y="1671"/>
                    <a:pt x="1406" y="1719"/>
                    <a:pt x="1294" y="1722"/>
                  </a:cubicBezTo>
                  <a:cubicBezTo>
                    <a:pt x="1266" y="1722"/>
                    <a:pt x="1241" y="1719"/>
                    <a:pt x="1216" y="1712"/>
                  </a:cubicBezTo>
                  <a:cubicBezTo>
                    <a:pt x="808" y="2185"/>
                    <a:pt x="497" y="2729"/>
                    <a:pt x="297" y="3317"/>
                  </a:cubicBezTo>
                  <a:cubicBezTo>
                    <a:pt x="375" y="3405"/>
                    <a:pt x="423" y="3532"/>
                    <a:pt x="378" y="3707"/>
                  </a:cubicBezTo>
                  <a:cubicBezTo>
                    <a:pt x="330" y="3889"/>
                    <a:pt x="221" y="3970"/>
                    <a:pt x="117" y="4003"/>
                  </a:cubicBezTo>
                  <a:cubicBezTo>
                    <a:pt x="0" y="4613"/>
                    <a:pt x="3" y="5241"/>
                    <a:pt x="125" y="5851"/>
                  </a:cubicBezTo>
                  <a:cubicBezTo>
                    <a:pt x="228" y="5884"/>
                    <a:pt x="340" y="5962"/>
                    <a:pt x="388" y="6147"/>
                  </a:cubicBezTo>
                  <a:cubicBezTo>
                    <a:pt x="436" y="6319"/>
                    <a:pt x="388" y="6446"/>
                    <a:pt x="312" y="6532"/>
                  </a:cubicBezTo>
                  <a:cubicBezTo>
                    <a:pt x="517" y="7122"/>
                    <a:pt x="833" y="7664"/>
                    <a:pt x="1244" y="8132"/>
                  </a:cubicBezTo>
                  <a:cubicBezTo>
                    <a:pt x="1271" y="8124"/>
                    <a:pt x="1299" y="8122"/>
                    <a:pt x="1327" y="8122"/>
                  </a:cubicBezTo>
                  <a:cubicBezTo>
                    <a:pt x="1438" y="8124"/>
                    <a:pt x="1542" y="8173"/>
                    <a:pt x="1618" y="8254"/>
                  </a:cubicBezTo>
                  <a:cubicBezTo>
                    <a:pt x="1747" y="8383"/>
                    <a:pt x="1768" y="8517"/>
                    <a:pt x="1745" y="8631"/>
                  </a:cubicBezTo>
                  <a:cubicBezTo>
                    <a:pt x="1775" y="8659"/>
                    <a:pt x="1808" y="8684"/>
                    <a:pt x="1841" y="8712"/>
                  </a:cubicBezTo>
                  <a:lnTo>
                    <a:pt x="2066" y="8406"/>
                  </a:lnTo>
                  <a:cubicBezTo>
                    <a:pt x="1664" y="8074"/>
                    <a:pt x="1322" y="7674"/>
                    <a:pt x="1054" y="7226"/>
                  </a:cubicBezTo>
                  <a:lnTo>
                    <a:pt x="2352" y="6469"/>
                  </a:lnTo>
                  <a:cubicBezTo>
                    <a:pt x="2532" y="6767"/>
                    <a:pt x="2763" y="7031"/>
                    <a:pt x="3033" y="7251"/>
                  </a:cubicBezTo>
                  <a:lnTo>
                    <a:pt x="2170" y="8426"/>
                  </a:lnTo>
                  <a:lnTo>
                    <a:pt x="1859" y="8851"/>
                  </a:lnTo>
                  <a:lnTo>
                    <a:pt x="56" y="11302"/>
                  </a:lnTo>
                  <a:cubicBezTo>
                    <a:pt x="49" y="11312"/>
                    <a:pt x="44" y="11322"/>
                    <a:pt x="41" y="11332"/>
                  </a:cubicBezTo>
                  <a:cubicBezTo>
                    <a:pt x="36" y="11342"/>
                    <a:pt x="33" y="11352"/>
                    <a:pt x="33" y="11363"/>
                  </a:cubicBezTo>
                  <a:lnTo>
                    <a:pt x="31" y="11383"/>
                  </a:lnTo>
                  <a:lnTo>
                    <a:pt x="31" y="11955"/>
                  </a:lnTo>
                  <a:cubicBezTo>
                    <a:pt x="31" y="12033"/>
                    <a:pt x="94" y="12099"/>
                    <a:pt x="175" y="12099"/>
                  </a:cubicBezTo>
                  <a:lnTo>
                    <a:pt x="9699" y="12099"/>
                  </a:lnTo>
                  <a:cubicBezTo>
                    <a:pt x="9780" y="12099"/>
                    <a:pt x="9844" y="12033"/>
                    <a:pt x="9844" y="11955"/>
                  </a:cubicBezTo>
                  <a:lnTo>
                    <a:pt x="9844" y="11373"/>
                  </a:lnTo>
                  <a:cubicBezTo>
                    <a:pt x="9841" y="11363"/>
                    <a:pt x="9839" y="11352"/>
                    <a:pt x="9839" y="11345"/>
                  </a:cubicBezTo>
                  <a:lnTo>
                    <a:pt x="9834" y="11332"/>
                  </a:lnTo>
                  <a:cubicBezTo>
                    <a:pt x="9829" y="11322"/>
                    <a:pt x="9824" y="11309"/>
                    <a:pt x="9816" y="11302"/>
                  </a:cubicBezTo>
                  <a:lnTo>
                    <a:pt x="9808" y="11289"/>
                  </a:lnTo>
                  <a:lnTo>
                    <a:pt x="6839" y="7251"/>
                  </a:lnTo>
                  <a:cubicBezTo>
                    <a:pt x="7325" y="6859"/>
                    <a:pt x="7674" y="6324"/>
                    <a:pt x="7844" y="5722"/>
                  </a:cubicBezTo>
                  <a:lnTo>
                    <a:pt x="9299" y="6104"/>
                  </a:lnTo>
                  <a:cubicBezTo>
                    <a:pt x="9054" y="7008"/>
                    <a:pt x="8532" y="7813"/>
                    <a:pt x="7806" y="8406"/>
                  </a:cubicBezTo>
                  <a:lnTo>
                    <a:pt x="8031" y="8712"/>
                  </a:lnTo>
                  <a:cubicBezTo>
                    <a:pt x="8074" y="8676"/>
                    <a:pt x="8117" y="8638"/>
                    <a:pt x="8160" y="8603"/>
                  </a:cubicBezTo>
                  <a:cubicBezTo>
                    <a:pt x="8137" y="8489"/>
                    <a:pt x="8155" y="8355"/>
                    <a:pt x="8284" y="8226"/>
                  </a:cubicBezTo>
                  <a:cubicBezTo>
                    <a:pt x="8360" y="8142"/>
                    <a:pt x="8467" y="8094"/>
                    <a:pt x="8578" y="8092"/>
                  </a:cubicBezTo>
                  <a:cubicBezTo>
                    <a:pt x="8606" y="8092"/>
                    <a:pt x="8634" y="8094"/>
                    <a:pt x="8659" y="8102"/>
                  </a:cubicBezTo>
                  <a:cubicBezTo>
                    <a:pt x="9064" y="7628"/>
                    <a:pt x="9375" y="7084"/>
                    <a:pt x="9578" y="6497"/>
                  </a:cubicBezTo>
                  <a:cubicBezTo>
                    <a:pt x="9499" y="6411"/>
                    <a:pt x="9449" y="6284"/>
                    <a:pt x="9494" y="6109"/>
                  </a:cubicBezTo>
                  <a:cubicBezTo>
                    <a:pt x="9543" y="5924"/>
                    <a:pt x="9651" y="5843"/>
                    <a:pt x="9758" y="5810"/>
                  </a:cubicBezTo>
                  <a:cubicBezTo>
                    <a:pt x="9874" y="5200"/>
                    <a:pt x="9869" y="4572"/>
                    <a:pt x="9748" y="3962"/>
                  </a:cubicBezTo>
                  <a:cubicBezTo>
                    <a:pt x="9646" y="3929"/>
                    <a:pt x="9535" y="3851"/>
                    <a:pt x="9484" y="3666"/>
                  </a:cubicBezTo>
                  <a:cubicBezTo>
                    <a:pt x="9436" y="3491"/>
                    <a:pt x="9484" y="3365"/>
                    <a:pt x="9563" y="3279"/>
                  </a:cubicBezTo>
                  <a:cubicBezTo>
                    <a:pt x="9355" y="2691"/>
                    <a:pt x="9039" y="2150"/>
                    <a:pt x="8631" y="1681"/>
                  </a:cubicBezTo>
                  <a:cubicBezTo>
                    <a:pt x="8603" y="1686"/>
                    <a:pt x="8575" y="1691"/>
                    <a:pt x="8548" y="1691"/>
                  </a:cubicBezTo>
                  <a:cubicBezTo>
                    <a:pt x="8436" y="1689"/>
                    <a:pt x="8330" y="1641"/>
                    <a:pt x="8254" y="1560"/>
                  </a:cubicBezTo>
                  <a:cubicBezTo>
                    <a:pt x="8125" y="1433"/>
                    <a:pt x="8104" y="1296"/>
                    <a:pt x="8127" y="1183"/>
                  </a:cubicBezTo>
                  <a:cubicBezTo>
                    <a:pt x="7656" y="777"/>
                    <a:pt x="7110" y="466"/>
                    <a:pt x="6520" y="266"/>
                  </a:cubicBezTo>
                  <a:cubicBezTo>
                    <a:pt x="6451" y="332"/>
                    <a:pt x="6360" y="367"/>
                    <a:pt x="6266" y="367"/>
                  </a:cubicBezTo>
                  <a:cubicBezTo>
                    <a:pt x="6221" y="367"/>
                    <a:pt x="6178" y="360"/>
                    <a:pt x="6135" y="347"/>
                  </a:cubicBezTo>
                  <a:cubicBezTo>
                    <a:pt x="5960" y="301"/>
                    <a:pt x="5874" y="198"/>
                    <a:pt x="5839" y="86"/>
                  </a:cubicBezTo>
                  <a:cubicBezTo>
                    <a:pt x="5540" y="29"/>
                    <a:pt x="5237" y="1"/>
                    <a:pt x="4934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129;p52"/>
            <p:cNvSpPr/>
            <p:nvPr/>
          </p:nvSpPr>
          <p:spPr>
            <a:xfrm>
              <a:off x="765200" y="1948975"/>
              <a:ext cx="23500" cy="20350"/>
            </a:xfrm>
            <a:custGeom>
              <a:avLst/>
              <a:gdLst/>
              <a:ahLst/>
              <a:cxnLst/>
              <a:rect l="l" t="t" r="r" b="b"/>
              <a:pathLst>
                <a:path w="940" h="814" extrusionOk="0">
                  <a:moveTo>
                    <a:pt x="458" y="1"/>
                  </a:moveTo>
                  <a:cubicBezTo>
                    <a:pt x="370" y="3"/>
                    <a:pt x="289" y="41"/>
                    <a:pt x="231" y="107"/>
                  </a:cubicBezTo>
                  <a:cubicBezTo>
                    <a:pt x="0" y="340"/>
                    <a:pt x="223" y="568"/>
                    <a:pt x="233" y="578"/>
                  </a:cubicBezTo>
                  <a:lnTo>
                    <a:pt x="471" y="813"/>
                  </a:lnTo>
                  <a:lnTo>
                    <a:pt x="939" y="340"/>
                  </a:lnTo>
                  <a:lnTo>
                    <a:pt x="701" y="105"/>
                  </a:lnTo>
                  <a:cubicBezTo>
                    <a:pt x="701" y="105"/>
                    <a:pt x="595" y="1"/>
                    <a:pt x="458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130;p52"/>
            <p:cNvSpPr/>
            <p:nvPr/>
          </p:nvSpPr>
          <p:spPr>
            <a:xfrm>
              <a:off x="799750" y="1891375"/>
              <a:ext cx="20350" cy="18525"/>
            </a:xfrm>
            <a:custGeom>
              <a:avLst/>
              <a:gdLst/>
              <a:ahLst/>
              <a:cxnLst/>
              <a:rect l="l" t="t" r="r" b="b"/>
              <a:pathLst>
                <a:path w="814" h="741" extrusionOk="0">
                  <a:moveTo>
                    <a:pt x="398" y="1"/>
                  </a:moveTo>
                  <a:cubicBezTo>
                    <a:pt x="287" y="1"/>
                    <a:pt x="140" y="44"/>
                    <a:pt x="84" y="249"/>
                  </a:cubicBezTo>
                  <a:cubicBezTo>
                    <a:pt x="1" y="565"/>
                    <a:pt x="309" y="652"/>
                    <a:pt x="322" y="654"/>
                  </a:cubicBezTo>
                  <a:lnTo>
                    <a:pt x="644" y="740"/>
                  </a:lnTo>
                  <a:lnTo>
                    <a:pt x="813" y="95"/>
                  </a:lnTo>
                  <a:lnTo>
                    <a:pt x="492" y="11"/>
                  </a:lnTo>
                  <a:cubicBezTo>
                    <a:pt x="461" y="3"/>
                    <a:pt x="431" y="1"/>
                    <a:pt x="398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31;p52"/>
            <p:cNvSpPr/>
            <p:nvPr/>
          </p:nvSpPr>
          <p:spPr>
            <a:xfrm>
              <a:off x="709300" y="1982650"/>
              <a:ext cx="20350" cy="18625"/>
            </a:xfrm>
            <a:custGeom>
              <a:avLst/>
              <a:gdLst/>
              <a:ahLst/>
              <a:cxnLst/>
              <a:rect l="l" t="t" r="r" b="b"/>
              <a:pathLst>
                <a:path w="814" h="745" extrusionOk="0">
                  <a:moveTo>
                    <a:pt x="424" y="1"/>
                  </a:moveTo>
                  <a:cubicBezTo>
                    <a:pt x="388" y="1"/>
                    <a:pt x="353" y="6"/>
                    <a:pt x="317" y="16"/>
                  </a:cubicBezTo>
                  <a:cubicBezTo>
                    <a:pt x="1" y="102"/>
                    <a:pt x="79" y="411"/>
                    <a:pt x="82" y="423"/>
                  </a:cubicBezTo>
                  <a:lnTo>
                    <a:pt x="170" y="745"/>
                  </a:lnTo>
                  <a:lnTo>
                    <a:pt x="813" y="570"/>
                  </a:lnTo>
                  <a:lnTo>
                    <a:pt x="725" y="249"/>
                  </a:lnTo>
                  <a:cubicBezTo>
                    <a:pt x="722" y="239"/>
                    <a:pt x="654" y="1"/>
                    <a:pt x="424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32;p52"/>
            <p:cNvSpPr/>
            <p:nvPr/>
          </p:nvSpPr>
          <p:spPr>
            <a:xfrm>
              <a:off x="981200" y="1798525"/>
              <a:ext cx="288600" cy="204400"/>
            </a:xfrm>
            <a:custGeom>
              <a:avLst/>
              <a:gdLst/>
              <a:ahLst/>
              <a:cxnLst/>
              <a:rect l="l" t="t" r="r" b="b"/>
              <a:pathLst>
                <a:path w="11544" h="8176" extrusionOk="0">
                  <a:moveTo>
                    <a:pt x="6280" y="2968"/>
                  </a:moveTo>
                  <a:lnTo>
                    <a:pt x="6280" y="4596"/>
                  </a:lnTo>
                  <a:lnTo>
                    <a:pt x="5264" y="4596"/>
                  </a:lnTo>
                  <a:lnTo>
                    <a:pt x="5264" y="2968"/>
                  </a:lnTo>
                  <a:close/>
                  <a:moveTo>
                    <a:pt x="6280" y="5421"/>
                  </a:moveTo>
                  <a:lnTo>
                    <a:pt x="6280" y="7049"/>
                  </a:lnTo>
                  <a:lnTo>
                    <a:pt x="5264" y="7049"/>
                  </a:lnTo>
                  <a:lnTo>
                    <a:pt x="5264" y="5421"/>
                  </a:lnTo>
                  <a:close/>
                  <a:moveTo>
                    <a:pt x="1" y="1"/>
                  </a:moveTo>
                  <a:lnTo>
                    <a:pt x="1" y="1130"/>
                  </a:lnTo>
                  <a:lnTo>
                    <a:pt x="920" y="1130"/>
                  </a:lnTo>
                  <a:lnTo>
                    <a:pt x="920" y="1436"/>
                  </a:lnTo>
                  <a:lnTo>
                    <a:pt x="2755" y="1436"/>
                  </a:lnTo>
                  <a:lnTo>
                    <a:pt x="2755" y="8176"/>
                  </a:lnTo>
                  <a:lnTo>
                    <a:pt x="3578" y="8176"/>
                  </a:lnTo>
                  <a:lnTo>
                    <a:pt x="3578" y="2145"/>
                  </a:lnTo>
                  <a:lnTo>
                    <a:pt x="3272" y="2145"/>
                  </a:lnTo>
                  <a:lnTo>
                    <a:pt x="3272" y="1436"/>
                  </a:lnTo>
                  <a:lnTo>
                    <a:pt x="4900" y="1436"/>
                  </a:lnTo>
                  <a:lnTo>
                    <a:pt x="4900" y="2145"/>
                  </a:lnTo>
                  <a:lnTo>
                    <a:pt x="4593" y="2145"/>
                  </a:lnTo>
                  <a:lnTo>
                    <a:pt x="4593" y="8176"/>
                  </a:lnTo>
                  <a:lnTo>
                    <a:pt x="6950" y="8176"/>
                  </a:lnTo>
                  <a:lnTo>
                    <a:pt x="6950" y="2145"/>
                  </a:lnTo>
                  <a:lnTo>
                    <a:pt x="6644" y="2145"/>
                  </a:lnTo>
                  <a:lnTo>
                    <a:pt x="6644" y="1436"/>
                  </a:lnTo>
                  <a:lnTo>
                    <a:pt x="8272" y="1436"/>
                  </a:lnTo>
                  <a:lnTo>
                    <a:pt x="8272" y="2145"/>
                  </a:lnTo>
                  <a:lnTo>
                    <a:pt x="7966" y="2145"/>
                  </a:lnTo>
                  <a:lnTo>
                    <a:pt x="7966" y="8176"/>
                  </a:lnTo>
                  <a:lnTo>
                    <a:pt x="8789" y="8176"/>
                  </a:lnTo>
                  <a:lnTo>
                    <a:pt x="8789" y="1436"/>
                  </a:lnTo>
                  <a:lnTo>
                    <a:pt x="10627" y="1436"/>
                  </a:lnTo>
                  <a:lnTo>
                    <a:pt x="10627" y="1130"/>
                  </a:lnTo>
                  <a:lnTo>
                    <a:pt x="11543" y="1130"/>
                  </a:lnTo>
                  <a:lnTo>
                    <a:pt x="11543" y="1"/>
                  </a:lnTo>
                  <a:lnTo>
                    <a:pt x="10720" y="1"/>
                  </a:lnTo>
                  <a:lnTo>
                    <a:pt x="10720" y="406"/>
                  </a:lnTo>
                  <a:lnTo>
                    <a:pt x="11029" y="533"/>
                  </a:lnTo>
                  <a:lnTo>
                    <a:pt x="11029" y="920"/>
                  </a:lnTo>
                  <a:lnTo>
                    <a:pt x="517" y="920"/>
                  </a:lnTo>
                  <a:lnTo>
                    <a:pt x="517" y="533"/>
                  </a:lnTo>
                  <a:lnTo>
                    <a:pt x="545" y="522"/>
                  </a:lnTo>
                  <a:lnTo>
                    <a:pt x="824" y="408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33;p52"/>
            <p:cNvSpPr/>
            <p:nvPr/>
          </p:nvSpPr>
          <p:spPr>
            <a:xfrm>
              <a:off x="996525" y="1760375"/>
              <a:ext cx="258000" cy="58750"/>
            </a:xfrm>
            <a:custGeom>
              <a:avLst/>
              <a:gdLst/>
              <a:ahLst/>
              <a:cxnLst/>
              <a:rect l="l" t="t" r="r" b="b"/>
              <a:pathLst>
                <a:path w="10320" h="2350" extrusionOk="0">
                  <a:moveTo>
                    <a:pt x="5159" y="561"/>
                  </a:moveTo>
                  <a:cubicBezTo>
                    <a:pt x="5165" y="561"/>
                    <a:pt x="5172" y="562"/>
                    <a:pt x="5178" y="565"/>
                  </a:cubicBezTo>
                  <a:lnTo>
                    <a:pt x="8026" y="1737"/>
                  </a:lnTo>
                  <a:cubicBezTo>
                    <a:pt x="8085" y="1747"/>
                    <a:pt x="8077" y="1833"/>
                    <a:pt x="8021" y="1833"/>
                  </a:cubicBezTo>
                  <a:cubicBezTo>
                    <a:pt x="8019" y="1833"/>
                    <a:pt x="8018" y="1833"/>
                    <a:pt x="8016" y="1833"/>
                  </a:cubicBezTo>
                  <a:lnTo>
                    <a:pt x="2304" y="1833"/>
                  </a:lnTo>
                  <a:cubicBezTo>
                    <a:pt x="2282" y="1833"/>
                    <a:pt x="2261" y="1816"/>
                    <a:pt x="2259" y="1795"/>
                  </a:cubicBezTo>
                  <a:cubicBezTo>
                    <a:pt x="2254" y="1772"/>
                    <a:pt x="2267" y="1750"/>
                    <a:pt x="2287" y="1742"/>
                  </a:cubicBezTo>
                  <a:lnTo>
                    <a:pt x="5140" y="565"/>
                  </a:lnTo>
                  <a:cubicBezTo>
                    <a:pt x="5146" y="562"/>
                    <a:pt x="5153" y="561"/>
                    <a:pt x="5159" y="561"/>
                  </a:cubicBezTo>
                  <a:close/>
                  <a:moveTo>
                    <a:pt x="5160" y="0"/>
                  </a:moveTo>
                  <a:lnTo>
                    <a:pt x="1" y="2124"/>
                  </a:lnTo>
                  <a:lnTo>
                    <a:pt x="1" y="2350"/>
                  </a:lnTo>
                  <a:lnTo>
                    <a:pt x="10320" y="2350"/>
                  </a:lnTo>
                  <a:lnTo>
                    <a:pt x="10320" y="2124"/>
                  </a:lnTo>
                  <a:lnTo>
                    <a:pt x="5160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4;p52"/>
            <p:cNvSpPr/>
            <p:nvPr/>
          </p:nvSpPr>
          <p:spPr>
            <a:xfrm>
              <a:off x="1149700" y="1836825"/>
              <a:ext cx="35900" cy="12950"/>
            </a:xfrm>
            <a:custGeom>
              <a:avLst/>
              <a:gdLst/>
              <a:ahLst/>
              <a:cxnLst/>
              <a:rect l="l" t="t" r="r" b="b"/>
              <a:pathLst>
                <a:path w="1436" h="518" extrusionOk="0">
                  <a:moveTo>
                    <a:pt x="0" y="1"/>
                  </a:moveTo>
                  <a:lnTo>
                    <a:pt x="0" y="517"/>
                  </a:lnTo>
                  <a:lnTo>
                    <a:pt x="1436" y="517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35;p52"/>
            <p:cNvSpPr/>
            <p:nvPr/>
          </p:nvSpPr>
          <p:spPr>
            <a:xfrm>
              <a:off x="1073050" y="1852150"/>
              <a:ext cx="20600" cy="150775"/>
            </a:xfrm>
            <a:custGeom>
              <a:avLst/>
              <a:gdLst/>
              <a:ahLst/>
              <a:cxnLst/>
              <a:rect l="l" t="t" r="r" b="b"/>
              <a:pathLst>
                <a:path w="824" h="6031" extrusionOk="0">
                  <a:moveTo>
                    <a:pt x="0" y="0"/>
                  </a:moveTo>
                  <a:lnTo>
                    <a:pt x="0" y="6031"/>
                  </a:lnTo>
                  <a:lnTo>
                    <a:pt x="823" y="6031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36;p52"/>
            <p:cNvSpPr/>
            <p:nvPr/>
          </p:nvSpPr>
          <p:spPr>
            <a:xfrm>
              <a:off x="1065400" y="1836825"/>
              <a:ext cx="35900" cy="12950"/>
            </a:xfrm>
            <a:custGeom>
              <a:avLst/>
              <a:gdLst/>
              <a:ahLst/>
              <a:cxnLst/>
              <a:rect l="l" t="t" r="r" b="b"/>
              <a:pathLst>
                <a:path w="1436" h="518" extrusionOk="0">
                  <a:moveTo>
                    <a:pt x="0" y="1"/>
                  </a:moveTo>
                  <a:lnTo>
                    <a:pt x="0" y="517"/>
                  </a:lnTo>
                  <a:lnTo>
                    <a:pt x="1436" y="517"/>
                  </a:lnTo>
                  <a:lnTo>
                    <a:pt x="1436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37;p52"/>
            <p:cNvSpPr/>
            <p:nvPr/>
          </p:nvSpPr>
          <p:spPr>
            <a:xfrm>
              <a:off x="1060200" y="1776900"/>
              <a:ext cx="130600" cy="26925"/>
            </a:xfrm>
            <a:custGeom>
              <a:avLst/>
              <a:gdLst/>
              <a:ahLst/>
              <a:cxnLst/>
              <a:rect l="l" t="t" r="r" b="b"/>
              <a:pathLst>
                <a:path w="5224" h="1077" extrusionOk="0">
                  <a:moveTo>
                    <a:pt x="2613" y="0"/>
                  </a:moveTo>
                  <a:lnTo>
                    <a:pt x="1" y="1076"/>
                  </a:lnTo>
                  <a:lnTo>
                    <a:pt x="5223" y="1076"/>
                  </a:lnTo>
                  <a:lnTo>
                    <a:pt x="2613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38;p52"/>
            <p:cNvSpPr/>
            <p:nvPr/>
          </p:nvSpPr>
          <p:spPr>
            <a:xfrm>
              <a:off x="1157350" y="1852150"/>
              <a:ext cx="20600" cy="150775"/>
            </a:xfrm>
            <a:custGeom>
              <a:avLst/>
              <a:gdLst/>
              <a:ahLst/>
              <a:cxnLst/>
              <a:rect l="l" t="t" r="r" b="b"/>
              <a:pathLst>
                <a:path w="824" h="6031" extrusionOk="0">
                  <a:moveTo>
                    <a:pt x="1" y="0"/>
                  </a:moveTo>
                  <a:lnTo>
                    <a:pt x="1" y="6031"/>
                  </a:lnTo>
                  <a:lnTo>
                    <a:pt x="824" y="6031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39;p52"/>
            <p:cNvSpPr/>
            <p:nvPr/>
          </p:nvSpPr>
          <p:spPr>
            <a:xfrm>
              <a:off x="1203250" y="1836825"/>
              <a:ext cx="43575" cy="166100"/>
            </a:xfrm>
            <a:custGeom>
              <a:avLst/>
              <a:gdLst/>
              <a:ahLst/>
              <a:cxnLst/>
              <a:rect l="l" t="t" r="r" b="b"/>
              <a:pathLst>
                <a:path w="1743" h="6644" extrusionOk="0">
                  <a:moveTo>
                    <a:pt x="0" y="1"/>
                  </a:moveTo>
                  <a:lnTo>
                    <a:pt x="0" y="6644"/>
                  </a:lnTo>
                  <a:lnTo>
                    <a:pt x="1742" y="6644"/>
                  </a:lnTo>
                  <a:lnTo>
                    <a:pt x="1742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40;p52"/>
            <p:cNvSpPr/>
            <p:nvPr/>
          </p:nvSpPr>
          <p:spPr>
            <a:xfrm>
              <a:off x="1272175" y="1798525"/>
              <a:ext cx="20650" cy="28275"/>
            </a:xfrm>
            <a:custGeom>
              <a:avLst/>
              <a:gdLst/>
              <a:ahLst/>
              <a:cxnLst/>
              <a:rect l="l" t="t" r="r" b="b"/>
              <a:pathLst>
                <a:path w="826" h="1131" extrusionOk="0">
                  <a:moveTo>
                    <a:pt x="0" y="1"/>
                  </a:moveTo>
                  <a:lnTo>
                    <a:pt x="0" y="1130"/>
                  </a:lnTo>
                  <a:lnTo>
                    <a:pt x="826" y="1130"/>
                  </a:lnTo>
                  <a:lnTo>
                    <a:pt x="826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141;p52"/>
            <p:cNvSpPr/>
            <p:nvPr/>
          </p:nvSpPr>
          <p:spPr>
            <a:xfrm>
              <a:off x="1004175" y="1667575"/>
              <a:ext cx="242700" cy="140150"/>
            </a:xfrm>
            <a:custGeom>
              <a:avLst/>
              <a:gdLst/>
              <a:ahLst/>
              <a:cxnLst/>
              <a:rect l="l" t="t" r="r" b="b"/>
              <a:pathLst>
                <a:path w="9708" h="5606" extrusionOk="0">
                  <a:moveTo>
                    <a:pt x="4806" y="1"/>
                  </a:moveTo>
                  <a:lnTo>
                    <a:pt x="4806" y="3401"/>
                  </a:lnTo>
                  <a:lnTo>
                    <a:pt x="1" y="3401"/>
                  </a:lnTo>
                  <a:lnTo>
                    <a:pt x="1" y="5606"/>
                  </a:lnTo>
                  <a:lnTo>
                    <a:pt x="4852" y="3608"/>
                  </a:lnTo>
                  <a:lnTo>
                    <a:pt x="4872" y="3616"/>
                  </a:lnTo>
                  <a:lnTo>
                    <a:pt x="9708" y="5606"/>
                  </a:lnTo>
                  <a:lnTo>
                    <a:pt x="9708" y="3401"/>
                  </a:lnTo>
                  <a:lnTo>
                    <a:pt x="4900" y="3401"/>
                  </a:lnTo>
                  <a:lnTo>
                    <a:pt x="4900" y="1335"/>
                  </a:lnTo>
                  <a:lnTo>
                    <a:pt x="6186" y="692"/>
                  </a:lnTo>
                  <a:lnTo>
                    <a:pt x="4806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142;p52"/>
            <p:cNvSpPr/>
            <p:nvPr/>
          </p:nvSpPr>
          <p:spPr>
            <a:xfrm>
              <a:off x="1249200" y="1844475"/>
              <a:ext cx="158375" cy="158450"/>
            </a:xfrm>
            <a:custGeom>
              <a:avLst/>
              <a:gdLst/>
              <a:ahLst/>
              <a:cxnLst/>
              <a:rect l="l" t="t" r="r" b="b"/>
              <a:pathLst>
                <a:path w="6335" h="6338" extrusionOk="0">
                  <a:moveTo>
                    <a:pt x="1836" y="1130"/>
                  </a:moveTo>
                  <a:lnTo>
                    <a:pt x="1836" y="2758"/>
                  </a:lnTo>
                  <a:lnTo>
                    <a:pt x="820" y="2758"/>
                  </a:lnTo>
                  <a:lnTo>
                    <a:pt x="820" y="1130"/>
                  </a:lnTo>
                  <a:close/>
                  <a:moveTo>
                    <a:pt x="3676" y="1130"/>
                  </a:moveTo>
                  <a:lnTo>
                    <a:pt x="3676" y="2758"/>
                  </a:lnTo>
                  <a:lnTo>
                    <a:pt x="2661" y="2758"/>
                  </a:lnTo>
                  <a:lnTo>
                    <a:pt x="2661" y="1130"/>
                  </a:lnTo>
                  <a:close/>
                  <a:moveTo>
                    <a:pt x="5514" y="1130"/>
                  </a:moveTo>
                  <a:lnTo>
                    <a:pt x="5514" y="2758"/>
                  </a:lnTo>
                  <a:lnTo>
                    <a:pt x="4499" y="2758"/>
                  </a:lnTo>
                  <a:lnTo>
                    <a:pt x="4499" y="1130"/>
                  </a:lnTo>
                  <a:close/>
                  <a:moveTo>
                    <a:pt x="1836" y="3581"/>
                  </a:moveTo>
                  <a:lnTo>
                    <a:pt x="1836" y="5211"/>
                  </a:lnTo>
                  <a:lnTo>
                    <a:pt x="820" y="5211"/>
                  </a:lnTo>
                  <a:lnTo>
                    <a:pt x="820" y="3581"/>
                  </a:lnTo>
                  <a:close/>
                  <a:moveTo>
                    <a:pt x="3676" y="3581"/>
                  </a:moveTo>
                  <a:lnTo>
                    <a:pt x="3676" y="5211"/>
                  </a:lnTo>
                  <a:lnTo>
                    <a:pt x="2661" y="5211"/>
                  </a:lnTo>
                  <a:lnTo>
                    <a:pt x="2661" y="3581"/>
                  </a:lnTo>
                  <a:close/>
                  <a:moveTo>
                    <a:pt x="5514" y="3581"/>
                  </a:moveTo>
                  <a:lnTo>
                    <a:pt x="5514" y="5211"/>
                  </a:lnTo>
                  <a:lnTo>
                    <a:pt x="4499" y="5211"/>
                  </a:lnTo>
                  <a:lnTo>
                    <a:pt x="4499" y="3581"/>
                  </a:lnTo>
                  <a:close/>
                  <a:moveTo>
                    <a:pt x="0" y="1"/>
                  </a:moveTo>
                  <a:lnTo>
                    <a:pt x="0" y="6338"/>
                  </a:lnTo>
                  <a:lnTo>
                    <a:pt x="6335" y="6338"/>
                  </a:lnTo>
                  <a:lnTo>
                    <a:pt x="6335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143;p52"/>
            <p:cNvSpPr/>
            <p:nvPr/>
          </p:nvSpPr>
          <p:spPr>
            <a:xfrm>
              <a:off x="1295150" y="1798525"/>
              <a:ext cx="20600" cy="28275"/>
            </a:xfrm>
            <a:custGeom>
              <a:avLst/>
              <a:gdLst/>
              <a:ahLst/>
              <a:cxnLst/>
              <a:rect l="l" t="t" r="r" b="b"/>
              <a:pathLst>
                <a:path w="824" h="1131" extrusionOk="0">
                  <a:moveTo>
                    <a:pt x="0" y="1"/>
                  </a:moveTo>
                  <a:lnTo>
                    <a:pt x="0" y="1130"/>
                  </a:lnTo>
                  <a:lnTo>
                    <a:pt x="823" y="1130"/>
                  </a:lnTo>
                  <a:lnTo>
                    <a:pt x="823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144;p52"/>
            <p:cNvSpPr/>
            <p:nvPr/>
          </p:nvSpPr>
          <p:spPr>
            <a:xfrm>
              <a:off x="1004125" y="1836825"/>
              <a:ext cx="43575" cy="166100"/>
            </a:xfrm>
            <a:custGeom>
              <a:avLst/>
              <a:gdLst/>
              <a:ahLst/>
              <a:cxnLst/>
              <a:rect l="l" t="t" r="r" b="b"/>
              <a:pathLst>
                <a:path w="1743" h="6644" extrusionOk="0">
                  <a:moveTo>
                    <a:pt x="0" y="1"/>
                  </a:moveTo>
                  <a:lnTo>
                    <a:pt x="0" y="6644"/>
                  </a:lnTo>
                  <a:lnTo>
                    <a:pt x="1742" y="6644"/>
                  </a:lnTo>
                  <a:lnTo>
                    <a:pt x="1742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145;p52"/>
            <p:cNvSpPr/>
            <p:nvPr/>
          </p:nvSpPr>
          <p:spPr>
            <a:xfrm>
              <a:off x="1318125" y="1798525"/>
              <a:ext cx="20600" cy="28275"/>
            </a:xfrm>
            <a:custGeom>
              <a:avLst/>
              <a:gdLst/>
              <a:ahLst/>
              <a:cxnLst/>
              <a:rect l="l" t="t" r="r" b="b"/>
              <a:pathLst>
                <a:path w="824" h="1131" extrusionOk="0">
                  <a:moveTo>
                    <a:pt x="0" y="1"/>
                  </a:moveTo>
                  <a:lnTo>
                    <a:pt x="0" y="1130"/>
                  </a:lnTo>
                  <a:lnTo>
                    <a:pt x="823" y="1130"/>
                  </a:lnTo>
                  <a:lnTo>
                    <a:pt x="823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146;p52"/>
            <p:cNvSpPr/>
            <p:nvPr/>
          </p:nvSpPr>
          <p:spPr>
            <a:xfrm>
              <a:off x="1341100" y="1798525"/>
              <a:ext cx="20650" cy="28275"/>
            </a:xfrm>
            <a:custGeom>
              <a:avLst/>
              <a:gdLst/>
              <a:ahLst/>
              <a:cxnLst/>
              <a:rect l="l" t="t" r="r" b="b"/>
              <a:pathLst>
                <a:path w="826" h="1131" extrusionOk="0">
                  <a:moveTo>
                    <a:pt x="0" y="1"/>
                  </a:moveTo>
                  <a:lnTo>
                    <a:pt x="0" y="1130"/>
                  </a:lnTo>
                  <a:lnTo>
                    <a:pt x="826" y="1130"/>
                  </a:lnTo>
                  <a:lnTo>
                    <a:pt x="826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147;p52"/>
            <p:cNvSpPr/>
            <p:nvPr/>
          </p:nvSpPr>
          <p:spPr>
            <a:xfrm>
              <a:off x="1364075" y="1798525"/>
              <a:ext cx="20600" cy="28275"/>
            </a:xfrm>
            <a:custGeom>
              <a:avLst/>
              <a:gdLst/>
              <a:ahLst/>
              <a:cxnLst/>
              <a:rect l="l" t="t" r="r" b="b"/>
              <a:pathLst>
                <a:path w="824" h="1131" extrusionOk="0">
                  <a:moveTo>
                    <a:pt x="0" y="1"/>
                  </a:moveTo>
                  <a:lnTo>
                    <a:pt x="0" y="1130"/>
                  </a:lnTo>
                  <a:lnTo>
                    <a:pt x="823" y="1130"/>
                  </a:lnTo>
                  <a:lnTo>
                    <a:pt x="823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148;p52"/>
            <p:cNvSpPr/>
            <p:nvPr/>
          </p:nvSpPr>
          <p:spPr>
            <a:xfrm>
              <a:off x="1249200" y="1829175"/>
              <a:ext cx="158375" cy="12925"/>
            </a:xfrm>
            <a:custGeom>
              <a:avLst/>
              <a:gdLst/>
              <a:ahLst/>
              <a:cxnLst/>
              <a:rect l="l" t="t" r="r" b="b"/>
              <a:pathLst>
                <a:path w="6335" h="517" extrusionOk="0">
                  <a:moveTo>
                    <a:pt x="0" y="0"/>
                  </a:moveTo>
                  <a:lnTo>
                    <a:pt x="0" y="210"/>
                  </a:lnTo>
                  <a:lnTo>
                    <a:pt x="0" y="517"/>
                  </a:lnTo>
                  <a:lnTo>
                    <a:pt x="6335" y="517"/>
                  </a:lnTo>
                  <a:lnTo>
                    <a:pt x="6335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149;p52"/>
            <p:cNvSpPr/>
            <p:nvPr/>
          </p:nvSpPr>
          <p:spPr>
            <a:xfrm>
              <a:off x="828050" y="2028300"/>
              <a:ext cx="594900" cy="18500"/>
            </a:xfrm>
            <a:custGeom>
              <a:avLst/>
              <a:gdLst/>
              <a:ahLst/>
              <a:cxnLst/>
              <a:rect l="l" t="t" r="r" b="b"/>
              <a:pathLst>
                <a:path w="23796" h="740" extrusionOk="0">
                  <a:moveTo>
                    <a:pt x="0" y="0"/>
                  </a:moveTo>
                  <a:lnTo>
                    <a:pt x="0" y="739"/>
                  </a:lnTo>
                  <a:lnTo>
                    <a:pt x="23796" y="739"/>
                  </a:lnTo>
                  <a:lnTo>
                    <a:pt x="23796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150;p52"/>
            <p:cNvSpPr/>
            <p:nvPr/>
          </p:nvSpPr>
          <p:spPr>
            <a:xfrm>
              <a:off x="958225" y="1798525"/>
              <a:ext cx="20600" cy="28275"/>
            </a:xfrm>
            <a:custGeom>
              <a:avLst/>
              <a:gdLst/>
              <a:ahLst/>
              <a:cxnLst/>
              <a:rect l="l" t="t" r="r" b="b"/>
              <a:pathLst>
                <a:path w="82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824" y="1130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151;p52"/>
            <p:cNvSpPr/>
            <p:nvPr/>
          </p:nvSpPr>
          <p:spPr>
            <a:xfrm>
              <a:off x="843425" y="1844475"/>
              <a:ext cx="158375" cy="158450"/>
            </a:xfrm>
            <a:custGeom>
              <a:avLst/>
              <a:gdLst/>
              <a:ahLst/>
              <a:cxnLst/>
              <a:rect l="l" t="t" r="r" b="b"/>
              <a:pathLst>
                <a:path w="6335" h="6338" extrusionOk="0">
                  <a:moveTo>
                    <a:pt x="1836" y="1130"/>
                  </a:moveTo>
                  <a:lnTo>
                    <a:pt x="1836" y="2758"/>
                  </a:lnTo>
                  <a:lnTo>
                    <a:pt x="821" y="2758"/>
                  </a:lnTo>
                  <a:lnTo>
                    <a:pt x="821" y="1130"/>
                  </a:lnTo>
                  <a:close/>
                  <a:moveTo>
                    <a:pt x="3674" y="1130"/>
                  </a:moveTo>
                  <a:lnTo>
                    <a:pt x="3674" y="2758"/>
                  </a:lnTo>
                  <a:lnTo>
                    <a:pt x="2661" y="2758"/>
                  </a:lnTo>
                  <a:lnTo>
                    <a:pt x="2661" y="1130"/>
                  </a:lnTo>
                  <a:close/>
                  <a:moveTo>
                    <a:pt x="5512" y="1130"/>
                  </a:moveTo>
                  <a:lnTo>
                    <a:pt x="5512" y="2758"/>
                  </a:lnTo>
                  <a:lnTo>
                    <a:pt x="4499" y="2758"/>
                  </a:lnTo>
                  <a:lnTo>
                    <a:pt x="4499" y="1130"/>
                  </a:lnTo>
                  <a:close/>
                  <a:moveTo>
                    <a:pt x="1836" y="3581"/>
                  </a:moveTo>
                  <a:lnTo>
                    <a:pt x="1836" y="5211"/>
                  </a:lnTo>
                  <a:lnTo>
                    <a:pt x="821" y="5211"/>
                  </a:lnTo>
                  <a:lnTo>
                    <a:pt x="821" y="3581"/>
                  </a:lnTo>
                  <a:close/>
                  <a:moveTo>
                    <a:pt x="3674" y="3581"/>
                  </a:moveTo>
                  <a:lnTo>
                    <a:pt x="3674" y="5211"/>
                  </a:lnTo>
                  <a:lnTo>
                    <a:pt x="2661" y="5211"/>
                  </a:lnTo>
                  <a:lnTo>
                    <a:pt x="2661" y="3581"/>
                  </a:lnTo>
                  <a:close/>
                  <a:moveTo>
                    <a:pt x="5512" y="3581"/>
                  </a:moveTo>
                  <a:lnTo>
                    <a:pt x="5512" y="5211"/>
                  </a:lnTo>
                  <a:lnTo>
                    <a:pt x="4499" y="5211"/>
                  </a:lnTo>
                  <a:lnTo>
                    <a:pt x="4499" y="3581"/>
                  </a:lnTo>
                  <a:close/>
                  <a:moveTo>
                    <a:pt x="0" y="1"/>
                  </a:moveTo>
                  <a:lnTo>
                    <a:pt x="0" y="6338"/>
                  </a:lnTo>
                  <a:lnTo>
                    <a:pt x="6335" y="6338"/>
                  </a:lnTo>
                  <a:lnTo>
                    <a:pt x="6335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152;p52"/>
            <p:cNvSpPr/>
            <p:nvPr/>
          </p:nvSpPr>
          <p:spPr>
            <a:xfrm>
              <a:off x="843350" y="1798525"/>
              <a:ext cx="20600" cy="28275"/>
            </a:xfrm>
            <a:custGeom>
              <a:avLst/>
              <a:gdLst/>
              <a:ahLst/>
              <a:cxnLst/>
              <a:rect l="l" t="t" r="r" b="b"/>
              <a:pathLst>
                <a:path w="82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824" y="1130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153;p52"/>
            <p:cNvSpPr/>
            <p:nvPr/>
          </p:nvSpPr>
          <p:spPr>
            <a:xfrm>
              <a:off x="935250" y="1798525"/>
              <a:ext cx="20600" cy="28275"/>
            </a:xfrm>
            <a:custGeom>
              <a:avLst/>
              <a:gdLst/>
              <a:ahLst/>
              <a:cxnLst/>
              <a:rect l="l" t="t" r="r" b="b"/>
              <a:pathLst>
                <a:path w="82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824" y="1130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154;p52"/>
            <p:cNvSpPr/>
            <p:nvPr/>
          </p:nvSpPr>
          <p:spPr>
            <a:xfrm>
              <a:off x="866325" y="1798525"/>
              <a:ext cx="20600" cy="28275"/>
            </a:xfrm>
            <a:custGeom>
              <a:avLst/>
              <a:gdLst/>
              <a:ahLst/>
              <a:cxnLst/>
              <a:rect l="l" t="t" r="r" b="b"/>
              <a:pathLst>
                <a:path w="82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824" y="1130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155;p52"/>
            <p:cNvSpPr/>
            <p:nvPr/>
          </p:nvSpPr>
          <p:spPr>
            <a:xfrm>
              <a:off x="889300" y="1798525"/>
              <a:ext cx="20600" cy="28275"/>
            </a:xfrm>
            <a:custGeom>
              <a:avLst/>
              <a:gdLst/>
              <a:ahLst/>
              <a:cxnLst/>
              <a:rect l="l" t="t" r="r" b="b"/>
              <a:pathLst>
                <a:path w="82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824" y="1130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156;p52"/>
            <p:cNvSpPr/>
            <p:nvPr/>
          </p:nvSpPr>
          <p:spPr>
            <a:xfrm>
              <a:off x="912275" y="1798525"/>
              <a:ext cx="20600" cy="28275"/>
            </a:xfrm>
            <a:custGeom>
              <a:avLst/>
              <a:gdLst/>
              <a:ahLst/>
              <a:cxnLst/>
              <a:rect l="l" t="t" r="r" b="b"/>
              <a:pathLst>
                <a:path w="82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824" y="1130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157;p52"/>
            <p:cNvSpPr/>
            <p:nvPr/>
          </p:nvSpPr>
          <p:spPr>
            <a:xfrm>
              <a:off x="1387050" y="1798525"/>
              <a:ext cx="20600" cy="28275"/>
            </a:xfrm>
            <a:custGeom>
              <a:avLst/>
              <a:gdLst/>
              <a:ahLst/>
              <a:cxnLst/>
              <a:rect l="l" t="t" r="r" b="b"/>
              <a:pathLst>
                <a:path w="824" h="1131" extrusionOk="0">
                  <a:moveTo>
                    <a:pt x="0" y="1"/>
                  </a:moveTo>
                  <a:lnTo>
                    <a:pt x="0" y="1130"/>
                  </a:lnTo>
                  <a:lnTo>
                    <a:pt x="823" y="1130"/>
                  </a:lnTo>
                  <a:lnTo>
                    <a:pt x="823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158;p52"/>
            <p:cNvSpPr/>
            <p:nvPr/>
          </p:nvSpPr>
          <p:spPr>
            <a:xfrm>
              <a:off x="828050" y="2005325"/>
              <a:ext cx="594900" cy="20575"/>
            </a:xfrm>
            <a:custGeom>
              <a:avLst/>
              <a:gdLst/>
              <a:ahLst/>
              <a:cxnLst/>
              <a:rect l="l" t="t" r="r" b="b"/>
              <a:pathLst>
                <a:path w="23796" h="823" extrusionOk="0">
                  <a:moveTo>
                    <a:pt x="0" y="0"/>
                  </a:moveTo>
                  <a:lnTo>
                    <a:pt x="0" y="823"/>
                  </a:lnTo>
                  <a:lnTo>
                    <a:pt x="23796" y="823"/>
                  </a:lnTo>
                  <a:lnTo>
                    <a:pt x="23796" y="0"/>
                  </a:lnTo>
                  <a:lnTo>
                    <a:pt x="14092" y="0"/>
                  </a:lnTo>
                  <a:lnTo>
                    <a:pt x="14092" y="3"/>
                  </a:lnTo>
                  <a:lnTo>
                    <a:pt x="13076" y="3"/>
                  </a:lnTo>
                  <a:lnTo>
                    <a:pt x="13076" y="0"/>
                  </a:lnTo>
                  <a:lnTo>
                    <a:pt x="10719" y="0"/>
                  </a:lnTo>
                  <a:lnTo>
                    <a:pt x="10719" y="3"/>
                  </a:lnTo>
                  <a:lnTo>
                    <a:pt x="9707" y="3"/>
                  </a:lnTo>
                  <a:lnTo>
                    <a:pt x="9707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159;p52"/>
            <p:cNvSpPr/>
            <p:nvPr/>
          </p:nvSpPr>
          <p:spPr>
            <a:xfrm>
              <a:off x="843425" y="1829175"/>
              <a:ext cx="158375" cy="12925"/>
            </a:xfrm>
            <a:custGeom>
              <a:avLst/>
              <a:gdLst/>
              <a:ahLst/>
              <a:cxnLst/>
              <a:rect l="l" t="t" r="r" b="b"/>
              <a:pathLst>
                <a:path w="6335" h="517" extrusionOk="0">
                  <a:moveTo>
                    <a:pt x="0" y="0"/>
                  </a:moveTo>
                  <a:lnTo>
                    <a:pt x="0" y="517"/>
                  </a:lnTo>
                  <a:lnTo>
                    <a:pt x="6335" y="517"/>
                  </a:lnTo>
                  <a:lnTo>
                    <a:pt x="6335" y="210"/>
                  </a:lnTo>
                  <a:lnTo>
                    <a:pt x="6335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160;p52"/>
            <p:cNvSpPr/>
            <p:nvPr/>
          </p:nvSpPr>
          <p:spPr>
            <a:xfrm>
              <a:off x="2343075" y="1897900"/>
              <a:ext cx="130225" cy="79725"/>
            </a:xfrm>
            <a:custGeom>
              <a:avLst/>
              <a:gdLst/>
              <a:ahLst/>
              <a:cxnLst/>
              <a:rect l="l" t="t" r="r" b="b"/>
              <a:pathLst>
                <a:path w="5209" h="3189" extrusionOk="0">
                  <a:moveTo>
                    <a:pt x="517" y="1"/>
                  </a:moveTo>
                  <a:lnTo>
                    <a:pt x="1" y="1932"/>
                  </a:lnTo>
                  <a:lnTo>
                    <a:pt x="274" y="2006"/>
                  </a:lnTo>
                  <a:lnTo>
                    <a:pt x="608" y="763"/>
                  </a:lnTo>
                  <a:cubicBezTo>
                    <a:pt x="641" y="641"/>
                    <a:pt x="763" y="441"/>
                    <a:pt x="1003" y="441"/>
                  </a:cubicBezTo>
                  <a:cubicBezTo>
                    <a:pt x="1043" y="441"/>
                    <a:pt x="1086" y="447"/>
                    <a:pt x="1132" y="459"/>
                  </a:cubicBezTo>
                  <a:cubicBezTo>
                    <a:pt x="1462" y="548"/>
                    <a:pt x="1474" y="841"/>
                    <a:pt x="1436" y="986"/>
                  </a:cubicBezTo>
                  <a:lnTo>
                    <a:pt x="1105" y="2226"/>
                  </a:lnTo>
                  <a:lnTo>
                    <a:pt x="1378" y="2302"/>
                  </a:lnTo>
                  <a:lnTo>
                    <a:pt x="1712" y="1059"/>
                  </a:lnTo>
                  <a:cubicBezTo>
                    <a:pt x="1745" y="935"/>
                    <a:pt x="1867" y="737"/>
                    <a:pt x="2106" y="737"/>
                  </a:cubicBezTo>
                  <a:cubicBezTo>
                    <a:pt x="2146" y="737"/>
                    <a:pt x="2190" y="743"/>
                    <a:pt x="2236" y="755"/>
                  </a:cubicBezTo>
                  <a:cubicBezTo>
                    <a:pt x="2451" y="813"/>
                    <a:pt x="2522" y="955"/>
                    <a:pt x="2545" y="1064"/>
                  </a:cubicBezTo>
                  <a:cubicBezTo>
                    <a:pt x="2558" y="1135"/>
                    <a:pt x="2558" y="1208"/>
                    <a:pt x="2540" y="1282"/>
                  </a:cubicBezTo>
                  <a:lnTo>
                    <a:pt x="2208" y="2522"/>
                  </a:lnTo>
                  <a:lnTo>
                    <a:pt x="2484" y="2596"/>
                  </a:lnTo>
                  <a:lnTo>
                    <a:pt x="2816" y="1355"/>
                  </a:lnTo>
                  <a:cubicBezTo>
                    <a:pt x="2836" y="1284"/>
                    <a:pt x="2874" y="1221"/>
                    <a:pt x="2922" y="1165"/>
                  </a:cubicBezTo>
                  <a:cubicBezTo>
                    <a:pt x="2979" y="1101"/>
                    <a:pt x="3070" y="1035"/>
                    <a:pt x="3208" y="1035"/>
                  </a:cubicBezTo>
                  <a:cubicBezTo>
                    <a:pt x="3249" y="1035"/>
                    <a:pt x="3294" y="1041"/>
                    <a:pt x="3343" y="1054"/>
                  </a:cubicBezTo>
                  <a:cubicBezTo>
                    <a:pt x="3669" y="1140"/>
                    <a:pt x="3684" y="1434"/>
                    <a:pt x="3644" y="1578"/>
                  </a:cubicBezTo>
                  <a:lnTo>
                    <a:pt x="3312" y="2821"/>
                  </a:lnTo>
                  <a:lnTo>
                    <a:pt x="3588" y="2894"/>
                  </a:lnTo>
                  <a:lnTo>
                    <a:pt x="3920" y="1651"/>
                  </a:lnTo>
                  <a:cubicBezTo>
                    <a:pt x="3952" y="1530"/>
                    <a:pt x="4074" y="1330"/>
                    <a:pt x="4316" y="1330"/>
                  </a:cubicBezTo>
                  <a:cubicBezTo>
                    <a:pt x="4356" y="1330"/>
                    <a:pt x="4400" y="1335"/>
                    <a:pt x="4446" y="1348"/>
                  </a:cubicBezTo>
                  <a:cubicBezTo>
                    <a:pt x="4773" y="1436"/>
                    <a:pt x="4788" y="1730"/>
                    <a:pt x="4750" y="1874"/>
                  </a:cubicBezTo>
                  <a:lnTo>
                    <a:pt x="4416" y="3115"/>
                  </a:lnTo>
                  <a:lnTo>
                    <a:pt x="4692" y="3188"/>
                  </a:lnTo>
                  <a:lnTo>
                    <a:pt x="5209" y="1259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161;p52"/>
            <p:cNvSpPr/>
            <p:nvPr/>
          </p:nvSpPr>
          <p:spPr>
            <a:xfrm>
              <a:off x="2356575" y="1888675"/>
              <a:ext cx="119200" cy="38300"/>
            </a:xfrm>
            <a:custGeom>
              <a:avLst/>
              <a:gdLst/>
              <a:ahLst/>
              <a:cxnLst/>
              <a:rect l="l" t="t" r="r" b="b"/>
              <a:pathLst>
                <a:path w="4768" h="1532" extrusionOk="0">
                  <a:moveTo>
                    <a:pt x="73" y="0"/>
                  </a:moveTo>
                  <a:lnTo>
                    <a:pt x="0" y="273"/>
                  </a:lnTo>
                  <a:lnTo>
                    <a:pt x="4694" y="1532"/>
                  </a:lnTo>
                  <a:lnTo>
                    <a:pt x="4767" y="125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162;p52"/>
            <p:cNvSpPr/>
            <p:nvPr/>
          </p:nvSpPr>
          <p:spPr>
            <a:xfrm>
              <a:off x="2359100" y="1838150"/>
              <a:ext cx="130275" cy="79725"/>
            </a:xfrm>
            <a:custGeom>
              <a:avLst/>
              <a:gdLst/>
              <a:ahLst/>
              <a:cxnLst/>
              <a:rect l="l" t="t" r="r" b="b"/>
              <a:pathLst>
                <a:path w="5211" h="3189" extrusionOk="0">
                  <a:moveTo>
                    <a:pt x="517" y="1"/>
                  </a:moveTo>
                  <a:lnTo>
                    <a:pt x="0" y="1930"/>
                  </a:lnTo>
                  <a:lnTo>
                    <a:pt x="274" y="2003"/>
                  </a:lnTo>
                  <a:lnTo>
                    <a:pt x="608" y="760"/>
                  </a:lnTo>
                  <a:cubicBezTo>
                    <a:pt x="628" y="692"/>
                    <a:pt x="666" y="626"/>
                    <a:pt x="714" y="570"/>
                  </a:cubicBezTo>
                  <a:cubicBezTo>
                    <a:pt x="771" y="508"/>
                    <a:pt x="863" y="440"/>
                    <a:pt x="1002" y="440"/>
                  </a:cubicBezTo>
                  <a:cubicBezTo>
                    <a:pt x="1042" y="440"/>
                    <a:pt x="1086" y="446"/>
                    <a:pt x="1135" y="459"/>
                  </a:cubicBezTo>
                  <a:cubicBezTo>
                    <a:pt x="1347" y="515"/>
                    <a:pt x="1418" y="656"/>
                    <a:pt x="1441" y="765"/>
                  </a:cubicBezTo>
                  <a:cubicBezTo>
                    <a:pt x="1454" y="839"/>
                    <a:pt x="1454" y="912"/>
                    <a:pt x="1436" y="986"/>
                  </a:cubicBezTo>
                  <a:lnTo>
                    <a:pt x="1104" y="2226"/>
                  </a:lnTo>
                  <a:lnTo>
                    <a:pt x="1380" y="2300"/>
                  </a:lnTo>
                  <a:lnTo>
                    <a:pt x="1712" y="1059"/>
                  </a:lnTo>
                  <a:cubicBezTo>
                    <a:pt x="1744" y="936"/>
                    <a:pt x="1865" y="737"/>
                    <a:pt x="2105" y="737"/>
                  </a:cubicBezTo>
                  <a:cubicBezTo>
                    <a:pt x="2146" y="737"/>
                    <a:pt x="2190" y="742"/>
                    <a:pt x="2238" y="755"/>
                  </a:cubicBezTo>
                  <a:cubicBezTo>
                    <a:pt x="2565" y="841"/>
                    <a:pt x="2580" y="1137"/>
                    <a:pt x="2542" y="1279"/>
                  </a:cubicBezTo>
                  <a:lnTo>
                    <a:pt x="2208" y="2520"/>
                  </a:lnTo>
                  <a:lnTo>
                    <a:pt x="2484" y="2593"/>
                  </a:lnTo>
                  <a:lnTo>
                    <a:pt x="2816" y="1353"/>
                  </a:lnTo>
                  <a:cubicBezTo>
                    <a:pt x="2838" y="1282"/>
                    <a:pt x="2874" y="1216"/>
                    <a:pt x="2922" y="1163"/>
                  </a:cubicBezTo>
                  <a:cubicBezTo>
                    <a:pt x="2979" y="1098"/>
                    <a:pt x="3072" y="1031"/>
                    <a:pt x="3211" y="1031"/>
                  </a:cubicBezTo>
                  <a:cubicBezTo>
                    <a:pt x="3251" y="1031"/>
                    <a:pt x="3295" y="1037"/>
                    <a:pt x="3342" y="1049"/>
                  </a:cubicBezTo>
                  <a:cubicBezTo>
                    <a:pt x="3555" y="1107"/>
                    <a:pt x="3626" y="1249"/>
                    <a:pt x="3649" y="1355"/>
                  </a:cubicBezTo>
                  <a:cubicBezTo>
                    <a:pt x="3664" y="1429"/>
                    <a:pt x="3661" y="1502"/>
                    <a:pt x="3646" y="1575"/>
                  </a:cubicBezTo>
                  <a:lnTo>
                    <a:pt x="3312" y="2816"/>
                  </a:lnTo>
                  <a:lnTo>
                    <a:pt x="3588" y="2889"/>
                  </a:lnTo>
                  <a:lnTo>
                    <a:pt x="3919" y="1649"/>
                  </a:lnTo>
                  <a:cubicBezTo>
                    <a:pt x="3942" y="1578"/>
                    <a:pt x="3978" y="1515"/>
                    <a:pt x="4026" y="1459"/>
                  </a:cubicBezTo>
                  <a:cubicBezTo>
                    <a:pt x="4082" y="1395"/>
                    <a:pt x="4175" y="1329"/>
                    <a:pt x="4312" y="1329"/>
                  </a:cubicBezTo>
                  <a:cubicBezTo>
                    <a:pt x="4353" y="1329"/>
                    <a:pt x="4397" y="1334"/>
                    <a:pt x="4446" y="1348"/>
                  </a:cubicBezTo>
                  <a:cubicBezTo>
                    <a:pt x="4773" y="1434"/>
                    <a:pt x="4788" y="1730"/>
                    <a:pt x="4750" y="1872"/>
                  </a:cubicBezTo>
                  <a:lnTo>
                    <a:pt x="4416" y="3115"/>
                  </a:lnTo>
                  <a:lnTo>
                    <a:pt x="4692" y="3188"/>
                  </a:lnTo>
                  <a:lnTo>
                    <a:pt x="5211" y="1256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163;p52"/>
            <p:cNvSpPr/>
            <p:nvPr/>
          </p:nvSpPr>
          <p:spPr>
            <a:xfrm>
              <a:off x="2324525" y="2008225"/>
              <a:ext cx="119150" cy="38375"/>
            </a:xfrm>
            <a:custGeom>
              <a:avLst/>
              <a:gdLst/>
              <a:ahLst/>
              <a:cxnLst/>
              <a:rect l="l" t="t" r="r" b="b"/>
              <a:pathLst>
                <a:path w="4766" h="1535" extrusionOk="0">
                  <a:moveTo>
                    <a:pt x="74" y="0"/>
                  </a:moveTo>
                  <a:lnTo>
                    <a:pt x="1" y="276"/>
                  </a:lnTo>
                  <a:lnTo>
                    <a:pt x="4692" y="1535"/>
                  </a:lnTo>
                  <a:lnTo>
                    <a:pt x="4766" y="125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164;p52"/>
            <p:cNvSpPr/>
            <p:nvPr/>
          </p:nvSpPr>
          <p:spPr>
            <a:xfrm>
              <a:off x="2316125" y="2017475"/>
              <a:ext cx="117175" cy="29325"/>
            </a:xfrm>
            <a:custGeom>
              <a:avLst/>
              <a:gdLst/>
              <a:ahLst/>
              <a:cxnLst/>
              <a:rect l="l" t="t" r="r" b="b"/>
              <a:pathLst>
                <a:path w="4687" h="1173" extrusionOk="0">
                  <a:moveTo>
                    <a:pt x="314" y="0"/>
                  </a:moveTo>
                  <a:lnTo>
                    <a:pt x="0" y="1172"/>
                  </a:lnTo>
                  <a:lnTo>
                    <a:pt x="4686" y="117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165;p52"/>
            <p:cNvSpPr/>
            <p:nvPr/>
          </p:nvSpPr>
          <p:spPr>
            <a:xfrm>
              <a:off x="2327000" y="1957725"/>
              <a:ext cx="130350" cy="79700"/>
            </a:xfrm>
            <a:custGeom>
              <a:avLst/>
              <a:gdLst/>
              <a:ahLst/>
              <a:cxnLst/>
              <a:rect l="l" t="t" r="r" b="b"/>
              <a:pathLst>
                <a:path w="5214" h="3188" extrusionOk="0">
                  <a:moveTo>
                    <a:pt x="520" y="0"/>
                  </a:moveTo>
                  <a:lnTo>
                    <a:pt x="1" y="1929"/>
                  </a:lnTo>
                  <a:lnTo>
                    <a:pt x="277" y="2005"/>
                  </a:lnTo>
                  <a:lnTo>
                    <a:pt x="611" y="762"/>
                  </a:lnTo>
                  <a:cubicBezTo>
                    <a:pt x="631" y="691"/>
                    <a:pt x="667" y="628"/>
                    <a:pt x="715" y="572"/>
                  </a:cubicBezTo>
                  <a:cubicBezTo>
                    <a:pt x="771" y="508"/>
                    <a:pt x="864" y="442"/>
                    <a:pt x="1001" y="442"/>
                  </a:cubicBezTo>
                  <a:cubicBezTo>
                    <a:pt x="1042" y="442"/>
                    <a:pt x="1086" y="448"/>
                    <a:pt x="1135" y="461"/>
                  </a:cubicBezTo>
                  <a:cubicBezTo>
                    <a:pt x="1350" y="517"/>
                    <a:pt x="1421" y="658"/>
                    <a:pt x="1444" y="767"/>
                  </a:cubicBezTo>
                  <a:cubicBezTo>
                    <a:pt x="1456" y="841"/>
                    <a:pt x="1456" y="914"/>
                    <a:pt x="1439" y="985"/>
                  </a:cubicBezTo>
                  <a:lnTo>
                    <a:pt x="1107" y="2228"/>
                  </a:lnTo>
                  <a:lnTo>
                    <a:pt x="1381" y="2301"/>
                  </a:lnTo>
                  <a:lnTo>
                    <a:pt x="1715" y="1058"/>
                  </a:lnTo>
                  <a:cubicBezTo>
                    <a:pt x="1747" y="937"/>
                    <a:pt x="1868" y="738"/>
                    <a:pt x="2107" y="738"/>
                  </a:cubicBezTo>
                  <a:cubicBezTo>
                    <a:pt x="2147" y="738"/>
                    <a:pt x="2191" y="744"/>
                    <a:pt x="2239" y="757"/>
                  </a:cubicBezTo>
                  <a:cubicBezTo>
                    <a:pt x="2568" y="843"/>
                    <a:pt x="2581" y="1139"/>
                    <a:pt x="2543" y="1281"/>
                  </a:cubicBezTo>
                  <a:lnTo>
                    <a:pt x="2211" y="2522"/>
                  </a:lnTo>
                  <a:lnTo>
                    <a:pt x="2487" y="2595"/>
                  </a:lnTo>
                  <a:lnTo>
                    <a:pt x="2819" y="1355"/>
                  </a:lnTo>
                  <a:cubicBezTo>
                    <a:pt x="2851" y="1231"/>
                    <a:pt x="2972" y="1032"/>
                    <a:pt x="3212" y="1032"/>
                  </a:cubicBezTo>
                  <a:cubicBezTo>
                    <a:pt x="3253" y="1032"/>
                    <a:pt x="3297" y="1038"/>
                    <a:pt x="3345" y="1051"/>
                  </a:cubicBezTo>
                  <a:cubicBezTo>
                    <a:pt x="3558" y="1109"/>
                    <a:pt x="3629" y="1248"/>
                    <a:pt x="3651" y="1357"/>
                  </a:cubicBezTo>
                  <a:cubicBezTo>
                    <a:pt x="3667" y="1431"/>
                    <a:pt x="3664" y="1504"/>
                    <a:pt x="3649" y="1577"/>
                  </a:cubicBezTo>
                  <a:lnTo>
                    <a:pt x="3315" y="2818"/>
                  </a:lnTo>
                  <a:lnTo>
                    <a:pt x="3591" y="2891"/>
                  </a:lnTo>
                  <a:lnTo>
                    <a:pt x="3922" y="1651"/>
                  </a:lnTo>
                  <a:cubicBezTo>
                    <a:pt x="3945" y="1580"/>
                    <a:pt x="3981" y="1514"/>
                    <a:pt x="4029" y="1461"/>
                  </a:cubicBezTo>
                  <a:cubicBezTo>
                    <a:pt x="4086" y="1396"/>
                    <a:pt x="4178" y="1329"/>
                    <a:pt x="4318" y="1329"/>
                  </a:cubicBezTo>
                  <a:cubicBezTo>
                    <a:pt x="4358" y="1329"/>
                    <a:pt x="4401" y="1335"/>
                    <a:pt x="4449" y="1347"/>
                  </a:cubicBezTo>
                  <a:cubicBezTo>
                    <a:pt x="4776" y="1436"/>
                    <a:pt x="4791" y="1729"/>
                    <a:pt x="4753" y="1874"/>
                  </a:cubicBezTo>
                  <a:lnTo>
                    <a:pt x="4419" y="3114"/>
                  </a:lnTo>
                  <a:lnTo>
                    <a:pt x="4695" y="3188"/>
                  </a:lnTo>
                  <a:lnTo>
                    <a:pt x="5214" y="1258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166;p52"/>
            <p:cNvSpPr/>
            <p:nvPr/>
          </p:nvSpPr>
          <p:spPr>
            <a:xfrm>
              <a:off x="2340550" y="1948400"/>
              <a:ext cx="119150" cy="38325"/>
            </a:xfrm>
            <a:custGeom>
              <a:avLst/>
              <a:gdLst/>
              <a:ahLst/>
              <a:cxnLst/>
              <a:rect l="l" t="t" r="r" b="b"/>
              <a:pathLst>
                <a:path w="4766" h="1533" extrusionOk="0">
                  <a:moveTo>
                    <a:pt x="74" y="1"/>
                  </a:moveTo>
                  <a:lnTo>
                    <a:pt x="1" y="277"/>
                  </a:lnTo>
                  <a:lnTo>
                    <a:pt x="4692" y="1533"/>
                  </a:lnTo>
                  <a:lnTo>
                    <a:pt x="4765" y="1259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167;p52"/>
            <p:cNvSpPr/>
            <p:nvPr/>
          </p:nvSpPr>
          <p:spPr>
            <a:xfrm>
              <a:off x="2405875" y="1704600"/>
              <a:ext cx="119200" cy="38325"/>
            </a:xfrm>
            <a:custGeom>
              <a:avLst/>
              <a:gdLst/>
              <a:ahLst/>
              <a:cxnLst/>
              <a:rect l="l" t="t" r="r" b="b"/>
              <a:pathLst>
                <a:path w="4768" h="1533" extrusionOk="0">
                  <a:moveTo>
                    <a:pt x="74" y="1"/>
                  </a:moveTo>
                  <a:lnTo>
                    <a:pt x="0" y="277"/>
                  </a:lnTo>
                  <a:lnTo>
                    <a:pt x="4694" y="1533"/>
                  </a:lnTo>
                  <a:lnTo>
                    <a:pt x="4767" y="1259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168;p52"/>
            <p:cNvSpPr/>
            <p:nvPr/>
          </p:nvSpPr>
          <p:spPr>
            <a:xfrm>
              <a:off x="2391125" y="1713900"/>
              <a:ext cx="131550" cy="84350"/>
            </a:xfrm>
            <a:custGeom>
              <a:avLst/>
              <a:gdLst/>
              <a:ahLst/>
              <a:cxnLst/>
              <a:rect l="l" t="t" r="r" b="b"/>
              <a:pathLst>
                <a:path w="5262" h="3374" extrusionOk="0">
                  <a:moveTo>
                    <a:pt x="567" y="1"/>
                  </a:moveTo>
                  <a:lnTo>
                    <a:pt x="0" y="2115"/>
                  </a:lnTo>
                  <a:lnTo>
                    <a:pt x="276" y="2188"/>
                  </a:lnTo>
                  <a:lnTo>
                    <a:pt x="608" y="948"/>
                  </a:lnTo>
                  <a:cubicBezTo>
                    <a:pt x="631" y="877"/>
                    <a:pt x="666" y="811"/>
                    <a:pt x="714" y="758"/>
                  </a:cubicBezTo>
                  <a:cubicBezTo>
                    <a:pt x="771" y="693"/>
                    <a:pt x="864" y="626"/>
                    <a:pt x="1004" y="626"/>
                  </a:cubicBezTo>
                  <a:cubicBezTo>
                    <a:pt x="1043" y="626"/>
                    <a:pt x="1087" y="632"/>
                    <a:pt x="1135" y="644"/>
                  </a:cubicBezTo>
                  <a:cubicBezTo>
                    <a:pt x="1347" y="702"/>
                    <a:pt x="1418" y="844"/>
                    <a:pt x="1441" y="950"/>
                  </a:cubicBezTo>
                  <a:cubicBezTo>
                    <a:pt x="1456" y="1024"/>
                    <a:pt x="1454" y="1097"/>
                    <a:pt x="1438" y="1171"/>
                  </a:cubicBezTo>
                  <a:lnTo>
                    <a:pt x="1104" y="2411"/>
                  </a:lnTo>
                  <a:lnTo>
                    <a:pt x="1380" y="2485"/>
                  </a:lnTo>
                  <a:lnTo>
                    <a:pt x="1714" y="1244"/>
                  </a:lnTo>
                  <a:cubicBezTo>
                    <a:pt x="1747" y="1121"/>
                    <a:pt x="1868" y="922"/>
                    <a:pt x="2106" y="922"/>
                  </a:cubicBezTo>
                  <a:cubicBezTo>
                    <a:pt x="2147" y="922"/>
                    <a:pt x="2191" y="927"/>
                    <a:pt x="2238" y="940"/>
                  </a:cubicBezTo>
                  <a:cubicBezTo>
                    <a:pt x="2568" y="1029"/>
                    <a:pt x="2580" y="1323"/>
                    <a:pt x="2542" y="1467"/>
                  </a:cubicBezTo>
                  <a:lnTo>
                    <a:pt x="2211" y="2707"/>
                  </a:lnTo>
                  <a:lnTo>
                    <a:pt x="2484" y="2781"/>
                  </a:lnTo>
                  <a:lnTo>
                    <a:pt x="2818" y="1538"/>
                  </a:lnTo>
                  <a:cubicBezTo>
                    <a:pt x="2838" y="1467"/>
                    <a:pt x="2874" y="1404"/>
                    <a:pt x="2924" y="1348"/>
                  </a:cubicBezTo>
                  <a:cubicBezTo>
                    <a:pt x="2981" y="1283"/>
                    <a:pt x="3072" y="1217"/>
                    <a:pt x="3209" y="1217"/>
                  </a:cubicBezTo>
                  <a:cubicBezTo>
                    <a:pt x="3249" y="1217"/>
                    <a:pt x="3294" y="1223"/>
                    <a:pt x="3342" y="1236"/>
                  </a:cubicBezTo>
                  <a:cubicBezTo>
                    <a:pt x="3557" y="1292"/>
                    <a:pt x="3628" y="1434"/>
                    <a:pt x="3651" y="1543"/>
                  </a:cubicBezTo>
                  <a:cubicBezTo>
                    <a:pt x="3664" y="1616"/>
                    <a:pt x="3664" y="1690"/>
                    <a:pt x="3646" y="1761"/>
                  </a:cubicBezTo>
                  <a:lnTo>
                    <a:pt x="3314" y="3004"/>
                  </a:lnTo>
                  <a:lnTo>
                    <a:pt x="3588" y="3077"/>
                  </a:lnTo>
                  <a:lnTo>
                    <a:pt x="3922" y="1836"/>
                  </a:lnTo>
                  <a:cubicBezTo>
                    <a:pt x="3942" y="1766"/>
                    <a:pt x="3980" y="1700"/>
                    <a:pt x="4028" y="1647"/>
                  </a:cubicBezTo>
                  <a:cubicBezTo>
                    <a:pt x="4085" y="1582"/>
                    <a:pt x="4178" y="1515"/>
                    <a:pt x="4316" y="1515"/>
                  </a:cubicBezTo>
                  <a:cubicBezTo>
                    <a:pt x="4356" y="1515"/>
                    <a:pt x="4399" y="1520"/>
                    <a:pt x="4446" y="1533"/>
                  </a:cubicBezTo>
                  <a:cubicBezTo>
                    <a:pt x="4775" y="1621"/>
                    <a:pt x="4788" y="1915"/>
                    <a:pt x="4750" y="2059"/>
                  </a:cubicBezTo>
                  <a:lnTo>
                    <a:pt x="4418" y="3300"/>
                  </a:lnTo>
                  <a:lnTo>
                    <a:pt x="4694" y="3373"/>
                  </a:lnTo>
                  <a:lnTo>
                    <a:pt x="5261" y="1259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169;p52"/>
            <p:cNvSpPr/>
            <p:nvPr/>
          </p:nvSpPr>
          <p:spPr>
            <a:xfrm>
              <a:off x="2417575" y="1656500"/>
              <a:ext cx="111875" cy="74850"/>
            </a:xfrm>
            <a:custGeom>
              <a:avLst/>
              <a:gdLst/>
              <a:ahLst/>
              <a:cxnLst/>
              <a:rect l="l" t="t" r="r" b="b"/>
              <a:pathLst>
                <a:path w="4475" h="2994" extrusionOk="0">
                  <a:moveTo>
                    <a:pt x="520" y="1"/>
                  </a:moveTo>
                  <a:lnTo>
                    <a:pt x="1" y="1932"/>
                  </a:lnTo>
                  <a:lnTo>
                    <a:pt x="459" y="2054"/>
                  </a:lnTo>
                  <a:lnTo>
                    <a:pt x="793" y="811"/>
                  </a:lnTo>
                  <a:cubicBezTo>
                    <a:pt x="826" y="689"/>
                    <a:pt x="948" y="489"/>
                    <a:pt x="1189" y="489"/>
                  </a:cubicBezTo>
                  <a:cubicBezTo>
                    <a:pt x="1230" y="489"/>
                    <a:pt x="1273" y="495"/>
                    <a:pt x="1320" y="507"/>
                  </a:cubicBezTo>
                  <a:cubicBezTo>
                    <a:pt x="1646" y="596"/>
                    <a:pt x="1661" y="889"/>
                    <a:pt x="1621" y="1034"/>
                  </a:cubicBezTo>
                  <a:lnTo>
                    <a:pt x="1289" y="2277"/>
                  </a:lnTo>
                  <a:lnTo>
                    <a:pt x="1565" y="2350"/>
                  </a:lnTo>
                  <a:lnTo>
                    <a:pt x="1897" y="1107"/>
                  </a:lnTo>
                  <a:cubicBezTo>
                    <a:pt x="1920" y="1036"/>
                    <a:pt x="1955" y="973"/>
                    <a:pt x="2003" y="917"/>
                  </a:cubicBezTo>
                  <a:cubicBezTo>
                    <a:pt x="2060" y="853"/>
                    <a:pt x="2151" y="787"/>
                    <a:pt x="2289" y="787"/>
                  </a:cubicBezTo>
                  <a:cubicBezTo>
                    <a:pt x="2330" y="787"/>
                    <a:pt x="2374" y="793"/>
                    <a:pt x="2423" y="806"/>
                  </a:cubicBezTo>
                  <a:cubicBezTo>
                    <a:pt x="2636" y="862"/>
                    <a:pt x="2707" y="1003"/>
                    <a:pt x="2730" y="1112"/>
                  </a:cubicBezTo>
                  <a:cubicBezTo>
                    <a:pt x="2745" y="1183"/>
                    <a:pt x="2742" y="1259"/>
                    <a:pt x="2727" y="1330"/>
                  </a:cubicBezTo>
                  <a:lnTo>
                    <a:pt x="2393" y="2573"/>
                  </a:lnTo>
                  <a:lnTo>
                    <a:pt x="2669" y="2646"/>
                  </a:lnTo>
                  <a:lnTo>
                    <a:pt x="3001" y="1403"/>
                  </a:lnTo>
                  <a:cubicBezTo>
                    <a:pt x="3033" y="1282"/>
                    <a:pt x="3154" y="1083"/>
                    <a:pt x="3394" y="1083"/>
                  </a:cubicBezTo>
                  <a:cubicBezTo>
                    <a:pt x="3435" y="1083"/>
                    <a:pt x="3479" y="1089"/>
                    <a:pt x="3527" y="1102"/>
                  </a:cubicBezTo>
                  <a:cubicBezTo>
                    <a:pt x="3854" y="1188"/>
                    <a:pt x="3869" y="1482"/>
                    <a:pt x="3831" y="1626"/>
                  </a:cubicBezTo>
                  <a:lnTo>
                    <a:pt x="3497" y="2869"/>
                  </a:lnTo>
                  <a:lnTo>
                    <a:pt x="3958" y="2993"/>
                  </a:lnTo>
                  <a:lnTo>
                    <a:pt x="4474" y="1062"/>
                  </a:lnTo>
                  <a:lnTo>
                    <a:pt x="1535" y="274"/>
                  </a:lnTo>
                  <a:lnTo>
                    <a:pt x="520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170;p52"/>
            <p:cNvSpPr/>
            <p:nvPr/>
          </p:nvSpPr>
          <p:spPr>
            <a:xfrm>
              <a:off x="2372650" y="1828850"/>
              <a:ext cx="119125" cy="38325"/>
            </a:xfrm>
            <a:custGeom>
              <a:avLst/>
              <a:gdLst/>
              <a:ahLst/>
              <a:cxnLst/>
              <a:rect l="l" t="t" r="r" b="b"/>
              <a:pathLst>
                <a:path w="4765" h="1533" extrusionOk="0">
                  <a:moveTo>
                    <a:pt x="74" y="1"/>
                  </a:moveTo>
                  <a:lnTo>
                    <a:pt x="0" y="277"/>
                  </a:lnTo>
                  <a:lnTo>
                    <a:pt x="4691" y="1532"/>
                  </a:lnTo>
                  <a:lnTo>
                    <a:pt x="4765" y="1256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171;p52"/>
            <p:cNvSpPr/>
            <p:nvPr/>
          </p:nvSpPr>
          <p:spPr>
            <a:xfrm>
              <a:off x="2375175" y="1778350"/>
              <a:ext cx="130275" cy="79700"/>
            </a:xfrm>
            <a:custGeom>
              <a:avLst/>
              <a:gdLst/>
              <a:ahLst/>
              <a:cxnLst/>
              <a:rect l="l" t="t" r="r" b="b"/>
              <a:pathLst>
                <a:path w="5211" h="3188" extrusionOk="0">
                  <a:moveTo>
                    <a:pt x="517" y="0"/>
                  </a:moveTo>
                  <a:lnTo>
                    <a:pt x="0" y="1929"/>
                  </a:lnTo>
                  <a:lnTo>
                    <a:pt x="274" y="2003"/>
                  </a:lnTo>
                  <a:lnTo>
                    <a:pt x="608" y="760"/>
                  </a:lnTo>
                  <a:cubicBezTo>
                    <a:pt x="640" y="639"/>
                    <a:pt x="762" y="440"/>
                    <a:pt x="1000" y="440"/>
                  </a:cubicBezTo>
                  <a:cubicBezTo>
                    <a:pt x="1041" y="440"/>
                    <a:pt x="1085" y="446"/>
                    <a:pt x="1132" y="459"/>
                  </a:cubicBezTo>
                  <a:cubicBezTo>
                    <a:pt x="1461" y="545"/>
                    <a:pt x="1474" y="841"/>
                    <a:pt x="1436" y="983"/>
                  </a:cubicBezTo>
                  <a:lnTo>
                    <a:pt x="1104" y="2226"/>
                  </a:lnTo>
                  <a:lnTo>
                    <a:pt x="1378" y="2299"/>
                  </a:lnTo>
                  <a:lnTo>
                    <a:pt x="1712" y="1056"/>
                  </a:lnTo>
                  <a:cubicBezTo>
                    <a:pt x="1732" y="988"/>
                    <a:pt x="1768" y="922"/>
                    <a:pt x="1818" y="866"/>
                  </a:cubicBezTo>
                  <a:cubicBezTo>
                    <a:pt x="1875" y="803"/>
                    <a:pt x="1967" y="736"/>
                    <a:pt x="2104" y="736"/>
                  </a:cubicBezTo>
                  <a:cubicBezTo>
                    <a:pt x="2144" y="736"/>
                    <a:pt x="2188" y="742"/>
                    <a:pt x="2236" y="755"/>
                  </a:cubicBezTo>
                  <a:cubicBezTo>
                    <a:pt x="2451" y="810"/>
                    <a:pt x="2522" y="952"/>
                    <a:pt x="2545" y="1061"/>
                  </a:cubicBezTo>
                  <a:cubicBezTo>
                    <a:pt x="2557" y="1134"/>
                    <a:pt x="2557" y="1208"/>
                    <a:pt x="2540" y="1279"/>
                  </a:cubicBezTo>
                  <a:lnTo>
                    <a:pt x="2208" y="2522"/>
                  </a:lnTo>
                  <a:lnTo>
                    <a:pt x="2481" y="2595"/>
                  </a:lnTo>
                  <a:lnTo>
                    <a:pt x="2816" y="1355"/>
                  </a:lnTo>
                  <a:cubicBezTo>
                    <a:pt x="2836" y="1284"/>
                    <a:pt x="2874" y="1218"/>
                    <a:pt x="2922" y="1165"/>
                  </a:cubicBezTo>
                  <a:cubicBezTo>
                    <a:pt x="2979" y="1100"/>
                    <a:pt x="3072" y="1033"/>
                    <a:pt x="3210" y="1033"/>
                  </a:cubicBezTo>
                  <a:cubicBezTo>
                    <a:pt x="3250" y="1033"/>
                    <a:pt x="3293" y="1039"/>
                    <a:pt x="3340" y="1051"/>
                  </a:cubicBezTo>
                  <a:cubicBezTo>
                    <a:pt x="3669" y="1140"/>
                    <a:pt x="3681" y="1433"/>
                    <a:pt x="3643" y="1578"/>
                  </a:cubicBezTo>
                  <a:lnTo>
                    <a:pt x="3312" y="2818"/>
                  </a:lnTo>
                  <a:lnTo>
                    <a:pt x="3588" y="2891"/>
                  </a:lnTo>
                  <a:lnTo>
                    <a:pt x="3919" y="1651"/>
                  </a:lnTo>
                  <a:cubicBezTo>
                    <a:pt x="3952" y="1527"/>
                    <a:pt x="4074" y="1329"/>
                    <a:pt x="4315" y="1329"/>
                  </a:cubicBezTo>
                  <a:cubicBezTo>
                    <a:pt x="4355" y="1329"/>
                    <a:pt x="4399" y="1335"/>
                    <a:pt x="4446" y="1347"/>
                  </a:cubicBezTo>
                  <a:cubicBezTo>
                    <a:pt x="4773" y="1436"/>
                    <a:pt x="4788" y="1729"/>
                    <a:pt x="4747" y="1874"/>
                  </a:cubicBezTo>
                  <a:lnTo>
                    <a:pt x="4416" y="3114"/>
                  </a:lnTo>
                  <a:lnTo>
                    <a:pt x="4692" y="3188"/>
                  </a:lnTo>
                  <a:lnTo>
                    <a:pt x="5211" y="1259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172;p52"/>
            <p:cNvSpPr/>
            <p:nvPr/>
          </p:nvSpPr>
          <p:spPr>
            <a:xfrm>
              <a:off x="2388650" y="1769050"/>
              <a:ext cx="119150" cy="38300"/>
            </a:xfrm>
            <a:custGeom>
              <a:avLst/>
              <a:gdLst/>
              <a:ahLst/>
              <a:cxnLst/>
              <a:rect l="l" t="t" r="r" b="b"/>
              <a:pathLst>
                <a:path w="4766" h="1532" extrusionOk="0">
                  <a:moveTo>
                    <a:pt x="74" y="0"/>
                  </a:moveTo>
                  <a:lnTo>
                    <a:pt x="1" y="274"/>
                  </a:lnTo>
                  <a:lnTo>
                    <a:pt x="4692" y="1532"/>
                  </a:lnTo>
                  <a:lnTo>
                    <a:pt x="4765" y="125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173;p52"/>
            <p:cNvSpPr/>
            <p:nvPr/>
          </p:nvSpPr>
          <p:spPr>
            <a:xfrm>
              <a:off x="2434800" y="1598900"/>
              <a:ext cx="100850" cy="68000"/>
            </a:xfrm>
            <a:custGeom>
              <a:avLst/>
              <a:gdLst/>
              <a:ahLst/>
              <a:cxnLst/>
              <a:rect l="l" t="t" r="r" b="b"/>
              <a:pathLst>
                <a:path w="4034" h="2720" extrusionOk="0">
                  <a:moveTo>
                    <a:pt x="803" y="1"/>
                  </a:moveTo>
                  <a:cubicBezTo>
                    <a:pt x="798" y="1"/>
                    <a:pt x="793" y="2"/>
                    <a:pt x="788" y="3"/>
                  </a:cubicBezTo>
                  <a:cubicBezTo>
                    <a:pt x="772" y="8"/>
                    <a:pt x="762" y="21"/>
                    <a:pt x="757" y="36"/>
                  </a:cubicBezTo>
                  <a:lnTo>
                    <a:pt x="560" y="771"/>
                  </a:lnTo>
                  <a:lnTo>
                    <a:pt x="560" y="773"/>
                  </a:lnTo>
                  <a:lnTo>
                    <a:pt x="375" y="1464"/>
                  </a:lnTo>
                  <a:lnTo>
                    <a:pt x="76" y="1386"/>
                  </a:lnTo>
                  <a:lnTo>
                    <a:pt x="0" y="1659"/>
                  </a:lnTo>
                  <a:lnTo>
                    <a:pt x="3957" y="2720"/>
                  </a:lnTo>
                  <a:lnTo>
                    <a:pt x="4033" y="2446"/>
                  </a:lnTo>
                  <a:lnTo>
                    <a:pt x="469" y="1490"/>
                  </a:lnTo>
                  <a:lnTo>
                    <a:pt x="646" y="829"/>
                  </a:lnTo>
                  <a:lnTo>
                    <a:pt x="1633" y="712"/>
                  </a:lnTo>
                  <a:cubicBezTo>
                    <a:pt x="1674" y="707"/>
                    <a:pt x="1689" y="652"/>
                    <a:pt x="1656" y="626"/>
                  </a:cubicBezTo>
                  <a:lnTo>
                    <a:pt x="833" y="11"/>
                  </a:lnTo>
                  <a:cubicBezTo>
                    <a:pt x="825" y="4"/>
                    <a:pt x="814" y="1"/>
                    <a:pt x="803" y="1"/>
                  </a:cubicBez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174;p52"/>
            <p:cNvSpPr/>
            <p:nvPr/>
          </p:nvSpPr>
          <p:spPr>
            <a:xfrm>
              <a:off x="2430100" y="1641625"/>
              <a:ext cx="107200" cy="39200"/>
            </a:xfrm>
            <a:custGeom>
              <a:avLst/>
              <a:gdLst/>
              <a:ahLst/>
              <a:cxnLst/>
              <a:rect l="l" t="t" r="r" b="b"/>
              <a:pathLst>
                <a:path w="4288" h="1568" extrusionOk="0">
                  <a:moveTo>
                    <a:pt x="1" y="1"/>
                  </a:moveTo>
                  <a:lnTo>
                    <a:pt x="29" y="500"/>
                  </a:lnTo>
                  <a:lnTo>
                    <a:pt x="4011" y="1568"/>
                  </a:lnTo>
                  <a:lnTo>
                    <a:pt x="4287" y="1150"/>
                  </a:lnTo>
                  <a:lnTo>
                    <a:pt x="4168" y="1117"/>
                  </a:lnTo>
                  <a:lnTo>
                    <a:pt x="120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7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175;p52"/>
            <p:cNvSpPr/>
            <p:nvPr/>
          </p:nvSpPr>
          <p:spPr>
            <a:xfrm>
              <a:off x="453425" y="2049625"/>
              <a:ext cx="2136975" cy="15725"/>
            </a:xfrm>
            <a:custGeom>
              <a:avLst/>
              <a:gdLst/>
              <a:ahLst/>
              <a:cxnLst/>
              <a:rect l="l" t="t" r="r" b="b"/>
              <a:pathLst>
                <a:path w="85479" h="629" extrusionOk="0">
                  <a:moveTo>
                    <a:pt x="0" y="0"/>
                  </a:moveTo>
                  <a:lnTo>
                    <a:pt x="0" y="628"/>
                  </a:lnTo>
                  <a:lnTo>
                    <a:pt x="85478" y="628"/>
                  </a:lnTo>
                  <a:lnTo>
                    <a:pt x="85478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9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48"/>
          <p:cNvPicPr preferRelativeResize="0"/>
          <p:nvPr/>
        </p:nvPicPr>
        <p:blipFill rotWithShape="1">
          <a:blip r:embed="rId3">
            <a:alphaModFix/>
          </a:blip>
          <a:srcRect l="-29704" t="14576" r="-18224" b="-12798"/>
          <a:stretch/>
        </p:blipFill>
        <p:spPr>
          <a:xfrm>
            <a:off x="-4432300" y="-2603767"/>
            <a:ext cx="11762000" cy="109648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882" name="Google Shape;882;p48"/>
          <p:cNvSpPr/>
          <p:nvPr/>
        </p:nvSpPr>
        <p:spPr>
          <a:xfrm>
            <a:off x="6772403" y="5176204"/>
            <a:ext cx="427107" cy="1689565"/>
          </a:xfrm>
          <a:custGeom>
            <a:avLst/>
            <a:gdLst/>
            <a:ahLst/>
            <a:cxnLst/>
            <a:rect l="l" t="t" r="r" b="b"/>
            <a:pathLst>
              <a:path w="9851" h="38969" extrusionOk="0">
                <a:moveTo>
                  <a:pt x="5211" y="6075"/>
                </a:moveTo>
                <a:lnTo>
                  <a:pt x="5211" y="15752"/>
                </a:lnTo>
                <a:lnTo>
                  <a:pt x="4632" y="15752"/>
                </a:lnTo>
                <a:lnTo>
                  <a:pt x="4632" y="6075"/>
                </a:lnTo>
                <a:close/>
                <a:moveTo>
                  <a:pt x="6559" y="6075"/>
                </a:moveTo>
                <a:lnTo>
                  <a:pt x="6559" y="15752"/>
                </a:lnTo>
                <a:lnTo>
                  <a:pt x="5980" y="15752"/>
                </a:lnTo>
                <a:lnTo>
                  <a:pt x="5980" y="6075"/>
                </a:lnTo>
                <a:close/>
                <a:moveTo>
                  <a:pt x="3863" y="6075"/>
                </a:moveTo>
                <a:lnTo>
                  <a:pt x="3863" y="15761"/>
                </a:lnTo>
                <a:lnTo>
                  <a:pt x="3284" y="15761"/>
                </a:lnTo>
                <a:lnTo>
                  <a:pt x="3284" y="6075"/>
                </a:lnTo>
                <a:close/>
                <a:moveTo>
                  <a:pt x="2075" y="17472"/>
                </a:moveTo>
                <a:lnTo>
                  <a:pt x="2075" y="18491"/>
                </a:lnTo>
                <a:lnTo>
                  <a:pt x="1496" y="18491"/>
                </a:lnTo>
                <a:lnTo>
                  <a:pt x="1496" y="17472"/>
                </a:lnTo>
                <a:close/>
                <a:moveTo>
                  <a:pt x="3120" y="17472"/>
                </a:moveTo>
                <a:lnTo>
                  <a:pt x="3120" y="18491"/>
                </a:lnTo>
                <a:lnTo>
                  <a:pt x="2541" y="18491"/>
                </a:lnTo>
                <a:lnTo>
                  <a:pt x="2541" y="17472"/>
                </a:lnTo>
                <a:close/>
                <a:moveTo>
                  <a:pt x="4166" y="17472"/>
                </a:moveTo>
                <a:lnTo>
                  <a:pt x="4166" y="18491"/>
                </a:lnTo>
                <a:lnTo>
                  <a:pt x="3587" y="18491"/>
                </a:lnTo>
                <a:lnTo>
                  <a:pt x="3587" y="17472"/>
                </a:lnTo>
                <a:close/>
                <a:moveTo>
                  <a:pt x="5211" y="17472"/>
                </a:moveTo>
                <a:lnTo>
                  <a:pt x="5211" y="18491"/>
                </a:lnTo>
                <a:lnTo>
                  <a:pt x="4632" y="18491"/>
                </a:lnTo>
                <a:lnTo>
                  <a:pt x="4632" y="17472"/>
                </a:lnTo>
                <a:close/>
                <a:moveTo>
                  <a:pt x="6257" y="17472"/>
                </a:moveTo>
                <a:lnTo>
                  <a:pt x="6257" y="18491"/>
                </a:lnTo>
                <a:lnTo>
                  <a:pt x="5678" y="18491"/>
                </a:lnTo>
                <a:lnTo>
                  <a:pt x="5678" y="17472"/>
                </a:lnTo>
                <a:close/>
                <a:moveTo>
                  <a:pt x="7302" y="17472"/>
                </a:moveTo>
                <a:lnTo>
                  <a:pt x="7302" y="18491"/>
                </a:lnTo>
                <a:lnTo>
                  <a:pt x="6723" y="18491"/>
                </a:lnTo>
                <a:lnTo>
                  <a:pt x="6723" y="17472"/>
                </a:lnTo>
                <a:close/>
                <a:moveTo>
                  <a:pt x="8348" y="17472"/>
                </a:moveTo>
                <a:lnTo>
                  <a:pt x="8348" y="18491"/>
                </a:lnTo>
                <a:lnTo>
                  <a:pt x="7769" y="18491"/>
                </a:lnTo>
                <a:lnTo>
                  <a:pt x="7769" y="17472"/>
                </a:lnTo>
                <a:close/>
                <a:moveTo>
                  <a:pt x="4166" y="19217"/>
                </a:moveTo>
                <a:lnTo>
                  <a:pt x="4166" y="20236"/>
                </a:lnTo>
                <a:lnTo>
                  <a:pt x="3587" y="20236"/>
                </a:lnTo>
                <a:lnTo>
                  <a:pt x="3587" y="19217"/>
                </a:lnTo>
                <a:close/>
                <a:moveTo>
                  <a:pt x="5211" y="19217"/>
                </a:moveTo>
                <a:lnTo>
                  <a:pt x="5211" y="20236"/>
                </a:lnTo>
                <a:lnTo>
                  <a:pt x="4632" y="20236"/>
                </a:lnTo>
                <a:lnTo>
                  <a:pt x="4632" y="19217"/>
                </a:lnTo>
                <a:close/>
                <a:moveTo>
                  <a:pt x="6257" y="19217"/>
                </a:moveTo>
                <a:lnTo>
                  <a:pt x="6257" y="20236"/>
                </a:lnTo>
                <a:lnTo>
                  <a:pt x="5678" y="20236"/>
                </a:lnTo>
                <a:lnTo>
                  <a:pt x="5678" y="19217"/>
                </a:lnTo>
                <a:close/>
                <a:moveTo>
                  <a:pt x="7302" y="19217"/>
                </a:moveTo>
                <a:lnTo>
                  <a:pt x="7302" y="20236"/>
                </a:lnTo>
                <a:lnTo>
                  <a:pt x="6723" y="20236"/>
                </a:lnTo>
                <a:lnTo>
                  <a:pt x="6723" y="19217"/>
                </a:lnTo>
                <a:close/>
                <a:moveTo>
                  <a:pt x="8348" y="19217"/>
                </a:moveTo>
                <a:lnTo>
                  <a:pt x="8348" y="20236"/>
                </a:lnTo>
                <a:lnTo>
                  <a:pt x="7769" y="20236"/>
                </a:lnTo>
                <a:lnTo>
                  <a:pt x="7769" y="19217"/>
                </a:lnTo>
                <a:close/>
                <a:moveTo>
                  <a:pt x="2075" y="19226"/>
                </a:moveTo>
                <a:lnTo>
                  <a:pt x="2075" y="20245"/>
                </a:lnTo>
                <a:lnTo>
                  <a:pt x="1496" y="20245"/>
                </a:lnTo>
                <a:lnTo>
                  <a:pt x="1496" y="19226"/>
                </a:lnTo>
                <a:close/>
                <a:moveTo>
                  <a:pt x="3120" y="19226"/>
                </a:moveTo>
                <a:lnTo>
                  <a:pt x="3120" y="20245"/>
                </a:lnTo>
                <a:lnTo>
                  <a:pt x="2541" y="20245"/>
                </a:lnTo>
                <a:lnTo>
                  <a:pt x="2541" y="19226"/>
                </a:lnTo>
                <a:close/>
                <a:moveTo>
                  <a:pt x="2075" y="20971"/>
                </a:moveTo>
                <a:lnTo>
                  <a:pt x="2075" y="21990"/>
                </a:lnTo>
                <a:lnTo>
                  <a:pt x="1496" y="21990"/>
                </a:lnTo>
                <a:lnTo>
                  <a:pt x="1496" y="20971"/>
                </a:lnTo>
                <a:close/>
                <a:moveTo>
                  <a:pt x="3120" y="20971"/>
                </a:moveTo>
                <a:lnTo>
                  <a:pt x="3120" y="21990"/>
                </a:lnTo>
                <a:lnTo>
                  <a:pt x="2541" y="21990"/>
                </a:lnTo>
                <a:lnTo>
                  <a:pt x="2541" y="20971"/>
                </a:lnTo>
                <a:close/>
                <a:moveTo>
                  <a:pt x="4166" y="20971"/>
                </a:moveTo>
                <a:lnTo>
                  <a:pt x="4166" y="21990"/>
                </a:lnTo>
                <a:lnTo>
                  <a:pt x="3587" y="21990"/>
                </a:lnTo>
                <a:lnTo>
                  <a:pt x="3587" y="20971"/>
                </a:lnTo>
                <a:close/>
                <a:moveTo>
                  <a:pt x="5211" y="20971"/>
                </a:moveTo>
                <a:lnTo>
                  <a:pt x="5211" y="21990"/>
                </a:lnTo>
                <a:lnTo>
                  <a:pt x="4632" y="21990"/>
                </a:lnTo>
                <a:lnTo>
                  <a:pt x="4632" y="20971"/>
                </a:lnTo>
                <a:close/>
                <a:moveTo>
                  <a:pt x="6257" y="20971"/>
                </a:moveTo>
                <a:lnTo>
                  <a:pt x="6257" y="21990"/>
                </a:lnTo>
                <a:lnTo>
                  <a:pt x="5678" y="21990"/>
                </a:lnTo>
                <a:lnTo>
                  <a:pt x="5678" y="20971"/>
                </a:lnTo>
                <a:close/>
                <a:moveTo>
                  <a:pt x="7302" y="20971"/>
                </a:moveTo>
                <a:lnTo>
                  <a:pt x="7302" y="21990"/>
                </a:lnTo>
                <a:lnTo>
                  <a:pt x="6723" y="21990"/>
                </a:lnTo>
                <a:lnTo>
                  <a:pt x="6723" y="20971"/>
                </a:lnTo>
                <a:close/>
                <a:moveTo>
                  <a:pt x="8348" y="20971"/>
                </a:moveTo>
                <a:lnTo>
                  <a:pt x="8348" y="21990"/>
                </a:lnTo>
                <a:lnTo>
                  <a:pt x="7769" y="21990"/>
                </a:lnTo>
                <a:lnTo>
                  <a:pt x="7769" y="20971"/>
                </a:lnTo>
                <a:close/>
                <a:moveTo>
                  <a:pt x="4166" y="22716"/>
                </a:moveTo>
                <a:lnTo>
                  <a:pt x="4166" y="23736"/>
                </a:lnTo>
                <a:lnTo>
                  <a:pt x="3587" y="23736"/>
                </a:lnTo>
                <a:lnTo>
                  <a:pt x="3587" y="22716"/>
                </a:lnTo>
                <a:close/>
                <a:moveTo>
                  <a:pt x="5211" y="22716"/>
                </a:moveTo>
                <a:lnTo>
                  <a:pt x="5211" y="23736"/>
                </a:lnTo>
                <a:lnTo>
                  <a:pt x="4632" y="23736"/>
                </a:lnTo>
                <a:lnTo>
                  <a:pt x="4632" y="22716"/>
                </a:lnTo>
                <a:close/>
                <a:moveTo>
                  <a:pt x="6257" y="22716"/>
                </a:moveTo>
                <a:lnTo>
                  <a:pt x="6257" y="23736"/>
                </a:lnTo>
                <a:lnTo>
                  <a:pt x="5678" y="23736"/>
                </a:lnTo>
                <a:lnTo>
                  <a:pt x="5678" y="22716"/>
                </a:lnTo>
                <a:close/>
                <a:moveTo>
                  <a:pt x="7302" y="22716"/>
                </a:moveTo>
                <a:lnTo>
                  <a:pt x="7302" y="23736"/>
                </a:lnTo>
                <a:lnTo>
                  <a:pt x="6723" y="23736"/>
                </a:lnTo>
                <a:lnTo>
                  <a:pt x="6723" y="22716"/>
                </a:lnTo>
                <a:close/>
                <a:moveTo>
                  <a:pt x="8348" y="22716"/>
                </a:moveTo>
                <a:lnTo>
                  <a:pt x="8348" y="23736"/>
                </a:lnTo>
                <a:lnTo>
                  <a:pt x="7769" y="23736"/>
                </a:lnTo>
                <a:lnTo>
                  <a:pt x="7769" y="22716"/>
                </a:lnTo>
                <a:close/>
                <a:moveTo>
                  <a:pt x="2075" y="22725"/>
                </a:moveTo>
                <a:lnTo>
                  <a:pt x="2075" y="23744"/>
                </a:lnTo>
                <a:lnTo>
                  <a:pt x="1496" y="23744"/>
                </a:lnTo>
                <a:lnTo>
                  <a:pt x="1496" y="22725"/>
                </a:lnTo>
                <a:close/>
                <a:moveTo>
                  <a:pt x="3120" y="22725"/>
                </a:moveTo>
                <a:lnTo>
                  <a:pt x="3120" y="23744"/>
                </a:lnTo>
                <a:lnTo>
                  <a:pt x="2541" y="23744"/>
                </a:lnTo>
                <a:lnTo>
                  <a:pt x="2541" y="22725"/>
                </a:lnTo>
                <a:close/>
                <a:moveTo>
                  <a:pt x="2075" y="24470"/>
                </a:moveTo>
                <a:lnTo>
                  <a:pt x="2075" y="25490"/>
                </a:lnTo>
                <a:lnTo>
                  <a:pt x="1496" y="25490"/>
                </a:lnTo>
                <a:lnTo>
                  <a:pt x="1496" y="24470"/>
                </a:lnTo>
                <a:close/>
                <a:moveTo>
                  <a:pt x="3120" y="24470"/>
                </a:moveTo>
                <a:lnTo>
                  <a:pt x="3120" y="25490"/>
                </a:lnTo>
                <a:lnTo>
                  <a:pt x="2541" y="25490"/>
                </a:lnTo>
                <a:lnTo>
                  <a:pt x="2541" y="24470"/>
                </a:lnTo>
                <a:close/>
                <a:moveTo>
                  <a:pt x="4166" y="24470"/>
                </a:moveTo>
                <a:lnTo>
                  <a:pt x="4166" y="25490"/>
                </a:lnTo>
                <a:lnTo>
                  <a:pt x="3587" y="25490"/>
                </a:lnTo>
                <a:lnTo>
                  <a:pt x="3587" y="24470"/>
                </a:lnTo>
                <a:close/>
                <a:moveTo>
                  <a:pt x="5211" y="24470"/>
                </a:moveTo>
                <a:lnTo>
                  <a:pt x="5211" y="25490"/>
                </a:lnTo>
                <a:lnTo>
                  <a:pt x="4632" y="25490"/>
                </a:lnTo>
                <a:lnTo>
                  <a:pt x="4632" y="24470"/>
                </a:lnTo>
                <a:close/>
                <a:moveTo>
                  <a:pt x="6257" y="24470"/>
                </a:moveTo>
                <a:lnTo>
                  <a:pt x="6257" y="25490"/>
                </a:lnTo>
                <a:lnTo>
                  <a:pt x="5678" y="25490"/>
                </a:lnTo>
                <a:lnTo>
                  <a:pt x="5678" y="24470"/>
                </a:lnTo>
                <a:close/>
                <a:moveTo>
                  <a:pt x="7302" y="24470"/>
                </a:moveTo>
                <a:lnTo>
                  <a:pt x="7302" y="25490"/>
                </a:lnTo>
                <a:lnTo>
                  <a:pt x="6723" y="25490"/>
                </a:lnTo>
                <a:lnTo>
                  <a:pt x="6723" y="24470"/>
                </a:lnTo>
                <a:close/>
                <a:moveTo>
                  <a:pt x="8348" y="24470"/>
                </a:moveTo>
                <a:lnTo>
                  <a:pt x="8348" y="25490"/>
                </a:lnTo>
                <a:lnTo>
                  <a:pt x="7769" y="25490"/>
                </a:lnTo>
                <a:lnTo>
                  <a:pt x="7769" y="24470"/>
                </a:lnTo>
                <a:close/>
                <a:moveTo>
                  <a:pt x="4166" y="26216"/>
                </a:moveTo>
                <a:lnTo>
                  <a:pt x="4166" y="27235"/>
                </a:lnTo>
                <a:lnTo>
                  <a:pt x="3587" y="27235"/>
                </a:lnTo>
                <a:lnTo>
                  <a:pt x="3587" y="26216"/>
                </a:lnTo>
                <a:close/>
                <a:moveTo>
                  <a:pt x="5211" y="26216"/>
                </a:moveTo>
                <a:lnTo>
                  <a:pt x="5211" y="27235"/>
                </a:lnTo>
                <a:lnTo>
                  <a:pt x="4632" y="27235"/>
                </a:lnTo>
                <a:lnTo>
                  <a:pt x="4632" y="26216"/>
                </a:lnTo>
                <a:close/>
                <a:moveTo>
                  <a:pt x="6257" y="26216"/>
                </a:moveTo>
                <a:lnTo>
                  <a:pt x="6257" y="27235"/>
                </a:lnTo>
                <a:lnTo>
                  <a:pt x="5678" y="27235"/>
                </a:lnTo>
                <a:lnTo>
                  <a:pt x="5678" y="26216"/>
                </a:lnTo>
                <a:close/>
                <a:moveTo>
                  <a:pt x="7302" y="26216"/>
                </a:moveTo>
                <a:lnTo>
                  <a:pt x="7302" y="27235"/>
                </a:lnTo>
                <a:lnTo>
                  <a:pt x="6723" y="27235"/>
                </a:lnTo>
                <a:lnTo>
                  <a:pt x="6723" y="26216"/>
                </a:lnTo>
                <a:close/>
                <a:moveTo>
                  <a:pt x="8348" y="26216"/>
                </a:moveTo>
                <a:lnTo>
                  <a:pt x="8348" y="27235"/>
                </a:lnTo>
                <a:lnTo>
                  <a:pt x="7769" y="27235"/>
                </a:lnTo>
                <a:lnTo>
                  <a:pt x="7769" y="26216"/>
                </a:lnTo>
                <a:close/>
                <a:moveTo>
                  <a:pt x="2075" y="26224"/>
                </a:moveTo>
                <a:lnTo>
                  <a:pt x="2075" y="27244"/>
                </a:lnTo>
                <a:lnTo>
                  <a:pt x="1496" y="27244"/>
                </a:lnTo>
                <a:lnTo>
                  <a:pt x="1496" y="26224"/>
                </a:lnTo>
                <a:close/>
                <a:moveTo>
                  <a:pt x="3120" y="26224"/>
                </a:moveTo>
                <a:lnTo>
                  <a:pt x="3120" y="27244"/>
                </a:lnTo>
                <a:lnTo>
                  <a:pt x="2541" y="27244"/>
                </a:lnTo>
                <a:lnTo>
                  <a:pt x="2541" y="26224"/>
                </a:lnTo>
                <a:close/>
                <a:moveTo>
                  <a:pt x="4166" y="27970"/>
                </a:moveTo>
                <a:lnTo>
                  <a:pt x="4166" y="28981"/>
                </a:lnTo>
                <a:lnTo>
                  <a:pt x="3587" y="28981"/>
                </a:lnTo>
                <a:lnTo>
                  <a:pt x="3587" y="27970"/>
                </a:lnTo>
                <a:close/>
                <a:moveTo>
                  <a:pt x="5211" y="27970"/>
                </a:moveTo>
                <a:lnTo>
                  <a:pt x="5211" y="28981"/>
                </a:lnTo>
                <a:lnTo>
                  <a:pt x="4632" y="28981"/>
                </a:lnTo>
                <a:lnTo>
                  <a:pt x="4632" y="27970"/>
                </a:lnTo>
                <a:close/>
                <a:moveTo>
                  <a:pt x="6257" y="27970"/>
                </a:moveTo>
                <a:lnTo>
                  <a:pt x="6257" y="28981"/>
                </a:lnTo>
                <a:lnTo>
                  <a:pt x="5678" y="28981"/>
                </a:lnTo>
                <a:lnTo>
                  <a:pt x="5678" y="27970"/>
                </a:lnTo>
                <a:close/>
                <a:moveTo>
                  <a:pt x="7302" y="27970"/>
                </a:moveTo>
                <a:lnTo>
                  <a:pt x="7302" y="28981"/>
                </a:lnTo>
                <a:lnTo>
                  <a:pt x="6723" y="28981"/>
                </a:lnTo>
                <a:lnTo>
                  <a:pt x="6723" y="27970"/>
                </a:lnTo>
                <a:close/>
                <a:moveTo>
                  <a:pt x="8348" y="27970"/>
                </a:moveTo>
                <a:lnTo>
                  <a:pt x="8348" y="28981"/>
                </a:lnTo>
                <a:lnTo>
                  <a:pt x="7769" y="28981"/>
                </a:lnTo>
                <a:lnTo>
                  <a:pt x="7769" y="27970"/>
                </a:lnTo>
                <a:close/>
                <a:moveTo>
                  <a:pt x="2075" y="27970"/>
                </a:moveTo>
                <a:lnTo>
                  <a:pt x="2075" y="28989"/>
                </a:lnTo>
                <a:lnTo>
                  <a:pt x="1496" y="28989"/>
                </a:lnTo>
                <a:lnTo>
                  <a:pt x="1496" y="27970"/>
                </a:lnTo>
                <a:close/>
                <a:moveTo>
                  <a:pt x="3120" y="27970"/>
                </a:moveTo>
                <a:lnTo>
                  <a:pt x="3120" y="28989"/>
                </a:lnTo>
                <a:lnTo>
                  <a:pt x="2541" y="28989"/>
                </a:lnTo>
                <a:lnTo>
                  <a:pt x="2541" y="27970"/>
                </a:lnTo>
                <a:close/>
                <a:moveTo>
                  <a:pt x="2075" y="29724"/>
                </a:moveTo>
                <a:lnTo>
                  <a:pt x="2075" y="30735"/>
                </a:lnTo>
                <a:lnTo>
                  <a:pt x="1496" y="30735"/>
                </a:lnTo>
                <a:lnTo>
                  <a:pt x="1496" y="29724"/>
                </a:lnTo>
                <a:close/>
                <a:moveTo>
                  <a:pt x="3120" y="29724"/>
                </a:moveTo>
                <a:lnTo>
                  <a:pt x="3120" y="30735"/>
                </a:lnTo>
                <a:lnTo>
                  <a:pt x="2541" y="30735"/>
                </a:lnTo>
                <a:lnTo>
                  <a:pt x="2541" y="29724"/>
                </a:lnTo>
                <a:close/>
                <a:moveTo>
                  <a:pt x="4166" y="29715"/>
                </a:moveTo>
                <a:lnTo>
                  <a:pt x="4166" y="30735"/>
                </a:lnTo>
                <a:lnTo>
                  <a:pt x="3587" y="30735"/>
                </a:lnTo>
                <a:lnTo>
                  <a:pt x="3587" y="29715"/>
                </a:lnTo>
                <a:close/>
                <a:moveTo>
                  <a:pt x="5211" y="29715"/>
                </a:moveTo>
                <a:lnTo>
                  <a:pt x="5211" y="30735"/>
                </a:lnTo>
                <a:lnTo>
                  <a:pt x="4632" y="30735"/>
                </a:lnTo>
                <a:lnTo>
                  <a:pt x="4632" y="29715"/>
                </a:lnTo>
                <a:close/>
                <a:moveTo>
                  <a:pt x="6257" y="29715"/>
                </a:moveTo>
                <a:lnTo>
                  <a:pt x="6257" y="30735"/>
                </a:lnTo>
                <a:lnTo>
                  <a:pt x="5678" y="30735"/>
                </a:lnTo>
                <a:lnTo>
                  <a:pt x="5678" y="29715"/>
                </a:lnTo>
                <a:close/>
                <a:moveTo>
                  <a:pt x="7302" y="29715"/>
                </a:moveTo>
                <a:lnTo>
                  <a:pt x="7302" y="30735"/>
                </a:lnTo>
                <a:lnTo>
                  <a:pt x="6723" y="30735"/>
                </a:lnTo>
                <a:lnTo>
                  <a:pt x="6723" y="29715"/>
                </a:lnTo>
                <a:close/>
                <a:moveTo>
                  <a:pt x="8348" y="29715"/>
                </a:moveTo>
                <a:lnTo>
                  <a:pt x="8348" y="30735"/>
                </a:lnTo>
                <a:lnTo>
                  <a:pt x="7769" y="30735"/>
                </a:lnTo>
                <a:lnTo>
                  <a:pt x="7769" y="29715"/>
                </a:lnTo>
                <a:close/>
                <a:moveTo>
                  <a:pt x="4166" y="31460"/>
                </a:moveTo>
                <a:lnTo>
                  <a:pt x="4166" y="32480"/>
                </a:lnTo>
                <a:lnTo>
                  <a:pt x="3587" y="32480"/>
                </a:lnTo>
                <a:lnTo>
                  <a:pt x="3587" y="31460"/>
                </a:lnTo>
                <a:close/>
                <a:moveTo>
                  <a:pt x="5211" y="31460"/>
                </a:moveTo>
                <a:lnTo>
                  <a:pt x="5211" y="32480"/>
                </a:lnTo>
                <a:lnTo>
                  <a:pt x="4632" y="32480"/>
                </a:lnTo>
                <a:lnTo>
                  <a:pt x="4632" y="31460"/>
                </a:lnTo>
                <a:close/>
                <a:moveTo>
                  <a:pt x="6257" y="31460"/>
                </a:moveTo>
                <a:lnTo>
                  <a:pt x="6257" y="32480"/>
                </a:lnTo>
                <a:lnTo>
                  <a:pt x="5678" y="32480"/>
                </a:lnTo>
                <a:lnTo>
                  <a:pt x="5678" y="31460"/>
                </a:lnTo>
                <a:close/>
                <a:moveTo>
                  <a:pt x="7302" y="31460"/>
                </a:moveTo>
                <a:lnTo>
                  <a:pt x="7302" y="32480"/>
                </a:lnTo>
                <a:lnTo>
                  <a:pt x="6723" y="32480"/>
                </a:lnTo>
                <a:lnTo>
                  <a:pt x="6723" y="31460"/>
                </a:lnTo>
                <a:close/>
                <a:moveTo>
                  <a:pt x="8348" y="31460"/>
                </a:moveTo>
                <a:lnTo>
                  <a:pt x="8348" y="32480"/>
                </a:lnTo>
                <a:lnTo>
                  <a:pt x="7769" y="32480"/>
                </a:lnTo>
                <a:lnTo>
                  <a:pt x="7769" y="31460"/>
                </a:lnTo>
                <a:close/>
                <a:moveTo>
                  <a:pt x="2075" y="31469"/>
                </a:moveTo>
                <a:lnTo>
                  <a:pt x="2075" y="32489"/>
                </a:lnTo>
                <a:lnTo>
                  <a:pt x="1496" y="32489"/>
                </a:lnTo>
                <a:lnTo>
                  <a:pt x="1496" y="31469"/>
                </a:lnTo>
                <a:close/>
                <a:moveTo>
                  <a:pt x="3120" y="31469"/>
                </a:moveTo>
                <a:lnTo>
                  <a:pt x="3120" y="32489"/>
                </a:lnTo>
                <a:lnTo>
                  <a:pt x="2541" y="32489"/>
                </a:lnTo>
                <a:lnTo>
                  <a:pt x="2541" y="31469"/>
                </a:lnTo>
                <a:close/>
                <a:moveTo>
                  <a:pt x="2075" y="33223"/>
                </a:moveTo>
                <a:lnTo>
                  <a:pt x="2075" y="34234"/>
                </a:lnTo>
                <a:lnTo>
                  <a:pt x="1496" y="34234"/>
                </a:lnTo>
                <a:lnTo>
                  <a:pt x="1496" y="33223"/>
                </a:lnTo>
                <a:close/>
                <a:moveTo>
                  <a:pt x="3120" y="33214"/>
                </a:moveTo>
                <a:lnTo>
                  <a:pt x="3120" y="34234"/>
                </a:lnTo>
                <a:lnTo>
                  <a:pt x="2541" y="34234"/>
                </a:lnTo>
                <a:lnTo>
                  <a:pt x="2541" y="33214"/>
                </a:lnTo>
                <a:close/>
                <a:moveTo>
                  <a:pt x="4166" y="33214"/>
                </a:moveTo>
                <a:lnTo>
                  <a:pt x="4166" y="34234"/>
                </a:lnTo>
                <a:lnTo>
                  <a:pt x="3587" y="34234"/>
                </a:lnTo>
                <a:lnTo>
                  <a:pt x="3587" y="33214"/>
                </a:lnTo>
                <a:close/>
                <a:moveTo>
                  <a:pt x="5211" y="33214"/>
                </a:moveTo>
                <a:lnTo>
                  <a:pt x="5211" y="34234"/>
                </a:lnTo>
                <a:lnTo>
                  <a:pt x="4632" y="34234"/>
                </a:lnTo>
                <a:lnTo>
                  <a:pt x="4632" y="33214"/>
                </a:lnTo>
                <a:close/>
                <a:moveTo>
                  <a:pt x="6257" y="33214"/>
                </a:moveTo>
                <a:lnTo>
                  <a:pt x="6257" y="34234"/>
                </a:lnTo>
                <a:lnTo>
                  <a:pt x="5678" y="34234"/>
                </a:lnTo>
                <a:lnTo>
                  <a:pt x="5678" y="33214"/>
                </a:lnTo>
                <a:close/>
                <a:moveTo>
                  <a:pt x="7302" y="33214"/>
                </a:moveTo>
                <a:lnTo>
                  <a:pt x="7302" y="34234"/>
                </a:lnTo>
                <a:lnTo>
                  <a:pt x="6723" y="34234"/>
                </a:lnTo>
                <a:lnTo>
                  <a:pt x="6723" y="33214"/>
                </a:lnTo>
                <a:close/>
                <a:moveTo>
                  <a:pt x="8348" y="33214"/>
                </a:moveTo>
                <a:lnTo>
                  <a:pt x="8348" y="34234"/>
                </a:lnTo>
                <a:lnTo>
                  <a:pt x="7769" y="34234"/>
                </a:lnTo>
                <a:lnTo>
                  <a:pt x="7769" y="33214"/>
                </a:lnTo>
                <a:close/>
                <a:moveTo>
                  <a:pt x="4166" y="34960"/>
                </a:moveTo>
                <a:lnTo>
                  <a:pt x="4166" y="35979"/>
                </a:lnTo>
                <a:lnTo>
                  <a:pt x="3587" y="35979"/>
                </a:lnTo>
                <a:lnTo>
                  <a:pt x="3587" y="34960"/>
                </a:lnTo>
                <a:close/>
                <a:moveTo>
                  <a:pt x="5211" y="34960"/>
                </a:moveTo>
                <a:lnTo>
                  <a:pt x="5211" y="35979"/>
                </a:lnTo>
                <a:lnTo>
                  <a:pt x="4632" y="35979"/>
                </a:lnTo>
                <a:lnTo>
                  <a:pt x="4632" y="34960"/>
                </a:lnTo>
                <a:close/>
                <a:moveTo>
                  <a:pt x="6257" y="34960"/>
                </a:moveTo>
                <a:lnTo>
                  <a:pt x="6257" y="35979"/>
                </a:lnTo>
                <a:lnTo>
                  <a:pt x="5678" y="35979"/>
                </a:lnTo>
                <a:lnTo>
                  <a:pt x="5678" y="34960"/>
                </a:lnTo>
                <a:close/>
                <a:moveTo>
                  <a:pt x="7302" y="34960"/>
                </a:moveTo>
                <a:lnTo>
                  <a:pt x="7302" y="35979"/>
                </a:lnTo>
                <a:lnTo>
                  <a:pt x="6723" y="35979"/>
                </a:lnTo>
                <a:lnTo>
                  <a:pt x="6723" y="34960"/>
                </a:lnTo>
                <a:close/>
                <a:moveTo>
                  <a:pt x="8348" y="34960"/>
                </a:moveTo>
                <a:lnTo>
                  <a:pt x="8348" y="35979"/>
                </a:lnTo>
                <a:lnTo>
                  <a:pt x="7769" y="35979"/>
                </a:lnTo>
                <a:lnTo>
                  <a:pt x="7769" y="34960"/>
                </a:lnTo>
                <a:close/>
                <a:moveTo>
                  <a:pt x="2075" y="34968"/>
                </a:moveTo>
                <a:lnTo>
                  <a:pt x="2075" y="35988"/>
                </a:lnTo>
                <a:lnTo>
                  <a:pt x="1496" y="35988"/>
                </a:lnTo>
                <a:lnTo>
                  <a:pt x="1496" y="34968"/>
                </a:lnTo>
                <a:close/>
                <a:moveTo>
                  <a:pt x="3120" y="34968"/>
                </a:moveTo>
                <a:lnTo>
                  <a:pt x="3120" y="35988"/>
                </a:lnTo>
                <a:lnTo>
                  <a:pt x="2541" y="35988"/>
                </a:lnTo>
                <a:lnTo>
                  <a:pt x="2541" y="34968"/>
                </a:lnTo>
                <a:close/>
                <a:moveTo>
                  <a:pt x="2075" y="36714"/>
                </a:moveTo>
                <a:lnTo>
                  <a:pt x="2075" y="37733"/>
                </a:lnTo>
                <a:lnTo>
                  <a:pt x="1496" y="37733"/>
                </a:lnTo>
                <a:lnTo>
                  <a:pt x="1496" y="36714"/>
                </a:lnTo>
                <a:close/>
                <a:moveTo>
                  <a:pt x="3120" y="36714"/>
                </a:moveTo>
                <a:lnTo>
                  <a:pt x="3120" y="37733"/>
                </a:lnTo>
                <a:lnTo>
                  <a:pt x="2541" y="37733"/>
                </a:lnTo>
                <a:lnTo>
                  <a:pt x="2541" y="36714"/>
                </a:lnTo>
                <a:close/>
                <a:moveTo>
                  <a:pt x="4166" y="36714"/>
                </a:moveTo>
                <a:lnTo>
                  <a:pt x="4166" y="37733"/>
                </a:lnTo>
                <a:lnTo>
                  <a:pt x="3587" y="37733"/>
                </a:lnTo>
                <a:lnTo>
                  <a:pt x="3587" y="36714"/>
                </a:lnTo>
                <a:close/>
                <a:moveTo>
                  <a:pt x="5211" y="36714"/>
                </a:moveTo>
                <a:lnTo>
                  <a:pt x="5211" y="37733"/>
                </a:lnTo>
                <a:lnTo>
                  <a:pt x="4632" y="37733"/>
                </a:lnTo>
                <a:lnTo>
                  <a:pt x="4632" y="36714"/>
                </a:lnTo>
                <a:close/>
                <a:moveTo>
                  <a:pt x="6257" y="36714"/>
                </a:moveTo>
                <a:lnTo>
                  <a:pt x="6257" y="37733"/>
                </a:lnTo>
                <a:lnTo>
                  <a:pt x="5678" y="37733"/>
                </a:lnTo>
                <a:lnTo>
                  <a:pt x="5678" y="36714"/>
                </a:lnTo>
                <a:close/>
                <a:moveTo>
                  <a:pt x="7302" y="36714"/>
                </a:moveTo>
                <a:lnTo>
                  <a:pt x="7302" y="37733"/>
                </a:lnTo>
                <a:lnTo>
                  <a:pt x="6723" y="37733"/>
                </a:lnTo>
                <a:lnTo>
                  <a:pt x="6723" y="36714"/>
                </a:lnTo>
                <a:close/>
                <a:moveTo>
                  <a:pt x="8348" y="36714"/>
                </a:moveTo>
                <a:lnTo>
                  <a:pt x="8348" y="37733"/>
                </a:lnTo>
                <a:lnTo>
                  <a:pt x="7769" y="37733"/>
                </a:lnTo>
                <a:lnTo>
                  <a:pt x="7769" y="36714"/>
                </a:lnTo>
                <a:close/>
                <a:moveTo>
                  <a:pt x="4926" y="0"/>
                </a:moveTo>
                <a:cubicBezTo>
                  <a:pt x="3941" y="0"/>
                  <a:pt x="3137" y="778"/>
                  <a:pt x="3120" y="1763"/>
                </a:cubicBezTo>
                <a:lnTo>
                  <a:pt x="3120" y="5133"/>
                </a:lnTo>
                <a:lnTo>
                  <a:pt x="1971" y="5133"/>
                </a:lnTo>
                <a:lnTo>
                  <a:pt x="1971" y="13177"/>
                </a:lnTo>
                <a:cubicBezTo>
                  <a:pt x="727" y="14102"/>
                  <a:pt x="1" y="15562"/>
                  <a:pt x="1" y="17117"/>
                </a:cubicBezTo>
                <a:lnTo>
                  <a:pt x="1" y="38969"/>
                </a:lnTo>
                <a:lnTo>
                  <a:pt x="9851" y="38969"/>
                </a:lnTo>
                <a:lnTo>
                  <a:pt x="9851" y="17117"/>
                </a:lnTo>
                <a:cubicBezTo>
                  <a:pt x="9851" y="15562"/>
                  <a:pt x="9117" y="14102"/>
                  <a:pt x="7881" y="13177"/>
                </a:cubicBezTo>
                <a:lnTo>
                  <a:pt x="7881" y="5133"/>
                </a:lnTo>
                <a:lnTo>
                  <a:pt x="6732" y="5133"/>
                </a:lnTo>
                <a:lnTo>
                  <a:pt x="6732" y="1763"/>
                </a:lnTo>
                <a:cubicBezTo>
                  <a:pt x="6706" y="778"/>
                  <a:pt x="5902" y="0"/>
                  <a:pt x="4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3" name="Google Shape;883;p48"/>
          <p:cNvSpPr/>
          <p:nvPr/>
        </p:nvSpPr>
        <p:spPr>
          <a:xfrm>
            <a:off x="8302601" y="5744146"/>
            <a:ext cx="404257" cy="1121637"/>
          </a:xfrm>
          <a:custGeom>
            <a:avLst/>
            <a:gdLst/>
            <a:ahLst/>
            <a:cxnLst/>
            <a:rect l="l" t="t" r="r" b="b"/>
            <a:pathLst>
              <a:path w="9324" h="25870" extrusionOk="0">
                <a:moveTo>
                  <a:pt x="2031" y="2411"/>
                </a:moveTo>
                <a:lnTo>
                  <a:pt x="2031" y="22336"/>
                </a:lnTo>
                <a:lnTo>
                  <a:pt x="1236" y="22336"/>
                </a:lnTo>
                <a:lnTo>
                  <a:pt x="1236" y="2411"/>
                </a:lnTo>
                <a:close/>
                <a:moveTo>
                  <a:pt x="3595" y="3258"/>
                </a:moveTo>
                <a:lnTo>
                  <a:pt x="3595" y="23174"/>
                </a:lnTo>
                <a:lnTo>
                  <a:pt x="2800" y="23174"/>
                </a:lnTo>
                <a:lnTo>
                  <a:pt x="2800" y="3258"/>
                </a:lnTo>
                <a:close/>
                <a:moveTo>
                  <a:pt x="5159" y="4096"/>
                </a:moveTo>
                <a:lnTo>
                  <a:pt x="5159" y="24012"/>
                </a:lnTo>
                <a:lnTo>
                  <a:pt x="4364" y="24012"/>
                </a:lnTo>
                <a:lnTo>
                  <a:pt x="4364" y="4096"/>
                </a:lnTo>
                <a:close/>
                <a:moveTo>
                  <a:pt x="0" y="0"/>
                </a:moveTo>
                <a:lnTo>
                  <a:pt x="0" y="25870"/>
                </a:lnTo>
                <a:lnTo>
                  <a:pt x="9324" y="25870"/>
                </a:lnTo>
                <a:lnTo>
                  <a:pt x="9324" y="4735"/>
                </a:lnTo>
                <a:lnTo>
                  <a:pt x="7958" y="4044"/>
                </a:lnTo>
                <a:lnTo>
                  <a:pt x="7958" y="2558"/>
                </a:lnTo>
                <a:lnTo>
                  <a:pt x="7665" y="2558"/>
                </a:lnTo>
                <a:lnTo>
                  <a:pt x="7665" y="268"/>
                </a:lnTo>
                <a:lnTo>
                  <a:pt x="7362" y="268"/>
                </a:lnTo>
                <a:lnTo>
                  <a:pt x="7362" y="2558"/>
                </a:lnTo>
                <a:lnTo>
                  <a:pt x="7068" y="2558"/>
                </a:lnTo>
                <a:lnTo>
                  <a:pt x="7068" y="35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86" name="Google Shape;886;p48"/>
          <p:cNvGrpSpPr/>
          <p:nvPr/>
        </p:nvGrpSpPr>
        <p:grpSpPr>
          <a:xfrm>
            <a:off x="6214673" y="5753661"/>
            <a:ext cx="2535395" cy="1112152"/>
            <a:chOff x="3975350" y="2000500"/>
            <a:chExt cx="788075" cy="345675"/>
          </a:xfrm>
        </p:grpSpPr>
        <p:sp>
          <p:nvSpPr>
            <p:cNvPr id="887" name="Google Shape;887;p48"/>
            <p:cNvSpPr/>
            <p:nvPr/>
          </p:nvSpPr>
          <p:spPr>
            <a:xfrm>
              <a:off x="4536000" y="2290250"/>
              <a:ext cx="132350" cy="25925"/>
            </a:xfrm>
            <a:custGeom>
              <a:avLst/>
              <a:gdLst/>
              <a:ahLst/>
              <a:cxnLst/>
              <a:rect l="l" t="t" r="r" b="b"/>
              <a:pathLst>
                <a:path w="5294" h="1037" extrusionOk="0">
                  <a:moveTo>
                    <a:pt x="4651" y="659"/>
                  </a:moveTo>
                  <a:lnTo>
                    <a:pt x="4651" y="862"/>
                  </a:lnTo>
                  <a:lnTo>
                    <a:pt x="4233" y="862"/>
                  </a:lnTo>
                  <a:lnTo>
                    <a:pt x="4233" y="659"/>
                  </a:lnTo>
                  <a:close/>
                  <a:moveTo>
                    <a:pt x="0" y="1"/>
                  </a:moveTo>
                  <a:lnTo>
                    <a:pt x="185" y="1036"/>
                  </a:lnTo>
                  <a:lnTo>
                    <a:pt x="5294" y="1036"/>
                  </a:lnTo>
                  <a:lnTo>
                    <a:pt x="5018" y="1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4440300" y="2197925"/>
              <a:ext cx="58750" cy="30025"/>
            </a:xfrm>
            <a:custGeom>
              <a:avLst/>
              <a:gdLst/>
              <a:ahLst/>
              <a:cxnLst/>
              <a:rect l="l" t="t" r="r" b="b"/>
              <a:pathLst>
                <a:path w="2350" h="1201" extrusionOk="0">
                  <a:moveTo>
                    <a:pt x="0" y="0"/>
                  </a:moveTo>
                  <a:lnTo>
                    <a:pt x="96" y="1198"/>
                  </a:lnTo>
                  <a:lnTo>
                    <a:pt x="2349" y="1200"/>
                  </a:lnTo>
                  <a:lnTo>
                    <a:pt x="2139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4286100" y="2014050"/>
              <a:ext cx="166175" cy="24450"/>
            </a:xfrm>
            <a:custGeom>
              <a:avLst/>
              <a:gdLst/>
              <a:ahLst/>
              <a:cxnLst/>
              <a:rect l="l" t="t" r="r" b="b"/>
              <a:pathLst>
                <a:path w="6647" h="978" extrusionOk="0">
                  <a:moveTo>
                    <a:pt x="4560" y="56"/>
                  </a:moveTo>
                  <a:lnTo>
                    <a:pt x="4560" y="256"/>
                  </a:lnTo>
                  <a:lnTo>
                    <a:pt x="4411" y="256"/>
                  </a:lnTo>
                  <a:lnTo>
                    <a:pt x="4411" y="56"/>
                  </a:lnTo>
                  <a:close/>
                  <a:moveTo>
                    <a:pt x="738" y="173"/>
                  </a:moveTo>
                  <a:lnTo>
                    <a:pt x="738" y="373"/>
                  </a:lnTo>
                  <a:lnTo>
                    <a:pt x="586" y="373"/>
                  </a:lnTo>
                  <a:lnTo>
                    <a:pt x="586" y="173"/>
                  </a:lnTo>
                  <a:close/>
                  <a:moveTo>
                    <a:pt x="2507" y="256"/>
                  </a:moveTo>
                  <a:lnTo>
                    <a:pt x="2507" y="456"/>
                  </a:lnTo>
                  <a:lnTo>
                    <a:pt x="2239" y="456"/>
                  </a:lnTo>
                  <a:lnTo>
                    <a:pt x="2239" y="256"/>
                  </a:lnTo>
                  <a:close/>
                  <a:moveTo>
                    <a:pt x="115" y="0"/>
                  </a:moveTo>
                  <a:lnTo>
                    <a:pt x="115" y="590"/>
                  </a:lnTo>
                  <a:lnTo>
                    <a:pt x="1" y="590"/>
                  </a:lnTo>
                  <a:lnTo>
                    <a:pt x="1" y="978"/>
                  </a:lnTo>
                  <a:lnTo>
                    <a:pt x="6647" y="978"/>
                  </a:lnTo>
                  <a:lnTo>
                    <a:pt x="6644" y="590"/>
                  </a:lnTo>
                  <a:lnTo>
                    <a:pt x="6528" y="590"/>
                  </a:lnTo>
                  <a:lnTo>
                    <a:pt x="6528" y="0"/>
                  </a:lnTo>
                  <a:lnTo>
                    <a:pt x="5026" y="0"/>
                  </a:lnTo>
                  <a:lnTo>
                    <a:pt x="5026" y="593"/>
                  </a:lnTo>
                  <a:lnTo>
                    <a:pt x="4925" y="593"/>
                  </a:lnTo>
                  <a:lnTo>
                    <a:pt x="4925" y="0"/>
                  </a:lnTo>
                  <a:lnTo>
                    <a:pt x="1619" y="0"/>
                  </a:lnTo>
                  <a:lnTo>
                    <a:pt x="1619" y="593"/>
                  </a:lnTo>
                  <a:lnTo>
                    <a:pt x="1517" y="593"/>
                  </a:lnTo>
                  <a:lnTo>
                    <a:pt x="1517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4098200" y="2198225"/>
              <a:ext cx="197625" cy="88450"/>
            </a:xfrm>
            <a:custGeom>
              <a:avLst/>
              <a:gdLst/>
              <a:ahLst/>
              <a:cxnLst/>
              <a:rect l="l" t="t" r="r" b="b"/>
              <a:pathLst>
                <a:path w="7905" h="3538" extrusionOk="0">
                  <a:moveTo>
                    <a:pt x="3327" y="872"/>
                  </a:moveTo>
                  <a:lnTo>
                    <a:pt x="3327" y="1072"/>
                  </a:lnTo>
                  <a:lnTo>
                    <a:pt x="3043" y="1072"/>
                  </a:lnTo>
                  <a:lnTo>
                    <a:pt x="3043" y="872"/>
                  </a:lnTo>
                  <a:close/>
                  <a:moveTo>
                    <a:pt x="6550" y="1889"/>
                  </a:moveTo>
                  <a:lnTo>
                    <a:pt x="6550" y="2089"/>
                  </a:lnTo>
                  <a:lnTo>
                    <a:pt x="6200" y="2089"/>
                  </a:lnTo>
                  <a:lnTo>
                    <a:pt x="6200" y="1889"/>
                  </a:lnTo>
                  <a:close/>
                  <a:moveTo>
                    <a:pt x="2393" y="3041"/>
                  </a:moveTo>
                  <a:lnTo>
                    <a:pt x="2393" y="3241"/>
                  </a:lnTo>
                  <a:lnTo>
                    <a:pt x="2058" y="3241"/>
                  </a:lnTo>
                  <a:lnTo>
                    <a:pt x="2058" y="3041"/>
                  </a:lnTo>
                  <a:close/>
                  <a:moveTo>
                    <a:pt x="7904" y="1"/>
                  </a:moveTo>
                  <a:lnTo>
                    <a:pt x="2912" y="302"/>
                  </a:lnTo>
                  <a:lnTo>
                    <a:pt x="2567" y="1188"/>
                  </a:lnTo>
                  <a:lnTo>
                    <a:pt x="7805" y="1183"/>
                  </a:lnTo>
                  <a:lnTo>
                    <a:pt x="5360" y="1312"/>
                  </a:lnTo>
                  <a:lnTo>
                    <a:pt x="5064" y="2370"/>
                  </a:lnTo>
                  <a:lnTo>
                    <a:pt x="7719" y="2373"/>
                  </a:lnTo>
                  <a:lnTo>
                    <a:pt x="372" y="2697"/>
                  </a:lnTo>
                  <a:lnTo>
                    <a:pt x="0" y="3537"/>
                  </a:lnTo>
                  <a:lnTo>
                    <a:pt x="7633" y="3537"/>
                  </a:lnTo>
                  <a:lnTo>
                    <a:pt x="7904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4168375" y="2286650"/>
              <a:ext cx="120675" cy="29575"/>
            </a:xfrm>
            <a:custGeom>
              <a:avLst/>
              <a:gdLst/>
              <a:ahLst/>
              <a:cxnLst/>
              <a:rect l="l" t="t" r="r" b="b"/>
              <a:pathLst>
                <a:path w="4827" h="1183" extrusionOk="0">
                  <a:moveTo>
                    <a:pt x="3844" y="606"/>
                  </a:moveTo>
                  <a:lnTo>
                    <a:pt x="3844" y="806"/>
                  </a:lnTo>
                  <a:lnTo>
                    <a:pt x="3310" y="806"/>
                  </a:lnTo>
                  <a:lnTo>
                    <a:pt x="3310" y="606"/>
                  </a:lnTo>
                  <a:close/>
                  <a:moveTo>
                    <a:pt x="4826" y="0"/>
                  </a:moveTo>
                  <a:lnTo>
                    <a:pt x="327" y="175"/>
                  </a:lnTo>
                  <a:lnTo>
                    <a:pt x="1" y="1180"/>
                  </a:lnTo>
                  <a:lnTo>
                    <a:pt x="4735" y="1183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3975350" y="2041950"/>
              <a:ext cx="788075" cy="304225"/>
            </a:xfrm>
            <a:custGeom>
              <a:avLst/>
              <a:gdLst/>
              <a:ahLst/>
              <a:cxnLst/>
              <a:rect l="l" t="t" r="r" b="b"/>
              <a:pathLst>
                <a:path w="31523" h="12169" extrusionOk="0">
                  <a:moveTo>
                    <a:pt x="13752" y="87"/>
                  </a:moveTo>
                  <a:lnTo>
                    <a:pt x="13752" y="289"/>
                  </a:lnTo>
                  <a:lnTo>
                    <a:pt x="13585" y="289"/>
                  </a:lnTo>
                  <a:lnTo>
                    <a:pt x="13585" y="87"/>
                  </a:lnTo>
                  <a:close/>
                  <a:moveTo>
                    <a:pt x="18327" y="358"/>
                  </a:moveTo>
                  <a:lnTo>
                    <a:pt x="18327" y="558"/>
                  </a:lnTo>
                  <a:lnTo>
                    <a:pt x="18077" y="558"/>
                  </a:lnTo>
                  <a:lnTo>
                    <a:pt x="18077" y="358"/>
                  </a:lnTo>
                  <a:close/>
                  <a:moveTo>
                    <a:pt x="13203" y="808"/>
                  </a:moveTo>
                  <a:lnTo>
                    <a:pt x="13203" y="1008"/>
                  </a:lnTo>
                  <a:lnTo>
                    <a:pt x="12902" y="1008"/>
                  </a:lnTo>
                  <a:lnTo>
                    <a:pt x="12902" y="808"/>
                  </a:lnTo>
                  <a:close/>
                  <a:moveTo>
                    <a:pt x="17826" y="1122"/>
                  </a:moveTo>
                  <a:lnTo>
                    <a:pt x="17826" y="1325"/>
                  </a:lnTo>
                  <a:lnTo>
                    <a:pt x="17659" y="1325"/>
                  </a:lnTo>
                  <a:lnTo>
                    <a:pt x="17659" y="1122"/>
                  </a:lnTo>
                  <a:close/>
                  <a:moveTo>
                    <a:pt x="14866" y="272"/>
                  </a:moveTo>
                  <a:lnTo>
                    <a:pt x="14866" y="1507"/>
                  </a:lnTo>
                  <a:lnTo>
                    <a:pt x="13952" y="1507"/>
                  </a:lnTo>
                  <a:lnTo>
                    <a:pt x="13952" y="272"/>
                  </a:lnTo>
                  <a:close/>
                  <a:moveTo>
                    <a:pt x="16335" y="272"/>
                  </a:moveTo>
                  <a:lnTo>
                    <a:pt x="16335" y="1507"/>
                  </a:lnTo>
                  <a:lnTo>
                    <a:pt x="15071" y="1507"/>
                  </a:lnTo>
                  <a:lnTo>
                    <a:pt x="15071" y="272"/>
                  </a:lnTo>
                  <a:close/>
                  <a:moveTo>
                    <a:pt x="17449" y="272"/>
                  </a:moveTo>
                  <a:lnTo>
                    <a:pt x="17449" y="1507"/>
                  </a:lnTo>
                  <a:lnTo>
                    <a:pt x="16532" y="1507"/>
                  </a:lnTo>
                  <a:lnTo>
                    <a:pt x="16532" y="272"/>
                  </a:lnTo>
                  <a:close/>
                  <a:moveTo>
                    <a:pt x="17821" y="1750"/>
                  </a:moveTo>
                  <a:lnTo>
                    <a:pt x="17821" y="1849"/>
                  </a:lnTo>
                  <a:lnTo>
                    <a:pt x="13727" y="1849"/>
                  </a:lnTo>
                  <a:lnTo>
                    <a:pt x="13727" y="1750"/>
                  </a:lnTo>
                  <a:close/>
                  <a:moveTo>
                    <a:pt x="18978" y="2011"/>
                  </a:moveTo>
                  <a:lnTo>
                    <a:pt x="18978" y="2211"/>
                  </a:lnTo>
                  <a:lnTo>
                    <a:pt x="18727" y="2211"/>
                  </a:lnTo>
                  <a:lnTo>
                    <a:pt x="18727" y="2011"/>
                  </a:lnTo>
                  <a:close/>
                  <a:moveTo>
                    <a:pt x="17821" y="2135"/>
                  </a:moveTo>
                  <a:lnTo>
                    <a:pt x="17821" y="2234"/>
                  </a:lnTo>
                  <a:lnTo>
                    <a:pt x="13727" y="2234"/>
                  </a:lnTo>
                  <a:lnTo>
                    <a:pt x="13727" y="2135"/>
                  </a:lnTo>
                  <a:close/>
                  <a:moveTo>
                    <a:pt x="11798" y="2345"/>
                  </a:moveTo>
                  <a:lnTo>
                    <a:pt x="11798" y="2545"/>
                  </a:lnTo>
                  <a:lnTo>
                    <a:pt x="11649" y="2545"/>
                  </a:lnTo>
                  <a:lnTo>
                    <a:pt x="11649" y="2345"/>
                  </a:lnTo>
                  <a:close/>
                  <a:moveTo>
                    <a:pt x="17821" y="2520"/>
                  </a:moveTo>
                  <a:lnTo>
                    <a:pt x="17821" y="2621"/>
                  </a:lnTo>
                  <a:lnTo>
                    <a:pt x="13727" y="2621"/>
                  </a:lnTo>
                  <a:lnTo>
                    <a:pt x="13727" y="2520"/>
                  </a:lnTo>
                  <a:close/>
                  <a:moveTo>
                    <a:pt x="17821" y="2905"/>
                  </a:moveTo>
                  <a:lnTo>
                    <a:pt x="17821" y="3009"/>
                  </a:lnTo>
                  <a:lnTo>
                    <a:pt x="13727" y="3006"/>
                  </a:lnTo>
                  <a:lnTo>
                    <a:pt x="13727" y="2905"/>
                  </a:lnTo>
                  <a:close/>
                  <a:moveTo>
                    <a:pt x="17821" y="3292"/>
                  </a:moveTo>
                  <a:lnTo>
                    <a:pt x="17821" y="3393"/>
                  </a:lnTo>
                  <a:lnTo>
                    <a:pt x="13727" y="3391"/>
                  </a:lnTo>
                  <a:lnTo>
                    <a:pt x="13727" y="3292"/>
                  </a:lnTo>
                  <a:close/>
                  <a:moveTo>
                    <a:pt x="19811" y="3247"/>
                  </a:moveTo>
                  <a:lnTo>
                    <a:pt x="19811" y="3447"/>
                  </a:lnTo>
                  <a:lnTo>
                    <a:pt x="19494" y="3447"/>
                  </a:lnTo>
                  <a:lnTo>
                    <a:pt x="19494" y="3247"/>
                  </a:lnTo>
                  <a:close/>
                  <a:moveTo>
                    <a:pt x="12616" y="3279"/>
                  </a:moveTo>
                  <a:lnTo>
                    <a:pt x="12616" y="3479"/>
                  </a:lnTo>
                  <a:lnTo>
                    <a:pt x="12266" y="3479"/>
                  </a:lnTo>
                  <a:lnTo>
                    <a:pt x="12266" y="3279"/>
                  </a:lnTo>
                  <a:close/>
                  <a:moveTo>
                    <a:pt x="17821" y="3674"/>
                  </a:moveTo>
                  <a:lnTo>
                    <a:pt x="17821" y="3776"/>
                  </a:lnTo>
                  <a:lnTo>
                    <a:pt x="13676" y="3776"/>
                  </a:lnTo>
                  <a:lnTo>
                    <a:pt x="13676" y="3674"/>
                  </a:lnTo>
                  <a:close/>
                  <a:moveTo>
                    <a:pt x="17821" y="4062"/>
                  </a:moveTo>
                  <a:lnTo>
                    <a:pt x="17821" y="4160"/>
                  </a:lnTo>
                  <a:lnTo>
                    <a:pt x="13676" y="4160"/>
                  </a:lnTo>
                  <a:lnTo>
                    <a:pt x="13676" y="4062"/>
                  </a:lnTo>
                  <a:close/>
                  <a:moveTo>
                    <a:pt x="17821" y="4444"/>
                  </a:moveTo>
                  <a:lnTo>
                    <a:pt x="17821" y="4545"/>
                  </a:lnTo>
                  <a:lnTo>
                    <a:pt x="13676" y="4545"/>
                  </a:lnTo>
                  <a:lnTo>
                    <a:pt x="13676" y="4444"/>
                  </a:lnTo>
                  <a:close/>
                  <a:moveTo>
                    <a:pt x="19312" y="4548"/>
                  </a:moveTo>
                  <a:lnTo>
                    <a:pt x="19312" y="4750"/>
                  </a:lnTo>
                  <a:lnTo>
                    <a:pt x="18778" y="4750"/>
                  </a:lnTo>
                  <a:lnTo>
                    <a:pt x="18778" y="4548"/>
                  </a:lnTo>
                  <a:close/>
                  <a:moveTo>
                    <a:pt x="9729" y="4598"/>
                  </a:moveTo>
                  <a:lnTo>
                    <a:pt x="9729" y="4798"/>
                  </a:lnTo>
                  <a:lnTo>
                    <a:pt x="9527" y="4798"/>
                  </a:lnTo>
                  <a:lnTo>
                    <a:pt x="9527" y="4598"/>
                  </a:lnTo>
                  <a:close/>
                  <a:moveTo>
                    <a:pt x="17821" y="4831"/>
                  </a:moveTo>
                  <a:lnTo>
                    <a:pt x="17821" y="4930"/>
                  </a:lnTo>
                  <a:lnTo>
                    <a:pt x="13676" y="4930"/>
                  </a:lnTo>
                  <a:lnTo>
                    <a:pt x="13676" y="4831"/>
                  </a:lnTo>
                  <a:close/>
                  <a:moveTo>
                    <a:pt x="17930" y="5214"/>
                  </a:moveTo>
                  <a:lnTo>
                    <a:pt x="17930" y="5317"/>
                  </a:lnTo>
                  <a:lnTo>
                    <a:pt x="13456" y="5317"/>
                  </a:lnTo>
                  <a:lnTo>
                    <a:pt x="13456" y="5214"/>
                  </a:lnTo>
                  <a:close/>
                  <a:moveTo>
                    <a:pt x="17930" y="5601"/>
                  </a:moveTo>
                  <a:lnTo>
                    <a:pt x="17930" y="5700"/>
                  </a:lnTo>
                  <a:lnTo>
                    <a:pt x="13456" y="5700"/>
                  </a:lnTo>
                  <a:lnTo>
                    <a:pt x="13456" y="5601"/>
                  </a:lnTo>
                  <a:close/>
                  <a:moveTo>
                    <a:pt x="11881" y="5517"/>
                  </a:moveTo>
                  <a:lnTo>
                    <a:pt x="11881" y="5717"/>
                  </a:lnTo>
                  <a:lnTo>
                    <a:pt x="11631" y="5717"/>
                  </a:lnTo>
                  <a:lnTo>
                    <a:pt x="11631" y="5517"/>
                  </a:lnTo>
                  <a:close/>
                  <a:moveTo>
                    <a:pt x="20730" y="5667"/>
                  </a:moveTo>
                  <a:lnTo>
                    <a:pt x="20730" y="5867"/>
                  </a:lnTo>
                  <a:lnTo>
                    <a:pt x="20580" y="5867"/>
                  </a:lnTo>
                  <a:lnTo>
                    <a:pt x="20580" y="5667"/>
                  </a:lnTo>
                  <a:close/>
                  <a:moveTo>
                    <a:pt x="17930" y="5986"/>
                  </a:moveTo>
                  <a:lnTo>
                    <a:pt x="17930" y="6085"/>
                  </a:lnTo>
                  <a:lnTo>
                    <a:pt x="13456" y="6085"/>
                  </a:lnTo>
                  <a:lnTo>
                    <a:pt x="13456" y="5986"/>
                  </a:lnTo>
                  <a:close/>
                  <a:moveTo>
                    <a:pt x="17988" y="6409"/>
                  </a:moveTo>
                  <a:lnTo>
                    <a:pt x="17988" y="6510"/>
                  </a:lnTo>
                  <a:lnTo>
                    <a:pt x="13408" y="6510"/>
                  </a:lnTo>
                  <a:lnTo>
                    <a:pt x="13408" y="6409"/>
                  </a:lnTo>
                  <a:close/>
                  <a:moveTo>
                    <a:pt x="17988" y="6793"/>
                  </a:moveTo>
                  <a:lnTo>
                    <a:pt x="17988" y="6895"/>
                  </a:lnTo>
                  <a:lnTo>
                    <a:pt x="13408" y="6895"/>
                  </a:lnTo>
                  <a:lnTo>
                    <a:pt x="13408" y="6793"/>
                  </a:lnTo>
                  <a:close/>
                  <a:moveTo>
                    <a:pt x="17988" y="7178"/>
                  </a:moveTo>
                  <a:lnTo>
                    <a:pt x="17988" y="7280"/>
                  </a:lnTo>
                  <a:lnTo>
                    <a:pt x="13408" y="7280"/>
                  </a:lnTo>
                  <a:lnTo>
                    <a:pt x="13408" y="7178"/>
                  </a:lnTo>
                  <a:close/>
                  <a:moveTo>
                    <a:pt x="22201" y="7221"/>
                  </a:moveTo>
                  <a:lnTo>
                    <a:pt x="22201" y="7421"/>
                  </a:lnTo>
                  <a:lnTo>
                    <a:pt x="22016" y="7421"/>
                  </a:lnTo>
                  <a:lnTo>
                    <a:pt x="22016" y="7221"/>
                  </a:lnTo>
                  <a:close/>
                  <a:moveTo>
                    <a:pt x="17988" y="7566"/>
                  </a:moveTo>
                  <a:lnTo>
                    <a:pt x="17988" y="7664"/>
                  </a:lnTo>
                  <a:lnTo>
                    <a:pt x="13408" y="7664"/>
                  </a:lnTo>
                  <a:lnTo>
                    <a:pt x="13408" y="7566"/>
                  </a:lnTo>
                  <a:close/>
                  <a:moveTo>
                    <a:pt x="18112" y="7950"/>
                  </a:moveTo>
                  <a:lnTo>
                    <a:pt x="18112" y="8049"/>
                  </a:lnTo>
                  <a:lnTo>
                    <a:pt x="13165" y="8049"/>
                  </a:lnTo>
                  <a:lnTo>
                    <a:pt x="13165" y="7950"/>
                  </a:lnTo>
                  <a:close/>
                  <a:moveTo>
                    <a:pt x="5838" y="8004"/>
                  </a:moveTo>
                  <a:lnTo>
                    <a:pt x="5838" y="8204"/>
                  </a:lnTo>
                  <a:lnTo>
                    <a:pt x="5522" y="8204"/>
                  </a:lnTo>
                  <a:lnTo>
                    <a:pt x="5522" y="8004"/>
                  </a:lnTo>
                  <a:close/>
                  <a:moveTo>
                    <a:pt x="20631" y="8072"/>
                  </a:moveTo>
                  <a:lnTo>
                    <a:pt x="20631" y="8272"/>
                  </a:lnTo>
                  <a:lnTo>
                    <a:pt x="20446" y="8272"/>
                  </a:lnTo>
                  <a:lnTo>
                    <a:pt x="20446" y="8072"/>
                  </a:lnTo>
                  <a:close/>
                  <a:moveTo>
                    <a:pt x="18112" y="8335"/>
                  </a:moveTo>
                  <a:lnTo>
                    <a:pt x="18112" y="8434"/>
                  </a:lnTo>
                  <a:lnTo>
                    <a:pt x="13165" y="8434"/>
                  </a:lnTo>
                  <a:lnTo>
                    <a:pt x="13165" y="8335"/>
                  </a:lnTo>
                  <a:close/>
                  <a:moveTo>
                    <a:pt x="25370" y="8305"/>
                  </a:moveTo>
                  <a:lnTo>
                    <a:pt x="25370" y="8505"/>
                  </a:lnTo>
                  <a:lnTo>
                    <a:pt x="24988" y="8505"/>
                  </a:lnTo>
                  <a:lnTo>
                    <a:pt x="24988" y="8305"/>
                  </a:lnTo>
                  <a:close/>
                  <a:moveTo>
                    <a:pt x="18112" y="8720"/>
                  </a:moveTo>
                  <a:lnTo>
                    <a:pt x="18112" y="8821"/>
                  </a:lnTo>
                  <a:lnTo>
                    <a:pt x="13165" y="8821"/>
                  </a:lnTo>
                  <a:lnTo>
                    <a:pt x="13165" y="8720"/>
                  </a:lnTo>
                  <a:close/>
                  <a:moveTo>
                    <a:pt x="18266" y="9105"/>
                  </a:moveTo>
                  <a:lnTo>
                    <a:pt x="18266" y="9206"/>
                  </a:lnTo>
                  <a:lnTo>
                    <a:pt x="13233" y="9206"/>
                  </a:lnTo>
                  <a:lnTo>
                    <a:pt x="13233" y="9105"/>
                  </a:lnTo>
                  <a:close/>
                  <a:moveTo>
                    <a:pt x="20413" y="9275"/>
                  </a:moveTo>
                  <a:lnTo>
                    <a:pt x="20413" y="9475"/>
                  </a:lnTo>
                  <a:lnTo>
                    <a:pt x="19679" y="9475"/>
                  </a:lnTo>
                  <a:lnTo>
                    <a:pt x="19679" y="9275"/>
                  </a:lnTo>
                  <a:close/>
                  <a:moveTo>
                    <a:pt x="18266" y="9490"/>
                  </a:moveTo>
                  <a:lnTo>
                    <a:pt x="18266" y="9591"/>
                  </a:lnTo>
                  <a:lnTo>
                    <a:pt x="13233" y="9591"/>
                  </a:lnTo>
                  <a:lnTo>
                    <a:pt x="13233" y="9490"/>
                  </a:lnTo>
                  <a:close/>
                  <a:moveTo>
                    <a:pt x="4385" y="9457"/>
                  </a:moveTo>
                  <a:lnTo>
                    <a:pt x="4385" y="9657"/>
                  </a:lnTo>
                  <a:lnTo>
                    <a:pt x="4152" y="9657"/>
                  </a:lnTo>
                  <a:lnTo>
                    <a:pt x="4152" y="9457"/>
                  </a:lnTo>
                  <a:close/>
                  <a:moveTo>
                    <a:pt x="25155" y="9490"/>
                  </a:moveTo>
                  <a:lnTo>
                    <a:pt x="25155" y="9690"/>
                  </a:lnTo>
                  <a:lnTo>
                    <a:pt x="24856" y="9690"/>
                  </a:lnTo>
                  <a:lnTo>
                    <a:pt x="24856" y="9490"/>
                  </a:lnTo>
                  <a:close/>
                  <a:moveTo>
                    <a:pt x="18266" y="9877"/>
                  </a:moveTo>
                  <a:lnTo>
                    <a:pt x="18266" y="9976"/>
                  </a:lnTo>
                  <a:lnTo>
                    <a:pt x="13233" y="9976"/>
                  </a:lnTo>
                  <a:lnTo>
                    <a:pt x="13233" y="9877"/>
                  </a:lnTo>
                  <a:close/>
                  <a:moveTo>
                    <a:pt x="18266" y="10262"/>
                  </a:moveTo>
                  <a:lnTo>
                    <a:pt x="18266" y="10361"/>
                  </a:lnTo>
                  <a:lnTo>
                    <a:pt x="13233" y="10361"/>
                  </a:lnTo>
                  <a:lnTo>
                    <a:pt x="13233" y="10262"/>
                  </a:lnTo>
                  <a:close/>
                  <a:moveTo>
                    <a:pt x="3385" y="10358"/>
                  </a:moveTo>
                  <a:lnTo>
                    <a:pt x="3385" y="10558"/>
                  </a:lnTo>
                  <a:lnTo>
                    <a:pt x="3150" y="10558"/>
                  </a:lnTo>
                  <a:lnTo>
                    <a:pt x="3150" y="10358"/>
                  </a:lnTo>
                  <a:close/>
                  <a:moveTo>
                    <a:pt x="18401" y="10649"/>
                  </a:moveTo>
                  <a:lnTo>
                    <a:pt x="18401" y="10748"/>
                  </a:lnTo>
                  <a:lnTo>
                    <a:pt x="12965" y="10748"/>
                  </a:lnTo>
                  <a:lnTo>
                    <a:pt x="12965" y="10649"/>
                  </a:lnTo>
                  <a:close/>
                  <a:moveTo>
                    <a:pt x="6190" y="10591"/>
                  </a:moveTo>
                  <a:lnTo>
                    <a:pt x="6190" y="10794"/>
                  </a:lnTo>
                  <a:lnTo>
                    <a:pt x="5755" y="10794"/>
                  </a:lnTo>
                  <a:lnTo>
                    <a:pt x="5755" y="10591"/>
                  </a:lnTo>
                  <a:close/>
                  <a:moveTo>
                    <a:pt x="18401" y="11034"/>
                  </a:moveTo>
                  <a:lnTo>
                    <a:pt x="18401" y="11133"/>
                  </a:lnTo>
                  <a:lnTo>
                    <a:pt x="12965" y="11133"/>
                  </a:lnTo>
                  <a:lnTo>
                    <a:pt x="12965" y="11034"/>
                  </a:lnTo>
                  <a:close/>
                  <a:moveTo>
                    <a:pt x="18401" y="11419"/>
                  </a:moveTo>
                  <a:lnTo>
                    <a:pt x="18401" y="11520"/>
                  </a:lnTo>
                  <a:lnTo>
                    <a:pt x="12965" y="11520"/>
                  </a:lnTo>
                  <a:lnTo>
                    <a:pt x="12965" y="11419"/>
                  </a:lnTo>
                  <a:close/>
                  <a:moveTo>
                    <a:pt x="8859" y="11525"/>
                  </a:moveTo>
                  <a:lnTo>
                    <a:pt x="8859" y="11725"/>
                  </a:lnTo>
                  <a:lnTo>
                    <a:pt x="8491" y="11725"/>
                  </a:lnTo>
                  <a:lnTo>
                    <a:pt x="8491" y="11525"/>
                  </a:lnTo>
                  <a:close/>
                  <a:moveTo>
                    <a:pt x="22649" y="11545"/>
                  </a:moveTo>
                  <a:lnTo>
                    <a:pt x="22649" y="11745"/>
                  </a:lnTo>
                  <a:lnTo>
                    <a:pt x="22299" y="11745"/>
                  </a:lnTo>
                  <a:lnTo>
                    <a:pt x="22299" y="11545"/>
                  </a:lnTo>
                  <a:close/>
                  <a:moveTo>
                    <a:pt x="18401" y="11806"/>
                  </a:moveTo>
                  <a:lnTo>
                    <a:pt x="18401" y="11905"/>
                  </a:lnTo>
                  <a:lnTo>
                    <a:pt x="12965" y="11905"/>
                  </a:lnTo>
                  <a:lnTo>
                    <a:pt x="12965" y="11806"/>
                  </a:lnTo>
                  <a:close/>
                  <a:moveTo>
                    <a:pt x="2582" y="11859"/>
                  </a:moveTo>
                  <a:lnTo>
                    <a:pt x="2582" y="12059"/>
                  </a:lnTo>
                  <a:lnTo>
                    <a:pt x="2048" y="12059"/>
                  </a:lnTo>
                  <a:lnTo>
                    <a:pt x="2048" y="11859"/>
                  </a:lnTo>
                  <a:close/>
                  <a:moveTo>
                    <a:pt x="13185" y="1512"/>
                  </a:moveTo>
                  <a:lnTo>
                    <a:pt x="13416" y="1530"/>
                  </a:lnTo>
                  <a:lnTo>
                    <a:pt x="12595" y="12163"/>
                  </a:lnTo>
                  <a:lnTo>
                    <a:pt x="12365" y="12145"/>
                  </a:lnTo>
                  <a:lnTo>
                    <a:pt x="12456" y="10971"/>
                  </a:lnTo>
                  <a:lnTo>
                    <a:pt x="1266" y="11351"/>
                  </a:lnTo>
                  <a:lnTo>
                    <a:pt x="1438" y="10966"/>
                  </a:lnTo>
                  <a:lnTo>
                    <a:pt x="7613" y="10968"/>
                  </a:lnTo>
                  <a:lnTo>
                    <a:pt x="7937" y="9966"/>
                  </a:lnTo>
                  <a:lnTo>
                    <a:pt x="7937" y="9966"/>
                  </a:lnTo>
                  <a:lnTo>
                    <a:pt x="2679" y="10171"/>
                  </a:lnTo>
                  <a:lnTo>
                    <a:pt x="2851" y="9786"/>
                  </a:lnTo>
                  <a:lnTo>
                    <a:pt x="4803" y="9786"/>
                  </a:lnTo>
                  <a:lnTo>
                    <a:pt x="5172" y="8953"/>
                  </a:lnTo>
                  <a:lnTo>
                    <a:pt x="5172" y="8953"/>
                  </a:lnTo>
                  <a:lnTo>
                    <a:pt x="4038" y="9004"/>
                  </a:lnTo>
                  <a:lnTo>
                    <a:pt x="4208" y="8619"/>
                  </a:lnTo>
                  <a:lnTo>
                    <a:pt x="9876" y="8621"/>
                  </a:lnTo>
                  <a:lnTo>
                    <a:pt x="10170" y="7568"/>
                  </a:lnTo>
                  <a:lnTo>
                    <a:pt x="5324" y="7824"/>
                  </a:lnTo>
                  <a:lnTo>
                    <a:pt x="5494" y="7439"/>
                  </a:lnTo>
                  <a:lnTo>
                    <a:pt x="7378" y="7437"/>
                  </a:lnTo>
                  <a:lnTo>
                    <a:pt x="7375" y="7437"/>
                  </a:lnTo>
                  <a:lnTo>
                    <a:pt x="7714" y="6561"/>
                  </a:lnTo>
                  <a:lnTo>
                    <a:pt x="6575" y="6629"/>
                  </a:lnTo>
                  <a:lnTo>
                    <a:pt x="6745" y="6244"/>
                  </a:lnTo>
                  <a:lnTo>
                    <a:pt x="10155" y="6247"/>
                  </a:lnTo>
                  <a:lnTo>
                    <a:pt x="10484" y="5229"/>
                  </a:lnTo>
                  <a:lnTo>
                    <a:pt x="7790" y="5439"/>
                  </a:lnTo>
                  <a:lnTo>
                    <a:pt x="7957" y="5054"/>
                  </a:lnTo>
                  <a:lnTo>
                    <a:pt x="12909" y="5042"/>
                  </a:lnTo>
                  <a:lnTo>
                    <a:pt x="10590" y="5221"/>
                  </a:lnTo>
                  <a:lnTo>
                    <a:pt x="10256" y="6247"/>
                  </a:lnTo>
                  <a:lnTo>
                    <a:pt x="12821" y="6252"/>
                  </a:lnTo>
                  <a:lnTo>
                    <a:pt x="13094" y="2690"/>
                  </a:lnTo>
                  <a:lnTo>
                    <a:pt x="11038" y="2960"/>
                  </a:lnTo>
                  <a:lnTo>
                    <a:pt x="10676" y="3869"/>
                  </a:lnTo>
                  <a:lnTo>
                    <a:pt x="12998" y="3864"/>
                  </a:lnTo>
                  <a:lnTo>
                    <a:pt x="9036" y="4259"/>
                  </a:lnTo>
                  <a:lnTo>
                    <a:pt x="9208" y="3874"/>
                  </a:lnTo>
                  <a:lnTo>
                    <a:pt x="10565" y="3869"/>
                  </a:lnTo>
                  <a:lnTo>
                    <a:pt x="10922" y="2976"/>
                  </a:lnTo>
                  <a:lnTo>
                    <a:pt x="10160" y="3079"/>
                  </a:lnTo>
                  <a:lnTo>
                    <a:pt x="10160" y="3079"/>
                  </a:lnTo>
                  <a:lnTo>
                    <a:pt x="10329" y="2692"/>
                  </a:lnTo>
                  <a:lnTo>
                    <a:pt x="13094" y="2687"/>
                  </a:lnTo>
                  <a:lnTo>
                    <a:pt x="13185" y="1512"/>
                  </a:lnTo>
                  <a:close/>
                  <a:moveTo>
                    <a:pt x="12545" y="1"/>
                  </a:moveTo>
                  <a:lnTo>
                    <a:pt x="12545" y="1512"/>
                  </a:lnTo>
                  <a:lnTo>
                    <a:pt x="13173" y="1512"/>
                  </a:lnTo>
                  <a:lnTo>
                    <a:pt x="11327" y="1897"/>
                  </a:lnTo>
                  <a:lnTo>
                    <a:pt x="11497" y="1510"/>
                  </a:lnTo>
                  <a:lnTo>
                    <a:pt x="0" y="12163"/>
                  </a:lnTo>
                  <a:lnTo>
                    <a:pt x="11942" y="12163"/>
                  </a:lnTo>
                  <a:lnTo>
                    <a:pt x="11942" y="12168"/>
                  </a:lnTo>
                  <a:lnTo>
                    <a:pt x="13011" y="12168"/>
                  </a:lnTo>
                  <a:lnTo>
                    <a:pt x="13011" y="12166"/>
                  </a:lnTo>
                  <a:lnTo>
                    <a:pt x="18444" y="12166"/>
                  </a:lnTo>
                  <a:lnTo>
                    <a:pt x="18444" y="12168"/>
                  </a:lnTo>
                  <a:lnTo>
                    <a:pt x="18846" y="12168"/>
                  </a:lnTo>
                  <a:lnTo>
                    <a:pt x="17988" y="1535"/>
                  </a:lnTo>
                  <a:lnTo>
                    <a:pt x="18218" y="1515"/>
                  </a:lnTo>
                  <a:lnTo>
                    <a:pt x="18219" y="1515"/>
                  </a:lnTo>
                  <a:lnTo>
                    <a:pt x="18315" y="2697"/>
                  </a:lnTo>
                  <a:lnTo>
                    <a:pt x="21175" y="2692"/>
                  </a:lnTo>
                  <a:lnTo>
                    <a:pt x="21342" y="3077"/>
                  </a:lnTo>
                  <a:lnTo>
                    <a:pt x="20477" y="2968"/>
                  </a:lnTo>
                  <a:lnTo>
                    <a:pt x="20763" y="3867"/>
                  </a:lnTo>
                  <a:lnTo>
                    <a:pt x="20753" y="3869"/>
                  </a:lnTo>
                  <a:lnTo>
                    <a:pt x="22297" y="3872"/>
                  </a:lnTo>
                  <a:lnTo>
                    <a:pt x="22464" y="4257"/>
                  </a:lnTo>
                  <a:lnTo>
                    <a:pt x="18431" y="3864"/>
                  </a:lnTo>
                  <a:lnTo>
                    <a:pt x="18431" y="3864"/>
                  </a:lnTo>
                  <a:lnTo>
                    <a:pt x="20659" y="3869"/>
                  </a:lnTo>
                  <a:lnTo>
                    <a:pt x="20368" y="2955"/>
                  </a:lnTo>
                  <a:lnTo>
                    <a:pt x="18315" y="2697"/>
                  </a:lnTo>
                  <a:lnTo>
                    <a:pt x="18504" y="5052"/>
                  </a:lnTo>
                  <a:lnTo>
                    <a:pt x="23548" y="5052"/>
                  </a:lnTo>
                  <a:lnTo>
                    <a:pt x="23715" y="5436"/>
                  </a:lnTo>
                  <a:lnTo>
                    <a:pt x="18504" y="5052"/>
                  </a:lnTo>
                  <a:lnTo>
                    <a:pt x="18504" y="5052"/>
                  </a:lnTo>
                  <a:lnTo>
                    <a:pt x="18598" y="6239"/>
                  </a:lnTo>
                  <a:lnTo>
                    <a:pt x="24760" y="6244"/>
                  </a:lnTo>
                  <a:lnTo>
                    <a:pt x="24927" y="6629"/>
                  </a:lnTo>
                  <a:lnTo>
                    <a:pt x="20839" y="6378"/>
                  </a:lnTo>
                  <a:lnTo>
                    <a:pt x="21049" y="7439"/>
                  </a:lnTo>
                  <a:lnTo>
                    <a:pt x="26011" y="7439"/>
                  </a:lnTo>
                  <a:lnTo>
                    <a:pt x="26178" y="7824"/>
                  </a:lnTo>
                  <a:lnTo>
                    <a:pt x="24092" y="7715"/>
                  </a:lnTo>
                  <a:lnTo>
                    <a:pt x="24092" y="7715"/>
                  </a:lnTo>
                  <a:lnTo>
                    <a:pt x="24335" y="8621"/>
                  </a:lnTo>
                  <a:lnTo>
                    <a:pt x="27297" y="8619"/>
                  </a:lnTo>
                  <a:lnTo>
                    <a:pt x="27464" y="9004"/>
                  </a:lnTo>
                  <a:lnTo>
                    <a:pt x="18798" y="8629"/>
                  </a:lnTo>
                  <a:lnTo>
                    <a:pt x="24231" y="8621"/>
                  </a:lnTo>
                  <a:lnTo>
                    <a:pt x="23988" y="7710"/>
                  </a:lnTo>
                  <a:lnTo>
                    <a:pt x="18694" y="7439"/>
                  </a:lnTo>
                  <a:lnTo>
                    <a:pt x="18884" y="9804"/>
                  </a:lnTo>
                  <a:lnTo>
                    <a:pt x="28654" y="9786"/>
                  </a:lnTo>
                  <a:lnTo>
                    <a:pt x="28821" y="10173"/>
                  </a:lnTo>
                  <a:lnTo>
                    <a:pt x="27548" y="10125"/>
                  </a:lnTo>
                  <a:lnTo>
                    <a:pt x="27824" y="10968"/>
                  </a:lnTo>
                  <a:lnTo>
                    <a:pt x="30067" y="10968"/>
                  </a:lnTo>
                  <a:lnTo>
                    <a:pt x="30234" y="11353"/>
                  </a:lnTo>
                  <a:lnTo>
                    <a:pt x="30234" y="11353"/>
                  </a:lnTo>
                  <a:lnTo>
                    <a:pt x="18988" y="10973"/>
                  </a:lnTo>
                  <a:lnTo>
                    <a:pt x="22507" y="10973"/>
                  </a:lnTo>
                  <a:lnTo>
                    <a:pt x="22322" y="9933"/>
                  </a:lnTo>
                  <a:lnTo>
                    <a:pt x="18884" y="9806"/>
                  </a:lnTo>
                  <a:lnTo>
                    <a:pt x="18884" y="9806"/>
                  </a:lnTo>
                  <a:lnTo>
                    <a:pt x="19074" y="12148"/>
                  </a:lnTo>
                  <a:lnTo>
                    <a:pt x="18846" y="12168"/>
                  </a:lnTo>
                  <a:lnTo>
                    <a:pt x="19512" y="12168"/>
                  </a:lnTo>
                  <a:lnTo>
                    <a:pt x="19512" y="12163"/>
                  </a:lnTo>
                  <a:lnTo>
                    <a:pt x="31522" y="12163"/>
                  </a:lnTo>
                  <a:lnTo>
                    <a:pt x="20023" y="1512"/>
                  </a:lnTo>
                  <a:lnTo>
                    <a:pt x="20016" y="1512"/>
                  </a:lnTo>
                  <a:lnTo>
                    <a:pt x="20173" y="1897"/>
                  </a:lnTo>
                  <a:lnTo>
                    <a:pt x="18231" y="1515"/>
                  </a:lnTo>
                  <a:lnTo>
                    <a:pt x="18958" y="1515"/>
                  </a:lnTo>
                  <a:lnTo>
                    <a:pt x="18958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4286100" y="2000500"/>
              <a:ext cx="166125" cy="10100"/>
            </a:xfrm>
            <a:custGeom>
              <a:avLst/>
              <a:gdLst/>
              <a:ahLst/>
              <a:cxnLst/>
              <a:rect l="l" t="t" r="r" b="b"/>
              <a:pathLst>
                <a:path w="6645" h="404" extrusionOk="0">
                  <a:moveTo>
                    <a:pt x="1" y="1"/>
                  </a:moveTo>
                  <a:lnTo>
                    <a:pt x="1" y="403"/>
                  </a:lnTo>
                  <a:lnTo>
                    <a:pt x="6644" y="403"/>
                  </a:lnTo>
                  <a:lnTo>
                    <a:pt x="6644" y="1"/>
                  </a:lnTo>
                  <a:close/>
                </a:path>
              </a:pathLst>
            </a:custGeom>
            <a:solidFill>
              <a:srgbClr val="FFD9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94" name="Google Shape;894;p48"/>
          <p:cNvSpPr/>
          <p:nvPr/>
        </p:nvSpPr>
        <p:spPr>
          <a:xfrm>
            <a:off x="8999268" y="5092699"/>
            <a:ext cx="843025" cy="1764099"/>
          </a:xfrm>
          <a:custGeom>
            <a:avLst/>
            <a:gdLst/>
            <a:ahLst/>
            <a:cxnLst/>
            <a:rect l="l" t="t" r="r" b="b"/>
            <a:pathLst>
              <a:path w="10076" h="21084" extrusionOk="0">
                <a:moveTo>
                  <a:pt x="856" y="4882"/>
                </a:moveTo>
                <a:lnTo>
                  <a:pt x="856" y="5729"/>
                </a:lnTo>
                <a:lnTo>
                  <a:pt x="441" y="5729"/>
                </a:lnTo>
                <a:lnTo>
                  <a:pt x="441" y="4882"/>
                </a:lnTo>
                <a:close/>
                <a:moveTo>
                  <a:pt x="1651" y="4882"/>
                </a:moveTo>
                <a:lnTo>
                  <a:pt x="1651" y="5729"/>
                </a:lnTo>
                <a:lnTo>
                  <a:pt x="1244" y="5729"/>
                </a:lnTo>
                <a:lnTo>
                  <a:pt x="1244" y="4882"/>
                </a:lnTo>
                <a:close/>
                <a:moveTo>
                  <a:pt x="2445" y="4882"/>
                </a:moveTo>
                <a:lnTo>
                  <a:pt x="2445" y="5729"/>
                </a:lnTo>
                <a:lnTo>
                  <a:pt x="2039" y="5729"/>
                </a:lnTo>
                <a:lnTo>
                  <a:pt x="2039" y="4882"/>
                </a:lnTo>
                <a:close/>
                <a:moveTo>
                  <a:pt x="3240" y="4882"/>
                </a:moveTo>
                <a:lnTo>
                  <a:pt x="3240" y="5729"/>
                </a:lnTo>
                <a:lnTo>
                  <a:pt x="2834" y="5729"/>
                </a:lnTo>
                <a:lnTo>
                  <a:pt x="2834" y="4882"/>
                </a:lnTo>
                <a:close/>
                <a:moveTo>
                  <a:pt x="4044" y="4882"/>
                </a:moveTo>
                <a:lnTo>
                  <a:pt x="4044" y="5729"/>
                </a:lnTo>
                <a:lnTo>
                  <a:pt x="3638" y="5729"/>
                </a:lnTo>
                <a:lnTo>
                  <a:pt x="3638" y="4882"/>
                </a:lnTo>
                <a:close/>
                <a:moveTo>
                  <a:pt x="4839" y="4882"/>
                </a:moveTo>
                <a:lnTo>
                  <a:pt x="4839" y="5729"/>
                </a:lnTo>
                <a:lnTo>
                  <a:pt x="4433" y="5729"/>
                </a:lnTo>
                <a:lnTo>
                  <a:pt x="4433" y="4882"/>
                </a:lnTo>
                <a:close/>
                <a:moveTo>
                  <a:pt x="5642" y="4882"/>
                </a:moveTo>
                <a:lnTo>
                  <a:pt x="5642" y="5729"/>
                </a:lnTo>
                <a:lnTo>
                  <a:pt x="5228" y="5729"/>
                </a:lnTo>
                <a:lnTo>
                  <a:pt x="5228" y="4882"/>
                </a:lnTo>
                <a:close/>
                <a:moveTo>
                  <a:pt x="6437" y="4882"/>
                </a:moveTo>
                <a:lnTo>
                  <a:pt x="6437" y="5729"/>
                </a:lnTo>
                <a:lnTo>
                  <a:pt x="6031" y="5729"/>
                </a:lnTo>
                <a:lnTo>
                  <a:pt x="6031" y="4882"/>
                </a:lnTo>
                <a:close/>
                <a:moveTo>
                  <a:pt x="856" y="6342"/>
                </a:moveTo>
                <a:lnTo>
                  <a:pt x="856" y="7189"/>
                </a:lnTo>
                <a:lnTo>
                  <a:pt x="441" y="7189"/>
                </a:lnTo>
                <a:lnTo>
                  <a:pt x="441" y="6342"/>
                </a:lnTo>
                <a:close/>
                <a:moveTo>
                  <a:pt x="1651" y="6342"/>
                </a:moveTo>
                <a:lnTo>
                  <a:pt x="1651" y="7189"/>
                </a:lnTo>
                <a:lnTo>
                  <a:pt x="1244" y="7189"/>
                </a:lnTo>
                <a:lnTo>
                  <a:pt x="1244" y="6342"/>
                </a:lnTo>
                <a:close/>
                <a:moveTo>
                  <a:pt x="2445" y="6342"/>
                </a:moveTo>
                <a:lnTo>
                  <a:pt x="2445" y="7189"/>
                </a:lnTo>
                <a:lnTo>
                  <a:pt x="2039" y="7189"/>
                </a:lnTo>
                <a:lnTo>
                  <a:pt x="2039" y="6342"/>
                </a:lnTo>
                <a:close/>
                <a:moveTo>
                  <a:pt x="3240" y="6342"/>
                </a:moveTo>
                <a:lnTo>
                  <a:pt x="3240" y="7189"/>
                </a:lnTo>
                <a:lnTo>
                  <a:pt x="2834" y="7189"/>
                </a:lnTo>
                <a:lnTo>
                  <a:pt x="2834" y="6342"/>
                </a:lnTo>
                <a:close/>
                <a:moveTo>
                  <a:pt x="4044" y="6342"/>
                </a:moveTo>
                <a:lnTo>
                  <a:pt x="4044" y="7189"/>
                </a:lnTo>
                <a:lnTo>
                  <a:pt x="3638" y="7189"/>
                </a:lnTo>
                <a:lnTo>
                  <a:pt x="3638" y="6342"/>
                </a:lnTo>
                <a:close/>
                <a:moveTo>
                  <a:pt x="4839" y="6342"/>
                </a:moveTo>
                <a:lnTo>
                  <a:pt x="4839" y="7189"/>
                </a:lnTo>
                <a:lnTo>
                  <a:pt x="4433" y="7189"/>
                </a:lnTo>
                <a:lnTo>
                  <a:pt x="4433" y="6342"/>
                </a:lnTo>
                <a:close/>
                <a:moveTo>
                  <a:pt x="5642" y="6342"/>
                </a:moveTo>
                <a:lnTo>
                  <a:pt x="5642" y="7189"/>
                </a:lnTo>
                <a:lnTo>
                  <a:pt x="5228" y="7189"/>
                </a:lnTo>
                <a:lnTo>
                  <a:pt x="5228" y="6342"/>
                </a:lnTo>
                <a:close/>
                <a:moveTo>
                  <a:pt x="6437" y="6342"/>
                </a:moveTo>
                <a:lnTo>
                  <a:pt x="6437" y="7189"/>
                </a:lnTo>
                <a:lnTo>
                  <a:pt x="6031" y="7189"/>
                </a:lnTo>
                <a:lnTo>
                  <a:pt x="6031" y="6342"/>
                </a:lnTo>
                <a:close/>
                <a:moveTo>
                  <a:pt x="873" y="10689"/>
                </a:moveTo>
                <a:lnTo>
                  <a:pt x="873" y="11535"/>
                </a:lnTo>
                <a:lnTo>
                  <a:pt x="441" y="11535"/>
                </a:lnTo>
                <a:lnTo>
                  <a:pt x="441" y="10689"/>
                </a:lnTo>
                <a:close/>
                <a:moveTo>
                  <a:pt x="1728" y="10689"/>
                </a:moveTo>
                <a:lnTo>
                  <a:pt x="1728" y="11535"/>
                </a:lnTo>
                <a:lnTo>
                  <a:pt x="1296" y="11535"/>
                </a:lnTo>
                <a:lnTo>
                  <a:pt x="1296" y="10689"/>
                </a:lnTo>
                <a:close/>
                <a:moveTo>
                  <a:pt x="2575" y="10689"/>
                </a:moveTo>
                <a:lnTo>
                  <a:pt x="2575" y="11535"/>
                </a:lnTo>
                <a:lnTo>
                  <a:pt x="2143" y="11535"/>
                </a:lnTo>
                <a:lnTo>
                  <a:pt x="2143" y="10689"/>
                </a:lnTo>
                <a:close/>
                <a:moveTo>
                  <a:pt x="3422" y="10689"/>
                </a:moveTo>
                <a:lnTo>
                  <a:pt x="3422" y="11535"/>
                </a:lnTo>
                <a:lnTo>
                  <a:pt x="2990" y="11535"/>
                </a:lnTo>
                <a:lnTo>
                  <a:pt x="2990" y="10689"/>
                </a:lnTo>
                <a:close/>
                <a:moveTo>
                  <a:pt x="4269" y="10689"/>
                </a:moveTo>
                <a:lnTo>
                  <a:pt x="4269" y="11535"/>
                </a:lnTo>
                <a:lnTo>
                  <a:pt x="3837" y="11535"/>
                </a:lnTo>
                <a:lnTo>
                  <a:pt x="3837" y="10689"/>
                </a:lnTo>
                <a:close/>
                <a:moveTo>
                  <a:pt x="5115" y="10689"/>
                </a:moveTo>
                <a:lnTo>
                  <a:pt x="5115" y="11535"/>
                </a:lnTo>
                <a:lnTo>
                  <a:pt x="4683" y="11535"/>
                </a:lnTo>
                <a:lnTo>
                  <a:pt x="4683" y="10689"/>
                </a:lnTo>
                <a:close/>
                <a:moveTo>
                  <a:pt x="5962" y="10689"/>
                </a:moveTo>
                <a:lnTo>
                  <a:pt x="5962" y="11535"/>
                </a:lnTo>
                <a:lnTo>
                  <a:pt x="5530" y="11535"/>
                </a:lnTo>
                <a:lnTo>
                  <a:pt x="5530" y="10689"/>
                </a:lnTo>
                <a:close/>
                <a:moveTo>
                  <a:pt x="6809" y="10689"/>
                </a:moveTo>
                <a:lnTo>
                  <a:pt x="6809" y="11535"/>
                </a:lnTo>
                <a:lnTo>
                  <a:pt x="6377" y="11535"/>
                </a:lnTo>
                <a:lnTo>
                  <a:pt x="6377" y="10689"/>
                </a:lnTo>
                <a:close/>
                <a:moveTo>
                  <a:pt x="7656" y="10689"/>
                </a:moveTo>
                <a:lnTo>
                  <a:pt x="7656" y="11535"/>
                </a:lnTo>
                <a:lnTo>
                  <a:pt x="7224" y="11535"/>
                </a:lnTo>
                <a:lnTo>
                  <a:pt x="7224" y="10689"/>
                </a:lnTo>
                <a:close/>
                <a:moveTo>
                  <a:pt x="8502" y="10689"/>
                </a:moveTo>
                <a:lnTo>
                  <a:pt x="8502" y="11535"/>
                </a:lnTo>
                <a:lnTo>
                  <a:pt x="8070" y="11535"/>
                </a:lnTo>
                <a:lnTo>
                  <a:pt x="8070" y="10689"/>
                </a:lnTo>
                <a:close/>
                <a:moveTo>
                  <a:pt x="9358" y="10689"/>
                </a:moveTo>
                <a:lnTo>
                  <a:pt x="9358" y="11535"/>
                </a:lnTo>
                <a:lnTo>
                  <a:pt x="8926" y="11535"/>
                </a:lnTo>
                <a:lnTo>
                  <a:pt x="8926" y="10689"/>
                </a:lnTo>
                <a:close/>
                <a:moveTo>
                  <a:pt x="873" y="11924"/>
                </a:moveTo>
                <a:lnTo>
                  <a:pt x="873" y="12771"/>
                </a:lnTo>
                <a:lnTo>
                  <a:pt x="441" y="12771"/>
                </a:lnTo>
                <a:lnTo>
                  <a:pt x="441" y="11924"/>
                </a:lnTo>
                <a:close/>
                <a:moveTo>
                  <a:pt x="1728" y="11924"/>
                </a:moveTo>
                <a:lnTo>
                  <a:pt x="1728" y="12771"/>
                </a:lnTo>
                <a:lnTo>
                  <a:pt x="1296" y="12771"/>
                </a:lnTo>
                <a:lnTo>
                  <a:pt x="1296" y="11924"/>
                </a:lnTo>
                <a:close/>
                <a:moveTo>
                  <a:pt x="2575" y="11924"/>
                </a:moveTo>
                <a:lnTo>
                  <a:pt x="2575" y="12771"/>
                </a:lnTo>
                <a:lnTo>
                  <a:pt x="2143" y="12771"/>
                </a:lnTo>
                <a:lnTo>
                  <a:pt x="2143" y="11924"/>
                </a:lnTo>
                <a:close/>
                <a:moveTo>
                  <a:pt x="3422" y="11924"/>
                </a:moveTo>
                <a:lnTo>
                  <a:pt x="3422" y="12771"/>
                </a:lnTo>
                <a:lnTo>
                  <a:pt x="2990" y="12771"/>
                </a:lnTo>
                <a:lnTo>
                  <a:pt x="2990" y="11924"/>
                </a:lnTo>
                <a:close/>
                <a:moveTo>
                  <a:pt x="4269" y="11924"/>
                </a:moveTo>
                <a:lnTo>
                  <a:pt x="4269" y="12771"/>
                </a:lnTo>
                <a:lnTo>
                  <a:pt x="3837" y="12771"/>
                </a:lnTo>
                <a:lnTo>
                  <a:pt x="3837" y="11924"/>
                </a:lnTo>
                <a:close/>
                <a:moveTo>
                  <a:pt x="5115" y="11924"/>
                </a:moveTo>
                <a:lnTo>
                  <a:pt x="5115" y="12771"/>
                </a:lnTo>
                <a:lnTo>
                  <a:pt x="4683" y="12771"/>
                </a:lnTo>
                <a:lnTo>
                  <a:pt x="4683" y="11924"/>
                </a:lnTo>
                <a:close/>
                <a:moveTo>
                  <a:pt x="5962" y="11924"/>
                </a:moveTo>
                <a:lnTo>
                  <a:pt x="5962" y="12771"/>
                </a:lnTo>
                <a:lnTo>
                  <a:pt x="5530" y="12771"/>
                </a:lnTo>
                <a:lnTo>
                  <a:pt x="5530" y="11924"/>
                </a:lnTo>
                <a:close/>
                <a:moveTo>
                  <a:pt x="6809" y="11924"/>
                </a:moveTo>
                <a:lnTo>
                  <a:pt x="6809" y="12771"/>
                </a:lnTo>
                <a:lnTo>
                  <a:pt x="6377" y="12771"/>
                </a:lnTo>
                <a:lnTo>
                  <a:pt x="6377" y="11924"/>
                </a:lnTo>
                <a:close/>
                <a:moveTo>
                  <a:pt x="7656" y="11924"/>
                </a:moveTo>
                <a:lnTo>
                  <a:pt x="7656" y="12771"/>
                </a:lnTo>
                <a:lnTo>
                  <a:pt x="7224" y="12771"/>
                </a:lnTo>
                <a:lnTo>
                  <a:pt x="7224" y="11924"/>
                </a:lnTo>
                <a:close/>
                <a:moveTo>
                  <a:pt x="8502" y="11924"/>
                </a:moveTo>
                <a:lnTo>
                  <a:pt x="8502" y="12771"/>
                </a:lnTo>
                <a:lnTo>
                  <a:pt x="8070" y="12771"/>
                </a:lnTo>
                <a:lnTo>
                  <a:pt x="8070" y="11924"/>
                </a:lnTo>
                <a:close/>
                <a:moveTo>
                  <a:pt x="9358" y="11924"/>
                </a:moveTo>
                <a:lnTo>
                  <a:pt x="9358" y="12771"/>
                </a:lnTo>
                <a:lnTo>
                  <a:pt x="8926" y="12771"/>
                </a:lnTo>
                <a:lnTo>
                  <a:pt x="8926" y="11924"/>
                </a:lnTo>
                <a:close/>
                <a:moveTo>
                  <a:pt x="873" y="13151"/>
                </a:moveTo>
                <a:lnTo>
                  <a:pt x="873" y="13998"/>
                </a:lnTo>
                <a:lnTo>
                  <a:pt x="441" y="13998"/>
                </a:lnTo>
                <a:lnTo>
                  <a:pt x="441" y="13151"/>
                </a:lnTo>
                <a:close/>
                <a:moveTo>
                  <a:pt x="1728" y="13151"/>
                </a:moveTo>
                <a:lnTo>
                  <a:pt x="1728" y="13998"/>
                </a:lnTo>
                <a:lnTo>
                  <a:pt x="1296" y="13998"/>
                </a:lnTo>
                <a:lnTo>
                  <a:pt x="1296" y="13151"/>
                </a:lnTo>
                <a:close/>
                <a:moveTo>
                  <a:pt x="2575" y="13151"/>
                </a:moveTo>
                <a:lnTo>
                  <a:pt x="2575" y="13998"/>
                </a:lnTo>
                <a:lnTo>
                  <a:pt x="2143" y="13998"/>
                </a:lnTo>
                <a:lnTo>
                  <a:pt x="2143" y="13151"/>
                </a:lnTo>
                <a:close/>
                <a:moveTo>
                  <a:pt x="3422" y="13151"/>
                </a:moveTo>
                <a:lnTo>
                  <a:pt x="3422" y="13998"/>
                </a:lnTo>
                <a:lnTo>
                  <a:pt x="2990" y="13998"/>
                </a:lnTo>
                <a:lnTo>
                  <a:pt x="2990" y="13151"/>
                </a:lnTo>
                <a:close/>
                <a:moveTo>
                  <a:pt x="4269" y="13151"/>
                </a:moveTo>
                <a:lnTo>
                  <a:pt x="4269" y="13998"/>
                </a:lnTo>
                <a:lnTo>
                  <a:pt x="3837" y="13998"/>
                </a:lnTo>
                <a:lnTo>
                  <a:pt x="3837" y="13151"/>
                </a:lnTo>
                <a:close/>
                <a:moveTo>
                  <a:pt x="5115" y="13151"/>
                </a:moveTo>
                <a:lnTo>
                  <a:pt x="5115" y="13998"/>
                </a:lnTo>
                <a:lnTo>
                  <a:pt x="4683" y="13998"/>
                </a:lnTo>
                <a:lnTo>
                  <a:pt x="4683" y="13151"/>
                </a:lnTo>
                <a:close/>
                <a:moveTo>
                  <a:pt x="5962" y="13151"/>
                </a:moveTo>
                <a:lnTo>
                  <a:pt x="5962" y="13998"/>
                </a:lnTo>
                <a:lnTo>
                  <a:pt x="5530" y="13998"/>
                </a:lnTo>
                <a:lnTo>
                  <a:pt x="5530" y="13151"/>
                </a:lnTo>
                <a:close/>
                <a:moveTo>
                  <a:pt x="6809" y="13151"/>
                </a:moveTo>
                <a:lnTo>
                  <a:pt x="6809" y="13998"/>
                </a:lnTo>
                <a:lnTo>
                  <a:pt x="6377" y="13998"/>
                </a:lnTo>
                <a:lnTo>
                  <a:pt x="6377" y="13151"/>
                </a:lnTo>
                <a:close/>
                <a:moveTo>
                  <a:pt x="7656" y="13151"/>
                </a:moveTo>
                <a:lnTo>
                  <a:pt x="7656" y="13998"/>
                </a:lnTo>
                <a:lnTo>
                  <a:pt x="7224" y="13998"/>
                </a:lnTo>
                <a:lnTo>
                  <a:pt x="7224" y="13151"/>
                </a:lnTo>
                <a:close/>
                <a:moveTo>
                  <a:pt x="8502" y="13151"/>
                </a:moveTo>
                <a:lnTo>
                  <a:pt x="8502" y="13998"/>
                </a:lnTo>
                <a:lnTo>
                  <a:pt x="8070" y="13998"/>
                </a:lnTo>
                <a:lnTo>
                  <a:pt x="8070" y="13151"/>
                </a:lnTo>
                <a:close/>
                <a:moveTo>
                  <a:pt x="9358" y="13151"/>
                </a:moveTo>
                <a:lnTo>
                  <a:pt x="9358" y="13998"/>
                </a:lnTo>
                <a:lnTo>
                  <a:pt x="8926" y="13998"/>
                </a:lnTo>
                <a:lnTo>
                  <a:pt x="8926" y="13151"/>
                </a:lnTo>
                <a:close/>
                <a:moveTo>
                  <a:pt x="873" y="14387"/>
                </a:moveTo>
                <a:lnTo>
                  <a:pt x="873" y="15234"/>
                </a:lnTo>
                <a:lnTo>
                  <a:pt x="441" y="15234"/>
                </a:lnTo>
                <a:lnTo>
                  <a:pt x="441" y="14387"/>
                </a:lnTo>
                <a:close/>
                <a:moveTo>
                  <a:pt x="1728" y="14387"/>
                </a:moveTo>
                <a:lnTo>
                  <a:pt x="1728" y="15234"/>
                </a:lnTo>
                <a:lnTo>
                  <a:pt x="1296" y="15234"/>
                </a:lnTo>
                <a:lnTo>
                  <a:pt x="1296" y="14387"/>
                </a:lnTo>
                <a:close/>
                <a:moveTo>
                  <a:pt x="2575" y="14387"/>
                </a:moveTo>
                <a:lnTo>
                  <a:pt x="2575" y="15234"/>
                </a:lnTo>
                <a:lnTo>
                  <a:pt x="2143" y="15234"/>
                </a:lnTo>
                <a:lnTo>
                  <a:pt x="2143" y="14387"/>
                </a:lnTo>
                <a:close/>
                <a:moveTo>
                  <a:pt x="3422" y="14387"/>
                </a:moveTo>
                <a:lnTo>
                  <a:pt x="3422" y="15234"/>
                </a:lnTo>
                <a:lnTo>
                  <a:pt x="2990" y="15234"/>
                </a:lnTo>
                <a:lnTo>
                  <a:pt x="2990" y="14387"/>
                </a:lnTo>
                <a:close/>
                <a:moveTo>
                  <a:pt x="4269" y="14387"/>
                </a:moveTo>
                <a:lnTo>
                  <a:pt x="4269" y="15234"/>
                </a:lnTo>
                <a:lnTo>
                  <a:pt x="3837" y="15234"/>
                </a:lnTo>
                <a:lnTo>
                  <a:pt x="3837" y="14387"/>
                </a:lnTo>
                <a:close/>
                <a:moveTo>
                  <a:pt x="5115" y="14387"/>
                </a:moveTo>
                <a:lnTo>
                  <a:pt x="5115" y="15234"/>
                </a:lnTo>
                <a:lnTo>
                  <a:pt x="4683" y="15234"/>
                </a:lnTo>
                <a:lnTo>
                  <a:pt x="4683" y="14387"/>
                </a:lnTo>
                <a:close/>
                <a:moveTo>
                  <a:pt x="5962" y="14387"/>
                </a:moveTo>
                <a:lnTo>
                  <a:pt x="5962" y="15234"/>
                </a:lnTo>
                <a:lnTo>
                  <a:pt x="5530" y="15234"/>
                </a:lnTo>
                <a:lnTo>
                  <a:pt x="5530" y="14387"/>
                </a:lnTo>
                <a:close/>
                <a:moveTo>
                  <a:pt x="6809" y="14387"/>
                </a:moveTo>
                <a:lnTo>
                  <a:pt x="6809" y="15234"/>
                </a:lnTo>
                <a:lnTo>
                  <a:pt x="6377" y="15234"/>
                </a:lnTo>
                <a:lnTo>
                  <a:pt x="6377" y="14387"/>
                </a:lnTo>
                <a:close/>
                <a:moveTo>
                  <a:pt x="7656" y="14387"/>
                </a:moveTo>
                <a:lnTo>
                  <a:pt x="7656" y="15234"/>
                </a:lnTo>
                <a:lnTo>
                  <a:pt x="7224" y="15234"/>
                </a:lnTo>
                <a:lnTo>
                  <a:pt x="7224" y="14387"/>
                </a:lnTo>
                <a:close/>
                <a:moveTo>
                  <a:pt x="8502" y="14387"/>
                </a:moveTo>
                <a:lnTo>
                  <a:pt x="8502" y="15234"/>
                </a:lnTo>
                <a:lnTo>
                  <a:pt x="8070" y="15234"/>
                </a:lnTo>
                <a:lnTo>
                  <a:pt x="8070" y="14387"/>
                </a:lnTo>
                <a:close/>
                <a:moveTo>
                  <a:pt x="9358" y="14387"/>
                </a:moveTo>
                <a:lnTo>
                  <a:pt x="9358" y="15234"/>
                </a:lnTo>
                <a:lnTo>
                  <a:pt x="8926" y="15234"/>
                </a:lnTo>
                <a:lnTo>
                  <a:pt x="8926" y="14387"/>
                </a:lnTo>
                <a:close/>
                <a:moveTo>
                  <a:pt x="968" y="0"/>
                </a:moveTo>
                <a:lnTo>
                  <a:pt x="968" y="1296"/>
                </a:lnTo>
                <a:lnTo>
                  <a:pt x="0" y="1296"/>
                </a:lnTo>
                <a:lnTo>
                  <a:pt x="0" y="21083"/>
                </a:lnTo>
                <a:lnTo>
                  <a:pt x="10075" y="21083"/>
                </a:lnTo>
                <a:lnTo>
                  <a:pt x="10075" y="3362"/>
                </a:lnTo>
                <a:lnTo>
                  <a:pt x="7949" y="3362"/>
                </a:lnTo>
                <a:lnTo>
                  <a:pt x="7949" y="2757"/>
                </a:lnTo>
                <a:lnTo>
                  <a:pt x="7224" y="2757"/>
                </a:lnTo>
                <a:lnTo>
                  <a:pt x="7224" y="1296"/>
                </a:lnTo>
                <a:lnTo>
                  <a:pt x="5945" y="1296"/>
                </a:lnTo>
                <a:lnTo>
                  <a:pt x="59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5" name="Google Shape;895;p48"/>
          <p:cNvSpPr/>
          <p:nvPr/>
        </p:nvSpPr>
        <p:spPr>
          <a:xfrm>
            <a:off x="9475634" y="6053948"/>
            <a:ext cx="1232079" cy="804037"/>
          </a:xfrm>
          <a:custGeom>
            <a:avLst/>
            <a:gdLst/>
            <a:ahLst/>
            <a:cxnLst/>
            <a:rect l="l" t="t" r="r" b="b"/>
            <a:pathLst>
              <a:path w="17187" h="11216" extrusionOk="0">
                <a:moveTo>
                  <a:pt x="15674" y="3319"/>
                </a:moveTo>
                <a:lnTo>
                  <a:pt x="15674" y="3898"/>
                </a:lnTo>
                <a:lnTo>
                  <a:pt x="1513" y="3898"/>
                </a:lnTo>
                <a:lnTo>
                  <a:pt x="1513" y="3319"/>
                </a:lnTo>
                <a:close/>
                <a:moveTo>
                  <a:pt x="15674" y="4442"/>
                </a:moveTo>
                <a:lnTo>
                  <a:pt x="15674" y="5021"/>
                </a:lnTo>
                <a:lnTo>
                  <a:pt x="1513" y="5021"/>
                </a:lnTo>
                <a:lnTo>
                  <a:pt x="1513" y="4442"/>
                </a:lnTo>
                <a:close/>
                <a:moveTo>
                  <a:pt x="15674" y="5574"/>
                </a:moveTo>
                <a:lnTo>
                  <a:pt x="15674" y="6153"/>
                </a:lnTo>
                <a:lnTo>
                  <a:pt x="1513" y="6153"/>
                </a:lnTo>
                <a:lnTo>
                  <a:pt x="1513" y="5574"/>
                </a:lnTo>
                <a:close/>
                <a:moveTo>
                  <a:pt x="15674" y="6697"/>
                </a:moveTo>
                <a:lnTo>
                  <a:pt x="15674" y="7276"/>
                </a:lnTo>
                <a:lnTo>
                  <a:pt x="1513" y="7276"/>
                </a:lnTo>
                <a:lnTo>
                  <a:pt x="1513" y="6697"/>
                </a:lnTo>
                <a:close/>
                <a:moveTo>
                  <a:pt x="1124" y="1"/>
                </a:moveTo>
                <a:lnTo>
                  <a:pt x="1124" y="1815"/>
                </a:lnTo>
                <a:lnTo>
                  <a:pt x="1" y="1815"/>
                </a:lnTo>
                <a:lnTo>
                  <a:pt x="1" y="11216"/>
                </a:lnTo>
                <a:lnTo>
                  <a:pt x="17187" y="11216"/>
                </a:lnTo>
                <a:lnTo>
                  <a:pt x="17187" y="1815"/>
                </a:lnTo>
                <a:lnTo>
                  <a:pt x="11579" y="1815"/>
                </a:lnTo>
                <a:lnTo>
                  <a:pt x="112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6" name="Google Shape;896;p48"/>
          <p:cNvSpPr/>
          <p:nvPr/>
        </p:nvSpPr>
        <p:spPr>
          <a:xfrm>
            <a:off x="5844501" y="4184968"/>
            <a:ext cx="721391" cy="2672993"/>
          </a:xfrm>
          <a:custGeom>
            <a:avLst/>
            <a:gdLst/>
            <a:ahLst/>
            <a:cxnLst/>
            <a:rect l="l" t="t" r="r" b="b"/>
            <a:pathLst>
              <a:path w="7164" h="26545" extrusionOk="0">
                <a:moveTo>
                  <a:pt x="4338" y="5237"/>
                </a:moveTo>
                <a:lnTo>
                  <a:pt x="4338" y="1"/>
                </a:lnTo>
                <a:lnTo>
                  <a:pt x="1106" y="1"/>
                </a:lnTo>
                <a:lnTo>
                  <a:pt x="1106" y="5246"/>
                </a:lnTo>
                <a:lnTo>
                  <a:pt x="0" y="5246"/>
                </a:lnTo>
                <a:lnTo>
                  <a:pt x="0" y="26544"/>
                </a:lnTo>
                <a:lnTo>
                  <a:pt x="7163" y="26544"/>
                </a:lnTo>
                <a:lnTo>
                  <a:pt x="7163" y="5237"/>
                </a:lnTo>
                <a:close/>
                <a:moveTo>
                  <a:pt x="976" y="18846"/>
                </a:moveTo>
                <a:lnTo>
                  <a:pt x="458" y="18846"/>
                </a:lnTo>
                <a:lnTo>
                  <a:pt x="458" y="17835"/>
                </a:lnTo>
                <a:lnTo>
                  <a:pt x="976" y="17835"/>
                </a:lnTo>
                <a:close/>
                <a:moveTo>
                  <a:pt x="976" y="17152"/>
                </a:moveTo>
                <a:lnTo>
                  <a:pt x="458" y="17152"/>
                </a:lnTo>
                <a:lnTo>
                  <a:pt x="458" y="16141"/>
                </a:lnTo>
                <a:lnTo>
                  <a:pt x="976" y="16141"/>
                </a:lnTo>
                <a:close/>
                <a:moveTo>
                  <a:pt x="976" y="15459"/>
                </a:moveTo>
                <a:lnTo>
                  <a:pt x="458" y="15459"/>
                </a:lnTo>
                <a:lnTo>
                  <a:pt x="458" y="14448"/>
                </a:lnTo>
                <a:lnTo>
                  <a:pt x="976" y="14448"/>
                </a:lnTo>
                <a:close/>
                <a:moveTo>
                  <a:pt x="976" y="13765"/>
                </a:moveTo>
                <a:lnTo>
                  <a:pt x="458" y="13765"/>
                </a:lnTo>
                <a:lnTo>
                  <a:pt x="458" y="12754"/>
                </a:lnTo>
                <a:lnTo>
                  <a:pt x="976" y="12754"/>
                </a:lnTo>
                <a:close/>
                <a:moveTo>
                  <a:pt x="976" y="12072"/>
                </a:moveTo>
                <a:lnTo>
                  <a:pt x="458" y="12072"/>
                </a:lnTo>
                <a:lnTo>
                  <a:pt x="458" y="11061"/>
                </a:lnTo>
                <a:lnTo>
                  <a:pt x="976" y="11061"/>
                </a:lnTo>
                <a:close/>
                <a:moveTo>
                  <a:pt x="976" y="10378"/>
                </a:moveTo>
                <a:lnTo>
                  <a:pt x="458" y="10378"/>
                </a:lnTo>
                <a:lnTo>
                  <a:pt x="458" y="9367"/>
                </a:lnTo>
                <a:lnTo>
                  <a:pt x="976" y="9367"/>
                </a:lnTo>
                <a:close/>
                <a:moveTo>
                  <a:pt x="976" y="8684"/>
                </a:moveTo>
                <a:lnTo>
                  <a:pt x="458" y="8684"/>
                </a:lnTo>
                <a:lnTo>
                  <a:pt x="458" y="7682"/>
                </a:lnTo>
                <a:lnTo>
                  <a:pt x="976" y="7682"/>
                </a:lnTo>
                <a:close/>
                <a:moveTo>
                  <a:pt x="976" y="7000"/>
                </a:moveTo>
                <a:lnTo>
                  <a:pt x="458" y="7000"/>
                </a:lnTo>
                <a:lnTo>
                  <a:pt x="458" y="5989"/>
                </a:lnTo>
                <a:lnTo>
                  <a:pt x="976" y="5989"/>
                </a:lnTo>
                <a:close/>
                <a:moveTo>
                  <a:pt x="2921" y="657"/>
                </a:moveTo>
                <a:lnTo>
                  <a:pt x="3284" y="657"/>
                </a:lnTo>
                <a:lnTo>
                  <a:pt x="3284" y="4347"/>
                </a:lnTo>
                <a:lnTo>
                  <a:pt x="2921" y="4347"/>
                </a:lnTo>
                <a:close/>
                <a:moveTo>
                  <a:pt x="2169" y="657"/>
                </a:moveTo>
                <a:lnTo>
                  <a:pt x="2532" y="657"/>
                </a:lnTo>
                <a:lnTo>
                  <a:pt x="2532" y="4347"/>
                </a:lnTo>
                <a:lnTo>
                  <a:pt x="2169" y="4347"/>
                </a:lnTo>
                <a:close/>
                <a:moveTo>
                  <a:pt x="1417" y="657"/>
                </a:moveTo>
                <a:lnTo>
                  <a:pt x="1780" y="657"/>
                </a:lnTo>
                <a:lnTo>
                  <a:pt x="1780" y="4347"/>
                </a:lnTo>
                <a:lnTo>
                  <a:pt x="1417" y="4347"/>
                </a:lnTo>
                <a:close/>
                <a:moveTo>
                  <a:pt x="1797" y="18837"/>
                </a:moveTo>
                <a:lnTo>
                  <a:pt x="1279" y="18837"/>
                </a:lnTo>
                <a:lnTo>
                  <a:pt x="1279" y="17835"/>
                </a:lnTo>
                <a:lnTo>
                  <a:pt x="1797" y="17835"/>
                </a:lnTo>
                <a:close/>
                <a:moveTo>
                  <a:pt x="1797" y="17152"/>
                </a:moveTo>
                <a:lnTo>
                  <a:pt x="1279" y="17152"/>
                </a:lnTo>
                <a:lnTo>
                  <a:pt x="1279" y="16141"/>
                </a:lnTo>
                <a:lnTo>
                  <a:pt x="1797" y="16141"/>
                </a:lnTo>
                <a:close/>
                <a:moveTo>
                  <a:pt x="1797" y="15459"/>
                </a:moveTo>
                <a:lnTo>
                  <a:pt x="1279" y="15459"/>
                </a:lnTo>
                <a:lnTo>
                  <a:pt x="1279" y="14448"/>
                </a:lnTo>
                <a:lnTo>
                  <a:pt x="1797" y="14448"/>
                </a:lnTo>
                <a:close/>
                <a:moveTo>
                  <a:pt x="1797" y="13765"/>
                </a:moveTo>
                <a:lnTo>
                  <a:pt x="1279" y="13765"/>
                </a:lnTo>
                <a:lnTo>
                  <a:pt x="1279" y="12754"/>
                </a:lnTo>
                <a:lnTo>
                  <a:pt x="1797" y="12754"/>
                </a:lnTo>
                <a:close/>
                <a:moveTo>
                  <a:pt x="1797" y="12072"/>
                </a:moveTo>
                <a:lnTo>
                  <a:pt x="1279" y="12072"/>
                </a:lnTo>
                <a:lnTo>
                  <a:pt x="1279" y="11061"/>
                </a:lnTo>
                <a:lnTo>
                  <a:pt x="1797" y="11061"/>
                </a:lnTo>
                <a:close/>
                <a:moveTo>
                  <a:pt x="1797" y="10378"/>
                </a:moveTo>
                <a:lnTo>
                  <a:pt x="1279" y="10378"/>
                </a:lnTo>
                <a:lnTo>
                  <a:pt x="1279" y="9367"/>
                </a:lnTo>
                <a:lnTo>
                  <a:pt x="1797" y="9367"/>
                </a:lnTo>
                <a:close/>
                <a:moveTo>
                  <a:pt x="1797" y="8684"/>
                </a:moveTo>
                <a:lnTo>
                  <a:pt x="1279" y="8684"/>
                </a:lnTo>
                <a:lnTo>
                  <a:pt x="1279" y="7682"/>
                </a:lnTo>
                <a:lnTo>
                  <a:pt x="1797" y="7682"/>
                </a:lnTo>
                <a:close/>
                <a:moveTo>
                  <a:pt x="1797" y="7000"/>
                </a:moveTo>
                <a:lnTo>
                  <a:pt x="1279" y="7000"/>
                </a:lnTo>
                <a:lnTo>
                  <a:pt x="1279" y="5989"/>
                </a:lnTo>
                <a:lnTo>
                  <a:pt x="1797" y="5989"/>
                </a:lnTo>
                <a:close/>
                <a:moveTo>
                  <a:pt x="2618" y="18837"/>
                </a:moveTo>
                <a:lnTo>
                  <a:pt x="2100" y="18837"/>
                </a:lnTo>
                <a:lnTo>
                  <a:pt x="2100" y="17835"/>
                </a:lnTo>
                <a:lnTo>
                  <a:pt x="2618" y="17835"/>
                </a:lnTo>
                <a:close/>
                <a:moveTo>
                  <a:pt x="2618" y="17152"/>
                </a:moveTo>
                <a:lnTo>
                  <a:pt x="2100" y="17152"/>
                </a:lnTo>
                <a:lnTo>
                  <a:pt x="2100" y="16141"/>
                </a:lnTo>
                <a:lnTo>
                  <a:pt x="2618" y="16141"/>
                </a:lnTo>
                <a:close/>
                <a:moveTo>
                  <a:pt x="2618" y="15459"/>
                </a:moveTo>
                <a:lnTo>
                  <a:pt x="2100" y="15459"/>
                </a:lnTo>
                <a:lnTo>
                  <a:pt x="2100" y="14448"/>
                </a:lnTo>
                <a:lnTo>
                  <a:pt x="2618" y="14448"/>
                </a:lnTo>
                <a:close/>
                <a:moveTo>
                  <a:pt x="2618" y="13765"/>
                </a:moveTo>
                <a:lnTo>
                  <a:pt x="2100" y="13765"/>
                </a:lnTo>
                <a:lnTo>
                  <a:pt x="2100" y="12754"/>
                </a:lnTo>
                <a:lnTo>
                  <a:pt x="2618" y="12754"/>
                </a:lnTo>
                <a:close/>
                <a:moveTo>
                  <a:pt x="2618" y="12072"/>
                </a:moveTo>
                <a:lnTo>
                  <a:pt x="2100" y="12072"/>
                </a:lnTo>
                <a:lnTo>
                  <a:pt x="2100" y="11061"/>
                </a:lnTo>
                <a:lnTo>
                  <a:pt x="2618" y="11061"/>
                </a:lnTo>
                <a:close/>
                <a:moveTo>
                  <a:pt x="2618" y="10378"/>
                </a:moveTo>
                <a:lnTo>
                  <a:pt x="2100" y="10378"/>
                </a:lnTo>
                <a:lnTo>
                  <a:pt x="2100" y="9367"/>
                </a:lnTo>
                <a:lnTo>
                  <a:pt x="2618" y="9367"/>
                </a:lnTo>
                <a:close/>
                <a:moveTo>
                  <a:pt x="2618" y="8684"/>
                </a:moveTo>
                <a:lnTo>
                  <a:pt x="2100" y="8684"/>
                </a:lnTo>
                <a:lnTo>
                  <a:pt x="2100" y="7682"/>
                </a:lnTo>
                <a:lnTo>
                  <a:pt x="2618" y="7682"/>
                </a:lnTo>
                <a:close/>
                <a:moveTo>
                  <a:pt x="2618" y="7000"/>
                </a:moveTo>
                <a:lnTo>
                  <a:pt x="2100" y="7000"/>
                </a:lnTo>
                <a:lnTo>
                  <a:pt x="2100" y="5989"/>
                </a:lnTo>
                <a:lnTo>
                  <a:pt x="2618" y="5989"/>
                </a:lnTo>
                <a:close/>
                <a:moveTo>
                  <a:pt x="3430" y="18837"/>
                </a:moveTo>
                <a:lnTo>
                  <a:pt x="2921" y="18837"/>
                </a:lnTo>
                <a:lnTo>
                  <a:pt x="2921" y="17835"/>
                </a:lnTo>
                <a:lnTo>
                  <a:pt x="3430" y="17835"/>
                </a:lnTo>
                <a:close/>
                <a:moveTo>
                  <a:pt x="3430" y="17152"/>
                </a:moveTo>
                <a:lnTo>
                  <a:pt x="2921" y="17152"/>
                </a:lnTo>
                <a:lnTo>
                  <a:pt x="2921" y="16141"/>
                </a:lnTo>
                <a:lnTo>
                  <a:pt x="3430" y="16141"/>
                </a:lnTo>
                <a:close/>
                <a:moveTo>
                  <a:pt x="3430" y="15459"/>
                </a:moveTo>
                <a:lnTo>
                  <a:pt x="2921" y="15459"/>
                </a:lnTo>
                <a:lnTo>
                  <a:pt x="2921" y="14448"/>
                </a:lnTo>
                <a:lnTo>
                  <a:pt x="3430" y="14448"/>
                </a:lnTo>
                <a:close/>
                <a:moveTo>
                  <a:pt x="3430" y="13765"/>
                </a:moveTo>
                <a:lnTo>
                  <a:pt x="2921" y="13765"/>
                </a:lnTo>
                <a:lnTo>
                  <a:pt x="2921" y="12754"/>
                </a:lnTo>
                <a:lnTo>
                  <a:pt x="3430" y="12754"/>
                </a:lnTo>
                <a:close/>
                <a:moveTo>
                  <a:pt x="3430" y="12072"/>
                </a:moveTo>
                <a:lnTo>
                  <a:pt x="2921" y="12072"/>
                </a:lnTo>
                <a:lnTo>
                  <a:pt x="2921" y="11061"/>
                </a:lnTo>
                <a:lnTo>
                  <a:pt x="3430" y="11061"/>
                </a:lnTo>
                <a:close/>
                <a:moveTo>
                  <a:pt x="3430" y="10378"/>
                </a:moveTo>
                <a:lnTo>
                  <a:pt x="2921" y="10378"/>
                </a:lnTo>
                <a:lnTo>
                  <a:pt x="2921" y="9367"/>
                </a:lnTo>
                <a:lnTo>
                  <a:pt x="3430" y="9367"/>
                </a:lnTo>
                <a:close/>
                <a:moveTo>
                  <a:pt x="3430" y="8684"/>
                </a:moveTo>
                <a:lnTo>
                  <a:pt x="2921" y="8684"/>
                </a:lnTo>
                <a:lnTo>
                  <a:pt x="2921" y="7682"/>
                </a:lnTo>
                <a:lnTo>
                  <a:pt x="3430" y="7682"/>
                </a:lnTo>
                <a:close/>
                <a:moveTo>
                  <a:pt x="3430" y="7000"/>
                </a:moveTo>
                <a:lnTo>
                  <a:pt x="2921" y="7000"/>
                </a:lnTo>
                <a:lnTo>
                  <a:pt x="2921" y="5989"/>
                </a:lnTo>
                <a:lnTo>
                  <a:pt x="3430" y="5989"/>
                </a:lnTo>
                <a:close/>
                <a:moveTo>
                  <a:pt x="3664" y="657"/>
                </a:moveTo>
                <a:lnTo>
                  <a:pt x="4027" y="657"/>
                </a:lnTo>
                <a:lnTo>
                  <a:pt x="4027" y="4347"/>
                </a:lnTo>
                <a:lnTo>
                  <a:pt x="3655" y="4347"/>
                </a:lnTo>
                <a:close/>
                <a:moveTo>
                  <a:pt x="4251" y="18837"/>
                </a:moveTo>
                <a:lnTo>
                  <a:pt x="3733" y="18837"/>
                </a:lnTo>
                <a:lnTo>
                  <a:pt x="3733" y="17835"/>
                </a:lnTo>
                <a:lnTo>
                  <a:pt x="4251" y="17835"/>
                </a:lnTo>
                <a:close/>
                <a:moveTo>
                  <a:pt x="4251" y="17152"/>
                </a:moveTo>
                <a:lnTo>
                  <a:pt x="3733" y="17152"/>
                </a:lnTo>
                <a:lnTo>
                  <a:pt x="3733" y="16141"/>
                </a:lnTo>
                <a:lnTo>
                  <a:pt x="4251" y="16141"/>
                </a:lnTo>
                <a:close/>
                <a:moveTo>
                  <a:pt x="4251" y="15459"/>
                </a:moveTo>
                <a:lnTo>
                  <a:pt x="3733" y="15459"/>
                </a:lnTo>
                <a:lnTo>
                  <a:pt x="3733" y="14448"/>
                </a:lnTo>
                <a:lnTo>
                  <a:pt x="4251" y="14448"/>
                </a:lnTo>
                <a:close/>
                <a:moveTo>
                  <a:pt x="4251" y="13765"/>
                </a:moveTo>
                <a:lnTo>
                  <a:pt x="3733" y="13765"/>
                </a:lnTo>
                <a:lnTo>
                  <a:pt x="3733" y="12754"/>
                </a:lnTo>
                <a:lnTo>
                  <a:pt x="4251" y="12754"/>
                </a:lnTo>
                <a:close/>
                <a:moveTo>
                  <a:pt x="4251" y="12072"/>
                </a:moveTo>
                <a:lnTo>
                  <a:pt x="3733" y="12072"/>
                </a:lnTo>
                <a:lnTo>
                  <a:pt x="3733" y="11061"/>
                </a:lnTo>
                <a:lnTo>
                  <a:pt x="4251" y="11061"/>
                </a:lnTo>
                <a:close/>
                <a:moveTo>
                  <a:pt x="4251" y="10378"/>
                </a:moveTo>
                <a:lnTo>
                  <a:pt x="3733" y="10378"/>
                </a:lnTo>
                <a:lnTo>
                  <a:pt x="3733" y="9367"/>
                </a:lnTo>
                <a:lnTo>
                  <a:pt x="4251" y="9367"/>
                </a:lnTo>
                <a:close/>
                <a:moveTo>
                  <a:pt x="4251" y="8684"/>
                </a:moveTo>
                <a:lnTo>
                  <a:pt x="3733" y="8684"/>
                </a:lnTo>
                <a:lnTo>
                  <a:pt x="3733" y="7682"/>
                </a:lnTo>
                <a:lnTo>
                  <a:pt x="4251" y="7682"/>
                </a:lnTo>
                <a:close/>
                <a:moveTo>
                  <a:pt x="4251" y="7000"/>
                </a:moveTo>
                <a:lnTo>
                  <a:pt x="3733" y="7000"/>
                </a:lnTo>
                <a:lnTo>
                  <a:pt x="3733" y="5989"/>
                </a:lnTo>
                <a:lnTo>
                  <a:pt x="4251" y="5989"/>
                </a:lnTo>
                <a:close/>
                <a:moveTo>
                  <a:pt x="5072" y="18837"/>
                </a:moveTo>
                <a:lnTo>
                  <a:pt x="4554" y="18837"/>
                </a:lnTo>
                <a:lnTo>
                  <a:pt x="4554" y="17835"/>
                </a:lnTo>
                <a:lnTo>
                  <a:pt x="5072" y="17835"/>
                </a:lnTo>
                <a:close/>
                <a:moveTo>
                  <a:pt x="5072" y="17152"/>
                </a:moveTo>
                <a:lnTo>
                  <a:pt x="4554" y="17152"/>
                </a:lnTo>
                <a:lnTo>
                  <a:pt x="4554" y="16141"/>
                </a:lnTo>
                <a:lnTo>
                  <a:pt x="5072" y="16141"/>
                </a:lnTo>
                <a:close/>
                <a:moveTo>
                  <a:pt x="5072" y="15459"/>
                </a:moveTo>
                <a:lnTo>
                  <a:pt x="4554" y="15459"/>
                </a:lnTo>
                <a:lnTo>
                  <a:pt x="4554" y="14448"/>
                </a:lnTo>
                <a:lnTo>
                  <a:pt x="5072" y="14448"/>
                </a:lnTo>
                <a:close/>
                <a:moveTo>
                  <a:pt x="5072" y="13765"/>
                </a:moveTo>
                <a:lnTo>
                  <a:pt x="4554" y="13765"/>
                </a:lnTo>
                <a:lnTo>
                  <a:pt x="4554" y="12754"/>
                </a:lnTo>
                <a:lnTo>
                  <a:pt x="5072" y="12754"/>
                </a:lnTo>
                <a:close/>
                <a:moveTo>
                  <a:pt x="5072" y="12072"/>
                </a:moveTo>
                <a:lnTo>
                  <a:pt x="4554" y="12072"/>
                </a:lnTo>
                <a:lnTo>
                  <a:pt x="4554" y="11061"/>
                </a:lnTo>
                <a:lnTo>
                  <a:pt x="5072" y="11061"/>
                </a:lnTo>
                <a:close/>
                <a:moveTo>
                  <a:pt x="5072" y="10378"/>
                </a:moveTo>
                <a:lnTo>
                  <a:pt x="4554" y="10378"/>
                </a:lnTo>
                <a:lnTo>
                  <a:pt x="4554" y="9367"/>
                </a:lnTo>
                <a:lnTo>
                  <a:pt x="5072" y="9367"/>
                </a:lnTo>
                <a:close/>
                <a:moveTo>
                  <a:pt x="5072" y="8684"/>
                </a:moveTo>
                <a:lnTo>
                  <a:pt x="4554" y="8684"/>
                </a:lnTo>
                <a:lnTo>
                  <a:pt x="4554" y="7682"/>
                </a:lnTo>
                <a:lnTo>
                  <a:pt x="5072" y="7682"/>
                </a:lnTo>
                <a:close/>
                <a:moveTo>
                  <a:pt x="5072" y="7000"/>
                </a:moveTo>
                <a:lnTo>
                  <a:pt x="4554" y="7000"/>
                </a:lnTo>
                <a:lnTo>
                  <a:pt x="4554" y="5989"/>
                </a:lnTo>
                <a:lnTo>
                  <a:pt x="5072" y="5989"/>
                </a:lnTo>
                <a:close/>
                <a:moveTo>
                  <a:pt x="5884" y="18837"/>
                </a:moveTo>
                <a:lnTo>
                  <a:pt x="5375" y="18837"/>
                </a:lnTo>
                <a:lnTo>
                  <a:pt x="5375" y="17835"/>
                </a:lnTo>
                <a:lnTo>
                  <a:pt x="5884" y="17835"/>
                </a:lnTo>
                <a:close/>
                <a:moveTo>
                  <a:pt x="5884" y="17152"/>
                </a:moveTo>
                <a:lnTo>
                  <a:pt x="5375" y="17152"/>
                </a:lnTo>
                <a:lnTo>
                  <a:pt x="5375" y="16141"/>
                </a:lnTo>
                <a:lnTo>
                  <a:pt x="5884" y="16141"/>
                </a:lnTo>
                <a:close/>
                <a:moveTo>
                  <a:pt x="5884" y="15459"/>
                </a:moveTo>
                <a:lnTo>
                  <a:pt x="5375" y="15459"/>
                </a:lnTo>
                <a:lnTo>
                  <a:pt x="5375" y="14448"/>
                </a:lnTo>
                <a:lnTo>
                  <a:pt x="5884" y="14448"/>
                </a:lnTo>
                <a:close/>
                <a:moveTo>
                  <a:pt x="5884" y="13765"/>
                </a:moveTo>
                <a:lnTo>
                  <a:pt x="5375" y="13765"/>
                </a:lnTo>
                <a:lnTo>
                  <a:pt x="5375" y="12754"/>
                </a:lnTo>
                <a:lnTo>
                  <a:pt x="5884" y="12754"/>
                </a:lnTo>
                <a:close/>
                <a:moveTo>
                  <a:pt x="5884" y="12072"/>
                </a:moveTo>
                <a:lnTo>
                  <a:pt x="5375" y="12072"/>
                </a:lnTo>
                <a:lnTo>
                  <a:pt x="5375" y="11061"/>
                </a:lnTo>
                <a:lnTo>
                  <a:pt x="5884" y="11061"/>
                </a:lnTo>
                <a:close/>
                <a:moveTo>
                  <a:pt x="5884" y="10378"/>
                </a:moveTo>
                <a:lnTo>
                  <a:pt x="5375" y="10378"/>
                </a:lnTo>
                <a:lnTo>
                  <a:pt x="5375" y="9367"/>
                </a:lnTo>
                <a:lnTo>
                  <a:pt x="5884" y="9367"/>
                </a:lnTo>
                <a:close/>
                <a:moveTo>
                  <a:pt x="5884" y="8684"/>
                </a:moveTo>
                <a:lnTo>
                  <a:pt x="5375" y="8684"/>
                </a:lnTo>
                <a:lnTo>
                  <a:pt x="5375" y="7682"/>
                </a:lnTo>
                <a:lnTo>
                  <a:pt x="5884" y="7682"/>
                </a:lnTo>
                <a:close/>
                <a:moveTo>
                  <a:pt x="5884" y="7000"/>
                </a:moveTo>
                <a:lnTo>
                  <a:pt x="5375" y="7000"/>
                </a:lnTo>
                <a:lnTo>
                  <a:pt x="5375" y="5989"/>
                </a:lnTo>
                <a:lnTo>
                  <a:pt x="5884" y="5989"/>
                </a:lnTo>
                <a:close/>
                <a:moveTo>
                  <a:pt x="6705" y="18837"/>
                </a:moveTo>
                <a:lnTo>
                  <a:pt x="6187" y="18837"/>
                </a:lnTo>
                <a:lnTo>
                  <a:pt x="6187" y="17835"/>
                </a:lnTo>
                <a:lnTo>
                  <a:pt x="6697" y="17835"/>
                </a:lnTo>
                <a:close/>
                <a:moveTo>
                  <a:pt x="6705" y="17152"/>
                </a:moveTo>
                <a:lnTo>
                  <a:pt x="6187" y="17152"/>
                </a:lnTo>
                <a:lnTo>
                  <a:pt x="6187" y="16141"/>
                </a:lnTo>
                <a:lnTo>
                  <a:pt x="6697" y="16141"/>
                </a:lnTo>
                <a:close/>
                <a:moveTo>
                  <a:pt x="6705" y="15459"/>
                </a:moveTo>
                <a:lnTo>
                  <a:pt x="6187" y="15459"/>
                </a:lnTo>
                <a:lnTo>
                  <a:pt x="6187" y="14448"/>
                </a:lnTo>
                <a:lnTo>
                  <a:pt x="6697" y="14448"/>
                </a:lnTo>
                <a:close/>
                <a:moveTo>
                  <a:pt x="6705" y="13765"/>
                </a:moveTo>
                <a:lnTo>
                  <a:pt x="6187" y="13765"/>
                </a:lnTo>
                <a:lnTo>
                  <a:pt x="6187" y="12754"/>
                </a:lnTo>
                <a:lnTo>
                  <a:pt x="6697" y="12754"/>
                </a:lnTo>
                <a:close/>
                <a:moveTo>
                  <a:pt x="6705" y="12072"/>
                </a:moveTo>
                <a:lnTo>
                  <a:pt x="6187" y="12072"/>
                </a:lnTo>
                <a:lnTo>
                  <a:pt x="6187" y="11061"/>
                </a:lnTo>
                <a:lnTo>
                  <a:pt x="6697" y="11061"/>
                </a:lnTo>
                <a:close/>
                <a:moveTo>
                  <a:pt x="6705" y="10378"/>
                </a:moveTo>
                <a:lnTo>
                  <a:pt x="6187" y="10378"/>
                </a:lnTo>
                <a:lnTo>
                  <a:pt x="6187" y="9367"/>
                </a:lnTo>
                <a:lnTo>
                  <a:pt x="6697" y="9367"/>
                </a:lnTo>
                <a:close/>
                <a:moveTo>
                  <a:pt x="6705" y="8684"/>
                </a:moveTo>
                <a:lnTo>
                  <a:pt x="6187" y="8684"/>
                </a:lnTo>
                <a:lnTo>
                  <a:pt x="6187" y="7682"/>
                </a:lnTo>
                <a:lnTo>
                  <a:pt x="6697" y="7682"/>
                </a:lnTo>
                <a:close/>
                <a:moveTo>
                  <a:pt x="6705" y="7000"/>
                </a:moveTo>
                <a:lnTo>
                  <a:pt x="6187" y="7000"/>
                </a:lnTo>
                <a:lnTo>
                  <a:pt x="6187" y="5989"/>
                </a:lnTo>
                <a:lnTo>
                  <a:pt x="6697" y="59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5055392" y="1112832"/>
            <a:ext cx="6777600" cy="2649545"/>
          </a:xfrm>
        </p:spPr>
        <p:txBody>
          <a:bodyPr/>
          <a:lstStyle/>
          <a:p>
            <a:pPr algn="ctr"/>
            <a:r>
              <a:rPr lang="en-US" sz="5400" dirty="0"/>
              <a:t>REMEMBER WHAT HAVE YOU LEARNT TODAY!</a:t>
            </a:r>
          </a:p>
        </p:txBody>
      </p:sp>
    </p:spTree>
    <p:extLst>
      <p:ext uri="{BB962C8B-B14F-4D97-AF65-F5344CB8AC3E}">
        <p14:creationId xmlns:p14="http://schemas.microsoft.com/office/powerpoint/2010/main" val="1811062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61"/>
          <p:cNvSpPr txBox="1">
            <a:spLocks noGrp="1"/>
          </p:cNvSpPr>
          <p:nvPr>
            <p:ph type="title"/>
          </p:nvPr>
        </p:nvSpPr>
        <p:spPr>
          <a:xfrm>
            <a:off x="3120916" y="306995"/>
            <a:ext cx="5977201" cy="11088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6000" dirty="0"/>
              <a:t>HOMEWORK</a:t>
            </a:r>
            <a:endParaRPr sz="6000" dirty="0">
              <a:solidFill>
                <a:schemeClr val="l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grpSp>
        <p:nvGrpSpPr>
          <p:cNvPr id="1581" name="Google Shape;1581;p61"/>
          <p:cNvGrpSpPr/>
          <p:nvPr/>
        </p:nvGrpSpPr>
        <p:grpSpPr>
          <a:xfrm>
            <a:off x="-454733" y="2324004"/>
            <a:ext cx="5110040" cy="4534040"/>
            <a:chOff x="4235275" y="1638375"/>
            <a:chExt cx="1028950" cy="912968"/>
          </a:xfrm>
        </p:grpSpPr>
        <p:sp>
          <p:nvSpPr>
            <p:cNvPr id="1582" name="Google Shape;1582;p61"/>
            <p:cNvSpPr/>
            <p:nvPr/>
          </p:nvSpPr>
          <p:spPr>
            <a:xfrm>
              <a:off x="4255475" y="1846275"/>
              <a:ext cx="74100" cy="319300"/>
            </a:xfrm>
            <a:custGeom>
              <a:avLst/>
              <a:gdLst/>
              <a:ahLst/>
              <a:cxnLst/>
              <a:rect l="l" t="t" r="r" b="b"/>
              <a:pathLst>
                <a:path w="2964" h="12772" extrusionOk="0">
                  <a:moveTo>
                    <a:pt x="542" y="0"/>
                  </a:moveTo>
                  <a:lnTo>
                    <a:pt x="0" y="12772"/>
                  </a:lnTo>
                  <a:lnTo>
                    <a:pt x="2963" y="12772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61"/>
            <p:cNvSpPr/>
            <p:nvPr/>
          </p:nvSpPr>
          <p:spPr>
            <a:xfrm>
              <a:off x="4260450" y="1846275"/>
              <a:ext cx="63875" cy="9975"/>
            </a:xfrm>
            <a:custGeom>
              <a:avLst/>
              <a:gdLst/>
              <a:ahLst/>
              <a:cxnLst/>
              <a:rect l="l" t="t" r="r" b="b"/>
              <a:pathLst>
                <a:path w="2555" h="399" extrusionOk="0">
                  <a:moveTo>
                    <a:pt x="0" y="0"/>
                  </a:moveTo>
                  <a:lnTo>
                    <a:pt x="0" y="398"/>
                  </a:lnTo>
                  <a:lnTo>
                    <a:pt x="2554" y="398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61"/>
            <p:cNvSpPr/>
            <p:nvPr/>
          </p:nvSpPr>
          <p:spPr>
            <a:xfrm>
              <a:off x="4252150" y="1964575"/>
              <a:ext cx="80750" cy="12750"/>
            </a:xfrm>
            <a:custGeom>
              <a:avLst/>
              <a:gdLst/>
              <a:ahLst/>
              <a:cxnLst/>
              <a:rect l="l" t="t" r="r" b="b"/>
              <a:pathLst>
                <a:path w="3230" h="510" extrusionOk="0">
                  <a:moveTo>
                    <a:pt x="0" y="1"/>
                  </a:moveTo>
                  <a:lnTo>
                    <a:pt x="0" y="510"/>
                  </a:lnTo>
                  <a:lnTo>
                    <a:pt x="3229" y="510"/>
                  </a:lnTo>
                  <a:lnTo>
                    <a:pt x="3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61"/>
            <p:cNvSpPr/>
            <p:nvPr/>
          </p:nvSpPr>
          <p:spPr>
            <a:xfrm>
              <a:off x="4246900" y="2074050"/>
              <a:ext cx="90975" cy="14400"/>
            </a:xfrm>
            <a:custGeom>
              <a:avLst/>
              <a:gdLst/>
              <a:ahLst/>
              <a:cxnLst/>
              <a:rect l="l" t="t" r="r" b="b"/>
              <a:pathLst>
                <a:path w="3639" h="576" extrusionOk="0">
                  <a:moveTo>
                    <a:pt x="0" y="1"/>
                  </a:moveTo>
                  <a:lnTo>
                    <a:pt x="0" y="576"/>
                  </a:lnTo>
                  <a:lnTo>
                    <a:pt x="3638" y="576"/>
                  </a:lnTo>
                  <a:lnTo>
                    <a:pt x="36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61"/>
            <p:cNvSpPr/>
            <p:nvPr/>
          </p:nvSpPr>
          <p:spPr>
            <a:xfrm>
              <a:off x="4262100" y="1802600"/>
              <a:ext cx="57250" cy="9975"/>
            </a:xfrm>
            <a:custGeom>
              <a:avLst/>
              <a:gdLst/>
              <a:ahLst/>
              <a:cxnLst/>
              <a:rect l="l" t="t" r="r" b="b"/>
              <a:pathLst>
                <a:path w="2290" h="399" extrusionOk="0">
                  <a:moveTo>
                    <a:pt x="0" y="0"/>
                  </a:moveTo>
                  <a:lnTo>
                    <a:pt x="0" y="398"/>
                  </a:lnTo>
                  <a:lnTo>
                    <a:pt x="2289" y="39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61"/>
            <p:cNvSpPr/>
            <p:nvPr/>
          </p:nvSpPr>
          <p:spPr>
            <a:xfrm>
              <a:off x="4265425" y="1809225"/>
              <a:ext cx="20200" cy="43700"/>
            </a:xfrm>
            <a:custGeom>
              <a:avLst/>
              <a:gdLst/>
              <a:ahLst/>
              <a:cxnLst/>
              <a:rect l="l" t="t" r="r" b="b"/>
              <a:pathLst>
                <a:path w="808" h="1748" extrusionOk="0">
                  <a:moveTo>
                    <a:pt x="0" y="1"/>
                  </a:moveTo>
                  <a:lnTo>
                    <a:pt x="0" y="1748"/>
                  </a:lnTo>
                  <a:lnTo>
                    <a:pt x="807" y="1748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61"/>
            <p:cNvSpPr/>
            <p:nvPr/>
          </p:nvSpPr>
          <p:spPr>
            <a:xfrm>
              <a:off x="4295825" y="1805900"/>
              <a:ext cx="20200" cy="43700"/>
            </a:xfrm>
            <a:custGeom>
              <a:avLst/>
              <a:gdLst/>
              <a:ahLst/>
              <a:cxnLst/>
              <a:rect l="l" t="t" r="r" b="b"/>
              <a:pathLst>
                <a:path w="808" h="1748" extrusionOk="0">
                  <a:moveTo>
                    <a:pt x="0" y="1"/>
                  </a:moveTo>
                  <a:lnTo>
                    <a:pt x="0" y="1748"/>
                  </a:lnTo>
                  <a:lnTo>
                    <a:pt x="808" y="1748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61"/>
            <p:cNvSpPr/>
            <p:nvPr/>
          </p:nvSpPr>
          <p:spPr>
            <a:xfrm>
              <a:off x="4268725" y="1779100"/>
              <a:ext cx="43975" cy="26825"/>
            </a:xfrm>
            <a:custGeom>
              <a:avLst/>
              <a:gdLst/>
              <a:ahLst/>
              <a:cxnLst/>
              <a:rect l="l" t="t" r="r" b="b"/>
              <a:pathLst>
                <a:path w="1759" h="1073" extrusionOk="0">
                  <a:moveTo>
                    <a:pt x="885" y="0"/>
                  </a:moveTo>
                  <a:cubicBezTo>
                    <a:pt x="399" y="0"/>
                    <a:pt x="1" y="387"/>
                    <a:pt x="12" y="874"/>
                  </a:cubicBezTo>
                  <a:lnTo>
                    <a:pt x="12" y="1073"/>
                  </a:lnTo>
                  <a:lnTo>
                    <a:pt x="1759" y="1073"/>
                  </a:lnTo>
                  <a:lnTo>
                    <a:pt x="1759" y="874"/>
                  </a:lnTo>
                  <a:cubicBezTo>
                    <a:pt x="1759" y="387"/>
                    <a:pt x="1361" y="0"/>
                    <a:pt x="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61"/>
            <p:cNvSpPr/>
            <p:nvPr/>
          </p:nvSpPr>
          <p:spPr>
            <a:xfrm>
              <a:off x="4374875" y="1907925"/>
              <a:ext cx="58925" cy="254325"/>
            </a:xfrm>
            <a:custGeom>
              <a:avLst/>
              <a:gdLst/>
              <a:ahLst/>
              <a:cxnLst/>
              <a:rect l="l" t="t" r="r" b="b"/>
              <a:pathLst>
                <a:path w="2357" h="10173" extrusionOk="0">
                  <a:moveTo>
                    <a:pt x="421" y="0"/>
                  </a:moveTo>
                  <a:lnTo>
                    <a:pt x="1" y="10173"/>
                  </a:lnTo>
                  <a:lnTo>
                    <a:pt x="2356" y="10173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61"/>
            <p:cNvSpPr/>
            <p:nvPr/>
          </p:nvSpPr>
          <p:spPr>
            <a:xfrm>
              <a:off x="4378750" y="1907925"/>
              <a:ext cx="50900" cy="8025"/>
            </a:xfrm>
            <a:custGeom>
              <a:avLst/>
              <a:gdLst/>
              <a:ahLst/>
              <a:cxnLst/>
              <a:rect l="l" t="t" r="r" b="b"/>
              <a:pathLst>
                <a:path w="2036" h="321" extrusionOk="0">
                  <a:moveTo>
                    <a:pt x="1" y="0"/>
                  </a:moveTo>
                  <a:lnTo>
                    <a:pt x="1" y="321"/>
                  </a:lnTo>
                  <a:lnTo>
                    <a:pt x="2035" y="321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61"/>
            <p:cNvSpPr/>
            <p:nvPr/>
          </p:nvSpPr>
          <p:spPr>
            <a:xfrm>
              <a:off x="4372125" y="2002175"/>
              <a:ext cx="64150" cy="10250"/>
            </a:xfrm>
            <a:custGeom>
              <a:avLst/>
              <a:gdLst/>
              <a:ahLst/>
              <a:cxnLst/>
              <a:rect l="l" t="t" r="r" b="b"/>
              <a:pathLst>
                <a:path w="2566" h="410" extrusionOk="0">
                  <a:moveTo>
                    <a:pt x="0" y="1"/>
                  </a:moveTo>
                  <a:lnTo>
                    <a:pt x="0" y="410"/>
                  </a:lnTo>
                  <a:lnTo>
                    <a:pt x="2566" y="410"/>
                  </a:lnTo>
                  <a:lnTo>
                    <a:pt x="25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61"/>
            <p:cNvSpPr/>
            <p:nvPr/>
          </p:nvSpPr>
          <p:spPr>
            <a:xfrm>
              <a:off x="4367975" y="2089250"/>
              <a:ext cx="72450" cy="11375"/>
            </a:xfrm>
            <a:custGeom>
              <a:avLst/>
              <a:gdLst/>
              <a:ahLst/>
              <a:cxnLst/>
              <a:rect l="l" t="t" r="r" b="b"/>
              <a:pathLst>
                <a:path w="2898" h="455" extrusionOk="0">
                  <a:moveTo>
                    <a:pt x="0" y="1"/>
                  </a:moveTo>
                  <a:lnTo>
                    <a:pt x="0" y="454"/>
                  </a:lnTo>
                  <a:lnTo>
                    <a:pt x="2898" y="454"/>
                  </a:lnTo>
                  <a:lnTo>
                    <a:pt x="28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61"/>
            <p:cNvSpPr/>
            <p:nvPr/>
          </p:nvSpPr>
          <p:spPr>
            <a:xfrm>
              <a:off x="4380125" y="1873075"/>
              <a:ext cx="45375" cy="8050"/>
            </a:xfrm>
            <a:custGeom>
              <a:avLst/>
              <a:gdLst/>
              <a:ahLst/>
              <a:cxnLst/>
              <a:rect l="l" t="t" r="r" b="b"/>
              <a:pathLst>
                <a:path w="1815" h="322" extrusionOk="0">
                  <a:moveTo>
                    <a:pt x="1" y="1"/>
                  </a:moveTo>
                  <a:lnTo>
                    <a:pt x="1" y="321"/>
                  </a:lnTo>
                  <a:lnTo>
                    <a:pt x="1814" y="321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61"/>
            <p:cNvSpPr/>
            <p:nvPr/>
          </p:nvSpPr>
          <p:spPr>
            <a:xfrm>
              <a:off x="4382900" y="1878325"/>
              <a:ext cx="16050" cy="34875"/>
            </a:xfrm>
            <a:custGeom>
              <a:avLst/>
              <a:gdLst/>
              <a:ahLst/>
              <a:cxnLst/>
              <a:rect l="l" t="t" r="r" b="b"/>
              <a:pathLst>
                <a:path w="642" h="1395" extrusionOk="0">
                  <a:moveTo>
                    <a:pt x="1" y="1"/>
                  </a:moveTo>
                  <a:lnTo>
                    <a:pt x="1" y="1394"/>
                  </a:lnTo>
                  <a:lnTo>
                    <a:pt x="642" y="1394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61"/>
            <p:cNvSpPr/>
            <p:nvPr/>
          </p:nvSpPr>
          <p:spPr>
            <a:xfrm>
              <a:off x="4406950" y="1875850"/>
              <a:ext cx="16050" cy="34850"/>
            </a:xfrm>
            <a:custGeom>
              <a:avLst/>
              <a:gdLst/>
              <a:ahLst/>
              <a:cxnLst/>
              <a:rect l="l" t="t" r="r" b="b"/>
              <a:pathLst>
                <a:path w="642" h="1394" extrusionOk="0">
                  <a:moveTo>
                    <a:pt x="1" y="0"/>
                  </a:moveTo>
                  <a:lnTo>
                    <a:pt x="1" y="1394"/>
                  </a:lnTo>
                  <a:lnTo>
                    <a:pt x="642" y="1394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61"/>
            <p:cNvSpPr/>
            <p:nvPr/>
          </p:nvSpPr>
          <p:spPr>
            <a:xfrm>
              <a:off x="4385400" y="1854550"/>
              <a:ext cx="34850" cy="21325"/>
            </a:xfrm>
            <a:custGeom>
              <a:avLst/>
              <a:gdLst/>
              <a:ahLst/>
              <a:cxnLst/>
              <a:rect l="l" t="t" r="r" b="b"/>
              <a:pathLst>
                <a:path w="1394" h="853" extrusionOk="0">
                  <a:moveTo>
                    <a:pt x="697" y="1"/>
                  </a:moveTo>
                  <a:cubicBezTo>
                    <a:pt x="310" y="1"/>
                    <a:pt x="0" y="311"/>
                    <a:pt x="0" y="687"/>
                  </a:cubicBezTo>
                  <a:lnTo>
                    <a:pt x="0" y="852"/>
                  </a:lnTo>
                  <a:lnTo>
                    <a:pt x="1393" y="852"/>
                  </a:lnTo>
                  <a:lnTo>
                    <a:pt x="1382" y="687"/>
                  </a:lnTo>
                  <a:cubicBezTo>
                    <a:pt x="1382" y="311"/>
                    <a:pt x="1073" y="1"/>
                    <a:pt x="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61"/>
            <p:cNvSpPr/>
            <p:nvPr/>
          </p:nvSpPr>
          <p:spPr>
            <a:xfrm>
              <a:off x="5176825" y="1846275"/>
              <a:ext cx="73850" cy="319300"/>
            </a:xfrm>
            <a:custGeom>
              <a:avLst/>
              <a:gdLst/>
              <a:ahLst/>
              <a:cxnLst/>
              <a:rect l="l" t="t" r="r" b="b"/>
              <a:pathLst>
                <a:path w="2954" h="12772" extrusionOk="0">
                  <a:moveTo>
                    <a:pt x="675" y="0"/>
                  </a:moveTo>
                  <a:lnTo>
                    <a:pt x="1" y="12772"/>
                  </a:lnTo>
                  <a:lnTo>
                    <a:pt x="2953" y="12772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61"/>
            <p:cNvSpPr/>
            <p:nvPr/>
          </p:nvSpPr>
          <p:spPr>
            <a:xfrm>
              <a:off x="5181800" y="1846275"/>
              <a:ext cx="63900" cy="9975"/>
            </a:xfrm>
            <a:custGeom>
              <a:avLst/>
              <a:gdLst/>
              <a:ahLst/>
              <a:cxnLst/>
              <a:rect l="l" t="t" r="r" b="b"/>
              <a:pathLst>
                <a:path w="2556" h="399" extrusionOk="0">
                  <a:moveTo>
                    <a:pt x="1" y="0"/>
                  </a:moveTo>
                  <a:lnTo>
                    <a:pt x="1" y="398"/>
                  </a:lnTo>
                  <a:lnTo>
                    <a:pt x="2555" y="398"/>
                  </a:lnTo>
                  <a:lnTo>
                    <a:pt x="25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61"/>
            <p:cNvSpPr/>
            <p:nvPr/>
          </p:nvSpPr>
          <p:spPr>
            <a:xfrm>
              <a:off x="5173525" y="1964575"/>
              <a:ext cx="80450" cy="12750"/>
            </a:xfrm>
            <a:custGeom>
              <a:avLst/>
              <a:gdLst/>
              <a:ahLst/>
              <a:cxnLst/>
              <a:rect l="l" t="t" r="r" b="b"/>
              <a:pathLst>
                <a:path w="3218" h="510" extrusionOk="0">
                  <a:moveTo>
                    <a:pt x="0" y="1"/>
                  </a:moveTo>
                  <a:lnTo>
                    <a:pt x="0" y="510"/>
                  </a:lnTo>
                  <a:lnTo>
                    <a:pt x="3218" y="510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61"/>
            <p:cNvSpPr/>
            <p:nvPr/>
          </p:nvSpPr>
          <p:spPr>
            <a:xfrm>
              <a:off x="5168275" y="2074050"/>
              <a:ext cx="90975" cy="14125"/>
            </a:xfrm>
            <a:custGeom>
              <a:avLst/>
              <a:gdLst/>
              <a:ahLst/>
              <a:cxnLst/>
              <a:rect l="l" t="t" r="r" b="b"/>
              <a:pathLst>
                <a:path w="3639" h="565" extrusionOk="0">
                  <a:moveTo>
                    <a:pt x="0" y="1"/>
                  </a:moveTo>
                  <a:lnTo>
                    <a:pt x="0" y="565"/>
                  </a:lnTo>
                  <a:lnTo>
                    <a:pt x="3638" y="565"/>
                  </a:lnTo>
                  <a:lnTo>
                    <a:pt x="36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61"/>
            <p:cNvSpPr/>
            <p:nvPr/>
          </p:nvSpPr>
          <p:spPr>
            <a:xfrm>
              <a:off x="5186800" y="1802600"/>
              <a:ext cx="57225" cy="9975"/>
            </a:xfrm>
            <a:custGeom>
              <a:avLst/>
              <a:gdLst/>
              <a:ahLst/>
              <a:cxnLst/>
              <a:rect l="l" t="t" r="r" b="b"/>
              <a:pathLst>
                <a:path w="2289" h="399" extrusionOk="0">
                  <a:moveTo>
                    <a:pt x="0" y="0"/>
                  </a:moveTo>
                  <a:lnTo>
                    <a:pt x="0" y="398"/>
                  </a:lnTo>
                  <a:lnTo>
                    <a:pt x="2289" y="39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61"/>
            <p:cNvSpPr/>
            <p:nvPr/>
          </p:nvSpPr>
          <p:spPr>
            <a:xfrm>
              <a:off x="5220525" y="1809225"/>
              <a:ext cx="20200" cy="43700"/>
            </a:xfrm>
            <a:custGeom>
              <a:avLst/>
              <a:gdLst/>
              <a:ahLst/>
              <a:cxnLst/>
              <a:rect l="l" t="t" r="r" b="b"/>
              <a:pathLst>
                <a:path w="808" h="1748" extrusionOk="0">
                  <a:moveTo>
                    <a:pt x="0" y="1"/>
                  </a:moveTo>
                  <a:lnTo>
                    <a:pt x="0" y="1748"/>
                  </a:lnTo>
                  <a:lnTo>
                    <a:pt x="807" y="1748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61"/>
            <p:cNvSpPr/>
            <p:nvPr/>
          </p:nvSpPr>
          <p:spPr>
            <a:xfrm>
              <a:off x="5190100" y="1805900"/>
              <a:ext cx="20200" cy="43700"/>
            </a:xfrm>
            <a:custGeom>
              <a:avLst/>
              <a:gdLst/>
              <a:ahLst/>
              <a:cxnLst/>
              <a:rect l="l" t="t" r="r" b="b"/>
              <a:pathLst>
                <a:path w="808" h="1748" extrusionOk="0">
                  <a:moveTo>
                    <a:pt x="1" y="1"/>
                  </a:moveTo>
                  <a:lnTo>
                    <a:pt x="1" y="1748"/>
                  </a:lnTo>
                  <a:lnTo>
                    <a:pt x="808" y="1748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61"/>
            <p:cNvSpPr/>
            <p:nvPr/>
          </p:nvSpPr>
          <p:spPr>
            <a:xfrm>
              <a:off x="5193425" y="1779100"/>
              <a:ext cx="43975" cy="26825"/>
            </a:xfrm>
            <a:custGeom>
              <a:avLst/>
              <a:gdLst/>
              <a:ahLst/>
              <a:cxnLst/>
              <a:rect l="l" t="t" r="r" b="b"/>
              <a:pathLst>
                <a:path w="1759" h="1073" extrusionOk="0">
                  <a:moveTo>
                    <a:pt x="885" y="0"/>
                  </a:moveTo>
                  <a:cubicBezTo>
                    <a:pt x="398" y="0"/>
                    <a:pt x="0" y="387"/>
                    <a:pt x="11" y="874"/>
                  </a:cubicBezTo>
                  <a:lnTo>
                    <a:pt x="11" y="1073"/>
                  </a:lnTo>
                  <a:lnTo>
                    <a:pt x="1759" y="1073"/>
                  </a:lnTo>
                  <a:lnTo>
                    <a:pt x="1759" y="874"/>
                  </a:lnTo>
                  <a:cubicBezTo>
                    <a:pt x="1759" y="387"/>
                    <a:pt x="1360" y="0"/>
                    <a:pt x="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61"/>
            <p:cNvSpPr/>
            <p:nvPr/>
          </p:nvSpPr>
          <p:spPr>
            <a:xfrm>
              <a:off x="5072625" y="1907925"/>
              <a:ext cx="58900" cy="254325"/>
            </a:xfrm>
            <a:custGeom>
              <a:avLst/>
              <a:gdLst/>
              <a:ahLst/>
              <a:cxnLst/>
              <a:rect l="l" t="t" r="r" b="b"/>
              <a:pathLst>
                <a:path w="2356" h="10173" extrusionOk="0">
                  <a:moveTo>
                    <a:pt x="531" y="0"/>
                  </a:moveTo>
                  <a:lnTo>
                    <a:pt x="0" y="10173"/>
                  </a:lnTo>
                  <a:lnTo>
                    <a:pt x="2355" y="10173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61"/>
            <p:cNvSpPr/>
            <p:nvPr/>
          </p:nvSpPr>
          <p:spPr>
            <a:xfrm>
              <a:off x="5076500" y="1907925"/>
              <a:ext cx="50875" cy="8025"/>
            </a:xfrm>
            <a:custGeom>
              <a:avLst/>
              <a:gdLst/>
              <a:ahLst/>
              <a:cxnLst/>
              <a:rect l="l" t="t" r="r" b="b"/>
              <a:pathLst>
                <a:path w="2035" h="321" extrusionOk="0">
                  <a:moveTo>
                    <a:pt x="0" y="0"/>
                  </a:moveTo>
                  <a:lnTo>
                    <a:pt x="0" y="321"/>
                  </a:lnTo>
                  <a:lnTo>
                    <a:pt x="2035" y="321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61"/>
            <p:cNvSpPr/>
            <p:nvPr/>
          </p:nvSpPr>
          <p:spPr>
            <a:xfrm>
              <a:off x="5069850" y="2002175"/>
              <a:ext cx="64150" cy="10250"/>
            </a:xfrm>
            <a:custGeom>
              <a:avLst/>
              <a:gdLst/>
              <a:ahLst/>
              <a:cxnLst/>
              <a:rect l="l" t="t" r="r" b="b"/>
              <a:pathLst>
                <a:path w="2566" h="410" extrusionOk="0">
                  <a:moveTo>
                    <a:pt x="1" y="1"/>
                  </a:moveTo>
                  <a:lnTo>
                    <a:pt x="1" y="410"/>
                  </a:lnTo>
                  <a:lnTo>
                    <a:pt x="2566" y="410"/>
                  </a:lnTo>
                  <a:lnTo>
                    <a:pt x="25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5065700" y="2089250"/>
              <a:ext cx="72450" cy="11375"/>
            </a:xfrm>
            <a:custGeom>
              <a:avLst/>
              <a:gdLst/>
              <a:ahLst/>
              <a:cxnLst/>
              <a:rect l="l" t="t" r="r" b="b"/>
              <a:pathLst>
                <a:path w="2898" h="455" extrusionOk="0">
                  <a:moveTo>
                    <a:pt x="1" y="1"/>
                  </a:moveTo>
                  <a:lnTo>
                    <a:pt x="1" y="454"/>
                  </a:lnTo>
                  <a:lnTo>
                    <a:pt x="2898" y="454"/>
                  </a:lnTo>
                  <a:lnTo>
                    <a:pt x="28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61"/>
            <p:cNvSpPr/>
            <p:nvPr/>
          </p:nvSpPr>
          <p:spPr>
            <a:xfrm>
              <a:off x="5080350" y="1873075"/>
              <a:ext cx="45650" cy="8050"/>
            </a:xfrm>
            <a:custGeom>
              <a:avLst/>
              <a:gdLst/>
              <a:ahLst/>
              <a:cxnLst/>
              <a:rect l="l" t="t" r="r" b="b"/>
              <a:pathLst>
                <a:path w="1826" h="322" extrusionOk="0">
                  <a:moveTo>
                    <a:pt x="1" y="1"/>
                  </a:moveTo>
                  <a:lnTo>
                    <a:pt x="1" y="321"/>
                  </a:lnTo>
                  <a:lnTo>
                    <a:pt x="1825" y="321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61"/>
            <p:cNvSpPr/>
            <p:nvPr/>
          </p:nvSpPr>
          <p:spPr>
            <a:xfrm>
              <a:off x="5107175" y="1878600"/>
              <a:ext cx="16325" cy="34600"/>
            </a:xfrm>
            <a:custGeom>
              <a:avLst/>
              <a:gdLst/>
              <a:ahLst/>
              <a:cxnLst/>
              <a:rect l="l" t="t" r="r" b="b"/>
              <a:pathLst>
                <a:path w="653" h="1384" extrusionOk="0">
                  <a:moveTo>
                    <a:pt x="0" y="1"/>
                  </a:moveTo>
                  <a:lnTo>
                    <a:pt x="0" y="1383"/>
                  </a:lnTo>
                  <a:lnTo>
                    <a:pt x="653" y="1383"/>
                  </a:lnTo>
                  <a:lnTo>
                    <a:pt x="6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5083125" y="1875850"/>
              <a:ext cx="16050" cy="34850"/>
            </a:xfrm>
            <a:custGeom>
              <a:avLst/>
              <a:gdLst/>
              <a:ahLst/>
              <a:cxnLst/>
              <a:rect l="l" t="t" r="r" b="b"/>
              <a:pathLst>
                <a:path w="642" h="1394" extrusionOk="0">
                  <a:moveTo>
                    <a:pt x="0" y="0"/>
                  </a:moveTo>
                  <a:lnTo>
                    <a:pt x="0" y="1394"/>
                  </a:lnTo>
                  <a:lnTo>
                    <a:pt x="642" y="1394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61"/>
            <p:cNvSpPr/>
            <p:nvPr/>
          </p:nvSpPr>
          <p:spPr>
            <a:xfrm>
              <a:off x="5085875" y="1854550"/>
              <a:ext cx="34875" cy="21325"/>
            </a:xfrm>
            <a:custGeom>
              <a:avLst/>
              <a:gdLst/>
              <a:ahLst/>
              <a:cxnLst/>
              <a:rect l="l" t="t" r="r" b="b"/>
              <a:pathLst>
                <a:path w="1395" h="853" extrusionOk="0">
                  <a:moveTo>
                    <a:pt x="698" y="1"/>
                  </a:moveTo>
                  <a:cubicBezTo>
                    <a:pt x="322" y="1"/>
                    <a:pt x="12" y="311"/>
                    <a:pt x="12" y="687"/>
                  </a:cubicBezTo>
                  <a:lnTo>
                    <a:pt x="1" y="852"/>
                  </a:lnTo>
                  <a:lnTo>
                    <a:pt x="1394" y="852"/>
                  </a:lnTo>
                  <a:lnTo>
                    <a:pt x="1394" y="687"/>
                  </a:lnTo>
                  <a:cubicBezTo>
                    <a:pt x="1394" y="311"/>
                    <a:pt x="1085" y="1"/>
                    <a:pt x="6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61"/>
            <p:cNvSpPr/>
            <p:nvPr/>
          </p:nvSpPr>
          <p:spPr>
            <a:xfrm>
              <a:off x="4487400" y="1970675"/>
              <a:ext cx="57250" cy="191575"/>
            </a:xfrm>
            <a:custGeom>
              <a:avLst/>
              <a:gdLst/>
              <a:ahLst/>
              <a:cxnLst/>
              <a:rect l="l" t="t" r="r" b="b"/>
              <a:pathLst>
                <a:path w="2290" h="7663" extrusionOk="0">
                  <a:moveTo>
                    <a:pt x="1145" y="1474"/>
                  </a:moveTo>
                  <a:cubicBezTo>
                    <a:pt x="1446" y="1474"/>
                    <a:pt x="1747" y="1675"/>
                    <a:pt x="1747" y="2079"/>
                  </a:cubicBezTo>
                  <a:lnTo>
                    <a:pt x="1747" y="4302"/>
                  </a:lnTo>
                  <a:lnTo>
                    <a:pt x="542" y="4302"/>
                  </a:lnTo>
                  <a:lnTo>
                    <a:pt x="542" y="2079"/>
                  </a:lnTo>
                  <a:cubicBezTo>
                    <a:pt x="542" y="1675"/>
                    <a:pt x="843" y="1474"/>
                    <a:pt x="1145" y="1474"/>
                  </a:cubicBezTo>
                  <a:close/>
                  <a:moveTo>
                    <a:pt x="0" y="0"/>
                  </a:moveTo>
                  <a:lnTo>
                    <a:pt x="0" y="7663"/>
                  </a:lnTo>
                  <a:lnTo>
                    <a:pt x="542" y="7663"/>
                  </a:lnTo>
                  <a:lnTo>
                    <a:pt x="542" y="5584"/>
                  </a:lnTo>
                  <a:cubicBezTo>
                    <a:pt x="542" y="5181"/>
                    <a:pt x="843" y="4979"/>
                    <a:pt x="1145" y="4979"/>
                  </a:cubicBezTo>
                  <a:cubicBezTo>
                    <a:pt x="1446" y="4979"/>
                    <a:pt x="1747" y="5181"/>
                    <a:pt x="1747" y="5584"/>
                  </a:cubicBezTo>
                  <a:lnTo>
                    <a:pt x="1747" y="7663"/>
                  </a:lnTo>
                  <a:lnTo>
                    <a:pt x="2289" y="7663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61"/>
            <p:cNvSpPr/>
            <p:nvPr/>
          </p:nvSpPr>
          <p:spPr>
            <a:xfrm>
              <a:off x="4558175" y="1970675"/>
              <a:ext cx="97600" cy="191575"/>
            </a:xfrm>
            <a:custGeom>
              <a:avLst/>
              <a:gdLst/>
              <a:ahLst/>
              <a:cxnLst/>
              <a:rect l="l" t="t" r="r" b="b"/>
              <a:pathLst>
                <a:path w="3904" h="7663" extrusionOk="0">
                  <a:moveTo>
                    <a:pt x="1614" y="1250"/>
                  </a:moveTo>
                  <a:cubicBezTo>
                    <a:pt x="2189" y="1250"/>
                    <a:pt x="2665" y="1703"/>
                    <a:pt x="2687" y="2289"/>
                  </a:cubicBezTo>
                  <a:lnTo>
                    <a:pt x="2687" y="4302"/>
                  </a:lnTo>
                  <a:lnTo>
                    <a:pt x="542" y="4302"/>
                  </a:lnTo>
                  <a:lnTo>
                    <a:pt x="542" y="2289"/>
                  </a:lnTo>
                  <a:cubicBezTo>
                    <a:pt x="553" y="1703"/>
                    <a:pt x="1028" y="1250"/>
                    <a:pt x="1614" y="1250"/>
                  </a:cubicBezTo>
                  <a:close/>
                  <a:moveTo>
                    <a:pt x="0" y="0"/>
                  </a:moveTo>
                  <a:lnTo>
                    <a:pt x="0" y="7663"/>
                  </a:lnTo>
                  <a:lnTo>
                    <a:pt x="542" y="7663"/>
                  </a:lnTo>
                  <a:lnTo>
                    <a:pt x="542" y="5783"/>
                  </a:lnTo>
                  <a:cubicBezTo>
                    <a:pt x="520" y="5175"/>
                    <a:pt x="1006" y="4666"/>
                    <a:pt x="1614" y="4666"/>
                  </a:cubicBezTo>
                  <a:cubicBezTo>
                    <a:pt x="2223" y="4666"/>
                    <a:pt x="2709" y="5175"/>
                    <a:pt x="2687" y="5783"/>
                  </a:cubicBezTo>
                  <a:lnTo>
                    <a:pt x="2687" y="7663"/>
                  </a:lnTo>
                  <a:lnTo>
                    <a:pt x="3903" y="7663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61"/>
            <p:cNvSpPr/>
            <p:nvPr/>
          </p:nvSpPr>
          <p:spPr>
            <a:xfrm>
              <a:off x="4551250" y="1927000"/>
              <a:ext cx="97600" cy="9975"/>
            </a:xfrm>
            <a:custGeom>
              <a:avLst/>
              <a:gdLst/>
              <a:ahLst/>
              <a:cxnLst/>
              <a:rect l="l" t="t" r="r" b="b"/>
              <a:pathLst>
                <a:path w="3904" h="399" extrusionOk="0">
                  <a:moveTo>
                    <a:pt x="1" y="0"/>
                  </a:moveTo>
                  <a:lnTo>
                    <a:pt x="1" y="398"/>
                  </a:lnTo>
                  <a:lnTo>
                    <a:pt x="3904" y="398"/>
                  </a:lnTo>
                  <a:lnTo>
                    <a:pt x="39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61"/>
            <p:cNvSpPr/>
            <p:nvPr/>
          </p:nvSpPr>
          <p:spPr>
            <a:xfrm>
              <a:off x="4564800" y="1930300"/>
              <a:ext cx="13575" cy="47025"/>
            </a:xfrm>
            <a:custGeom>
              <a:avLst/>
              <a:gdLst/>
              <a:ahLst/>
              <a:cxnLst/>
              <a:rect l="l" t="t" r="r" b="b"/>
              <a:pathLst>
                <a:path w="543" h="1881" extrusionOk="0">
                  <a:moveTo>
                    <a:pt x="0" y="1"/>
                  </a:moveTo>
                  <a:lnTo>
                    <a:pt x="0" y="1881"/>
                  </a:lnTo>
                  <a:lnTo>
                    <a:pt x="542" y="188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4594925" y="1930300"/>
              <a:ext cx="13575" cy="47025"/>
            </a:xfrm>
            <a:custGeom>
              <a:avLst/>
              <a:gdLst/>
              <a:ahLst/>
              <a:cxnLst/>
              <a:rect l="l" t="t" r="r" b="b"/>
              <a:pathLst>
                <a:path w="543" h="1881" extrusionOk="0">
                  <a:moveTo>
                    <a:pt x="1" y="1"/>
                  </a:moveTo>
                  <a:lnTo>
                    <a:pt x="1" y="1881"/>
                  </a:lnTo>
                  <a:lnTo>
                    <a:pt x="543" y="1881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61"/>
            <p:cNvSpPr/>
            <p:nvPr/>
          </p:nvSpPr>
          <p:spPr>
            <a:xfrm>
              <a:off x="4622025" y="1930300"/>
              <a:ext cx="13300" cy="47025"/>
            </a:xfrm>
            <a:custGeom>
              <a:avLst/>
              <a:gdLst/>
              <a:ahLst/>
              <a:cxnLst/>
              <a:rect l="l" t="t" r="r" b="b"/>
              <a:pathLst>
                <a:path w="532" h="1881" extrusionOk="0">
                  <a:moveTo>
                    <a:pt x="0" y="1"/>
                  </a:moveTo>
                  <a:lnTo>
                    <a:pt x="0" y="1881"/>
                  </a:lnTo>
                  <a:lnTo>
                    <a:pt x="531" y="1881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61"/>
            <p:cNvSpPr/>
            <p:nvPr/>
          </p:nvSpPr>
          <p:spPr>
            <a:xfrm>
              <a:off x="4558175" y="1883300"/>
              <a:ext cx="84050" cy="47025"/>
            </a:xfrm>
            <a:custGeom>
              <a:avLst/>
              <a:gdLst/>
              <a:ahLst/>
              <a:cxnLst/>
              <a:rect l="l" t="t" r="r" b="b"/>
              <a:pathLst>
                <a:path w="3362" h="1881" extrusionOk="0">
                  <a:moveTo>
                    <a:pt x="1681" y="1"/>
                  </a:moveTo>
                  <a:cubicBezTo>
                    <a:pt x="752" y="1"/>
                    <a:pt x="0" y="753"/>
                    <a:pt x="0" y="1682"/>
                  </a:cubicBezTo>
                  <a:lnTo>
                    <a:pt x="0" y="1881"/>
                  </a:lnTo>
                  <a:lnTo>
                    <a:pt x="3362" y="1881"/>
                  </a:lnTo>
                  <a:lnTo>
                    <a:pt x="3362" y="1682"/>
                  </a:lnTo>
                  <a:cubicBezTo>
                    <a:pt x="3362" y="753"/>
                    <a:pt x="2610" y="1"/>
                    <a:pt x="16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4672325" y="1953800"/>
              <a:ext cx="161475" cy="208450"/>
            </a:xfrm>
            <a:custGeom>
              <a:avLst/>
              <a:gdLst/>
              <a:ahLst/>
              <a:cxnLst/>
              <a:rect l="l" t="t" r="r" b="b"/>
              <a:pathLst>
                <a:path w="6459" h="8338" extrusionOk="0">
                  <a:moveTo>
                    <a:pt x="1" y="1"/>
                  </a:moveTo>
                  <a:lnTo>
                    <a:pt x="1" y="8338"/>
                  </a:lnTo>
                  <a:lnTo>
                    <a:pt x="952" y="8338"/>
                  </a:lnTo>
                  <a:lnTo>
                    <a:pt x="952" y="3506"/>
                  </a:lnTo>
                  <a:cubicBezTo>
                    <a:pt x="919" y="2212"/>
                    <a:pt x="1947" y="1162"/>
                    <a:pt x="3230" y="1162"/>
                  </a:cubicBezTo>
                  <a:cubicBezTo>
                    <a:pt x="4523" y="1162"/>
                    <a:pt x="5552" y="2212"/>
                    <a:pt x="5519" y="3506"/>
                  </a:cubicBezTo>
                  <a:lnTo>
                    <a:pt x="5519" y="8338"/>
                  </a:lnTo>
                  <a:lnTo>
                    <a:pt x="6458" y="8338"/>
                  </a:lnTo>
                  <a:lnTo>
                    <a:pt x="64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61"/>
            <p:cNvSpPr/>
            <p:nvPr/>
          </p:nvSpPr>
          <p:spPr>
            <a:xfrm>
              <a:off x="4642200" y="1920075"/>
              <a:ext cx="13300" cy="77425"/>
            </a:xfrm>
            <a:custGeom>
              <a:avLst/>
              <a:gdLst/>
              <a:ahLst/>
              <a:cxnLst/>
              <a:rect l="l" t="t" r="r" b="b"/>
              <a:pathLst>
                <a:path w="532" h="3097" extrusionOk="0">
                  <a:moveTo>
                    <a:pt x="1" y="1"/>
                  </a:moveTo>
                  <a:lnTo>
                    <a:pt x="1" y="3097"/>
                  </a:lnTo>
                  <a:lnTo>
                    <a:pt x="531" y="3097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61"/>
            <p:cNvSpPr/>
            <p:nvPr/>
          </p:nvSpPr>
          <p:spPr>
            <a:xfrm>
              <a:off x="4961500" y="1970675"/>
              <a:ext cx="57225" cy="191575"/>
            </a:xfrm>
            <a:custGeom>
              <a:avLst/>
              <a:gdLst/>
              <a:ahLst/>
              <a:cxnLst/>
              <a:rect l="l" t="t" r="r" b="b"/>
              <a:pathLst>
                <a:path w="2289" h="7663" extrusionOk="0">
                  <a:moveTo>
                    <a:pt x="1145" y="1474"/>
                  </a:moveTo>
                  <a:cubicBezTo>
                    <a:pt x="1446" y="1474"/>
                    <a:pt x="1747" y="1675"/>
                    <a:pt x="1747" y="2079"/>
                  </a:cubicBezTo>
                  <a:lnTo>
                    <a:pt x="1747" y="4302"/>
                  </a:lnTo>
                  <a:lnTo>
                    <a:pt x="542" y="4302"/>
                  </a:lnTo>
                  <a:lnTo>
                    <a:pt x="542" y="2079"/>
                  </a:lnTo>
                  <a:cubicBezTo>
                    <a:pt x="542" y="1675"/>
                    <a:pt x="843" y="1474"/>
                    <a:pt x="1145" y="1474"/>
                  </a:cubicBezTo>
                  <a:close/>
                  <a:moveTo>
                    <a:pt x="0" y="0"/>
                  </a:moveTo>
                  <a:lnTo>
                    <a:pt x="0" y="7663"/>
                  </a:lnTo>
                  <a:lnTo>
                    <a:pt x="542" y="7663"/>
                  </a:lnTo>
                  <a:lnTo>
                    <a:pt x="542" y="5584"/>
                  </a:lnTo>
                  <a:cubicBezTo>
                    <a:pt x="542" y="5181"/>
                    <a:pt x="843" y="4979"/>
                    <a:pt x="1145" y="4979"/>
                  </a:cubicBezTo>
                  <a:cubicBezTo>
                    <a:pt x="1446" y="4979"/>
                    <a:pt x="1747" y="5181"/>
                    <a:pt x="1747" y="5584"/>
                  </a:cubicBezTo>
                  <a:lnTo>
                    <a:pt x="1747" y="7663"/>
                  </a:lnTo>
                  <a:lnTo>
                    <a:pt x="2289" y="7663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4850625" y="1970675"/>
              <a:ext cx="97625" cy="191575"/>
            </a:xfrm>
            <a:custGeom>
              <a:avLst/>
              <a:gdLst/>
              <a:ahLst/>
              <a:cxnLst/>
              <a:rect l="l" t="t" r="r" b="b"/>
              <a:pathLst>
                <a:path w="3905" h="7663" extrusionOk="0">
                  <a:moveTo>
                    <a:pt x="2290" y="1250"/>
                  </a:moveTo>
                  <a:cubicBezTo>
                    <a:pt x="2865" y="1250"/>
                    <a:pt x="3340" y="1703"/>
                    <a:pt x="3362" y="2289"/>
                  </a:cubicBezTo>
                  <a:lnTo>
                    <a:pt x="3362" y="4302"/>
                  </a:lnTo>
                  <a:lnTo>
                    <a:pt x="1206" y="4302"/>
                  </a:lnTo>
                  <a:lnTo>
                    <a:pt x="1206" y="2289"/>
                  </a:lnTo>
                  <a:cubicBezTo>
                    <a:pt x="1228" y="1703"/>
                    <a:pt x="1704" y="1250"/>
                    <a:pt x="2290" y="1250"/>
                  </a:cubicBezTo>
                  <a:close/>
                  <a:moveTo>
                    <a:pt x="1" y="0"/>
                  </a:moveTo>
                  <a:lnTo>
                    <a:pt x="1" y="7663"/>
                  </a:lnTo>
                  <a:lnTo>
                    <a:pt x="1206" y="7663"/>
                  </a:lnTo>
                  <a:lnTo>
                    <a:pt x="1206" y="5783"/>
                  </a:lnTo>
                  <a:cubicBezTo>
                    <a:pt x="1184" y="5175"/>
                    <a:pt x="1671" y="4666"/>
                    <a:pt x="2290" y="4666"/>
                  </a:cubicBezTo>
                  <a:cubicBezTo>
                    <a:pt x="2898" y="4666"/>
                    <a:pt x="3385" y="5175"/>
                    <a:pt x="3362" y="5783"/>
                  </a:cubicBezTo>
                  <a:lnTo>
                    <a:pt x="3362" y="7663"/>
                  </a:lnTo>
                  <a:lnTo>
                    <a:pt x="3904" y="7663"/>
                  </a:lnTo>
                  <a:lnTo>
                    <a:pt x="39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61"/>
            <p:cNvSpPr/>
            <p:nvPr/>
          </p:nvSpPr>
          <p:spPr>
            <a:xfrm>
              <a:off x="4857275" y="1927000"/>
              <a:ext cx="97600" cy="9975"/>
            </a:xfrm>
            <a:custGeom>
              <a:avLst/>
              <a:gdLst/>
              <a:ahLst/>
              <a:cxnLst/>
              <a:rect l="l" t="t" r="r" b="b"/>
              <a:pathLst>
                <a:path w="3904" h="399" extrusionOk="0">
                  <a:moveTo>
                    <a:pt x="0" y="0"/>
                  </a:moveTo>
                  <a:lnTo>
                    <a:pt x="0" y="398"/>
                  </a:lnTo>
                  <a:lnTo>
                    <a:pt x="3904" y="398"/>
                  </a:lnTo>
                  <a:lnTo>
                    <a:pt x="39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61"/>
            <p:cNvSpPr/>
            <p:nvPr/>
          </p:nvSpPr>
          <p:spPr>
            <a:xfrm>
              <a:off x="4928050" y="1930300"/>
              <a:ext cx="13275" cy="47025"/>
            </a:xfrm>
            <a:custGeom>
              <a:avLst/>
              <a:gdLst/>
              <a:ahLst/>
              <a:cxnLst/>
              <a:rect l="l" t="t" r="r" b="b"/>
              <a:pathLst>
                <a:path w="531" h="1881" extrusionOk="0">
                  <a:moveTo>
                    <a:pt x="0" y="1"/>
                  </a:moveTo>
                  <a:lnTo>
                    <a:pt x="0" y="1881"/>
                  </a:lnTo>
                  <a:lnTo>
                    <a:pt x="531" y="1881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897625" y="1930300"/>
              <a:ext cx="13575" cy="47025"/>
            </a:xfrm>
            <a:custGeom>
              <a:avLst/>
              <a:gdLst/>
              <a:ahLst/>
              <a:cxnLst/>
              <a:rect l="l" t="t" r="r" b="b"/>
              <a:pathLst>
                <a:path w="543" h="1881" extrusionOk="0">
                  <a:moveTo>
                    <a:pt x="1" y="1"/>
                  </a:moveTo>
                  <a:lnTo>
                    <a:pt x="1" y="1881"/>
                  </a:lnTo>
                  <a:lnTo>
                    <a:pt x="543" y="1881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61"/>
            <p:cNvSpPr/>
            <p:nvPr/>
          </p:nvSpPr>
          <p:spPr>
            <a:xfrm>
              <a:off x="4870825" y="1930300"/>
              <a:ext cx="13575" cy="47025"/>
            </a:xfrm>
            <a:custGeom>
              <a:avLst/>
              <a:gdLst/>
              <a:ahLst/>
              <a:cxnLst/>
              <a:rect l="l" t="t" r="r" b="b"/>
              <a:pathLst>
                <a:path w="543" h="1881" extrusionOk="0">
                  <a:moveTo>
                    <a:pt x="0" y="1"/>
                  </a:moveTo>
                  <a:lnTo>
                    <a:pt x="0" y="1881"/>
                  </a:lnTo>
                  <a:lnTo>
                    <a:pt x="542" y="188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61"/>
            <p:cNvSpPr/>
            <p:nvPr/>
          </p:nvSpPr>
          <p:spPr>
            <a:xfrm>
              <a:off x="4864175" y="1883300"/>
              <a:ext cx="84075" cy="47025"/>
            </a:xfrm>
            <a:custGeom>
              <a:avLst/>
              <a:gdLst/>
              <a:ahLst/>
              <a:cxnLst/>
              <a:rect l="l" t="t" r="r" b="b"/>
              <a:pathLst>
                <a:path w="3363" h="1881" extrusionOk="0">
                  <a:moveTo>
                    <a:pt x="1682" y="1"/>
                  </a:moveTo>
                  <a:cubicBezTo>
                    <a:pt x="753" y="1"/>
                    <a:pt x="1" y="753"/>
                    <a:pt x="1" y="1682"/>
                  </a:cubicBezTo>
                  <a:lnTo>
                    <a:pt x="1" y="1881"/>
                  </a:lnTo>
                  <a:lnTo>
                    <a:pt x="3362" y="1881"/>
                  </a:lnTo>
                  <a:lnTo>
                    <a:pt x="3362" y="1682"/>
                  </a:lnTo>
                  <a:cubicBezTo>
                    <a:pt x="3362" y="753"/>
                    <a:pt x="2610" y="1"/>
                    <a:pt x="1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61"/>
            <p:cNvSpPr/>
            <p:nvPr/>
          </p:nvSpPr>
          <p:spPr>
            <a:xfrm>
              <a:off x="4850625" y="1920075"/>
              <a:ext cx="13300" cy="77425"/>
            </a:xfrm>
            <a:custGeom>
              <a:avLst/>
              <a:gdLst/>
              <a:ahLst/>
              <a:cxnLst/>
              <a:rect l="l" t="t" r="r" b="b"/>
              <a:pathLst>
                <a:path w="532" h="3097" extrusionOk="0">
                  <a:moveTo>
                    <a:pt x="1" y="1"/>
                  </a:moveTo>
                  <a:lnTo>
                    <a:pt x="1" y="3097"/>
                  </a:lnTo>
                  <a:lnTo>
                    <a:pt x="532" y="3097"/>
                  </a:lnTo>
                  <a:lnTo>
                    <a:pt x="5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61"/>
            <p:cNvSpPr/>
            <p:nvPr/>
          </p:nvSpPr>
          <p:spPr>
            <a:xfrm>
              <a:off x="4642200" y="1920075"/>
              <a:ext cx="222000" cy="20200"/>
            </a:xfrm>
            <a:custGeom>
              <a:avLst/>
              <a:gdLst/>
              <a:ahLst/>
              <a:cxnLst/>
              <a:rect l="l" t="t" r="r" b="b"/>
              <a:pathLst>
                <a:path w="8880" h="808" extrusionOk="0">
                  <a:moveTo>
                    <a:pt x="1" y="1"/>
                  </a:moveTo>
                  <a:lnTo>
                    <a:pt x="1" y="808"/>
                  </a:lnTo>
                  <a:lnTo>
                    <a:pt x="8880" y="808"/>
                  </a:lnTo>
                  <a:lnTo>
                    <a:pt x="88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61"/>
            <p:cNvSpPr/>
            <p:nvPr/>
          </p:nvSpPr>
          <p:spPr>
            <a:xfrm>
              <a:off x="4645525" y="1896575"/>
              <a:ext cx="211775" cy="16900"/>
            </a:xfrm>
            <a:custGeom>
              <a:avLst/>
              <a:gdLst/>
              <a:ahLst/>
              <a:cxnLst/>
              <a:rect l="l" t="t" r="r" b="b"/>
              <a:pathLst>
                <a:path w="8471" h="676" extrusionOk="0">
                  <a:moveTo>
                    <a:pt x="0" y="1"/>
                  </a:moveTo>
                  <a:lnTo>
                    <a:pt x="0" y="675"/>
                  </a:lnTo>
                  <a:lnTo>
                    <a:pt x="8470" y="675"/>
                  </a:lnTo>
                  <a:lnTo>
                    <a:pt x="84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61"/>
            <p:cNvSpPr/>
            <p:nvPr/>
          </p:nvSpPr>
          <p:spPr>
            <a:xfrm>
              <a:off x="4605150" y="1685100"/>
              <a:ext cx="299150" cy="201550"/>
            </a:xfrm>
            <a:custGeom>
              <a:avLst/>
              <a:gdLst/>
              <a:ahLst/>
              <a:cxnLst/>
              <a:rect l="l" t="t" r="r" b="b"/>
              <a:pathLst>
                <a:path w="11966" h="8062" extrusionOk="0">
                  <a:moveTo>
                    <a:pt x="5983" y="1"/>
                  </a:moveTo>
                  <a:cubicBezTo>
                    <a:pt x="5983" y="1"/>
                    <a:pt x="2688" y="2688"/>
                    <a:pt x="1339" y="4567"/>
                  </a:cubicBezTo>
                  <a:cubicBezTo>
                    <a:pt x="1" y="6447"/>
                    <a:pt x="1615" y="8062"/>
                    <a:pt x="1615" y="8062"/>
                  </a:cubicBezTo>
                  <a:lnTo>
                    <a:pt x="10351" y="8062"/>
                  </a:lnTo>
                  <a:cubicBezTo>
                    <a:pt x="10351" y="8062"/>
                    <a:pt x="11965" y="6447"/>
                    <a:pt x="10627" y="4556"/>
                  </a:cubicBezTo>
                  <a:cubicBezTo>
                    <a:pt x="9278" y="2677"/>
                    <a:pt x="5983" y="1"/>
                    <a:pt x="5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61"/>
            <p:cNvSpPr/>
            <p:nvPr/>
          </p:nvSpPr>
          <p:spPr>
            <a:xfrm>
              <a:off x="4750850" y="1638375"/>
              <a:ext cx="6925" cy="68325"/>
            </a:xfrm>
            <a:custGeom>
              <a:avLst/>
              <a:gdLst/>
              <a:ahLst/>
              <a:cxnLst/>
              <a:rect l="l" t="t" r="r" b="b"/>
              <a:pathLst>
                <a:path w="277" h="2733" extrusionOk="0">
                  <a:moveTo>
                    <a:pt x="0" y="1"/>
                  </a:moveTo>
                  <a:lnTo>
                    <a:pt x="0" y="2732"/>
                  </a:lnTo>
                  <a:lnTo>
                    <a:pt x="277" y="2732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61"/>
            <p:cNvSpPr/>
            <p:nvPr/>
          </p:nvSpPr>
          <p:spPr>
            <a:xfrm>
              <a:off x="4235275" y="2172489"/>
              <a:ext cx="1028950" cy="378853"/>
            </a:xfrm>
            <a:custGeom>
              <a:avLst/>
              <a:gdLst/>
              <a:ahLst/>
              <a:cxnLst/>
              <a:rect l="l" t="t" r="r" b="b"/>
              <a:pathLst>
                <a:path w="41158" h="2688" extrusionOk="0">
                  <a:moveTo>
                    <a:pt x="1" y="0"/>
                  </a:moveTo>
                  <a:lnTo>
                    <a:pt x="1" y="2687"/>
                  </a:lnTo>
                  <a:lnTo>
                    <a:pt x="41157" y="2687"/>
                  </a:lnTo>
                  <a:lnTo>
                    <a:pt x="411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6" name="Google Shape;1636;p61"/>
          <p:cNvSpPr/>
          <p:nvPr/>
        </p:nvSpPr>
        <p:spPr>
          <a:xfrm>
            <a:off x="-72531" y="5103667"/>
            <a:ext cx="952523" cy="1754403"/>
          </a:xfrm>
          <a:custGeom>
            <a:avLst/>
            <a:gdLst/>
            <a:ahLst/>
            <a:cxnLst/>
            <a:rect l="l" t="t" r="r" b="b"/>
            <a:pathLst>
              <a:path w="10387" h="17455" extrusionOk="0">
                <a:moveTo>
                  <a:pt x="6489" y="2169"/>
                </a:moveTo>
                <a:lnTo>
                  <a:pt x="6489" y="2679"/>
                </a:lnTo>
                <a:lnTo>
                  <a:pt x="5980" y="2679"/>
                </a:lnTo>
                <a:lnTo>
                  <a:pt x="5980" y="2169"/>
                </a:lnTo>
                <a:close/>
                <a:moveTo>
                  <a:pt x="6489" y="2981"/>
                </a:moveTo>
                <a:lnTo>
                  <a:pt x="6489" y="3482"/>
                </a:lnTo>
                <a:lnTo>
                  <a:pt x="5980" y="3482"/>
                </a:lnTo>
                <a:lnTo>
                  <a:pt x="5980" y="2981"/>
                </a:lnTo>
                <a:close/>
                <a:moveTo>
                  <a:pt x="6489" y="3793"/>
                </a:moveTo>
                <a:lnTo>
                  <a:pt x="6489" y="4295"/>
                </a:lnTo>
                <a:lnTo>
                  <a:pt x="5980" y="4295"/>
                </a:lnTo>
                <a:lnTo>
                  <a:pt x="5980" y="3793"/>
                </a:lnTo>
                <a:close/>
                <a:moveTo>
                  <a:pt x="5522" y="4701"/>
                </a:moveTo>
                <a:lnTo>
                  <a:pt x="5522" y="5211"/>
                </a:lnTo>
                <a:lnTo>
                  <a:pt x="5021" y="5211"/>
                </a:lnTo>
                <a:lnTo>
                  <a:pt x="5021" y="4701"/>
                </a:lnTo>
                <a:close/>
                <a:moveTo>
                  <a:pt x="10032" y="5055"/>
                </a:moveTo>
                <a:lnTo>
                  <a:pt x="10032" y="5357"/>
                </a:lnTo>
                <a:lnTo>
                  <a:pt x="7353" y="5357"/>
                </a:lnTo>
                <a:lnTo>
                  <a:pt x="7353" y="5055"/>
                </a:lnTo>
                <a:close/>
                <a:moveTo>
                  <a:pt x="10032" y="5660"/>
                </a:moveTo>
                <a:lnTo>
                  <a:pt x="10032" y="5962"/>
                </a:lnTo>
                <a:lnTo>
                  <a:pt x="7353" y="5962"/>
                </a:lnTo>
                <a:lnTo>
                  <a:pt x="7353" y="5660"/>
                </a:lnTo>
                <a:close/>
                <a:moveTo>
                  <a:pt x="6489" y="5513"/>
                </a:moveTo>
                <a:lnTo>
                  <a:pt x="6489" y="6023"/>
                </a:lnTo>
                <a:lnTo>
                  <a:pt x="5980" y="6023"/>
                </a:lnTo>
                <a:lnTo>
                  <a:pt x="5980" y="5513"/>
                </a:lnTo>
                <a:close/>
                <a:moveTo>
                  <a:pt x="5522" y="6325"/>
                </a:moveTo>
                <a:lnTo>
                  <a:pt x="5522" y="6826"/>
                </a:lnTo>
                <a:lnTo>
                  <a:pt x="5021" y="6826"/>
                </a:lnTo>
                <a:lnTo>
                  <a:pt x="5021" y="6325"/>
                </a:lnTo>
                <a:close/>
                <a:moveTo>
                  <a:pt x="10032" y="6524"/>
                </a:moveTo>
                <a:lnTo>
                  <a:pt x="10032" y="6826"/>
                </a:lnTo>
                <a:lnTo>
                  <a:pt x="7353" y="6826"/>
                </a:lnTo>
                <a:lnTo>
                  <a:pt x="7353" y="6524"/>
                </a:lnTo>
                <a:close/>
                <a:moveTo>
                  <a:pt x="10032" y="7137"/>
                </a:moveTo>
                <a:lnTo>
                  <a:pt x="10032" y="7440"/>
                </a:lnTo>
                <a:lnTo>
                  <a:pt x="7353" y="7440"/>
                </a:lnTo>
                <a:lnTo>
                  <a:pt x="7353" y="7137"/>
                </a:lnTo>
                <a:close/>
                <a:moveTo>
                  <a:pt x="5522" y="7129"/>
                </a:moveTo>
                <a:lnTo>
                  <a:pt x="5522" y="7639"/>
                </a:lnTo>
                <a:lnTo>
                  <a:pt x="5021" y="7639"/>
                </a:lnTo>
                <a:lnTo>
                  <a:pt x="5021" y="7129"/>
                </a:lnTo>
                <a:close/>
                <a:moveTo>
                  <a:pt x="6489" y="7137"/>
                </a:moveTo>
                <a:lnTo>
                  <a:pt x="6489" y="7639"/>
                </a:lnTo>
                <a:lnTo>
                  <a:pt x="5980" y="7639"/>
                </a:lnTo>
                <a:lnTo>
                  <a:pt x="5980" y="7137"/>
                </a:lnTo>
                <a:close/>
                <a:moveTo>
                  <a:pt x="5522" y="7941"/>
                </a:moveTo>
                <a:lnTo>
                  <a:pt x="5522" y="8451"/>
                </a:lnTo>
                <a:lnTo>
                  <a:pt x="5021" y="8451"/>
                </a:lnTo>
                <a:lnTo>
                  <a:pt x="5021" y="7941"/>
                </a:lnTo>
                <a:close/>
                <a:moveTo>
                  <a:pt x="484" y="3422"/>
                </a:moveTo>
                <a:lnTo>
                  <a:pt x="769" y="3482"/>
                </a:lnTo>
                <a:lnTo>
                  <a:pt x="769" y="12857"/>
                </a:lnTo>
                <a:lnTo>
                  <a:pt x="484" y="12857"/>
                </a:lnTo>
                <a:lnTo>
                  <a:pt x="484" y="3422"/>
                </a:lnTo>
                <a:close/>
                <a:moveTo>
                  <a:pt x="1106" y="3543"/>
                </a:moveTo>
                <a:lnTo>
                  <a:pt x="1392" y="3603"/>
                </a:lnTo>
                <a:lnTo>
                  <a:pt x="1392" y="12857"/>
                </a:lnTo>
                <a:lnTo>
                  <a:pt x="1106" y="12857"/>
                </a:lnTo>
                <a:lnTo>
                  <a:pt x="1106" y="3543"/>
                </a:lnTo>
                <a:close/>
                <a:moveTo>
                  <a:pt x="1729" y="3673"/>
                </a:moveTo>
                <a:lnTo>
                  <a:pt x="2014" y="3733"/>
                </a:lnTo>
                <a:lnTo>
                  <a:pt x="2014" y="12857"/>
                </a:lnTo>
                <a:lnTo>
                  <a:pt x="1729" y="12857"/>
                </a:lnTo>
                <a:lnTo>
                  <a:pt x="1729" y="3673"/>
                </a:lnTo>
                <a:close/>
                <a:moveTo>
                  <a:pt x="2351" y="3793"/>
                </a:moveTo>
                <a:lnTo>
                  <a:pt x="2636" y="3845"/>
                </a:lnTo>
                <a:lnTo>
                  <a:pt x="2636" y="12857"/>
                </a:lnTo>
                <a:lnTo>
                  <a:pt x="2351" y="12857"/>
                </a:lnTo>
                <a:lnTo>
                  <a:pt x="2351" y="3793"/>
                </a:lnTo>
                <a:close/>
                <a:moveTo>
                  <a:pt x="2973" y="3914"/>
                </a:moveTo>
                <a:lnTo>
                  <a:pt x="3258" y="3975"/>
                </a:lnTo>
                <a:lnTo>
                  <a:pt x="3258" y="12857"/>
                </a:lnTo>
                <a:lnTo>
                  <a:pt x="2973" y="12857"/>
                </a:lnTo>
                <a:lnTo>
                  <a:pt x="2973" y="3914"/>
                </a:lnTo>
                <a:close/>
                <a:moveTo>
                  <a:pt x="3604" y="4035"/>
                </a:moveTo>
                <a:lnTo>
                  <a:pt x="3880" y="4096"/>
                </a:lnTo>
                <a:lnTo>
                  <a:pt x="3880" y="12857"/>
                </a:lnTo>
                <a:lnTo>
                  <a:pt x="3604" y="12857"/>
                </a:lnTo>
                <a:lnTo>
                  <a:pt x="3604" y="4035"/>
                </a:lnTo>
                <a:close/>
                <a:moveTo>
                  <a:pt x="6584" y="0"/>
                </a:moveTo>
                <a:lnTo>
                  <a:pt x="3949" y="873"/>
                </a:lnTo>
                <a:lnTo>
                  <a:pt x="3949" y="2886"/>
                </a:lnTo>
                <a:lnTo>
                  <a:pt x="0" y="2204"/>
                </a:lnTo>
                <a:lnTo>
                  <a:pt x="52" y="17454"/>
                </a:lnTo>
                <a:lnTo>
                  <a:pt x="10386" y="17454"/>
                </a:lnTo>
                <a:lnTo>
                  <a:pt x="10386" y="3889"/>
                </a:lnTo>
                <a:lnTo>
                  <a:pt x="10049" y="3889"/>
                </a:lnTo>
                <a:lnTo>
                  <a:pt x="10049" y="3111"/>
                </a:lnTo>
                <a:lnTo>
                  <a:pt x="9609" y="3111"/>
                </a:lnTo>
                <a:lnTo>
                  <a:pt x="9609" y="4148"/>
                </a:lnTo>
                <a:lnTo>
                  <a:pt x="8192" y="4148"/>
                </a:lnTo>
                <a:lnTo>
                  <a:pt x="819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37" name="Google Shape;1637;p61"/>
          <p:cNvGrpSpPr/>
          <p:nvPr/>
        </p:nvGrpSpPr>
        <p:grpSpPr>
          <a:xfrm>
            <a:off x="830016" y="4081911"/>
            <a:ext cx="1537491" cy="2789064"/>
            <a:chOff x="4138875" y="1948400"/>
            <a:chExt cx="457750" cy="830375"/>
          </a:xfrm>
        </p:grpSpPr>
        <p:sp>
          <p:nvSpPr>
            <p:cNvPr id="1638" name="Google Shape;1638;p61"/>
            <p:cNvSpPr/>
            <p:nvPr/>
          </p:nvSpPr>
          <p:spPr>
            <a:xfrm>
              <a:off x="4472175" y="2302875"/>
              <a:ext cx="84925" cy="66350"/>
            </a:xfrm>
            <a:custGeom>
              <a:avLst/>
              <a:gdLst/>
              <a:ahLst/>
              <a:cxnLst/>
              <a:rect l="l" t="t" r="r" b="b"/>
              <a:pathLst>
                <a:path w="3397" h="2654" extrusionOk="0">
                  <a:moveTo>
                    <a:pt x="1698" y="1035"/>
                  </a:moveTo>
                  <a:cubicBezTo>
                    <a:pt x="1968" y="1035"/>
                    <a:pt x="2238" y="1215"/>
                    <a:pt x="2238" y="1573"/>
                  </a:cubicBezTo>
                  <a:lnTo>
                    <a:pt x="2238" y="2273"/>
                  </a:lnTo>
                  <a:cubicBezTo>
                    <a:pt x="2238" y="2316"/>
                    <a:pt x="2204" y="2351"/>
                    <a:pt x="2161" y="2351"/>
                  </a:cubicBezTo>
                  <a:lnTo>
                    <a:pt x="1236" y="2351"/>
                  </a:lnTo>
                  <a:cubicBezTo>
                    <a:pt x="1193" y="2351"/>
                    <a:pt x="1158" y="2316"/>
                    <a:pt x="1158" y="2273"/>
                  </a:cubicBezTo>
                  <a:lnTo>
                    <a:pt x="1158" y="1573"/>
                  </a:lnTo>
                  <a:cubicBezTo>
                    <a:pt x="1158" y="1215"/>
                    <a:pt x="1428" y="1035"/>
                    <a:pt x="1698" y="1035"/>
                  </a:cubicBezTo>
                  <a:close/>
                  <a:moveTo>
                    <a:pt x="1703" y="1"/>
                  </a:moveTo>
                  <a:lnTo>
                    <a:pt x="0" y="2653"/>
                  </a:lnTo>
                  <a:lnTo>
                    <a:pt x="3396" y="2653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61"/>
            <p:cNvSpPr/>
            <p:nvPr/>
          </p:nvSpPr>
          <p:spPr>
            <a:xfrm>
              <a:off x="4505225" y="2350400"/>
              <a:ext cx="19025" cy="7150"/>
            </a:xfrm>
            <a:custGeom>
              <a:avLst/>
              <a:gdLst/>
              <a:ahLst/>
              <a:cxnLst/>
              <a:rect l="l" t="t" r="r" b="b"/>
              <a:pathLst>
                <a:path w="761" h="286" extrusionOk="0">
                  <a:moveTo>
                    <a:pt x="0" y="1"/>
                  </a:moveTo>
                  <a:lnTo>
                    <a:pt x="0" y="286"/>
                  </a:lnTo>
                  <a:lnTo>
                    <a:pt x="761" y="286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61"/>
            <p:cNvSpPr/>
            <p:nvPr/>
          </p:nvSpPr>
          <p:spPr>
            <a:xfrm>
              <a:off x="4469575" y="2373075"/>
              <a:ext cx="90100" cy="9525"/>
            </a:xfrm>
            <a:custGeom>
              <a:avLst/>
              <a:gdLst/>
              <a:ahLst/>
              <a:cxnLst/>
              <a:rect l="l" t="t" r="r" b="b"/>
              <a:pathLst>
                <a:path w="3604" h="381" extrusionOk="0">
                  <a:moveTo>
                    <a:pt x="35" y="1"/>
                  </a:moveTo>
                  <a:lnTo>
                    <a:pt x="1" y="381"/>
                  </a:lnTo>
                  <a:lnTo>
                    <a:pt x="3604" y="381"/>
                  </a:lnTo>
                  <a:lnTo>
                    <a:pt x="35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61"/>
            <p:cNvSpPr/>
            <p:nvPr/>
          </p:nvSpPr>
          <p:spPr>
            <a:xfrm>
              <a:off x="4562475" y="2759750"/>
              <a:ext cx="27025" cy="19025"/>
            </a:xfrm>
            <a:custGeom>
              <a:avLst/>
              <a:gdLst/>
              <a:ahLst/>
              <a:cxnLst/>
              <a:rect l="l" t="t" r="r" b="b"/>
              <a:pathLst>
                <a:path w="1081" h="761" extrusionOk="0">
                  <a:moveTo>
                    <a:pt x="0" y="0"/>
                  </a:moveTo>
                  <a:lnTo>
                    <a:pt x="0" y="761"/>
                  </a:lnTo>
                  <a:lnTo>
                    <a:pt x="778" y="761"/>
                  </a:lnTo>
                  <a:lnTo>
                    <a:pt x="959" y="303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61"/>
            <p:cNvSpPr/>
            <p:nvPr/>
          </p:nvSpPr>
          <p:spPr>
            <a:xfrm>
              <a:off x="4562475" y="2725175"/>
              <a:ext cx="34150" cy="30500"/>
            </a:xfrm>
            <a:custGeom>
              <a:avLst/>
              <a:gdLst/>
              <a:ahLst/>
              <a:cxnLst/>
              <a:rect l="l" t="t" r="r" b="b"/>
              <a:pathLst>
                <a:path w="1366" h="1220" extrusionOk="0">
                  <a:moveTo>
                    <a:pt x="0" y="1"/>
                  </a:moveTo>
                  <a:lnTo>
                    <a:pt x="0" y="1219"/>
                  </a:lnTo>
                  <a:lnTo>
                    <a:pt x="1141" y="1219"/>
                  </a:lnTo>
                  <a:lnTo>
                    <a:pt x="1279" y="899"/>
                  </a:lnTo>
                  <a:lnTo>
                    <a:pt x="1365" y="657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61"/>
            <p:cNvSpPr/>
            <p:nvPr/>
          </p:nvSpPr>
          <p:spPr>
            <a:xfrm>
              <a:off x="4454450" y="2386700"/>
              <a:ext cx="133100" cy="334400"/>
            </a:xfrm>
            <a:custGeom>
              <a:avLst/>
              <a:gdLst/>
              <a:ahLst/>
              <a:cxnLst/>
              <a:rect l="l" t="t" r="r" b="b"/>
              <a:pathLst>
                <a:path w="5324" h="13376" extrusionOk="0">
                  <a:moveTo>
                    <a:pt x="597" y="0"/>
                  </a:moveTo>
                  <a:lnTo>
                    <a:pt x="1" y="7215"/>
                  </a:lnTo>
                  <a:lnTo>
                    <a:pt x="4321" y="7215"/>
                  </a:lnTo>
                  <a:lnTo>
                    <a:pt x="4321" y="13376"/>
                  </a:lnTo>
                  <a:lnTo>
                    <a:pt x="5323" y="13376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61"/>
            <p:cNvSpPr/>
            <p:nvPr/>
          </p:nvSpPr>
          <p:spPr>
            <a:xfrm>
              <a:off x="4366100" y="2145825"/>
              <a:ext cx="39575" cy="70250"/>
            </a:xfrm>
            <a:custGeom>
              <a:avLst/>
              <a:gdLst/>
              <a:ahLst/>
              <a:cxnLst/>
              <a:rect l="l" t="t" r="r" b="b"/>
              <a:pathLst>
                <a:path w="1583" h="2810" extrusionOk="0">
                  <a:moveTo>
                    <a:pt x="787" y="1"/>
                  </a:moveTo>
                  <a:cubicBezTo>
                    <a:pt x="355" y="1"/>
                    <a:pt x="1" y="355"/>
                    <a:pt x="1" y="796"/>
                  </a:cubicBezTo>
                  <a:lnTo>
                    <a:pt x="1" y="2809"/>
                  </a:lnTo>
                  <a:lnTo>
                    <a:pt x="355" y="2809"/>
                  </a:lnTo>
                  <a:lnTo>
                    <a:pt x="355" y="796"/>
                  </a:lnTo>
                  <a:cubicBezTo>
                    <a:pt x="355" y="506"/>
                    <a:pt x="571" y="362"/>
                    <a:pt x="787" y="362"/>
                  </a:cubicBezTo>
                  <a:cubicBezTo>
                    <a:pt x="1003" y="362"/>
                    <a:pt x="1219" y="506"/>
                    <a:pt x="1219" y="796"/>
                  </a:cubicBezTo>
                  <a:lnTo>
                    <a:pt x="1219" y="2809"/>
                  </a:lnTo>
                  <a:lnTo>
                    <a:pt x="1582" y="2809"/>
                  </a:lnTo>
                  <a:lnTo>
                    <a:pt x="1582" y="796"/>
                  </a:lnTo>
                  <a:cubicBezTo>
                    <a:pt x="1582" y="355"/>
                    <a:pt x="1228" y="1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61"/>
            <p:cNvSpPr/>
            <p:nvPr/>
          </p:nvSpPr>
          <p:spPr>
            <a:xfrm>
              <a:off x="4365900" y="2124025"/>
              <a:ext cx="39550" cy="28525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795" y="0"/>
                  </a:moveTo>
                  <a:cubicBezTo>
                    <a:pt x="355" y="0"/>
                    <a:pt x="0" y="355"/>
                    <a:pt x="0" y="795"/>
                  </a:cubicBezTo>
                  <a:lnTo>
                    <a:pt x="0" y="1132"/>
                  </a:lnTo>
                  <a:cubicBezTo>
                    <a:pt x="182" y="873"/>
                    <a:pt x="476" y="717"/>
                    <a:pt x="795" y="717"/>
                  </a:cubicBezTo>
                  <a:cubicBezTo>
                    <a:pt x="1115" y="717"/>
                    <a:pt x="1409" y="873"/>
                    <a:pt x="1582" y="1141"/>
                  </a:cubicBezTo>
                  <a:lnTo>
                    <a:pt x="1582" y="795"/>
                  </a:lnTo>
                  <a:cubicBezTo>
                    <a:pt x="1582" y="355"/>
                    <a:pt x="1227" y="0"/>
                    <a:pt x="7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61"/>
            <p:cNvSpPr/>
            <p:nvPr/>
          </p:nvSpPr>
          <p:spPr>
            <a:xfrm>
              <a:off x="4379075" y="2158900"/>
              <a:ext cx="13425" cy="57175"/>
            </a:xfrm>
            <a:custGeom>
              <a:avLst/>
              <a:gdLst/>
              <a:ahLst/>
              <a:cxnLst/>
              <a:rect l="l" t="t" r="r" b="b"/>
              <a:pathLst>
                <a:path w="537" h="2287" extrusionOk="0">
                  <a:moveTo>
                    <a:pt x="268" y="1"/>
                  </a:moveTo>
                  <a:cubicBezTo>
                    <a:pt x="134" y="1"/>
                    <a:pt x="0" y="91"/>
                    <a:pt x="0" y="273"/>
                  </a:cubicBezTo>
                  <a:lnTo>
                    <a:pt x="0" y="2286"/>
                  </a:lnTo>
                  <a:lnTo>
                    <a:pt x="536" y="2286"/>
                  </a:lnTo>
                  <a:lnTo>
                    <a:pt x="536" y="273"/>
                  </a:lnTo>
                  <a:cubicBezTo>
                    <a:pt x="536" y="91"/>
                    <a:pt x="402" y="1"/>
                    <a:pt x="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61"/>
            <p:cNvSpPr/>
            <p:nvPr/>
          </p:nvSpPr>
          <p:spPr>
            <a:xfrm>
              <a:off x="4335225" y="2233100"/>
              <a:ext cx="13625" cy="183425"/>
            </a:xfrm>
            <a:custGeom>
              <a:avLst/>
              <a:gdLst/>
              <a:ahLst/>
              <a:cxnLst/>
              <a:rect l="l" t="t" r="r" b="b"/>
              <a:pathLst>
                <a:path w="545" h="7337" extrusionOk="0">
                  <a:moveTo>
                    <a:pt x="0" y="1"/>
                  </a:moveTo>
                  <a:lnTo>
                    <a:pt x="0" y="7336"/>
                  </a:lnTo>
                  <a:lnTo>
                    <a:pt x="545" y="7336"/>
                  </a:lnTo>
                  <a:lnTo>
                    <a:pt x="545" y="6982"/>
                  </a:lnTo>
                  <a:lnTo>
                    <a:pt x="277" y="6982"/>
                  </a:lnTo>
                  <a:cubicBezTo>
                    <a:pt x="165" y="6982"/>
                    <a:pt x="165" y="6827"/>
                    <a:pt x="277" y="6827"/>
                  </a:cubicBezTo>
                  <a:lnTo>
                    <a:pt x="545" y="6827"/>
                  </a:lnTo>
                  <a:lnTo>
                    <a:pt x="545" y="6110"/>
                  </a:lnTo>
                  <a:lnTo>
                    <a:pt x="277" y="6110"/>
                  </a:lnTo>
                  <a:cubicBezTo>
                    <a:pt x="165" y="6110"/>
                    <a:pt x="165" y="5954"/>
                    <a:pt x="277" y="5954"/>
                  </a:cubicBezTo>
                  <a:lnTo>
                    <a:pt x="545" y="5954"/>
                  </a:lnTo>
                  <a:lnTo>
                    <a:pt x="545" y="5237"/>
                  </a:lnTo>
                  <a:lnTo>
                    <a:pt x="277" y="5237"/>
                  </a:lnTo>
                  <a:cubicBezTo>
                    <a:pt x="165" y="5237"/>
                    <a:pt x="165" y="5081"/>
                    <a:pt x="277" y="5081"/>
                  </a:cubicBezTo>
                  <a:lnTo>
                    <a:pt x="545" y="5081"/>
                  </a:lnTo>
                  <a:lnTo>
                    <a:pt x="545" y="4364"/>
                  </a:lnTo>
                  <a:lnTo>
                    <a:pt x="277" y="4364"/>
                  </a:lnTo>
                  <a:cubicBezTo>
                    <a:pt x="165" y="4364"/>
                    <a:pt x="165" y="4209"/>
                    <a:pt x="277" y="4209"/>
                  </a:cubicBezTo>
                  <a:lnTo>
                    <a:pt x="545" y="4209"/>
                  </a:lnTo>
                  <a:lnTo>
                    <a:pt x="545" y="3500"/>
                  </a:lnTo>
                  <a:lnTo>
                    <a:pt x="277" y="3500"/>
                  </a:lnTo>
                  <a:cubicBezTo>
                    <a:pt x="165" y="3500"/>
                    <a:pt x="165" y="3336"/>
                    <a:pt x="277" y="3336"/>
                  </a:cubicBezTo>
                  <a:lnTo>
                    <a:pt x="545" y="3336"/>
                  </a:lnTo>
                  <a:lnTo>
                    <a:pt x="545" y="2627"/>
                  </a:lnTo>
                  <a:lnTo>
                    <a:pt x="277" y="2627"/>
                  </a:lnTo>
                  <a:cubicBezTo>
                    <a:pt x="165" y="2627"/>
                    <a:pt x="165" y="2463"/>
                    <a:pt x="277" y="2463"/>
                  </a:cubicBezTo>
                  <a:lnTo>
                    <a:pt x="545" y="2463"/>
                  </a:lnTo>
                  <a:lnTo>
                    <a:pt x="545" y="1755"/>
                  </a:lnTo>
                  <a:lnTo>
                    <a:pt x="277" y="1755"/>
                  </a:lnTo>
                  <a:cubicBezTo>
                    <a:pt x="165" y="1755"/>
                    <a:pt x="165" y="1591"/>
                    <a:pt x="277" y="1591"/>
                  </a:cubicBezTo>
                  <a:lnTo>
                    <a:pt x="545" y="1591"/>
                  </a:lnTo>
                  <a:lnTo>
                    <a:pt x="545" y="882"/>
                  </a:lnTo>
                  <a:lnTo>
                    <a:pt x="277" y="882"/>
                  </a:lnTo>
                  <a:cubicBezTo>
                    <a:pt x="225" y="873"/>
                    <a:pt x="190" y="839"/>
                    <a:pt x="190" y="796"/>
                  </a:cubicBezTo>
                  <a:cubicBezTo>
                    <a:pt x="190" y="752"/>
                    <a:pt x="225" y="718"/>
                    <a:pt x="277" y="718"/>
                  </a:cubicBezTo>
                  <a:lnTo>
                    <a:pt x="545" y="718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61"/>
            <p:cNvSpPr/>
            <p:nvPr/>
          </p:nvSpPr>
          <p:spPr>
            <a:xfrm>
              <a:off x="4379725" y="1948400"/>
              <a:ext cx="11900" cy="111700"/>
            </a:xfrm>
            <a:custGeom>
              <a:avLst/>
              <a:gdLst/>
              <a:ahLst/>
              <a:cxnLst/>
              <a:rect l="l" t="t" r="r" b="b"/>
              <a:pathLst>
                <a:path w="476" h="4468" extrusionOk="0">
                  <a:moveTo>
                    <a:pt x="242" y="1"/>
                  </a:moveTo>
                  <a:lnTo>
                    <a:pt x="0" y="4468"/>
                  </a:lnTo>
                  <a:cubicBezTo>
                    <a:pt x="78" y="4437"/>
                    <a:pt x="160" y="4422"/>
                    <a:pt x="241" y="4422"/>
                  </a:cubicBezTo>
                  <a:cubicBezTo>
                    <a:pt x="322" y="4422"/>
                    <a:pt x="402" y="4437"/>
                    <a:pt x="476" y="4468"/>
                  </a:cubicBezTo>
                  <a:lnTo>
                    <a:pt x="2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61"/>
            <p:cNvSpPr/>
            <p:nvPr/>
          </p:nvSpPr>
          <p:spPr>
            <a:xfrm>
              <a:off x="4365900" y="2084700"/>
              <a:ext cx="39550" cy="24000"/>
            </a:xfrm>
            <a:custGeom>
              <a:avLst/>
              <a:gdLst/>
              <a:ahLst/>
              <a:cxnLst/>
              <a:rect l="l" t="t" r="r" b="b"/>
              <a:pathLst>
                <a:path w="1582" h="960" extrusionOk="0">
                  <a:moveTo>
                    <a:pt x="795" y="1"/>
                  </a:moveTo>
                  <a:cubicBezTo>
                    <a:pt x="355" y="1"/>
                    <a:pt x="0" y="355"/>
                    <a:pt x="0" y="796"/>
                  </a:cubicBezTo>
                  <a:lnTo>
                    <a:pt x="0" y="960"/>
                  </a:lnTo>
                  <a:cubicBezTo>
                    <a:pt x="182" y="701"/>
                    <a:pt x="476" y="536"/>
                    <a:pt x="795" y="536"/>
                  </a:cubicBezTo>
                  <a:cubicBezTo>
                    <a:pt x="1115" y="536"/>
                    <a:pt x="1409" y="701"/>
                    <a:pt x="1582" y="960"/>
                  </a:cubicBezTo>
                  <a:lnTo>
                    <a:pt x="1582" y="796"/>
                  </a:lnTo>
                  <a:cubicBezTo>
                    <a:pt x="1582" y="355"/>
                    <a:pt x="1227" y="1"/>
                    <a:pt x="7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61"/>
            <p:cNvSpPr/>
            <p:nvPr/>
          </p:nvSpPr>
          <p:spPr>
            <a:xfrm>
              <a:off x="4374525" y="2062950"/>
              <a:ext cx="22275" cy="20475"/>
            </a:xfrm>
            <a:custGeom>
              <a:avLst/>
              <a:gdLst/>
              <a:ahLst/>
              <a:cxnLst/>
              <a:rect l="l" t="t" r="r" b="b"/>
              <a:pathLst>
                <a:path w="891" h="819" extrusionOk="0">
                  <a:moveTo>
                    <a:pt x="446" y="0"/>
                  </a:moveTo>
                  <a:cubicBezTo>
                    <a:pt x="223" y="0"/>
                    <a:pt x="1" y="149"/>
                    <a:pt x="1" y="447"/>
                  </a:cubicBezTo>
                  <a:lnTo>
                    <a:pt x="1" y="819"/>
                  </a:lnTo>
                  <a:cubicBezTo>
                    <a:pt x="139" y="750"/>
                    <a:pt x="295" y="715"/>
                    <a:pt x="450" y="715"/>
                  </a:cubicBezTo>
                  <a:cubicBezTo>
                    <a:pt x="606" y="715"/>
                    <a:pt x="753" y="750"/>
                    <a:pt x="891" y="819"/>
                  </a:cubicBezTo>
                  <a:lnTo>
                    <a:pt x="891" y="447"/>
                  </a:lnTo>
                  <a:cubicBezTo>
                    <a:pt x="891" y="149"/>
                    <a:pt x="668" y="0"/>
                    <a:pt x="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61"/>
            <p:cNvSpPr/>
            <p:nvPr/>
          </p:nvSpPr>
          <p:spPr>
            <a:xfrm>
              <a:off x="4365900" y="2102425"/>
              <a:ext cx="39550" cy="28325"/>
            </a:xfrm>
            <a:custGeom>
              <a:avLst/>
              <a:gdLst/>
              <a:ahLst/>
              <a:cxnLst/>
              <a:rect l="l" t="t" r="r" b="b"/>
              <a:pathLst>
                <a:path w="1582" h="1133" extrusionOk="0">
                  <a:moveTo>
                    <a:pt x="795" y="0"/>
                  </a:moveTo>
                  <a:cubicBezTo>
                    <a:pt x="355" y="0"/>
                    <a:pt x="0" y="355"/>
                    <a:pt x="0" y="795"/>
                  </a:cubicBezTo>
                  <a:lnTo>
                    <a:pt x="0" y="1132"/>
                  </a:lnTo>
                  <a:cubicBezTo>
                    <a:pt x="182" y="864"/>
                    <a:pt x="476" y="709"/>
                    <a:pt x="795" y="709"/>
                  </a:cubicBezTo>
                  <a:cubicBezTo>
                    <a:pt x="1115" y="709"/>
                    <a:pt x="1409" y="864"/>
                    <a:pt x="1582" y="1124"/>
                  </a:cubicBezTo>
                  <a:lnTo>
                    <a:pt x="1582" y="795"/>
                  </a:lnTo>
                  <a:cubicBezTo>
                    <a:pt x="1582" y="355"/>
                    <a:pt x="1227" y="0"/>
                    <a:pt x="7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61"/>
            <p:cNvSpPr/>
            <p:nvPr/>
          </p:nvSpPr>
          <p:spPr>
            <a:xfrm>
              <a:off x="4422500" y="2233100"/>
              <a:ext cx="13625" cy="320150"/>
            </a:xfrm>
            <a:custGeom>
              <a:avLst/>
              <a:gdLst/>
              <a:ahLst/>
              <a:cxnLst/>
              <a:rect l="l" t="t" r="r" b="b"/>
              <a:pathLst>
                <a:path w="545" h="12806" extrusionOk="0">
                  <a:moveTo>
                    <a:pt x="0" y="1"/>
                  </a:moveTo>
                  <a:lnTo>
                    <a:pt x="0" y="718"/>
                  </a:lnTo>
                  <a:lnTo>
                    <a:pt x="268" y="718"/>
                  </a:lnTo>
                  <a:cubicBezTo>
                    <a:pt x="380" y="718"/>
                    <a:pt x="380" y="882"/>
                    <a:pt x="268" y="882"/>
                  </a:cubicBezTo>
                  <a:lnTo>
                    <a:pt x="0" y="882"/>
                  </a:lnTo>
                  <a:lnTo>
                    <a:pt x="0" y="1591"/>
                  </a:lnTo>
                  <a:lnTo>
                    <a:pt x="268" y="1591"/>
                  </a:lnTo>
                  <a:cubicBezTo>
                    <a:pt x="380" y="1591"/>
                    <a:pt x="380" y="1746"/>
                    <a:pt x="268" y="1746"/>
                  </a:cubicBezTo>
                  <a:lnTo>
                    <a:pt x="0" y="1746"/>
                  </a:lnTo>
                  <a:lnTo>
                    <a:pt x="0" y="2463"/>
                  </a:lnTo>
                  <a:lnTo>
                    <a:pt x="268" y="2463"/>
                  </a:lnTo>
                  <a:cubicBezTo>
                    <a:pt x="380" y="2463"/>
                    <a:pt x="380" y="2619"/>
                    <a:pt x="268" y="2619"/>
                  </a:cubicBezTo>
                  <a:lnTo>
                    <a:pt x="0" y="2619"/>
                  </a:lnTo>
                  <a:lnTo>
                    <a:pt x="0" y="3336"/>
                  </a:lnTo>
                  <a:lnTo>
                    <a:pt x="268" y="3336"/>
                  </a:lnTo>
                  <a:cubicBezTo>
                    <a:pt x="380" y="3336"/>
                    <a:pt x="380" y="3491"/>
                    <a:pt x="268" y="3491"/>
                  </a:cubicBezTo>
                  <a:lnTo>
                    <a:pt x="0" y="3491"/>
                  </a:lnTo>
                  <a:lnTo>
                    <a:pt x="0" y="4209"/>
                  </a:lnTo>
                  <a:lnTo>
                    <a:pt x="268" y="4209"/>
                  </a:lnTo>
                  <a:cubicBezTo>
                    <a:pt x="380" y="4209"/>
                    <a:pt x="380" y="4373"/>
                    <a:pt x="268" y="4373"/>
                  </a:cubicBezTo>
                  <a:lnTo>
                    <a:pt x="0" y="4373"/>
                  </a:lnTo>
                  <a:lnTo>
                    <a:pt x="0" y="5081"/>
                  </a:lnTo>
                  <a:lnTo>
                    <a:pt x="268" y="5081"/>
                  </a:lnTo>
                  <a:cubicBezTo>
                    <a:pt x="380" y="5081"/>
                    <a:pt x="380" y="5246"/>
                    <a:pt x="268" y="5246"/>
                  </a:cubicBezTo>
                  <a:lnTo>
                    <a:pt x="0" y="5246"/>
                  </a:lnTo>
                  <a:lnTo>
                    <a:pt x="0" y="5954"/>
                  </a:lnTo>
                  <a:lnTo>
                    <a:pt x="268" y="5954"/>
                  </a:lnTo>
                  <a:cubicBezTo>
                    <a:pt x="380" y="5954"/>
                    <a:pt x="380" y="6110"/>
                    <a:pt x="268" y="6110"/>
                  </a:cubicBezTo>
                  <a:lnTo>
                    <a:pt x="0" y="6110"/>
                  </a:lnTo>
                  <a:lnTo>
                    <a:pt x="0" y="6827"/>
                  </a:lnTo>
                  <a:lnTo>
                    <a:pt x="268" y="6827"/>
                  </a:lnTo>
                  <a:cubicBezTo>
                    <a:pt x="380" y="6827"/>
                    <a:pt x="380" y="6982"/>
                    <a:pt x="268" y="6982"/>
                  </a:cubicBezTo>
                  <a:lnTo>
                    <a:pt x="0" y="6982"/>
                  </a:lnTo>
                  <a:lnTo>
                    <a:pt x="0" y="7699"/>
                  </a:lnTo>
                  <a:lnTo>
                    <a:pt x="268" y="7699"/>
                  </a:lnTo>
                  <a:cubicBezTo>
                    <a:pt x="380" y="7699"/>
                    <a:pt x="380" y="7855"/>
                    <a:pt x="268" y="7855"/>
                  </a:cubicBezTo>
                  <a:lnTo>
                    <a:pt x="0" y="7855"/>
                  </a:lnTo>
                  <a:lnTo>
                    <a:pt x="0" y="8572"/>
                  </a:lnTo>
                  <a:lnTo>
                    <a:pt x="268" y="8572"/>
                  </a:lnTo>
                  <a:cubicBezTo>
                    <a:pt x="380" y="8572"/>
                    <a:pt x="380" y="8728"/>
                    <a:pt x="268" y="8728"/>
                  </a:cubicBezTo>
                  <a:lnTo>
                    <a:pt x="0" y="8728"/>
                  </a:lnTo>
                  <a:lnTo>
                    <a:pt x="0" y="9445"/>
                  </a:lnTo>
                  <a:lnTo>
                    <a:pt x="268" y="9445"/>
                  </a:lnTo>
                  <a:cubicBezTo>
                    <a:pt x="380" y="9445"/>
                    <a:pt x="380" y="9609"/>
                    <a:pt x="268" y="9609"/>
                  </a:cubicBezTo>
                  <a:lnTo>
                    <a:pt x="0" y="9609"/>
                  </a:lnTo>
                  <a:lnTo>
                    <a:pt x="0" y="10317"/>
                  </a:lnTo>
                  <a:lnTo>
                    <a:pt x="268" y="10317"/>
                  </a:lnTo>
                  <a:cubicBezTo>
                    <a:pt x="380" y="10317"/>
                    <a:pt x="380" y="10482"/>
                    <a:pt x="268" y="10482"/>
                  </a:cubicBezTo>
                  <a:lnTo>
                    <a:pt x="0" y="10482"/>
                  </a:lnTo>
                  <a:lnTo>
                    <a:pt x="0" y="12002"/>
                  </a:lnTo>
                  <a:lnTo>
                    <a:pt x="544" y="12806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61"/>
            <p:cNvSpPr/>
            <p:nvPr/>
          </p:nvSpPr>
          <p:spPr>
            <a:xfrm>
              <a:off x="4409525" y="2116250"/>
              <a:ext cx="17750" cy="113000"/>
            </a:xfrm>
            <a:custGeom>
              <a:avLst/>
              <a:gdLst/>
              <a:ahLst/>
              <a:cxnLst/>
              <a:rect l="l" t="t" r="r" b="b"/>
              <a:pathLst>
                <a:path w="710" h="4520" extrusionOk="0">
                  <a:moveTo>
                    <a:pt x="1" y="0"/>
                  </a:moveTo>
                  <a:lnTo>
                    <a:pt x="1" y="3992"/>
                  </a:lnTo>
                  <a:lnTo>
                    <a:pt x="450" y="3992"/>
                  </a:lnTo>
                  <a:cubicBezTo>
                    <a:pt x="493" y="3992"/>
                    <a:pt x="528" y="4027"/>
                    <a:pt x="528" y="4070"/>
                  </a:cubicBezTo>
                  <a:lnTo>
                    <a:pt x="528" y="4519"/>
                  </a:lnTo>
                  <a:lnTo>
                    <a:pt x="709" y="4519"/>
                  </a:lnTo>
                  <a:lnTo>
                    <a:pt x="709" y="2186"/>
                  </a:lnTo>
                  <a:lnTo>
                    <a:pt x="390" y="1867"/>
                  </a:lnTo>
                  <a:cubicBezTo>
                    <a:pt x="372" y="1849"/>
                    <a:pt x="364" y="1823"/>
                    <a:pt x="364" y="1806"/>
                  </a:cubicBezTo>
                  <a:lnTo>
                    <a:pt x="364" y="6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61"/>
            <p:cNvSpPr/>
            <p:nvPr/>
          </p:nvSpPr>
          <p:spPr>
            <a:xfrm>
              <a:off x="4344075" y="2116250"/>
              <a:ext cx="17950" cy="112775"/>
            </a:xfrm>
            <a:custGeom>
              <a:avLst/>
              <a:gdLst/>
              <a:ahLst/>
              <a:cxnLst/>
              <a:rect l="l" t="t" r="r" b="b"/>
              <a:pathLst>
                <a:path w="718" h="4511" extrusionOk="0">
                  <a:moveTo>
                    <a:pt x="709" y="0"/>
                  </a:moveTo>
                  <a:lnTo>
                    <a:pt x="355" y="605"/>
                  </a:lnTo>
                  <a:lnTo>
                    <a:pt x="355" y="1806"/>
                  </a:lnTo>
                  <a:cubicBezTo>
                    <a:pt x="346" y="1823"/>
                    <a:pt x="346" y="1849"/>
                    <a:pt x="329" y="1858"/>
                  </a:cubicBezTo>
                  <a:lnTo>
                    <a:pt x="1" y="2186"/>
                  </a:lnTo>
                  <a:lnTo>
                    <a:pt x="1" y="4511"/>
                  </a:lnTo>
                  <a:lnTo>
                    <a:pt x="191" y="4511"/>
                  </a:lnTo>
                  <a:lnTo>
                    <a:pt x="191" y="4070"/>
                  </a:lnTo>
                  <a:cubicBezTo>
                    <a:pt x="191" y="4027"/>
                    <a:pt x="225" y="3992"/>
                    <a:pt x="269" y="3992"/>
                  </a:cubicBezTo>
                  <a:lnTo>
                    <a:pt x="718" y="3992"/>
                  </a:lnTo>
                  <a:lnTo>
                    <a:pt x="709" y="3197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61"/>
            <p:cNvSpPr/>
            <p:nvPr/>
          </p:nvSpPr>
          <p:spPr>
            <a:xfrm>
              <a:off x="4352725" y="2220150"/>
              <a:ext cx="65900" cy="306750"/>
            </a:xfrm>
            <a:custGeom>
              <a:avLst/>
              <a:gdLst/>
              <a:ahLst/>
              <a:cxnLst/>
              <a:rect l="l" t="t" r="r" b="b"/>
              <a:pathLst>
                <a:path w="2636" h="12270" extrusionOk="0">
                  <a:moveTo>
                    <a:pt x="0" y="0"/>
                  </a:moveTo>
                  <a:lnTo>
                    <a:pt x="0" y="7863"/>
                  </a:lnTo>
                  <a:lnTo>
                    <a:pt x="182" y="7863"/>
                  </a:lnTo>
                  <a:lnTo>
                    <a:pt x="182" y="10594"/>
                  </a:lnTo>
                  <a:lnTo>
                    <a:pt x="363" y="10594"/>
                  </a:lnTo>
                  <a:lnTo>
                    <a:pt x="363" y="622"/>
                  </a:lnTo>
                  <a:cubicBezTo>
                    <a:pt x="363" y="333"/>
                    <a:pt x="579" y="188"/>
                    <a:pt x="795" y="188"/>
                  </a:cubicBezTo>
                  <a:cubicBezTo>
                    <a:pt x="1011" y="188"/>
                    <a:pt x="1227" y="333"/>
                    <a:pt x="1227" y="622"/>
                  </a:cubicBezTo>
                  <a:lnTo>
                    <a:pt x="1227" y="10594"/>
                  </a:lnTo>
                  <a:lnTo>
                    <a:pt x="1409" y="10594"/>
                  </a:lnTo>
                  <a:lnTo>
                    <a:pt x="1409" y="622"/>
                  </a:lnTo>
                  <a:cubicBezTo>
                    <a:pt x="1409" y="333"/>
                    <a:pt x="1625" y="188"/>
                    <a:pt x="1841" y="188"/>
                  </a:cubicBezTo>
                  <a:cubicBezTo>
                    <a:pt x="2057" y="188"/>
                    <a:pt x="2273" y="333"/>
                    <a:pt x="2273" y="622"/>
                  </a:cubicBezTo>
                  <a:lnTo>
                    <a:pt x="2273" y="11734"/>
                  </a:lnTo>
                  <a:lnTo>
                    <a:pt x="2636" y="12270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61"/>
            <p:cNvSpPr/>
            <p:nvPr/>
          </p:nvSpPr>
          <p:spPr>
            <a:xfrm>
              <a:off x="4365900" y="2228900"/>
              <a:ext cx="13425" cy="256100"/>
            </a:xfrm>
            <a:custGeom>
              <a:avLst/>
              <a:gdLst/>
              <a:ahLst/>
              <a:cxnLst/>
              <a:rect l="l" t="t" r="r" b="b"/>
              <a:pathLst>
                <a:path w="537" h="10244" extrusionOk="0">
                  <a:moveTo>
                    <a:pt x="268" y="0"/>
                  </a:moveTo>
                  <a:cubicBezTo>
                    <a:pt x="134" y="0"/>
                    <a:pt x="0" y="91"/>
                    <a:pt x="0" y="272"/>
                  </a:cubicBezTo>
                  <a:lnTo>
                    <a:pt x="0" y="10244"/>
                  </a:lnTo>
                  <a:lnTo>
                    <a:pt x="536" y="10244"/>
                  </a:lnTo>
                  <a:lnTo>
                    <a:pt x="536" y="272"/>
                  </a:lnTo>
                  <a:cubicBezTo>
                    <a:pt x="536" y="91"/>
                    <a:pt x="402" y="0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61"/>
            <p:cNvSpPr/>
            <p:nvPr/>
          </p:nvSpPr>
          <p:spPr>
            <a:xfrm>
              <a:off x="4392025" y="2228900"/>
              <a:ext cx="13425" cy="278350"/>
            </a:xfrm>
            <a:custGeom>
              <a:avLst/>
              <a:gdLst/>
              <a:ahLst/>
              <a:cxnLst/>
              <a:rect l="l" t="t" r="r" b="b"/>
              <a:pathLst>
                <a:path w="537" h="11134" extrusionOk="0">
                  <a:moveTo>
                    <a:pt x="269" y="0"/>
                  </a:moveTo>
                  <a:cubicBezTo>
                    <a:pt x="135" y="0"/>
                    <a:pt x="1" y="91"/>
                    <a:pt x="1" y="272"/>
                  </a:cubicBezTo>
                  <a:lnTo>
                    <a:pt x="1" y="10330"/>
                  </a:lnTo>
                  <a:lnTo>
                    <a:pt x="537" y="11133"/>
                  </a:lnTo>
                  <a:lnTo>
                    <a:pt x="537" y="272"/>
                  </a:lnTo>
                  <a:cubicBezTo>
                    <a:pt x="537" y="91"/>
                    <a:pt x="403" y="0"/>
                    <a:pt x="2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61"/>
            <p:cNvSpPr/>
            <p:nvPr/>
          </p:nvSpPr>
          <p:spPr>
            <a:xfrm>
              <a:off x="4138875" y="2762325"/>
              <a:ext cx="419525" cy="16450"/>
            </a:xfrm>
            <a:custGeom>
              <a:avLst/>
              <a:gdLst/>
              <a:ahLst/>
              <a:cxnLst/>
              <a:rect l="l" t="t" r="r" b="b"/>
              <a:pathLst>
                <a:path w="16781" h="658" extrusionOk="0">
                  <a:moveTo>
                    <a:pt x="0" y="1"/>
                  </a:moveTo>
                  <a:lnTo>
                    <a:pt x="0" y="658"/>
                  </a:lnTo>
                  <a:lnTo>
                    <a:pt x="16780" y="658"/>
                  </a:lnTo>
                  <a:lnTo>
                    <a:pt x="167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61"/>
            <p:cNvSpPr/>
            <p:nvPr/>
          </p:nvSpPr>
          <p:spPr>
            <a:xfrm>
              <a:off x="4138875" y="2420600"/>
              <a:ext cx="214525" cy="64400"/>
            </a:xfrm>
            <a:custGeom>
              <a:avLst/>
              <a:gdLst/>
              <a:ahLst/>
              <a:cxnLst/>
              <a:rect l="l" t="t" r="r" b="b"/>
              <a:pathLst>
                <a:path w="8581" h="2576" extrusionOk="0">
                  <a:moveTo>
                    <a:pt x="1841" y="666"/>
                  </a:moveTo>
                  <a:cubicBezTo>
                    <a:pt x="2186" y="666"/>
                    <a:pt x="2471" y="951"/>
                    <a:pt x="2471" y="1297"/>
                  </a:cubicBezTo>
                  <a:lnTo>
                    <a:pt x="2471" y="1841"/>
                  </a:lnTo>
                  <a:cubicBezTo>
                    <a:pt x="2471" y="1884"/>
                    <a:pt x="2437" y="1919"/>
                    <a:pt x="2385" y="1919"/>
                  </a:cubicBezTo>
                  <a:lnTo>
                    <a:pt x="1296" y="1919"/>
                  </a:lnTo>
                  <a:cubicBezTo>
                    <a:pt x="1253" y="1919"/>
                    <a:pt x="1218" y="1884"/>
                    <a:pt x="1218" y="1841"/>
                  </a:cubicBezTo>
                  <a:lnTo>
                    <a:pt x="1218" y="1297"/>
                  </a:lnTo>
                  <a:cubicBezTo>
                    <a:pt x="1210" y="951"/>
                    <a:pt x="1495" y="666"/>
                    <a:pt x="1841" y="666"/>
                  </a:cubicBezTo>
                  <a:close/>
                  <a:moveTo>
                    <a:pt x="4294" y="694"/>
                  </a:moveTo>
                  <a:cubicBezTo>
                    <a:pt x="4601" y="694"/>
                    <a:pt x="4908" y="895"/>
                    <a:pt x="4925" y="1297"/>
                  </a:cubicBezTo>
                  <a:lnTo>
                    <a:pt x="4925" y="1841"/>
                  </a:lnTo>
                  <a:cubicBezTo>
                    <a:pt x="4925" y="1884"/>
                    <a:pt x="4882" y="1919"/>
                    <a:pt x="4839" y="1919"/>
                  </a:cubicBezTo>
                  <a:lnTo>
                    <a:pt x="3750" y="1919"/>
                  </a:lnTo>
                  <a:cubicBezTo>
                    <a:pt x="3698" y="1919"/>
                    <a:pt x="3664" y="1884"/>
                    <a:pt x="3664" y="1841"/>
                  </a:cubicBezTo>
                  <a:lnTo>
                    <a:pt x="3664" y="1297"/>
                  </a:lnTo>
                  <a:cubicBezTo>
                    <a:pt x="3681" y="895"/>
                    <a:pt x="3988" y="694"/>
                    <a:pt x="4294" y="694"/>
                  </a:cubicBezTo>
                  <a:close/>
                  <a:moveTo>
                    <a:pt x="6741" y="694"/>
                  </a:moveTo>
                  <a:cubicBezTo>
                    <a:pt x="7046" y="694"/>
                    <a:pt x="7353" y="895"/>
                    <a:pt x="7371" y="1297"/>
                  </a:cubicBezTo>
                  <a:lnTo>
                    <a:pt x="7379" y="1841"/>
                  </a:lnTo>
                  <a:cubicBezTo>
                    <a:pt x="7371" y="1884"/>
                    <a:pt x="7336" y="1919"/>
                    <a:pt x="7293" y="1919"/>
                  </a:cubicBezTo>
                  <a:lnTo>
                    <a:pt x="6195" y="1919"/>
                  </a:lnTo>
                  <a:cubicBezTo>
                    <a:pt x="6152" y="1919"/>
                    <a:pt x="6118" y="1884"/>
                    <a:pt x="6118" y="1841"/>
                  </a:cubicBezTo>
                  <a:lnTo>
                    <a:pt x="6118" y="1297"/>
                  </a:lnTo>
                  <a:cubicBezTo>
                    <a:pt x="6131" y="895"/>
                    <a:pt x="6435" y="694"/>
                    <a:pt x="6741" y="694"/>
                  </a:cubicBezTo>
                  <a:close/>
                  <a:moveTo>
                    <a:pt x="0" y="1"/>
                  </a:moveTo>
                  <a:lnTo>
                    <a:pt x="0" y="2576"/>
                  </a:lnTo>
                  <a:lnTo>
                    <a:pt x="8580" y="2576"/>
                  </a:lnTo>
                  <a:lnTo>
                    <a:pt x="85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61"/>
            <p:cNvSpPr/>
            <p:nvPr/>
          </p:nvSpPr>
          <p:spPr>
            <a:xfrm>
              <a:off x="4138875" y="2489075"/>
              <a:ext cx="301575" cy="78000"/>
            </a:xfrm>
            <a:custGeom>
              <a:avLst/>
              <a:gdLst/>
              <a:ahLst/>
              <a:cxnLst/>
              <a:rect l="l" t="t" r="r" b="b"/>
              <a:pathLst>
                <a:path w="12063" h="3120" extrusionOk="0">
                  <a:moveTo>
                    <a:pt x="0" y="1"/>
                  </a:moveTo>
                  <a:lnTo>
                    <a:pt x="0" y="3120"/>
                  </a:lnTo>
                  <a:lnTo>
                    <a:pt x="389" y="3120"/>
                  </a:lnTo>
                  <a:lnTo>
                    <a:pt x="389" y="1279"/>
                  </a:lnTo>
                  <a:cubicBezTo>
                    <a:pt x="389" y="934"/>
                    <a:pt x="665" y="657"/>
                    <a:pt x="1011" y="657"/>
                  </a:cubicBezTo>
                  <a:cubicBezTo>
                    <a:pt x="1357" y="657"/>
                    <a:pt x="1642" y="934"/>
                    <a:pt x="1642" y="1279"/>
                  </a:cubicBezTo>
                  <a:lnTo>
                    <a:pt x="1642" y="3120"/>
                  </a:lnTo>
                  <a:lnTo>
                    <a:pt x="2031" y="3120"/>
                  </a:lnTo>
                  <a:lnTo>
                    <a:pt x="2031" y="1279"/>
                  </a:lnTo>
                  <a:cubicBezTo>
                    <a:pt x="2031" y="934"/>
                    <a:pt x="2307" y="657"/>
                    <a:pt x="2653" y="657"/>
                  </a:cubicBezTo>
                  <a:cubicBezTo>
                    <a:pt x="2998" y="657"/>
                    <a:pt x="3284" y="934"/>
                    <a:pt x="3284" y="1279"/>
                  </a:cubicBezTo>
                  <a:lnTo>
                    <a:pt x="3284" y="3120"/>
                  </a:lnTo>
                  <a:lnTo>
                    <a:pt x="3664" y="3120"/>
                  </a:lnTo>
                  <a:lnTo>
                    <a:pt x="3664" y="1279"/>
                  </a:lnTo>
                  <a:cubicBezTo>
                    <a:pt x="3681" y="878"/>
                    <a:pt x="3988" y="677"/>
                    <a:pt x="4294" y="677"/>
                  </a:cubicBezTo>
                  <a:cubicBezTo>
                    <a:pt x="4601" y="677"/>
                    <a:pt x="4908" y="878"/>
                    <a:pt x="4925" y="1279"/>
                  </a:cubicBezTo>
                  <a:lnTo>
                    <a:pt x="4925" y="3120"/>
                  </a:lnTo>
                  <a:lnTo>
                    <a:pt x="5305" y="3120"/>
                  </a:lnTo>
                  <a:lnTo>
                    <a:pt x="5305" y="1279"/>
                  </a:lnTo>
                  <a:cubicBezTo>
                    <a:pt x="5305" y="934"/>
                    <a:pt x="5591" y="657"/>
                    <a:pt x="5936" y="657"/>
                  </a:cubicBezTo>
                  <a:cubicBezTo>
                    <a:pt x="6282" y="657"/>
                    <a:pt x="6558" y="934"/>
                    <a:pt x="6558" y="1279"/>
                  </a:cubicBezTo>
                  <a:lnTo>
                    <a:pt x="6558" y="3120"/>
                  </a:lnTo>
                  <a:lnTo>
                    <a:pt x="6938" y="3120"/>
                  </a:lnTo>
                  <a:lnTo>
                    <a:pt x="6938" y="1279"/>
                  </a:lnTo>
                  <a:cubicBezTo>
                    <a:pt x="6938" y="934"/>
                    <a:pt x="7224" y="657"/>
                    <a:pt x="7569" y="657"/>
                  </a:cubicBezTo>
                  <a:cubicBezTo>
                    <a:pt x="7915" y="657"/>
                    <a:pt x="8191" y="934"/>
                    <a:pt x="8191" y="1279"/>
                  </a:cubicBezTo>
                  <a:lnTo>
                    <a:pt x="8191" y="3120"/>
                  </a:lnTo>
                  <a:lnTo>
                    <a:pt x="8572" y="3120"/>
                  </a:lnTo>
                  <a:lnTo>
                    <a:pt x="8572" y="1279"/>
                  </a:lnTo>
                  <a:cubicBezTo>
                    <a:pt x="8572" y="934"/>
                    <a:pt x="8857" y="657"/>
                    <a:pt x="9202" y="657"/>
                  </a:cubicBezTo>
                  <a:cubicBezTo>
                    <a:pt x="9548" y="657"/>
                    <a:pt x="9824" y="934"/>
                    <a:pt x="9824" y="1279"/>
                  </a:cubicBezTo>
                  <a:lnTo>
                    <a:pt x="9824" y="3120"/>
                  </a:lnTo>
                  <a:lnTo>
                    <a:pt x="12062" y="3120"/>
                  </a:lnTo>
                  <a:lnTo>
                    <a:pt x="99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61"/>
            <p:cNvSpPr/>
            <p:nvPr/>
          </p:nvSpPr>
          <p:spPr>
            <a:xfrm>
              <a:off x="4138875" y="2570950"/>
              <a:ext cx="419525" cy="16450"/>
            </a:xfrm>
            <a:custGeom>
              <a:avLst/>
              <a:gdLst/>
              <a:ahLst/>
              <a:cxnLst/>
              <a:rect l="l" t="t" r="r" b="b"/>
              <a:pathLst>
                <a:path w="16781" h="658" extrusionOk="0">
                  <a:moveTo>
                    <a:pt x="0" y="0"/>
                  </a:moveTo>
                  <a:lnTo>
                    <a:pt x="0" y="657"/>
                  </a:lnTo>
                  <a:lnTo>
                    <a:pt x="16780" y="657"/>
                  </a:lnTo>
                  <a:lnTo>
                    <a:pt x="167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61"/>
            <p:cNvSpPr/>
            <p:nvPr/>
          </p:nvSpPr>
          <p:spPr>
            <a:xfrm>
              <a:off x="4138875" y="2591475"/>
              <a:ext cx="419525" cy="71075"/>
            </a:xfrm>
            <a:custGeom>
              <a:avLst/>
              <a:gdLst/>
              <a:ahLst/>
              <a:cxnLst/>
              <a:rect l="l" t="t" r="r" b="b"/>
              <a:pathLst>
                <a:path w="16781" h="2843" extrusionOk="0">
                  <a:moveTo>
                    <a:pt x="0" y="0"/>
                  </a:moveTo>
                  <a:lnTo>
                    <a:pt x="0" y="2843"/>
                  </a:lnTo>
                  <a:lnTo>
                    <a:pt x="389" y="2843"/>
                  </a:lnTo>
                  <a:lnTo>
                    <a:pt x="389" y="1011"/>
                  </a:lnTo>
                  <a:cubicBezTo>
                    <a:pt x="389" y="666"/>
                    <a:pt x="665" y="380"/>
                    <a:pt x="1011" y="380"/>
                  </a:cubicBezTo>
                  <a:cubicBezTo>
                    <a:pt x="1357" y="380"/>
                    <a:pt x="1642" y="666"/>
                    <a:pt x="1642" y="1011"/>
                  </a:cubicBezTo>
                  <a:lnTo>
                    <a:pt x="1642" y="2843"/>
                  </a:lnTo>
                  <a:lnTo>
                    <a:pt x="2022" y="2843"/>
                  </a:lnTo>
                  <a:lnTo>
                    <a:pt x="2022" y="1011"/>
                  </a:lnTo>
                  <a:cubicBezTo>
                    <a:pt x="2022" y="666"/>
                    <a:pt x="2307" y="380"/>
                    <a:pt x="2653" y="380"/>
                  </a:cubicBezTo>
                  <a:cubicBezTo>
                    <a:pt x="2998" y="380"/>
                    <a:pt x="3284" y="666"/>
                    <a:pt x="3284" y="1011"/>
                  </a:cubicBezTo>
                  <a:lnTo>
                    <a:pt x="3284" y="2843"/>
                  </a:lnTo>
                  <a:lnTo>
                    <a:pt x="3664" y="2843"/>
                  </a:lnTo>
                  <a:lnTo>
                    <a:pt x="3664" y="1011"/>
                  </a:lnTo>
                  <a:cubicBezTo>
                    <a:pt x="3681" y="609"/>
                    <a:pt x="3988" y="409"/>
                    <a:pt x="4294" y="409"/>
                  </a:cubicBezTo>
                  <a:cubicBezTo>
                    <a:pt x="4601" y="409"/>
                    <a:pt x="4908" y="609"/>
                    <a:pt x="4925" y="1011"/>
                  </a:cubicBezTo>
                  <a:lnTo>
                    <a:pt x="4925" y="2843"/>
                  </a:lnTo>
                  <a:lnTo>
                    <a:pt x="5305" y="2843"/>
                  </a:lnTo>
                  <a:lnTo>
                    <a:pt x="5305" y="1011"/>
                  </a:lnTo>
                  <a:cubicBezTo>
                    <a:pt x="5305" y="666"/>
                    <a:pt x="5591" y="380"/>
                    <a:pt x="5936" y="380"/>
                  </a:cubicBezTo>
                  <a:cubicBezTo>
                    <a:pt x="6282" y="380"/>
                    <a:pt x="6558" y="666"/>
                    <a:pt x="6558" y="1011"/>
                  </a:cubicBezTo>
                  <a:lnTo>
                    <a:pt x="6558" y="2843"/>
                  </a:lnTo>
                  <a:lnTo>
                    <a:pt x="6938" y="2843"/>
                  </a:lnTo>
                  <a:lnTo>
                    <a:pt x="6938" y="1011"/>
                  </a:lnTo>
                  <a:cubicBezTo>
                    <a:pt x="6938" y="666"/>
                    <a:pt x="7224" y="380"/>
                    <a:pt x="7569" y="380"/>
                  </a:cubicBezTo>
                  <a:cubicBezTo>
                    <a:pt x="7915" y="380"/>
                    <a:pt x="8191" y="666"/>
                    <a:pt x="8191" y="1011"/>
                  </a:cubicBezTo>
                  <a:lnTo>
                    <a:pt x="8191" y="2843"/>
                  </a:lnTo>
                  <a:lnTo>
                    <a:pt x="8572" y="2843"/>
                  </a:lnTo>
                  <a:lnTo>
                    <a:pt x="8572" y="1011"/>
                  </a:lnTo>
                  <a:cubicBezTo>
                    <a:pt x="8572" y="666"/>
                    <a:pt x="8857" y="380"/>
                    <a:pt x="9202" y="380"/>
                  </a:cubicBezTo>
                  <a:cubicBezTo>
                    <a:pt x="9548" y="380"/>
                    <a:pt x="9824" y="666"/>
                    <a:pt x="9824" y="1011"/>
                  </a:cubicBezTo>
                  <a:lnTo>
                    <a:pt x="9824" y="2843"/>
                  </a:lnTo>
                  <a:lnTo>
                    <a:pt x="10205" y="2843"/>
                  </a:lnTo>
                  <a:lnTo>
                    <a:pt x="10205" y="1011"/>
                  </a:lnTo>
                  <a:cubicBezTo>
                    <a:pt x="10222" y="609"/>
                    <a:pt x="10529" y="409"/>
                    <a:pt x="10834" y="409"/>
                  </a:cubicBezTo>
                  <a:cubicBezTo>
                    <a:pt x="11140" y="409"/>
                    <a:pt x="11445" y="609"/>
                    <a:pt x="11457" y="1011"/>
                  </a:cubicBezTo>
                  <a:lnTo>
                    <a:pt x="11457" y="2843"/>
                  </a:lnTo>
                  <a:lnTo>
                    <a:pt x="11838" y="2843"/>
                  </a:lnTo>
                  <a:lnTo>
                    <a:pt x="11838" y="1011"/>
                  </a:lnTo>
                  <a:cubicBezTo>
                    <a:pt x="11838" y="666"/>
                    <a:pt x="12123" y="380"/>
                    <a:pt x="12468" y="380"/>
                  </a:cubicBezTo>
                  <a:cubicBezTo>
                    <a:pt x="12814" y="380"/>
                    <a:pt x="13091" y="666"/>
                    <a:pt x="13091" y="1011"/>
                  </a:cubicBezTo>
                  <a:lnTo>
                    <a:pt x="13091" y="2843"/>
                  </a:lnTo>
                  <a:lnTo>
                    <a:pt x="13471" y="2843"/>
                  </a:lnTo>
                  <a:lnTo>
                    <a:pt x="13471" y="1011"/>
                  </a:lnTo>
                  <a:cubicBezTo>
                    <a:pt x="13471" y="666"/>
                    <a:pt x="13756" y="380"/>
                    <a:pt x="14101" y="380"/>
                  </a:cubicBezTo>
                  <a:cubicBezTo>
                    <a:pt x="14447" y="380"/>
                    <a:pt x="14732" y="666"/>
                    <a:pt x="14724" y="1011"/>
                  </a:cubicBezTo>
                  <a:lnTo>
                    <a:pt x="14724" y="2843"/>
                  </a:lnTo>
                  <a:lnTo>
                    <a:pt x="15104" y="2843"/>
                  </a:lnTo>
                  <a:lnTo>
                    <a:pt x="15104" y="1011"/>
                  </a:lnTo>
                  <a:cubicBezTo>
                    <a:pt x="15104" y="666"/>
                    <a:pt x="15389" y="380"/>
                    <a:pt x="15735" y="380"/>
                  </a:cubicBezTo>
                  <a:cubicBezTo>
                    <a:pt x="16080" y="380"/>
                    <a:pt x="16365" y="666"/>
                    <a:pt x="16357" y="1011"/>
                  </a:cubicBezTo>
                  <a:lnTo>
                    <a:pt x="16357" y="2843"/>
                  </a:lnTo>
                  <a:lnTo>
                    <a:pt x="16780" y="2843"/>
                  </a:lnTo>
                  <a:lnTo>
                    <a:pt x="167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61"/>
            <p:cNvSpPr/>
            <p:nvPr/>
          </p:nvSpPr>
          <p:spPr>
            <a:xfrm>
              <a:off x="4138875" y="2666650"/>
              <a:ext cx="419525" cy="16425"/>
            </a:xfrm>
            <a:custGeom>
              <a:avLst/>
              <a:gdLst/>
              <a:ahLst/>
              <a:cxnLst/>
              <a:rect l="l" t="t" r="r" b="b"/>
              <a:pathLst>
                <a:path w="16781" h="657" extrusionOk="0">
                  <a:moveTo>
                    <a:pt x="0" y="0"/>
                  </a:moveTo>
                  <a:lnTo>
                    <a:pt x="0" y="657"/>
                  </a:lnTo>
                  <a:lnTo>
                    <a:pt x="16780" y="657"/>
                  </a:lnTo>
                  <a:lnTo>
                    <a:pt x="167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61"/>
            <p:cNvSpPr/>
            <p:nvPr/>
          </p:nvSpPr>
          <p:spPr>
            <a:xfrm>
              <a:off x="4138875" y="2687150"/>
              <a:ext cx="419525" cy="71100"/>
            </a:xfrm>
            <a:custGeom>
              <a:avLst/>
              <a:gdLst/>
              <a:ahLst/>
              <a:cxnLst/>
              <a:rect l="l" t="t" r="r" b="b"/>
              <a:pathLst>
                <a:path w="16781" h="2844" extrusionOk="0">
                  <a:moveTo>
                    <a:pt x="0" y="1"/>
                  </a:moveTo>
                  <a:lnTo>
                    <a:pt x="0" y="2844"/>
                  </a:lnTo>
                  <a:lnTo>
                    <a:pt x="389" y="2844"/>
                  </a:lnTo>
                  <a:lnTo>
                    <a:pt x="389" y="1012"/>
                  </a:lnTo>
                  <a:cubicBezTo>
                    <a:pt x="389" y="666"/>
                    <a:pt x="665" y="381"/>
                    <a:pt x="1011" y="381"/>
                  </a:cubicBezTo>
                  <a:cubicBezTo>
                    <a:pt x="1357" y="381"/>
                    <a:pt x="1642" y="666"/>
                    <a:pt x="1642" y="1012"/>
                  </a:cubicBezTo>
                  <a:lnTo>
                    <a:pt x="1642" y="2844"/>
                  </a:lnTo>
                  <a:lnTo>
                    <a:pt x="2022" y="2844"/>
                  </a:lnTo>
                  <a:lnTo>
                    <a:pt x="2022" y="1012"/>
                  </a:lnTo>
                  <a:cubicBezTo>
                    <a:pt x="2022" y="666"/>
                    <a:pt x="2307" y="381"/>
                    <a:pt x="2653" y="381"/>
                  </a:cubicBezTo>
                  <a:cubicBezTo>
                    <a:pt x="2998" y="381"/>
                    <a:pt x="3284" y="666"/>
                    <a:pt x="3284" y="1012"/>
                  </a:cubicBezTo>
                  <a:lnTo>
                    <a:pt x="3284" y="2844"/>
                  </a:lnTo>
                  <a:lnTo>
                    <a:pt x="3664" y="2844"/>
                  </a:lnTo>
                  <a:lnTo>
                    <a:pt x="3664" y="1012"/>
                  </a:lnTo>
                  <a:cubicBezTo>
                    <a:pt x="3681" y="610"/>
                    <a:pt x="3988" y="409"/>
                    <a:pt x="4294" y="409"/>
                  </a:cubicBezTo>
                  <a:cubicBezTo>
                    <a:pt x="4601" y="409"/>
                    <a:pt x="4908" y="610"/>
                    <a:pt x="4925" y="1012"/>
                  </a:cubicBezTo>
                  <a:lnTo>
                    <a:pt x="4925" y="2844"/>
                  </a:lnTo>
                  <a:lnTo>
                    <a:pt x="5305" y="2844"/>
                  </a:lnTo>
                  <a:lnTo>
                    <a:pt x="5305" y="1012"/>
                  </a:lnTo>
                  <a:cubicBezTo>
                    <a:pt x="5305" y="666"/>
                    <a:pt x="5591" y="381"/>
                    <a:pt x="5936" y="381"/>
                  </a:cubicBezTo>
                  <a:cubicBezTo>
                    <a:pt x="6282" y="381"/>
                    <a:pt x="6558" y="666"/>
                    <a:pt x="6558" y="1012"/>
                  </a:cubicBezTo>
                  <a:lnTo>
                    <a:pt x="6558" y="2844"/>
                  </a:lnTo>
                  <a:lnTo>
                    <a:pt x="6938" y="2844"/>
                  </a:lnTo>
                  <a:lnTo>
                    <a:pt x="6938" y="1012"/>
                  </a:lnTo>
                  <a:cubicBezTo>
                    <a:pt x="6938" y="666"/>
                    <a:pt x="7224" y="381"/>
                    <a:pt x="7569" y="381"/>
                  </a:cubicBezTo>
                  <a:cubicBezTo>
                    <a:pt x="7915" y="381"/>
                    <a:pt x="8191" y="666"/>
                    <a:pt x="8191" y="1012"/>
                  </a:cubicBezTo>
                  <a:lnTo>
                    <a:pt x="8191" y="2844"/>
                  </a:lnTo>
                  <a:lnTo>
                    <a:pt x="8572" y="2844"/>
                  </a:lnTo>
                  <a:lnTo>
                    <a:pt x="8572" y="1012"/>
                  </a:lnTo>
                  <a:cubicBezTo>
                    <a:pt x="8572" y="666"/>
                    <a:pt x="8857" y="381"/>
                    <a:pt x="9202" y="381"/>
                  </a:cubicBezTo>
                  <a:cubicBezTo>
                    <a:pt x="9548" y="381"/>
                    <a:pt x="9824" y="666"/>
                    <a:pt x="9824" y="1012"/>
                  </a:cubicBezTo>
                  <a:lnTo>
                    <a:pt x="9824" y="2844"/>
                  </a:lnTo>
                  <a:lnTo>
                    <a:pt x="10205" y="2844"/>
                  </a:lnTo>
                  <a:lnTo>
                    <a:pt x="10205" y="1012"/>
                  </a:lnTo>
                  <a:cubicBezTo>
                    <a:pt x="10222" y="610"/>
                    <a:pt x="10529" y="409"/>
                    <a:pt x="10834" y="409"/>
                  </a:cubicBezTo>
                  <a:cubicBezTo>
                    <a:pt x="11140" y="409"/>
                    <a:pt x="11445" y="610"/>
                    <a:pt x="11457" y="1012"/>
                  </a:cubicBezTo>
                  <a:lnTo>
                    <a:pt x="11457" y="2844"/>
                  </a:lnTo>
                  <a:lnTo>
                    <a:pt x="11838" y="2844"/>
                  </a:lnTo>
                  <a:lnTo>
                    <a:pt x="11838" y="1012"/>
                  </a:lnTo>
                  <a:cubicBezTo>
                    <a:pt x="11838" y="666"/>
                    <a:pt x="12123" y="381"/>
                    <a:pt x="12468" y="381"/>
                  </a:cubicBezTo>
                  <a:cubicBezTo>
                    <a:pt x="12814" y="381"/>
                    <a:pt x="13091" y="666"/>
                    <a:pt x="13091" y="1012"/>
                  </a:cubicBezTo>
                  <a:lnTo>
                    <a:pt x="13091" y="2844"/>
                  </a:lnTo>
                  <a:lnTo>
                    <a:pt x="13471" y="2844"/>
                  </a:lnTo>
                  <a:lnTo>
                    <a:pt x="13471" y="1012"/>
                  </a:lnTo>
                  <a:cubicBezTo>
                    <a:pt x="13471" y="666"/>
                    <a:pt x="13756" y="381"/>
                    <a:pt x="14101" y="381"/>
                  </a:cubicBezTo>
                  <a:cubicBezTo>
                    <a:pt x="14447" y="381"/>
                    <a:pt x="14732" y="666"/>
                    <a:pt x="14724" y="1012"/>
                  </a:cubicBezTo>
                  <a:lnTo>
                    <a:pt x="14724" y="2844"/>
                  </a:lnTo>
                  <a:lnTo>
                    <a:pt x="15104" y="2844"/>
                  </a:lnTo>
                  <a:lnTo>
                    <a:pt x="15104" y="1012"/>
                  </a:lnTo>
                  <a:cubicBezTo>
                    <a:pt x="15104" y="666"/>
                    <a:pt x="15389" y="381"/>
                    <a:pt x="15735" y="381"/>
                  </a:cubicBezTo>
                  <a:cubicBezTo>
                    <a:pt x="16080" y="381"/>
                    <a:pt x="16365" y="666"/>
                    <a:pt x="16357" y="1012"/>
                  </a:cubicBezTo>
                  <a:lnTo>
                    <a:pt x="16357" y="2844"/>
                  </a:lnTo>
                  <a:lnTo>
                    <a:pt x="16780" y="2844"/>
                  </a:lnTo>
                  <a:lnTo>
                    <a:pt x="167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61"/>
          <p:cNvGrpSpPr/>
          <p:nvPr/>
        </p:nvGrpSpPr>
        <p:grpSpPr>
          <a:xfrm>
            <a:off x="2707290" y="4779956"/>
            <a:ext cx="2318397" cy="2078061"/>
            <a:chOff x="2819350" y="3378300"/>
            <a:chExt cx="557325" cy="499550"/>
          </a:xfrm>
        </p:grpSpPr>
        <p:sp>
          <p:nvSpPr>
            <p:cNvPr id="1666" name="Google Shape;1666;p61"/>
            <p:cNvSpPr/>
            <p:nvPr/>
          </p:nvSpPr>
          <p:spPr>
            <a:xfrm>
              <a:off x="2965050" y="3433025"/>
              <a:ext cx="70775" cy="399750"/>
            </a:xfrm>
            <a:custGeom>
              <a:avLst/>
              <a:gdLst/>
              <a:ahLst/>
              <a:cxnLst/>
              <a:rect l="l" t="t" r="r" b="b"/>
              <a:pathLst>
                <a:path w="2831" h="15990" extrusionOk="0">
                  <a:moveTo>
                    <a:pt x="1128" y="1"/>
                  </a:moveTo>
                  <a:cubicBezTo>
                    <a:pt x="1128" y="1"/>
                    <a:pt x="1084" y="13413"/>
                    <a:pt x="0" y="15990"/>
                  </a:cubicBezTo>
                  <a:lnTo>
                    <a:pt x="2831" y="15990"/>
                  </a:lnTo>
                  <a:cubicBezTo>
                    <a:pt x="1747" y="13413"/>
                    <a:pt x="1703" y="1"/>
                    <a:pt x="1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61"/>
            <p:cNvSpPr/>
            <p:nvPr/>
          </p:nvSpPr>
          <p:spPr>
            <a:xfrm>
              <a:off x="3159375" y="3433025"/>
              <a:ext cx="70800" cy="399750"/>
            </a:xfrm>
            <a:custGeom>
              <a:avLst/>
              <a:gdLst/>
              <a:ahLst/>
              <a:cxnLst/>
              <a:rect l="l" t="t" r="r" b="b"/>
              <a:pathLst>
                <a:path w="2832" h="15990" extrusionOk="0">
                  <a:moveTo>
                    <a:pt x="1140" y="1"/>
                  </a:moveTo>
                  <a:cubicBezTo>
                    <a:pt x="1140" y="1"/>
                    <a:pt x="1095" y="13413"/>
                    <a:pt x="1" y="15990"/>
                  </a:cubicBezTo>
                  <a:lnTo>
                    <a:pt x="2831" y="15990"/>
                  </a:lnTo>
                  <a:cubicBezTo>
                    <a:pt x="1748" y="13413"/>
                    <a:pt x="1704" y="1"/>
                    <a:pt x="17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61"/>
            <p:cNvSpPr/>
            <p:nvPr/>
          </p:nvSpPr>
          <p:spPr>
            <a:xfrm>
              <a:off x="2958400" y="3515950"/>
              <a:ext cx="278675" cy="17450"/>
            </a:xfrm>
            <a:custGeom>
              <a:avLst/>
              <a:gdLst/>
              <a:ahLst/>
              <a:cxnLst/>
              <a:rect l="l" t="t" r="r" b="b"/>
              <a:pathLst>
                <a:path w="11147" h="698" extrusionOk="0">
                  <a:moveTo>
                    <a:pt x="1" y="1"/>
                  </a:moveTo>
                  <a:lnTo>
                    <a:pt x="1" y="697"/>
                  </a:lnTo>
                  <a:lnTo>
                    <a:pt x="11147" y="697"/>
                  </a:lnTo>
                  <a:lnTo>
                    <a:pt x="111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61"/>
            <p:cNvSpPr/>
            <p:nvPr/>
          </p:nvSpPr>
          <p:spPr>
            <a:xfrm>
              <a:off x="2895100" y="3402075"/>
              <a:ext cx="405300" cy="53375"/>
            </a:xfrm>
            <a:custGeom>
              <a:avLst/>
              <a:gdLst/>
              <a:ahLst/>
              <a:cxnLst/>
              <a:rect l="l" t="t" r="r" b="b"/>
              <a:pathLst>
                <a:path w="16212" h="2135" extrusionOk="0">
                  <a:moveTo>
                    <a:pt x="222" y="0"/>
                  </a:moveTo>
                  <a:lnTo>
                    <a:pt x="111" y="210"/>
                  </a:lnTo>
                  <a:lnTo>
                    <a:pt x="1" y="420"/>
                  </a:lnTo>
                  <a:cubicBezTo>
                    <a:pt x="23" y="420"/>
                    <a:pt x="89" y="453"/>
                    <a:pt x="222" y="520"/>
                  </a:cubicBezTo>
                  <a:lnTo>
                    <a:pt x="111" y="697"/>
                  </a:lnTo>
                  <a:lnTo>
                    <a:pt x="1" y="896"/>
                  </a:lnTo>
                  <a:cubicBezTo>
                    <a:pt x="100" y="940"/>
                    <a:pt x="2400" y="2035"/>
                    <a:pt x="7907" y="2134"/>
                  </a:cubicBezTo>
                  <a:lnTo>
                    <a:pt x="8316" y="2134"/>
                  </a:lnTo>
                  <a:cubicBezTo>
                    <a:pt x="13812" y="2035"/>
                    <a:pt x="16112" y="940"/>
                    <a:pt x="16211" y="896"/>
                  </a:cubicBezTo>
                  <a:lnTo>
                    <a:pt x="16001" y="520"/>
                  </a:lnTo>
                  <a:cubicBezTo>
                    <a:pt x="16123" y="453"/>
                    <a:pt x="16200" y="420"/>
                    <a:pt x="16211" y="409"/>
                  </a:cubicBezTo>
                  <a:lnTo>
                    <a:pt x="15990" y="0"/>
                  </a:lnTo>
                  <a:cubicBezTo>
                    <a:pt x="15968" y="11"/>
                    <a:pt x="13613" y="1194"/>
                    <a:pt x="8106" y="1283"/>
                  </a:cubicBezTo>
                  <a:cubicBezTo>
                    <a:pt x="2599" y="1194"/>
                    <a:pt x="244" y="11"/>
                    <a:pt x="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61"/>
            <p:cNvSpPr/>
            <p:nvPr/>
          </p:nvSpPr>
          <p:spPr>
            <a:xfrm>
              <a:off x="2865800" y="3378300"/>
              <a:ext cx="463900" cy="23525"/>
            </a:xfrm>
            <a:custGeom>
              <a:avLst/>
              <a:gdLst/>
              <a:ahLst/>
              <a:cxnLst/>
              <a:rect l="l" t="t" r="r" b="b"/>
              <a:pathLst>
                <a:path w="18556" h="941" extrusionOk="0">
                  <a:moveTo>
                    <a:pt x="1" y="0"/>
                  </a:moveTo>
                  <a:lnTo>
                    <a:pt x="1" y="940"/>
                  </a:lnTo>
                  <a:lnTo>
                    <a:pt x="18555" y="940"/>
                  </a:lnTo>
                  <a:lnTo>
                    <a:pt x="185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61"/>
            <p:cNvSpPr/>
            <p:nvPr/>
          </p:nvSpPr>
          <p:spPr>
            <a:xfrm>
              <a:off x="3279900" y="3471175"/>
              <a:ext cx="29325" cy="107000"/>
            </a:xfrm>
            <a:custGeom>
              <a:avLst/>
              <a:gdLst/>
              <a:ahLst/>
              <a:cxnLst/>
              <a:rect l="l" t="t" r="r" b="b"/>
              <a:pathLst>
                <a:path w="1173" h="4280" extrusionOk="0">
                  <a:moveTo>
                    <a:pt x="1173" y="1"/>
                  </a:moveTo>
                  <a:cubicBezTo>
                    <a:pt x="1107" y="1"/>
                    <a:pt x="1051" y="12"/>
                    <a:pt x="996" y="23"/>
                  </a:cubicBezTo>
                  <a:cubicBezTo>
                    <a:pt x="642" y="399"/>
                    <a:pt x="45" y="1162"/>
                    <a:pt x="23" y="2113"/>
                  </a:cubicBezTo>
                  <a:cubicBezTo>
                    <a:pt x="1" y="2864"/>
                    <a:pt x="344" y="3583"/>
                    <a:pt x="1029" y="4258"/>
                  </a:cubicBezTo>
                  <a:cubicBezTo>
                    <a:pt x="1073" y="4269"/>
                    <a:pt x="1107" y="4280"/>
                    <a:pt x="1151" y="4280"/>
                  </a:cubicBezTo>
                  <a:cubicBezTo>
                    <a:pt x="465" y="2334"/>
                    <a:pt x="974" y="553"/>
                    <a:pt x="1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61"/>
            <p:cNvSpPr/>
            <p:nvPr/>
          </p:nvSpPr>
          <p:spPr>
            <a:xfrm>
              <a:off x="3313075" y="3406500"/>
              <a:ext cx="25" cy="44250"/>
            </a:xfrm>
            <a:custGeom>
              <a:avLst/>
              <a:gdLst/>
              <a:ahLst/>
              <a:cxnLst/>
              <a:rect l="l" t="t" r="r" b="b"/>
              <a:pathLst>
                <a:path w="1" h="1770" extrusionOk="0">
                  <a:moveTo>
                    <a:pt x="1" y="1769"/>
                  </a:moveTo>
                  <a:lnTo>
                    <a:pt x="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61"/>
            <p:cNvSpPr/>
            <p:nvPr/>
          </p:nvSpPr>
          <p:spPr>
            <a:xfrm>
              <a:off x="3312250" y="3406500"/>
              <a:ext cx="1675" cy="44250"/>
            </a:xfrm>
            <a:custGeom>
              <a:avLst/>
              <a:gdLst/>
              <a:ahLst/>
              <a:cxnLst/>
              <a:rect l="l" t="t" r="r" b="b"/>
              <a:pathLst>
                <a:path w="67" h="1770" extrusionOk="0">
                  <a:moveTo>
                    <a:pt x="1" y="0"/>
                  </a:moveTo>
                  <a:lnTo>
                    <a:pt x="1" y="1769"/>
                  </a:lnTo>
                  <a:lnTo>
                    <a:pt x="67" y="17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61"/>
            <p:cNvSpPr/>
            <p:nvPr/>
          </p:nvSpPr>
          <p:spPr>
            <a:xfrm>
              <a:off x="3320275" y="3471175"/>
              <a:ext cx="39275" cy="107000"/>
            </a:xfrm>
            <a:custGeom>
              <a:avLst/>
              <a:gdLst/>
              <a:ahLst/>
              <a:cxnLst/>
              <a:rect l="l" t="t" r="r" b="b"/>
              <a:pathLst>
                <a:path w="1571" h="4280" extrusionOk="0">
                  <a:moveTo>
                    <a:pt x="33" y="1"/>
                  </a:moveTo>
                  <a:lnTo>
                    <a:pt x="33" y="1"/>
                  </a:lnTo>
                  <a:cubicBezTo>
                    <a:pt x="409" y="399"/>
                    <a:pt x="984" y="1162"/>
                    <a:pt x="1006" y="2113"/>
                  </a:cubicBezTo>
                  <a:cubicBezTo>
                    <a:pt x="1018" y="2864"/>
                    <a:pt x="686" y="3594"/>
                    <a:pt x="0" y="4280"/>
                  </a:cubicBezTo>
                  <a:cubicBezTo>
                    <a:pt x="266" y="4247"/>
                    <a:pt x="509" y="4180"/>
                    <a:pt x="741" y="4059"/>
                  </a:cubicBezTo>
                  <a:cubicBezTo>
                    <a:pt x="1305" y="3439"/>
                    <a:pt x="1570" y="2787"/>
                    <a:pt x="1559" y="2113"/>
                  </a:cubicBezTo>
                  <a:cubicBezTo>
                    <a:pt x="1548" y="1316"/>
                    <a:pt x="1117" y="642"/>
                    <a:pt x="774" y="233"/>
                  </a:cubicBezTo>
                  <a:cubicBezTo>
                    <a:pt x="542" y="111"/>
                    <a:pt x="288" y="34"/>
                    <a:pt x="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61"/>
            <p:cNvSpPr/>
            <p:nvPr/>
          </p:nvSpPr>
          <p:spPr>
            <a:xfrm>
              <a:off x="3343500" y="3479475"/>
              <a:ext cx="33175" cy="90425"/>
            </a:xfrm>
            <a:custGeom>
              <a:avLst/>
              <a:gdLst/>
              <a:ahLst/>
              <a:cxnLst/>
              <a:rect l="l" t="t" r="r" b="b"/>
              <a:pathLst>
                <a:path w="1327" h="3617" extrusionOk="0">
                  <a:moveTo>
                    <a:pt x="22" y="0"/>
                  </a:moveTo>
                  <a:cubicBezTo>
                    <a:pt x="343" y="431"/>
                    <a:pt x="686" y="1051"/>
                    <a:pt x="708" y="1781"/>
                  </a:cubicBezTo>
                  <a:cubicBezTo>
                    <a:pt x="719" y="2411"/>
                    <a:pt x="487" y="3030"/>
                    <a:pt x="0" y="3616"/>
                  </a:cubicBezTo>
                  <a:cubicBezTo>
                    <a:pt x="1316" y="2776"/>
                    <a:pt x="1327" y="852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61"/>
            <p:cNvSpPr/>
            <p:nvPr/>
          </p:nvSpPr>
          <p:spPr>
            <a:xfrm>
              <a:off x="3314750" y="3470625"/>
              <a:ext cx="29325" cy="107825"/>
            </a:xfrm>
            <a:custGeom>
              <a:avLst/>
              <a:gdLst/>
              <a:ahLst/>
              <a:cxnLst/>
              <a:rect l="l" t="t" r="r" b="b"/>
              <a:pathLst>
                <a:path w="1173" h="4313" extrusionOk="0">
                  <a:moveTo>
                    <a:pt x="0" y="0"/>
                  </a:moveTo>
                  <a:cubicBezTo>
                    <a:pt x="199" y="553"/>
                    <a:pt x="719" y="2356"/>
                    <a:pt x="22" y="4313"/>
                  </a:cubicBezTo>
                  <a:lnTo>
                    <a:pt x="111" y="4313"/>
                  </a:lnTo>
                  <a:cubicBezTo>
                    <a:pt x="818" y="3627"/>
                    <a:pt x="1172" y="2886"/>
                    <a:pt x="1150" y="2135"/>
                  </a:cubicBezTo>
                  <a:cubicBezTo>
                    <a:pt x="1128" y="1150"/>
                    <a:pt x="498" y="376"/>
                    <a:pt x="144" y="11"/>
                  </a:cubicBezTo>
                  <a:cubicBezTo>
                    <a:pt x="100" y="0"/>
                    <a:pt x="55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61"/>
            <p:cNvSpPr/>
            <p:nvPr/>
          </p:nvSpPr>
          <p:spPr>
            <a:xfrm>
              <a:off x="3267475" y="3472275"/>
              <a:ext cx="34850" cy="104800"/>
            </a:xfrm>
            <a:custGeom>
              <a:avLst/>
              <a:gdLst/>
              <a:ahLst/>
              <a:cxnLst/>
              <a:rect l="l" t="t" r="r" b="b"/>
              <a:pathLst>
                <a:path w="1394" h="4192" extrusionOk="0">
                  <a:moveTo>
                    <a:pt x="1360" y="1"/>
                  </a:moveTo>
                  <a:lnTo>
                    <a:pt x="1360" y="1"/>
                  </a:lnTo>
                  <a:cubicBezTo>
                    <a:pt x="1150" y="56"/>
                    <a:pt x="940" y="144"/>
                    <a:pt x="752" y="266"/>
                  </a:cubicBezTo>
                  <a:cubicBezTo>
                    <a:pt x="420" y="686"/>
                    <a:pt x="44" y="1317"/>
                    <a:pt x="22" y="2069"/>
                  </a:cubicBezTo>
                  <a:cubicBezTo>
                    <a:pt x="0" y="2710"/>
                    <a:pt x="255" y="3340"/>
                    <a:pt x="774" y="3937"/>
                  </a:cubicBezTo>
                  <a:cubicBezTo>
                    <a:pt x="962" y="4059"/>
                    <a:pt x="1172" y="4147"/>
                    <a:pt x="1393" y="4192"/>
                  </a:cubicBezTo>
                  <a:cubicBezTo>
                    <a:pt x="741" y="3517"/>
                    <a:pt x="420" y="2809"/>
                    <a:pt x="443" y="2069"/>
                  </a:cubicBezTo>
                  <a:cubicBezTo>
                    <a:pt x="465" y="1162"/>
                    <a:pt x="995" y="421"/>
                    <a:pt x="1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61"/>
            <p:cNvSpPr/>
            <p:nvPr/>
          </p:nvSpPr>
          <p:spPr>
            <a:xfrm>
              <a:off x="3260550" y="3482225"/>
              <a:ext cx="21050" cy="84900"/>
            </a:xfrm>
            <a:custGeom>
              <a:avLst/>
              <a:gdLst/>
              <a:ahLst/>
              <a:cxnLst/>
              <a:rect l="l" t="t" r="r" b="b"/>
              <a:pathLst>
                <a:path w="842" h="3396" extrusionOk="0">
                  <a:moveTo>
                    <a:pt x="830" y="1"/>
                  </a:moveTo>
                  <a:lnTo>
                    <a:pt x="830" y="1"/>
                  </a:lnTo>
                  <a:cubicBezTo>
                    <a:pt x="310" y="410"/>
                    <a:pt x="1" y="1029"/>
                    <a:pt x="1" y="1693"/>
                  </a:cubicBezTo>
                  <a:cubicBezTo>
                    <a:pt x="1" y="2367"/>
                    <a:pt x="310" y="2986"/>
                    <a:pt x="841" y="3395"/>
                  </a:cubicBezTo>
                  <a:cubicBezTo>
                    <a:pt x="443" y="2909"/>
                    <a:pt x="222" y="2301"/>
                    <a:pt x="222" y="1671"/>
                  </a:cubicBezTo>
                  <a:cubicBezTo>
                    <a:pt x="255" y="1062"/>
                    <a:pt x="465" y="476"/>
                    <a:pt x="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61"/>
            <p:cNvSpPr/>
            <p:nvPr/>
          </p:nvSpPr>
          <p:spPr>
            <a:xfrm>
              <a:off x="3293175" y="3470900"/>
              <a:ext cx="37900" cy="107550"/>
            </a:xfrm>
            <a:custGeom>
              <a:avLst/>
              <a:gdLst/>
              <a:ahLst/>
              <a:cxnLst/>
              <a:rect l="l" t="t" r="r" b="b"/>
              <a:pathLst>
                <a:path w="1516" h="4302" extrusionOk="0">
                  <a:moveTo>
                    <a:pt x="719" y="0"/>
                  </a:moveTo>
                  <a:cubicBezTo>
                    <a:pt x="531" y="520"/>
                    <a:pt x="1" y="2334"/>
                    <a:pt x="697" y="4302"/>
                  </a:cubicBezTo>
                  <a:lnTo>
                    <a:pt x="808" y="4302"/>
                  </a:lnTo>
                  <a:cubicBezTo>
                    <a:pt x="1515" y="2334"/>
                    <a:pt x="974" y="520"/>
                    <a:pt x="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61"/>
            <p:cNvSpPr/>
            <p:nvPr/>
          </p:nvSpPr>
          <p:spPr>
            <a:xfrm>
              <a:off x="3306450" y="3596125"/>
              <a:ext cx="13850" cy="11800"/>
            </a:xfrm>
            <a:custGeom>
              <a:avLst/>
              <a:gdLst/>
              <a:ahLst/>
              <a:cxnLst/>
              <a:rect l="l" t="t" r="r" b="b"/>
              <a:pathLst>
                <a:path w="554" h="472" extrusionOk="0">
                  <a:moveTo>
                    <a:pt x="244" y="1"/>
                  </a:moveTo>
                  <a:cubicBezTo>
                    <a:pt x="111" y="1"/>
                    <a:pt x="0" y="100"/>
                    <a:pt x="0" y="233"/>
                  </a:cubicBezTo>
                  <a:cubicBezTo>
                    <a:pt x="0" y="375"/>
                    <a:pt x="116" y="471"/>
                    <a:pt x="239" y="471"/>
                  </a:cubicBezTo>
                  <a:cubicBezTo>
                    <a:pt x="298" y="471"/>
                    <a:pt x="359" y="449"/>
                    <a:pt x="409" y="399"/>
                  </a:cubicBezTo>
                  <a:cubicBezTo>
                    <a:pt x="553" y="255"/>
                    <a:pt x="454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61"/>
            <p:cNvSpPr/>
            <p:nvPr/>
          </p:nvSpPr>
          <p:spPr>
            <a:xfrm>
              <a:off x="3306725" y="3623700"/>
              <a:ext cx="12450" cy="13650"/>
            </a:xfrm>
            <a:custGeom>
              <a:avLst/>
              <a:gdLst/>
              <a:ahLst/>
              <a:cxnLst/>
              <a:rect l="l" t="t" r="r" b="b"/>
              <a:pathLst>
                <a:path w="498" h="546" extrusionOk="0">
                  <a:moveTo>
                    <a:pt x="266" y="1"/>
                  </a:moveTo>
                  <a:cubicBezTo>
                    <a:pt x="249" y="1"/>
                    <a:pt x="233" y="9"/>
                    <a:pt x="222" y="25"/>
                  </a:cubicBezTo>
                  <a:lnTo>
                    <a:pt x="78" y="258"/>
                  </a:lnTo>
                  <a:cubicBezTo>
                    <a:pt x="0" y="379"/>
                    <a:pt x="100" y="545"/>
                    <a:pt x="244" y="545"/>
                  </a:cubicBezTo>
                  <a:lnTo>
                    <a:pt x="266" y="545"/>
                  </a:lnTo>
                  <a:cubicBezTo>
                    <a:pt x="410" y="545"/>
                    <a:pt x="498" y="390"/>
                    <a:pt x="432" y="269"/>
                  </a:cubicBezTo>
                  <a:lnTo>
                    <a:pt x="310" y="25"/>
                  </a:lnTo>
                  <a:cubicBezTo>
                    <a:pt x="299" y="9"/>
                    <a:pt x="282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61"/>
            <p:cNvSpPr/>
            <p:nvPr/>
          </p:nvSpPr>
          <p:spPr>
            <a:xfrm>
              <a:off x="3300650" y="3456525"/>
              <a:ext cx="24900" cy="11625"/>
            </a:xfrm>
            <a:custGeom>
              <a:avLst/>
              <a:gdLst/>
              <a:ahLst/>
              <a:cxnLst/>
              <a:rect l="l" t="t" r="r" b="b"/>
              <a:pathLst>
                <a:path w="996" h="465" extrusionOk="0">
                  <a:moveTo>
                    <a:pt x="0" y="0"/>
                  </a:moveTo>
                  <a:lnTo>
                    <a:pt x="0" y="465"/>
                  </a:lnTo>
                  <a:lnTo>
                    <a:pt x="995" y="465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61"/>
            <p:cNvSpPr/>
            <p:nvPr/>
          </p:nvSpPr>
          <p:spPr>
            <a:xfrm>
              <a:off x="3313075" y="3580375"/>
              <a:ext cx="25" cy="13575"/>
            </a:xfrm>
            <a:custGeom>
              <a:avLst/>
              <a:gdLst/>
              <a:ahLst/>
              <a:cxnLst/>
              <a:rect l="l" t="t" r="r" b="b"/>
              <a:pathLst>
                <a:path w="1" h="543" extrusionOk="0">
                  <a:moveTo>
                    <a:pt x="1" y="542"/>
                  </a:moveTo>
                  <a:lnTo>
                    <a:pt x="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61"/>
            <p:cNvSpPr/>
            <p:nvPr/>
          </p:nvSpPr>
          <p:spPr>
            <a:xfrm>
              <a:off x="3312250" y="3580375"/>
              <a:ext cx="1675" cy="13575"/>
            </a:xfrm>
            <a:custGeom>
              <a:avLst/>
              <a:gdLst/>
              <a:ahLst/>
              <a:cxnLst/>
              <a:rect l="l" t="t" r="r" b="b"/>
              <a:pathLst>
                <a:path w="67" h="543" extrusionOk="0">
                  <a:moveTo>
                    <a:pt x="1" y="0"/>
                  </a:moveTo>
                  <a:lnTo>
                    <a:pt x="1" y="542"/>
                  </a:lnTo>
                  <a:lnTo>
                    <a:pt x="67" y="54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61"/>
            <p:cNvSpPr/>
            <p:nvPr/>
          </p:nvSpPr>
          <p:spPr>
            <a:xfrm>
              <a:off x="3312250" y="3608850"/>
              <a:ext cx="1675" cy="13550"/>
            </a:xfrm>
            <a:custGeom>
              <a:avLst/>
              <a:gdLst/>
              <a:ahLst/>
              <a:cxnLst/>
              <a:rect l="l" t="t" r="r" b="b"/>
              <a:pathLst>
                <a:path w="67" h="542" extrusionOk="0">
                  <a:moveTo>
                    <a:pt x="1" y="0"/>
                  </a:moveTo>
                  <a:lnTo>
                    <a:pt x="1" y="542"/>
                  </a:lnTo>
                  <a:lnTo>
                    <a:pt x="67" y="54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61"/>
            <p:cNvSpPr/>
            <p:nvPr/>
          </p:nvSpPr>
          <p:spPr>
            <a:xfrm>
              <a:off x="2886800" y="3471175"/>
              <a:ext cx="29050" cy="107000"/>
            </a:xfrm>
            <a:custGeom>
              <a:avLst/>
              <a:gdLst/>
              <a:ahLst/>
              <a:cxnLst/>
              <a:rect l="l" t="t" r="r" b="b"/>
              <a:pathLst>
                <a:path w="1162" h="4280" extrusionOk="0">
                  <a:moveTo>
                    <a:pt x="1" y="1"/>
                  </a:moveTo>
                  <a:cubicBezTo>
                    <a:pt x="200" y="553"/>
                    <a:pt x="698" y="2334"/>
                    <a:pt x="23" y="4280"/>
                  </a:cubicBezTo>
                  <a:cubicBezTo>
                    <a:pt x="67" y="4280"/>
                    <a:pt x="100" y="4269"/>
                    <a:pt x="145" y="4258"/>
                  </a:cubicBezTo>
                  <a:cubicBezTo>
                    <a:pt x="830" y="3583"/>
                    <a:pt x="1162" y="2864"/>
                    <a:pt x="1151" y="2113"/>
                  </a:cubicBezTo>
                  <a:cubicBezTo>
                    <a:pt x="1129" y="1162"/>
                    <a:pt x="532" y="399"/>
                    <a:pt x="178" y="23"/>
                  </a:cubicBezTo>
                  <a:cubicBezTo>
                    <a:pt x="112" y="12"/>
                    <a:pt x="5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61"/>
            <p:cNvSpPr/>
            <p:nvPr/>
          </p:nvSpPr>
          <p:spPr>
            <a:xfrm>
              <a:off x="2882950" y="3406500"/>
              <a:ext cx="25" cy="44250"/>
            </a:xfrm>
            <a:custGeom>
              <a:avLst/>
              <a:gdLst/>
              <a:ahLst/>
              <a:cxnLst/>
              <a:rect l="l" t="t" r="r" b="b"/>
              <a:pathLst>
                <a:path w="1" h="1770" extrusionOk="0">
                  <a:moveTo>
                    <a:pt x="0" y="1769"/>
                  </a:move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61"/>
            <p:cNvSpPr/>
            <p:nvPr/>
          </p:nvSpPr>
          <p:spPr>
            <a:xfrm>
              <a:off x="2881825" y="3406500"/>
              <a:ext cx="1975" cy="44250"/>
            </a:xfrm>
            <a:custGeom>
              <a:avLst/>
              <a:gdLst/>
              <a:ahLst/>
              <a:cxnLst/>
              <a:rect l="l" t="t" r="r" b="b"/>
              <a:pathLst>
                <a:path w="79" h="1770" extrusionOk="0">
                  <a:moveTo>
                    <a:pt x="1" y="0"/>
                  </a:moveTo>
                  <a:lnTo>
                    <a:pt x="1" y="1769"/>
                  </a:lnTo>
                  <a:lnTo>
                    <a:pt x="78" y="176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61"/>
            <p:cNvSpPr/>
            <p:nvPr/>
          </p:nvSpPr>
          <p:spPr>
            <a:xfrm>
              <a:off x="2836500" y="3471175"/>
              <a:ext cx="39275" cy="107000"/>
            </a:xfrm>
            <a:custGeom>
              <a:avLst/>
              <a:gdLst/>
              <a:ahLst/>
              <a:cxnLst/>
              <a:rect l="l" t="t" r="r" b="b"/>
              <a:pathLst>
                <a:path w="1571" h="4280" extrusionOk="0">
                  <a:moveTo>
                    <a:pt x="1537" y="1"/>
                  </a:moveTo>
                  <a:lnTo>
                    <a:pt x="1537" y="1"/>
                  </a:lnTo>
                  <a:cubicBezTo>
                    <a:pt x="1283" y="34"/>
                    <a:pt x="1029" y="111"/>
                    <a:pt x="808" y="233"/>
                  </a:cubicBezTo>
                  <a:cubicBezTo>
                    <a:pt x="454" y="642"/>
                    <a:pt x="34" y="1316"/>
                    <a:pt x="12" y="2113"/>
                  </a:cubicBezTo>
                  <a:cubicBezTo>
                    <a:pt x="0" y="2787"/>
                    <a:pt x="266" y="3439"/>
                    <a:pt x="830" y="4059"/>
                  </a:cubicBezTo>
                  <a:cubicBezTo>
                    <a:pt x="1062" y="4180"/>
                    <a:pt x="1305" y="4247"/>
                    <a:pt x="1571" y="4280"/>
                  </a:cubicBezTo>
                  <a:cubicBezTo>
                    <a:pt x="885" y="3594"/>
                    <a:pt x="542" y="2864"/>
                    <a:pt x="575" y="2113"/>
                  </a:cubicBezTo>
                  <a:cubicBezTo>
                    <a:pt x="598" y="1162"/>
                    <a:pt x="1173" y="399"/>
                    <a:pt x="1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61"/>
            <p:cNvSpPr/>
            <p:nvPr/>
          </p:nvSpPr>
          <p:spPr>
            <a:xfrm>
              <a:off x="2819350" y="3479475"/>
              <a:ext cx="32925" cy="90425"/>
            </a:xfrm>
            <a:custGeom>
              <a:avLst/>
              <a:gdLst/>
              <a:ahLst/>
              <a:cxnLst/>
              <a:rect l="l" t="t" r="r" b="b"/>
              <a:pathLst>
                <a:path w="1317" h="3617" extrusionOk="0">
                  <a:moveTo>
                    <a:pt x="1306" y="0"/>
                  </a:moveTo>
                  <a:cubicBezTo>
                    <a:pt x="1" y="852"/>
                    <a:pt x="1" y="2776"/>
                    <a:pt x="1317" y="3616"/>
                  </a:cubicBezTo>
                  <a:cubicBezTo>
                    <a:pt x="841" y="3030"/>
                    <a:pt x="609" y="2411"/>
                    <a:pt x="620" y="1781"/>
                  </a:cubicBezTo>
                  <a:cubicBezTo>
                    <a:pt x="631" y="1051"/>
                    <a:pt x="985" y="431"/>
                    <a:pt x="13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61"/>
            <p:cNvSpPr/>
            <p:nvPr/>
          </p:nvSpPr>
          <p:spPr>
            <a:xfrm>
              <a:off x="2851975" y="3470625"/>
              <a:ext cx="29325" cy="107825"/>
            </a:xfrm>
            <a:custGeom>
              <a:avLst/>
              <a:gdLst/>
              <a:ahLst/>
              <a:cxnLst/>
              <a:rect l="l" t="t" r="r" b="b"/>
              <a:pathLst>
                <a:path w="1173" h="4313" extrusionOk="0">
                  <a:moveTo>
                    <a:pt x="1173" y="0"/>
                  </a:moveTo>
                  <a:cubicBezTo>
                    <a:pt x="1117" y="0"/>
                    <a:pt x="1073" y="0"/>
                    <a:pt x="1029" y="11"/>
                  </a:cubicBezTo>
                  <a:cubicBezTo>
                    <a:pt x="675" y="376"/>
                    <a:pt x="45" y="1150"/>
                    <a:pt x="23" y="2135"/>
                  </a:cubicBezTo>
                  <a:cubicBezTo>
                    <a:pt x="1" y="2886"/>
                    <a:pt x="355" y="3627"/>
                    <a:pt x="1062" y="4313"/>
                  </a:cubicBezTo>
                  <a:lnTo>
                    <a:pt x="1151" y="4313"/>
                  </a:lnTo>
                  <a:cubicBezTo>
                    <a:pt x="454" y="2356"/>
                    <a:pt x="974" y="553"/>
                    <a:pt x="1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61"/>
            <p:cNvSpPr/>
            <p:nvPr/>
          </p:nvSpPr>
          <p:spPr>
            <a:xfrm>
              <a:off x="2893450" y="3472275"/>
              <a:ext cx="34850" cy="104800"/>
            </a:xfrm>
            <a:custGeom>
              <a:avLst/>
              <a:gdLst/>
              <a:ahLst/>
              <a:cxnLst/>
              <a:rect l="l" t="t" r="r" b="b"/>
              <a:pathLst>
                <a:path w="1394" h="4192" extrusionOk="0">
                  <a:moveTo>
                    <a:pt x="33" y="1"/>
                  </a:moveTo>
                  <a:lnTo>
                    <a:pt x="33" y="1"/>
                  </a:lnTo>
                  <a:cubicBezTo>
                    <a:pt x="398" y="421"/>
                    <a:pt x="940" y="1162"/>
                    <a:pt x="962" y="2069"/>
                  </a:cubicBezTo>
                  <a:cubicBezTo>
                    <a:pt x="973" y="2809"/>
                    <a:pt x="653" y="3517"/>
                    <a:pt x="0" y="4192"/>
                  </a:cubicBezTo>
                  <a:cubicBezTo>
                    <a:pt x="221" y="4147"/>
                    <a:pt x="432" y="4059"/>
                    <a:pt x="631" y="3937"/>
                  </a:cubicBezTo>
                  <a:cubicBezTo>
                    <a:pt x="1139" y="3340"/>
                    <a:pt x="1394" y="2710"/>
                    <a:pt x="1383" y="2069"/>
                  </a:cubicBezTo>
                  <a:cubicBezTo>
                    <a:pt x="1360" y="1317"/>
                    <a:pt x="984" y="686"/>
                    <a:pt x="653" y="266"/>
                  </a:cubicBezTo>
                  <a:cubicBezTo>
                    <a:pt x="454" y="144"/>
                    <a:pt x="255" y="56"/>
                    <a:pt x="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61"/>
            <p:cNvSpPr/>
            <p:nvPr/>
          </p:nvSpPr>
          <p:spPr>
            <a:xfrm>
              <a:off x="2914450" y="3482225"/>
              <a:ext cx="20775" cy="84900"/>
            </a:xfrm>
            <a:custGeom>
              <a:avLst/>
              <a:gdLst/>
              <a:ahLst/>
              <a:cxnLst/>
              <a:rect l="l" t="t" r="r" b="b"/>
              <a:pathLst>
                <a:path w="831" h="3396" extrusionOk="0">
                  <a:moveTo>
                    <a:pt x="1" y="1"/>
                  </a:moveTo>
                  <a:lnTo>
                    <a:pt x="1" y="1"/>
                  </a:lnTo>
                  <a:cubicBezTo>
                    <a:pt x="366" y="476"/>
                    <a:pt x="587" y="1062"/>
                    <a:pt x="620" y="1671"/>
                  </a:cubicBezTo>
                  <a:cubicBezTo>
                    <a:pt x="620" y="2301"/>
                    <a:pt x="399" y="2909"/>
                    <a:pt x="1" y="3395"/>
                  </a:cubicBezTo>
                  <a:cubicBezTo>
                    <a:pt x="520" y="2986"/>
                    <a:pt x="830" y="2367"/>
                    <a:pt x="830" y="1693"/>
                  </a:cubicBezTo>
                  <a:cubicBezTo>
                    <a:pt x="830" y="1029"/>
                    <a:pt x="531" y="41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61"/>
            <p:cNvSpPr/>
            <p:nvPr/>
          </p:nvSpPr>
          <p:spPr>
            <a:xfrm>
              <a:off x="2864975" y="3470900"/>
              <a:ext cx="37900" cy="107550"/>
            </a:xfrm>
            <a:custGeom>
              <a:avLst/>
              <a:gdLst/>
              <a:ahLst/>
              <a:cxnLst/>
              <a:rect l="l" t="t" r="r" b="b"/>
              <a:pathLst>
                <a:path w="1516" h="4302" extrusionOk="0">
                  <a:moveTo>
                    <a:pt x="719" y="0"/>
                  </a:moveTo>
                  <a:cubicBezTo>
                    <a:pt x="542" y="520"/>
                    <a:pt x="0" y="2334"/>
                    <a:pt x="697" y="4302"/>
                  </a:cubicBezTo>
                  <a:lnTo>
                    <a:pt x="819" y="4302"/>
                  </a:lnTo>
                  <a:cubicBezTo>
                    <a:pt x="1515" y="2334"/>
                    <a:pt x="985" y="520"/>
                    <a:pt x="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61"/>
            <p:cNvSpPr/>
            <p:nvPr/>
          </p:nvSpPr>
          <p:spPr>
            <a:xfrm>
              <a:off x="2877400" y="3596125"/>
              <a:ext cx="11925" cy="11625"/>
            </a:xfrm>
            <a:custGeom>
              <a:avLst/>
              <a:gdLst/>
              <a:ahLst/>
              <a:cxnLst/>
              <a:rect l="l" t="t" r="r" b="b"/>
              <a:pathLst>
                <a:path w="477" h="465" extrusionOk="0">
                  <a:moveTo>
                    <a:pt x="244" y="1"/>
                  </a:moveTo>
                  <a:cubicBezTo>
                    <a:pt x="112" y="1"/>
                    <a:pt x="1" y="100"/>
                    <a:pt x="1" y="233"/>
                  </a:cubicBezTo>
                  <a:cubicBezTo>
                    <a:pt x="1" y="365"/>
                    <a:pt x="112" y="465"/>
                    <a:pt x="244" y="465"/>
                  </a:cubicBezTo>
                  <a:cubicBezTo>
                    <a:pt x="377" y="465"/>
                    <a:pt x="476" y="365"/>
                    <a:pt x="476" y="233"/>
                  </a:cubicBezTo>
                  <a:cubicBezTo>
                    <a:pt x="476" y="100"/>
                    <a:pt x="377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61"/>
            <p:cNvSpPr/>
            <p:nvPr/>
          </p:nvSpPr>
          <p:spPr>
            <a:xfrm>
              <a:off x="2876575" y="3623700"/>
              <a:ext cx="12475" cy="13650"/>
            </a:xfrm>
            <a:custGeom>
              <a:avLst/>
              <a:gdLst/>
              <a:ahLst/>
              <a:cxnLst/>
              <a:rect l="l" t="t" r="r" b="b"/>
              <a:pathLst>
                <a:path w="499" h="546" extrusionOk="0">
                  <a:moveTo>
                    <a:pt x="243" y="1"/>
                  </a:moveTo>
                  <a:cubicBezTo>
                    <a:pt x="227" y="1"/>
                    <a:pt x="211" y="9"/>
                    <a:pt x="200" y="25"/>
                  </a:cubicBezTo>
                  <a:lnTo>
                    <a:pt x="78" y="269"/>
                  </a:lnTo>
                  <a:cubicBezTo>
                    <a:pt x="1" y="390"/>
                    <a:pt x="89" y="545"/>
                    <a:pt x="233" y="545"/>
                  </a:cubicBezTo>
                  <a:lnTo>
                    <a:pt x="266" y="545"/>
                  </a:lnTo>
                  <a:cubicBezTo>
                    <a:pt x="410" y="545"/>
                    <a:pt x="498" y="379"/>
                    <a:pt x="421" y="258"/>
                  </a:cubicBezTo>
                  <a:lnTo>
                    <a:pt x="277" y="25"/>
                  </a:lnTo>
                  <a:cubicBezTo>
                    <a:pt x="272" y="9"/>
                    <a:pt x="258" y="1"/>
                    <a:pt x="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61"/>
            <p:cNvSpPr/>
            <p:nvPr/>
          </p:nvSpPr>
          <p:spPr>
            <a:xfrm>
              <a:off x="2870500" y="3456525"/>
              <a:ext cx="24900" cy="11625"/>
            </a:xfrm>
            <a:custGeom>
              <a:avLst/>
              <a:gdLst/>
              <a:ahLst/>
              <a:cxnLst/>
              <a:rect l="l" t="t" r="r" b="b"/>
              <a:pathLst>
                <a:path w="996" h="465" extrusionOk="0">
                  <a:moveTo>
                    <a:pt x="1" y="0"/>
                  </a:moveTo>
                  <a:lnTo>
                    <a:pt x="1" y="465"/>
                  </a:lnTo>
                  <a:lnTo>
                    <a:pt x="996" y="465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61"/>
            <p:cNvSpPr/>
            <p:nvPr/>
          </p:nvSpPr>
          <p:spPr>
            <a:xfrm>
              <a:off x="2882950" y="3580375"/>
              <a:ext cx="25" cy="13575"/>
            </a:xfrm>
            <a:custGeom>
              <a:avLst/>
              <a:gdLst/>
              <a:ahLst/>
              <a:cxnLst/>
              <a:rect l="l" t="t" r="r" b="b"/>
              <a:pathLst>
                <a:path w="1" h="543" extrusionOk="0">
                  <a:moveTo>
                    <a:pt x="0" y="542"/>
                  </a:move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61"/>
            <p:cNvSpPr/>
            <p:nvPr/>
          </p:nvSpPr>
          <p:spPr>
            <a:xfrm>
              <a:off x="2881825" y="3580375"/>
              <a:ext cx="1975" cy="13575"/>
            </a:xfrm>
            <a:custGeom>
              <a:avLst/>
              <a:gdLst/>
              <a:ahLst/>
              <a:cxnLst/>
              <a:rect l="l" t="t" r="r" b="b"/>
              <a:pathLst>
                <a:path w="79" h="543" extrusionOk="0">
                  <a:moveTo>
                    <a:pt x="1" y="0"/>
                  </a:moveTo>
                  <a:lnTo>
                    <a:pt x="1" y="542"/>
                  </a:lnTo>
                  <a:lnTo>
                    <a:pt x="78" y="54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61"/>
            <p:cNvSpPr/>
            <p:nvPr/>
          </p:nvSpPr>
          <p:spPr>
            <a:xfrm>
              <a:off x="2881825" y="3608850"/>
              <a:ext cx="1975" cy="13550"/>
            </a:xfrm>
            <a:custGeom>
              <a:avLst/>
              <a:gdLst/>
              <a:ahLst/>
              <a:cxnLst/>
              <a:rect l="l" t="t" r="r" b="b"/>
              <a:pathLst>
                <a:path w="79" h="542" extrusionOk="0">
                  <a:moveTo>
                    <a:pt x="1" y="0"/>
                  </a:moveTo>
                  <a:lnTo>
                    <a:pt x="1" y="542"/>
                  </a:lnTo>
                  <a:lnTo>
                    <a:pt x="78" y="54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61"/>
            <p:cNvSpPr/>
            <p:nvPr/>
          </p:nvSpPr>
          <p:spPr>
            <a:xfrm>
              <a:off x="2950125" y="3839675"/>
              <a:ext cx="301875" cy="38175"/>
            </a:xfrm>
            <a:custGeom>
              <a:avLst/>
              <a:gdLst/>
              <a:ahLst/>
              <a:cxnLst/>
              <a:rect l="l" t="t" r="r" b="b"/>
              <a:pathLst>
                <a:path w="12075" h="1527" extrusionOk="0">
                  <a:moveTo>
                    <a:pt x="0" y="0"/>
                  </a:moveTo>
                  <a:lnTo>
                    <a:pt x="0" y="1526"/>
                  </a:lnTo>
                  <a:lnTo>
                    <a:pt x="12075" y="1526"/>
                  </a:lnTo>
                  <a:lnTo>
                    <a:pt x="120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5" name="Text Box 11"/>
          <p:cNvSpPr txBox="1">
            <a:spLocks noChangeArrowheads="1"/>
          </p:cNvSpPr>
          <p:nvPr/>
        </p:nvSpPr>
        <p:spPr bwMode="auto">
          <a:xfrm>
            <a:off x="4603955" y="1991395"/>
            <a:ext cx="7416824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530225" algn="l"/>
              </a:tabLst>
            </a:pP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 Learn the new words by heart.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530225" algn="l"/>
              </a:tabLst>
            </a:pP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 Practice the dialogue again.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265113" algn="l"/>
              </a:tabLst>
            </a:pPr>
            <a:r>
              <a:rPr lang="en-US" sz="3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	Do exercises B1,2, 3 in workbook (page 12, 13).</a:t>
            </a:r>
          </a:p>
          <a:p>
            <a:pPr marL="265113" indent="-265113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3200" b="1" dirty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- Prepare for Unit 8: </a:t>
            </a: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A closer look 1.</a:t>
            </a:r>
            <a:endParaRPr lang="en-US" sz="3200" b="1" dirty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42"/>
          <p:cNvGrpSpPr/>
          <p:nvPr/>
        </p:nvGrpSpPr>
        <p:grpSpPr>
          <a:xfrm>
            <a:off x="5936934" y="720000"/>
            <a:ext cx="8434124" cy="6138200"/>
            <a:chOff x="4452700" y="540000"/>
            <a:chExt cx="6325593" cy="4603650"/>
          </a:xfrm>
        </p:grpSpPr>
        <p:sp>
          <p:nvSpPr>
            <p:cNvPr id="759" name="Google Shape;759;p42"/>
            <p:cNvSpPr/>
            <p:nvPr/>
          </p:nvSpPr>
          <p:spPr>
            <a:xfrm>
              <a:off x="4452700" y="540000"/>
              <a:ext cx="6325593" cy="3904371"/>
            </a:xfrm>
            <a:custGeom>
              <a:avLst/>
              <a:gdLst/>
              <a:ahLst/>
              <a:cxnLst/>
              <a:rect l="l" t="t" r="r" b="b"/>
              <a:pathLst>
                <a:path w="23918" h="14763" extrusionOk="0">
                  <a:moveTo>
                    <a:pt x="11991" y="0"/>
                  </a:moveTo>
                  <a:lnTo>
                    <a:pt x="1370" y="3388"/>
                  </a:lnTo>
                  <a:lnTo>
                    <a:pt x="1388" y="3388"/>
                  </a:lnTo>
                  <a:lnTo>
                    <a:pt x="1360" y="3396"/>
                  </a:lnTo>
                  <a:lnTo>
                    <a:pt x="877" y="3396"/>
                  </a:lnTo>
                  <a:lnTo>
                    <a:pt x="877" y="3877"/>
                  </a:lnTo>
                  <a:lnTo>
                    <a:pt x="22996" y="3877"/>
                  </a:lnTo>
                  <a:lnTo>
                    <a:pt x="22996" y="3396"/>
                  </a:lnTo>
                  <a:lnTo>
                    <a:pt x="22586" y="3396"/>
                  </a:lnTo>
                  <a:lnTo>
                    <a:pt x="13758" y="1887"/>
                  </a:lnTo>
                  <a:lnTo>
                    <a:pt x="12743" y="968"/>
                  </a:lnTo>
                  <a:lnTo>
                    <a:pt x="11991" y="968"/>
                  </a:lnTo>
                  <a:lnTo>
                    <a:pt x="11991" y="0"/>
                  </a:lnTo>
                  <a:close/>
                  <a:moveTo>
                    <a:pt x="1261" y="4104"/>
                  </a:moveTo>
                  <a:lnTo>
                    <a:pt x="1261" y="5522"/>
                  </a:lnTo>
                  <a:lnTo>
                    <a:pt x="22616" y="5522"/>
                  </a:lnTo>
                  <a:lnTo>
                    <a:pt x="22616" y="4104"/>
                  </a:lnTo>
                  <a:lnTo>
                    <a:pt x="21999" y="4104"/>
                  </a:lnTo>
                  <a:lnTo>
                    <a:pt x="21999" y="4861"/>
                  </a:lnTo>
                  <a:lnTo>
                    <a:pt x="21591" y="4861"/>
                  </a:lnTo>
                  <a:lnTo>
                    <a:pt x="21591" y="4104"/>
                  </a:lnTo>
                  <a:lnTo>
                    <a:pt x="19156" y="4104"/>
                  </a:lnTo>
                  <a:lnTo>
                    <a:pt x="19156" y="4861"/>
                  </a:lnTo>
                  <a:lnTo>
                    <a:pt x="18745" y="4861"/>
                  </a:lnTo>
                  <a:lnTo>
                    <a:pt x="18745" y="4104"/>
                  </a:lnTo>
                  <a:lnTo>
                    <a:pt x="16378" y="4104"/>
                  </a:lnTo>
                  <a:lnTo>
                    <a:pt x="16378" y="4861"/>
                  </a:lnTo>
                  <a:lnTo>
                    <a:pt x="15968" y="4861"/>
                  </a:lnTo>
                  <a:lnTo>
                    <a:pt x="15968" y="4104"/>
                  </a:lnTo>
                  <a:lnTo>
                    <a:pt x="13533" y="4104"/>
                  </a:lnTo>
                  <a:lnTo>
                    <a:pt x="13533" y="4861"/>
                  </a:lnTo>
                  <a:lnTo>
                    <a:pt x="13125" y="4861"/>
                  </a:lnTo>
                  <a:lnTo>
                    <a:pt x="13125" y="4104"/>
                  </a:lnTo>
                  <a:lnTo>
                    <a:pt x="10687" y="4104"/>
                  </a:lnTo>
                  <a:lnTo>
                    <a:pt x="10687" y="4861"/>
                  </a:lnTo>
                  <a:lnTo>
                    <a:pt x="10279" y="4861"/>
                  </a:lnTo>
                  <a:lnTo>
                    <a:pt x="10279" y="4104"/>
                  </a:lnTo>
                  <a:lnTo>
                    <a:pt x="7912" y="4104"/>
                  </a:lnTo>
                  <a:lnTo>
                    <a:pt x="7912" y="4861"/>
                  </a:lnTo>
                  <a:lnTo>
                    <a:pt x="7502" y="4861"/>
                  </a:lnTo>
                  <a:lnTo>
                    <a:pt x="7502" y="4104"/>
                  </a:lnTo>
                  <a:lnTo>
                    <a:pt x="5067" y="4104"/>
                  </a:lnTo>
                  <a:lnTo>
                    <a:pt x="5067" y="4861"/>
                  </a:lnTo>
                  <a:lnTo>
                    <a:pt x="4656" y="4861"/>
                  </a:lnTo>
                  <a:lnTo>
                    <a:pt x="4656" y="4104"/>
                  </a:lnTo>
                  <a:lnTo>
                    <a:pt x="2221" y="4104"/>
                  </a:lnTo>
                  <a:lnTo>
                    <a:pt x="2221" y="4861"/>
                  </a:lnTo>
                  <a:lnTo>
                    <a:pt x="1811" y="4861"/>
                  </a:lnTo>
                  <a:lnTo>
                    <a:pt x="1811" y="4104"/>
                  </a:lnTo>
                  <a:close/>
                  <a:moveTo>
                    <a:pt x="1816" y="6472"/>
                  </a:moveTo>
                  <a:lnTo>
                    <a:pt x="1816" y="13163"/>
                  </a:lnTo>
                  <a:lnTo>
                    <a:pt x="1720" y="13163"/>
                  </a:lnTo>
                  <a:lnTo>
                    <a:pt x="1720" y="6472"/>
                  </a:lnTo>
                  <a:close/>
                  <a:moveTo>
                    <a:pt x="2120" y="6472"/>
                  </a:moveTo>
                  <a:lnTo>
                    <a:pt x="2120" y="13163"/>
                  </a:lnTo>
                  <a:lnTo>
                    <a:pt x="2026" y="13163"/>
                  </a:lnTo>
                  <a:lnTo>
                    <a:pt x="2026" y="6472"/>
                  </a:lnTo>
                  <a:close/>
                  <a:moveTo>
                    <a:pt x="2388" y="6472"/>
                  </a:moveTo>
                  <a:lnTo>
                    <a:pt x="2388" y="13163"/>
                  </a:lnTo>
                  <a:lnTo>
                    <a:pt x="2292" y="13163"/>
                  </a:lnTo>
                  <a:lnTo>
                    <a:pt x="2292" y="6472"/>
                  </a:lnTo>
                  <a:close/>
                  <a:moveTo>
                    <a:pt x="4636" y="6472"/>
                  </a:moveTo>
                  <a:lnTo>
                    <a:pt x="4636" y="13163"/>
                  </a:lnTo>
                  <a:lnTo>
                    <a:pt x="4537" y="13163"/>
                  </a:lnTo>
                  <a:lnTo>
                    <a:pt x="4537" y="6472"/>
                  </a:lnTo>
                  <a:close/>
                  <a:moveTo>
                    <a:pt x="4940" y="6472"/>
                  </a:moveTo>
                  <a:lnTo>
                    <a:pt x="4940" y="13163"/>
                  </a:lnTo>
                  <a:lnTo>
                    <a:pt x="4844" y="13163"/>
                  </a:lnTo>
                  <a:lnTo>
                    <a:pt x="4844" y="6472"/>
                  </a:lnTo>
                  <a:close/>
                  <a:moveTo>
                    <a:pt x="5206" y="6472"/>
                  </a:moveTo>
                  <a:lnTo>
                    <a:pt x="5206" y="13163"/>
                  </a:lnTo>
                  <a:lnTo>
                    <a:pt x="5110" y="13163"/>
                  </a:lnTo>
                  <a:lnTo>
                    <a:pt x="5110" y="6472"/>
                  </a:lnTo>
                  <a:close/>
                  <a:moveTo>
                    <a:pt x="7451" y="6472"/>
                  </a:moveTo>
                  <a:lnTo>
                    <a:pt x="7451" y="13163"/>
                  </a:lnTo>
                  <a:lnTo>
                    <a:pt x="7355" y="13163"/>
                  </a:lnTo>
                  <a:lnTo>
                    <a:pt x="7355" y="6472"/>
                  </a:lnTo>
                  <a:close/>
                  <a:moveTo>
                    <a:pt x="7758" y="6472"/>
                  </a:moveTo>
                  <a:lnTo>
                    <a:pt x="7758" y="13163"/>
                  </a:lnTo>
                  <a:lnTo>
                    <a:pt x="7662" y="13163"/>
                  </a:lnTo>
                  <a:lnTo>
                    <a:pt x="7662" y="6472"/>
                  </a:lnTo>
                  <a:close/>
                  <a:moveTo>
                    <a:pt x="8024" y="6472"/>
                  </a:moveTo>
                  <a:lnTo>
                    <a:pt x="8024" y="13163"/>
                  </a:lnTo>
                  <a:lnTo>
                    <a:pt x="7927" y="13163"/>
                  </a:lnTo>
                  <a:lnTo>
                    <a:pt x="7927" y="6472"/>
                  </a:lnTo>
                  <a:close/>
                  <a:moveTo>
                    <a:pt x="10269" y="6472"/>
                  </a:moveTo>
                  <a:lnTo>
                    <a:pt x="10269" y="13163"/>
                  </a:lnTo>
                  <a:lnTo>
                    <a:pt x="10173" y="13163"/>
                  </a:lnTo>
                  <a:lnTo>
                    <a:pt x="10173" y="6472"/>
                  </a:lnTo>
                  <a:close/>
                  <a:moveTo>
                    <a:pt x="10573" y="6472"/>
                  </a:moveTo>
                  <a:lnTo>
                    <a:pt x="10573" y="13163"/>
                  </a:lnTo>
                  <a:lnTo>
                    <a:pt x="10477" y="13163"/>
                  </a:lnTo>
                  <a:lnTo>
                    <a:pt x="10477" y="6472"/>
                  </a:lnTo>
                  <a:close/>
                  <a:moveTo>
                    <a:pt x="10839" y="6472"/>
                  </a:moveTo>
                  <a:lnTo>
                    <a:pt x="10839" y="13163"/>
                  </a:lnTo>
                  <a:lnTo>
                    <a:pt x="10743" y="13163"/>
                  </a:lnTo>
                  <a:lnTo>
                    <a:pt x="10743" y="6472"/>
                  </a:lnTo>
                  <a:close/>
                  <a:moveTo>
                    <a:pt x="13087" y="6472"/>
                  </a:moveTo>
                  <a:lnTo>
                    <a:pt x="13087" y="13163"/>
                  </a:lnTo>
                  <a:lnTo>
                    <a:pt x="12991" y="13163"/>
                  </a:lnTo>
                  <a:lnTo>
                    <a:pt x="12991" y="6472"/>
                  </a:lnTo>
                  <a:close/>
                  <a:moveTo>
                    <a:pt x="13391" y="6472"/>
                  </a:moveTo>
                  <a:lnTo>
                    <a:pt x="13391" y="13163"/>
                  </a:lnTo>
                  <a:lnTo>
                    <a:pt x="13295" y="13163"/>
                  </a:lnTo>
                  <a:lnTo>
                    <a:pt x="13295" y="6472"/>
                  </a:lnTo>
                  <a:close/>
                  <a:moveTo>
                    <a:pt x="13659" y="6472"/>
                  </a:moveTo>
                  <a:lnTo>
                    <a:pt x="13659" y="13163"/>
                  </a:lnTo>
                  <a:lnTo>
                    <a:pt x="13560" y="13163"/>
                  </a:lnTo>
                  <a:lnTo>
                    <a:pt x="13560" y="6472"/>
                  </a:lnTo>
                  <a:close/>
                  <a:moveTo>
                    <a:pt x="15902" y="6472"/>
                  </a:moveTo>
                  <a:lnTo>
                    <a:pt x="15902" y="13163"/>
                  </a:lnTo>
                  <a:lnTo>
                    <a:pt x="15806" y="13163"/>
                  </a:lnTo>
                  <a:lnTo>
                    <a:pt x="15806" y="6472"/>
                  </a:lnTo>
                  <a:close/>
                  <a:moveTo>
                    <a:pt x="16209" y="6472"/>
                  </a:moveTo>
                  <a:lnTo>
                    <a:pt x="16209" y="13163"/>
                  </a:lnTo>
                  <a:lnTo>
                    <a:pt x="16110" y="13163"/>
                  </a:lnTo>
                  <a:lnTo>
                    <a:pt x="16110" y="6472"/>
                  </a:lnTo>
                  <a:close/>
                  <a:moveTo>
                    <a:pt x="16474" y="6472"/>
                  </a:moveTo>
                  <a:lnTo>
                    <a:pt x="16474" y="13163"/>
                  </a:lnTo>
                  <a:lnTo>
                    <a:pt x="16378" y="13163"/>
                  </a:lnTo>
                  <a:lnTo>
                    <a:pt x="16378" y="6472"/>
                  </a:lnTo>
                  <a:close/>
                  <a:moveTo>
                    <a:pt x="18720" y="6472"/>
                  </a:moveTo>
                  <a:lnTo>
                    <a:pt x="18720" y="13163"/>
                  </a:lnTo>
                  <a:lnTo>
                    <a:pt x="18624" y="13163"/>
                  </a:lnTo>
                  <a:lnTo>
                    <a:pt x="18624" y="6472"/>
                  </a:lnTo>
                  <a:close/>
                  <a:moveTo>
                    <a:pt x="19024" y="6472"/>
                  </a:moveTo>
                  <a:lnTo>
                    <a:pt x="19024" y="13163"/>
                  </a:lnTo>
                  <a:lnTo>
                    <a:pt x="18928" y="13163"/>
                  </a:lnTo>
                  <a:lnTo>
                    <a:pt x="18928" y="6472"/>
                  </a:lnTo>
                  <a:close/>
                  <a:moveTo>
                    <a:pt x="19292" y="6472"/>
                  </a:moveTo>
                  <a:lnTo>
                    <a:pt x="19292" y="13163"/>
                  </a:lnTo>
                  <a:lnTo>
                    <a:pt x="19194" y="13163"/>
                  </a:lnTo>
                  <a:lnTo>
                    <a:pt x="19194" y="6472"/>
                  </a:lnTo>
                  <a:close/>
                  <a:moveTo>
                    <a:pt x="21540" y="6472"/>
                  </a:moveTo>
                  <a:lnTo>
                    <a:pt x="21540" y="13163"/>
                  </a:lnTo>
                  <a:lnTo>
                    <a:pt x="21442" y="13163"/>
                  </a:lnTo>
                  <a:lnTo>
                    <a:pt x="21442" y="6472"/>
                  </a:lnTo>
                  <a:close/>
                  <a:moveTo>
                    <a:pt x="21842" y="6472"/>
                  </a:moveTo>
                  <a:lnTo>
                    <a:pt x="21842" y="13163"/>
                  </a:lnTo>
                  <a:lnTo>
                    <a:pt x="21745" y="13163"/>
                  </a:lnTo>
                  <a:lnTo>
                    <a:pt x="21745" y="6472"/>
                  </a:lnTo>
                  <a:close/>
                  <a:moveTo>
                    <a:pt x="22110" y="6472"/>
                  </a:moveTo>
                  <a:lnTo>
                    <a:pt x="22110" y="13163"/>
                  </a:lnTo>
                  <a:lnTo>
                    <a:pt x="22011" y="13163"/>
                  </a:lnTo>
                  <a:lnTo>
                    <a:pt x="22011" y="6472"/>
                  </a:lnTo>
                  <a:close/>
                  <a:moveTo>
                    <a:pt x="4077" y="5788"/>
                  </a:moveTo>
                  <a:lnTo>
                    <a:pt x="4077" y="6074"/>
                  </a:lnTo>
                  <a:lnTo>
                    <a:pt x="4353" y="6279"/>
                  </a:lnTo>
                  <a:lnTo>
                    <a:pt x="4244" y="13289"/>
                  </a:lnTo>
                  <a:lnTo>
                    <a:pt x="4077" y="13378"/>
                  </a:lnTo>
                  <a:lnTo>
                    <a:pt x="4077" y="13659"/>
                  </a:lnTo>
                  <a:lnTo>
                    <a:pt x="2887" y="13659"/>
                  </a:lnTo>
                  <a:lnTo>
                    <a:pt x="2887" y="13378"/>
                  </a:lnTo>
                  <a:lnTo>
                    <a:pt x="2717" y="13289"/>
                  </a:lnTo>
                  <a:lnTo>
                    <a:pt x="2608" y="6282"/>
                  </a:lnTo>
                  <a:lnTo>
                    <a:pt x="2861" y="6087"/>
                  </a:lnTo>
                  <a:lnTo>
                    <a:pt x="2879" y="6074"/>
                  </a:lnTo>
                  <a:lnTo>
                    <a:pt x="2884" y="6074"/>
                  </a:lnTo>
                  <a:lnTo>
                    <a:pt x="2884" y="5791"/>
                  </a:lnTo>
                  <a:lnTo>
                    <a:pt x="1261" y="5791"/>
                  </a:lnTo>
                  <a:lnTo>
                    <a:pt x="1261" y="6074"/>
                  </a:lnTo>
                  <a:lnTo>
                    <a:pt x="1535" y="6279"/>
                  </a:lnTo>
                  <a:lnTo>
                    <a:pt x="1426" y="13289"/>
                  </a:lnTo>
                  <a:lnTo>
                    <a:pt x="1261" y="13381"/>
                  </a:lnTo>
                  <a:lnTo>
                    <a:pt x="1261" y="13662"/>
                  </a:lnTo>
                  <a:lnTo>
                    <a:pt x="907" y="13662"/>
                  </a:lnTo>
                  <a:lnTo>
                    <a:pt x="907" y="13960"/>
                  </a:lnTo>
                  <a:lnTo>
                    <a:pt x="23009" y="13960"/>
                  </a:lnTo>
                  <a:lnTo>
                    <a:pt x="23009" y="13662"/>
                  </a:lnTo>
                  <a:lnTo>
                    <a:pt x="22606" y="13662"/>
                  </a:lnTo>
                  <a:lnTo>
                    <a:pt x="22606" y="13381"/>
                  </a:lnTo>
                  <a:lnTo>
                    <a:pt x="22437" y="13292"/>
                  </a:lnTo>
                  <a:lnTo>
                    <a:pt x="22328" y="6282"/>
                  </a:lnTo>
                  <a:lnTo>
                    <a:pt x="22601" y="6074"/>
                  </a:lnTo>
                  <a:lnTo>
                    <a:pt x="22609" y="6074"/>
                  </a:lnTo>
                  <a:lnTo>
                    <a:pt x="22609" y="5791"/>
                  </a:lnTo>
                  <a:lnTo>
                    <a:pt x="20981" y="5791"/>
                  </a:lnTo>
                  <a:lnTo>
                    <a:pt x="20981" y="6074"/>
                  </a:lnTo>
                  <a:lnTo>
                    <a:pt x="21257" y="6279"/>
                  </a:lnTo>
                  <a:lnTo>
                    <a:pt x="21151" y="13289"/>
                  </a:lnTo>
                  <a:lnTo>
                    <a:pt x="21148" y="13289"/>
                  </a:lnTo>
                  <a:lnTo>
                    <a:pt x="20983" y="13381"/>
                  </a:lnTo>
                  <a:lnTo>
                    <a:pt x="20983" y="13662"/>
                  </a:lnTo>
                  <a:lnTo>
                    <a:pt x="19791" y="13662"/>
                  </a:lnTo>
                  <a:lnTo>
                    <a:pt x="19791" y="13381"/>
                  </a:lnTo>
                  <a:lnTo>
                    <a:pt x="19621" y="13292"/>
                  </a:lnTo>
                  <a:lnTo>
                    <a:pt x="19513" y="6282"/>
                  </a:lnTo>
                  <a:lnTo>
                    <a:pt x="19786" y="6074"/>
                  </a:lnTo>
                  <a:lnTo>
                    <a:pt x="19791" y="6074"/>
                  </a:lnTo>
                  <a:lnTo>
                    <a:pt x="19791" y="5791"/>
                  </a:lnTo>
                  <a:lnTo>
                    <a:pt x="18166" y="5791"/>
                  </a:lnTo>
                  <a:lnTo>
                    <a:pt x="18166" y="6074"/>
                  </a:lnTo>
                  <a:lnTo>
                    <a:pt x="18442" y="6279"/>
                  </a:lnTo>
                  <a:lnTo>
                    <a:pt x="18333" y="13289"/>
                  </a:lnTo>
                  <a:lnTo>
                    <a:pt x="18330" y="13289"/>
                  </a:lnTo>
                  <a:lnTo>
                    <a:pt x="18166" y="13381"/>
                  </a:lnTo>
                  <a:lnTo>
                    <a:pt x="18166" y="13662"/>
                  </a:lnTo>
                  <a:lnTo>
                    <a:pt x="16976" y="13662"/>
                  </a:lnTo>
                  <a:lnTo>
                    <a:pt x="16976" y="13381"/>
                  </a:lnTo>
                  <a:lnTo>
                    <a:pt x="16806" y="13292"/>
                  </a:lnTo>
                  <a:lnTo>
                    <a:pt x="16697" y="6282"/>
                  </a:lnTo>
                  <a:lnTo>
                    <a:pt x="16950" y="6089"/>
                  </a:lnTo>
                  <a:lnTo>
                    <a:pt x="16971" y="6074"/>
                  </a:lnTo>
                  <a:lnTo>
                    <a:pt x="16976" y="6074"/>
                  </a:lnTo>
                  <a:lnTo>
                    <a:pt x="16976" y="5791"/>
                  </a:lnTo>
                  <a:lnTo>
                    <a:pt x="15345" y="5791"/>
                  </a:lnTo>
                  <a:lnTo>
                    <a:pt x="15345" y="6074"/>
                  </a:lnTo>
                  <a:lnTo>
                    <a:pt x="15619" y="6279"/>
                  </a:lnTo>
                  <a:lnTo>
                    <a:pt x="15523" y="12687"/>
                  </a:lnTo>
                  <a:lnTo>
                    <a:pt x="15512" y="13287"/>
                  </a:lnTo>
                  <a:lnTo>
                    <a:pt x="15510" y="13287"/>
                  </a:lnTo>
                  <a:lnTo>
                    <a:pt x="15345" y="13378"/>
                  </a:lnTo>
                  <a:lnTo>
                    <a:pt x="15345" y="13659"/>
                  </a:lnTo>
                  <a:lnTo>
                    <a:pt x="14153" y="13659"/>
                  </a:lnTo>
                  <a:lnTo>
                    <a:pt x="14153" y="13378"/>
                  </a:lnTo>
                  <a:lnTo>
                    <a:pt x="13983" y="13289"/>
                  </a:lnTo>
                  <a:lnTo>
                    <a:pt x="13955" y="11426"/>
                  </a:lnTo>
                  <a:lnTo>
                    <a:pt x="13874" y="6279"/>
                  </a:lnTo>
                  <a:lnTo>
                    <a:pt x="14150" y="6074"/>
                  </a:lnTo>
                  <a:lnTo>
                    <a:pt x="14153" y="6074"/>
                  </a:lnTo>
                  <a:lnTo>
                    <a:pt x="14153" y="5788"/>
                  </a:lnTo>
                  <a:lnTo>
                    <a:pt x="12530" y="5788"/>
                  </a:lnTo>
                  <a:lnTo>
                    <a:pt x="12530" y="6074"/>
                  </a:lnTo>
                  <a:lnTo>
                    <a:pt x="12803" y="6277"/>
                  </a:lnTo>
                  <a:lnTo>
                    <a:pt x="12700" y="13036"/>
                  </a:lnTo>
                  <a:lnTo>
                    <a:pt x="12697" y="13287"/>
                  </a:lnTo>
                  <a:lnTo>
                    <a:pt x="12695" y="13287"/>
                  </a:lnTo>
                  <a:lnTo>
                    <a:pt x="12530" y="13378"/>
                  </a:lnTo>
                  <a:lnTo>
                    <a:pt x="12530" y="13659"/>
                  </a:lnTo>
                  <a:lnTo>
                    <a:pt x="11338" y="13659"/>
                  </a:lnTo>
                  <a:lnTo>
                    <a:pt x="11338" y="13378"/>
                  </a:lnTo>
                  <a:lnTo>
                    <a:pt x="11165" y="13289"/>
                  </a:lnTo>
                  <a:lnTo>
                    <a:pt x="11138" y="11426"/>
                  </a:lnTo>
                  <a:lnTo>
                    <a:pt x="11059" y="6282"/>
                  </a:lnTo>
                  <a:lnTo>
                    <a:pt x="11333" y="6074"/>
                  </a:lnTo>
                  <a:lnTo>
                    <a:pt x="11338" y="6074"/>
                  </a:lnTo>
                  <a:lnTo>
                    <a:pt x="11338" y="5788"/>
                  </a:lnTo>
                  <a:lnTo>
                    <a:pt x="9712" y="5788"/>
                  </a:lnTo>
                  <a:lnTo>
                    <a:pt x="9712" y="6074"/>
                  </a:lnTo>
                  <a:lnTo>
                    <a:pt x="9988" y="6279"/>
                  </a:lnTo>
                  <a:lnTo>
                    <a:pt x="9884" y="13036"/>
                  </a:lnTo>
                  <a:lnTo>
                    <a:pt x="9879" y="13289"/>
                  </a:lnTo>
                  <a:lnTo>
                    <a:pt x="9712" y="13381"/>
                  </a:lnTo>
                  <a:lnTo>
                    <a:pt x="9712" y="13659"/>
                  </a:lnTo>
                  <a:lnTo>
                    <a:pt x="8520" y="13659"/>
                  </a:lnTo>
                  <a:lnTo>
                    <a:pt x="8520" y="13381"/>
                  </a:lnTo>
                  <a:lnTo>
                    <a:pt x="8350" y="13289"/>
                  </a:lnTo>
                  <a:lnTo>
                    <a:pt x="8320" y="11426"/>
                  </a:lnTo>
                  <a:lnTo>
                    <a:pt x="8241" y="6282"/>
                  </a:lnTo>
                  <a:lnTo>
                    <a:pt x="8497" y="6087"/>
                  </a:lnTo>
                  <a:lnTo>
                    <a:pt x="8515" y="6074"/>
                  </a:lnTo>
                  <a:lnTo>
                    <a:pt x="8517" y="6074"/>
                  </a:lnTo>
                  <a:lnTo>
                    <a:pt x="8517" y="5788"/>
                  </a:lnTo>
                  <a:lnTo>
                    <a:pt x="6892" y="5788"/>
                  </a:lnTo>
                  <a:lnTo>
                    <a:pt x="6892" y="6074"/>
                  </a:lnTo>
                  <a:lnTo>
                    <a:pt x="7168" y="6279"/>
                  </a:lnTo>
                  <a:lnTo>
                    <a:pt x="7059" y="13289"/>
                  </a:lnTo>
                  <a:lnTo>
                    <a:pt x="6894" y="13378"/>
                  </a:lnTo>
                  <a:lnTo>
                    <a:pt x="6894" y="13659"/>
                  </a:lnTo>
                  <a:lnTo>
                    <a:pt x="5702" y="13659"/>
                  </a:lnTo>
                  <a:lnTo>
                    <a:pt x="5702" y="13378"/>
                  </a:lnTo>
                  <a:lnTo>
                    <a:pt x="5532" y="13289"/>
                  </a:lnTo>
                  <a:lnTo>
                    <a:pt x="5505" y="11426"/>
                  </a:lnTo>
                  <a:lnTo>
                    <a:pt x="5424" y="6282"/>
                  </a:lnTo>
                  <a:lnTo>
                    <a:pt x="5679" y="6087"/>
                  </a:lnTo>
                  <a:lnTo>
                    <a:pt x="5697" y="6074"/>
                  </a:lnTo>
                  <a:lnTo>
                    <a:pt x="5702" y="6074"/>
                  </a:lnTo>
                  <a:lnTo>
                    <a:pt x="5702" y="5788"/>
                  </a:lnTo>
                  <a:close/>
                  <a:moveTo>
                    <a:pt x="451" y="14054"/>
                  </a:moveTo>
                  <a:lnTo>
                    <a:pt x="451" y="14305"/>
                  </a:lnTo>
                  <a:lnTo>
                    <a:pt x="23462" y="14305"/>
                  </a:lnTo>
                  <a:lnTo>
                    <a:pt x="23465" y="14054"/>
                  </a:lnTo>
                  <a:lnTo>
                    <a:pt x="23009" y="14054"/>
                  </a:lnTo>
                  <a:lnTo>
                    <a:pt x="23009" y="14084"/>
                  </a:lnTo>
                  <a:lnTo>
                    <a:pt x="907" y="14084"/>
                  </a:lnTo>
                  <a:lnTo>
                    <a:pt x="907" y="14054"/>
                  </a:lnTo>
                  <a:close/>
                  <a:moveTo>
                    <a:pt x="1" y="14403"/>
                  </a:moveTo>
                  <a:lnTo>
                    <a:pt x="1" y="14763"/>
                  </a:lnTo>
                  <a:lnTo>
                    <a:pt x="23915" y="14763"/>
                  </a:lnTo>
                  <a:lnTo>
                    <a:pt x="23918" y="14403"/>
                  </a:lnTo>
                  <a:lnTo>
                    <a:pt x="23465" y="14403"/>
                  </a:lnTo>
                  <a:lnTo>
                    <a:pt x="23465" y="14419"/>
                  </a:lnTo>
                  <a:lnTo>
                    <a:pt x="451" y="14419"/>
                  </a:lnTo>
                  <a:lnTo>
                    <a:pt x="451" y="144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4452700" y="4362150"/>
              <a:ext cx="5268300" cy="781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373" y="2948699"/>
            <a:ext cx="5849136" cy="1383155"/>
          </a:xfrm>
        </p:spPr>
        <p:txBody>
          <a:bodyPr/>
          <a:lstStyle/>
          <a:p>
            <a:r>
              <a:rPr lang="en-US" dirty="0"/>
              <a:t>WARM UP!</a:t>
            </a:r>
          </a:p>
        </p:txBody>
      </p:sp>
    </p:spTree>
    <p:extLst>
      <p:ext uri="{BB962C8B-B14F-4D97-AF65-F5344CB8AC3E}">
        <p14:creationId xmlns:p14="http://schemas.microsoft.com/office/powerpoint/2010/main" val="225739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" r="1173"/>
          <a:stretch/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750054" y="44624"/>
            <a:ext cx="661081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5400" b="1" dirty="0">
                <a:ln w="28575">
                  <a:solidFill>
                    <a:srgbClr val="FF0000"/>
                  </a:solidFill>
                </a:ln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GETTING STARTED</a:t>
            </a:r>
            <a:endParaRPr lang="en-US" sz="6600" b="1" dirty="0">
              <a:ln w="28575">
                <a:solidFill>
                  <a:srgbClr val="FF0000"/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208078" y="980728"/>
            <a:ext cx="7992378" cy="707886"/>
          </a:xfrm>
          <a:prstGeom prst="rect">
            <a:avLst/>
          </a:prstGeom>
          <a:solidFill>
            <a:srgbClr val="00FFFF">
              <a:alpha val="41961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HOW’S YOUR SUMMER CAMP?</a:t>
            </a:r>
            <a:endParaRPr lang="en-US" sz="48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1132" y="1772817"/>
            <a:ext cx="61290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the children?</a:t>
            </a:r>
          </a:p>
          <a:p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they are doing?</a:t>
            </a:r>
          </a:p>
        </p:txBody>
      </p:sp>
    </p:spTree>
    <p:extLst>
      <p:ext uri="{BB962C8B-B14F-4D97-AF65-F5344CB8AC3E}">
        <p14:creationId xmlns:p14="http://schemas.microsoft.com/office/powerpoint/2010/main" val="280393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67"/>
          <p:cNvSpPr txBox="1">
            <a:spLocks noGrp="1"/>
          </p:cNvSpPr>
          <p:nvPr>
            <p:ph type="title"/>
          </p:nvPr>
        </p:nvSpPr>
        <p:spPr>
          <a:xfrm>
            <a:off x="2280770" y="516317"/>
            <a:ext cx="7865851" cy="302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NEW WORDS</a:t>
            </a:r>
            <a:endParaRPr dirty="0"/>
          </a:p>
        </p:txBody>
      </p:sp>
      <p:sp>
        <p:nvSpPr>
          <p:cNvPr id="2129" name="Google Shape;2129;p67"/>
          <p:cNvSpPr/>
          <p:nvPr/>
        </p:nvSpPr>
        <p:spPr>
          <a:xfrm>
            <a:off x="10100" y="6410667"/>
            <a:ext cx="12192000" cy="44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130" name="Google Shape;2130;p67"/>
          <p:cNvGrpSpPr/>
          <p:nvPr/>
        </p:nvGrpSpPr>
        <p:grpSpPr>
          <a:xfrm>
            <a:off x="-88100" y="1508809"/>
            <a:ext cx="12394384" cy="4911987"/>
            <a:chOff x="-66075" y="1459503"/>
            <a:chExt cx="9295788" cy="3683990"/>
          </a:xfrm>
        </p:grpSpPr>
        <p:sp>
          <p:nvSpPr>
            <p:cNvPr id="2131" name="Google Shape;2131;p67"/>
            <p:cNvSpPr/>
            <p:nvPr/>
          </p:nvSpPr>
          <p:spPr>
            <a:xfrm>
              <a:off x="2760698" y="2792369"/>
              <a:ext cx="3622605" cy="2351121"/>
            </a:xfrm>
            <a:custGeom>
              <a:avLst/>
              <a:gdLst/>
              <a:ahLst/>
              <a:cxnLst/>
              <a:rect l="l" t="t" r="r" b="b"/>
              <a:pathLst>
                <a:path w="27682" h="17966" extrusionOk="0">
                  <a:moveTo>
                    <a:pt x="25110" y="3935"/>
                  </a:moveTo>
                  <a:close/>
                  <a:moveTo>
                    <a:pt x="5357" y="3935"/>
                  </a:moveTo>
                  <a:close/>
                  <a:moveTo>
                    <a:pt x="23573" y="4479"/>
                  </a:moveTo>
                  <a:lnTo>
                    <a:pt x="23573" y="4233"/>
                  </a:lnTo>
                  <a:cubicBezTo>
                    <a:pt x="23583" y="4127"/>
                    <a:pt x="23416" y="4127"/>
                    <a:pt x="23429" y="4233"/>
                  </a:cubicBezTo>
                  <a:lnTo>
                    <a:pt x="23429" y="4479"/>
                  </a:lnTo>
                  <a:close/>
                  <a:moveTo>
                    <a:pt x="4228" y="4479"/>
                  </a:moveTo>
                  <a:lnTo>
                    <a:pt x="4228" y="4233"/>
                  </a:lnTo>
                  <a:cubicBezTo>
                    <a:pt x="4238" y="4127"/>
                    <a:pt x="4071" y="4127"/>
                    <a:pt x="4084" y="4233"/>
                  </a:cubicBezTo>
                  <a:lnTo>
                    <a:pt x="4084" y="4479"/>
                  </a:lnTo>
                  <a:close/>
                  <a:moveTo>
                    <a:pt x="23775" y="4479"/>
                  </a:moveTo>
                  <a:lnTo>
                    <a:pt x="23775" y="4233"/>
                  </a:lnTo>
                  <a:cubicBezTo>
                    <a:pt x="23788" y="4127"/>
                    <a:pt x="23618" y="4127"/>
                    <a:pt x="23631" y="4233"/>
                  </a:cubicBezTo>
                  <a:lnTo>
                    <a:pt x="23631" y="4479"/>
                  </a:lnTo>
                  <a:close/>
                  <a:moveTo>
                    <a:pt x="3821" y="4479"/>
                  </a:moveTo>
                  <a:lnTo>
                    <a:pt x="3821" y="4233"/>
                  </a:lnTo>
                  <a:cubicBezTo>
                    <a:pt x="3831" y="4127"/>
                    <a:pt x="3664" y="4127"/>
                    <a:pt x="3676" y="4233"/>
                  </a:cubicBezTo>
                  <a:lnTo>
                    <a:pt x="3676" y="4479"/>
                  </a:lnTo>
                  <a:close/>
                  <a:moveTo>
                    <a:pt x="4023" y="4479"/>
                  </a:moveTo>
                  <a:lnTo>
                    <a:pt x="4023" y="4233"/>
                  </a:lnTo>
                  <a:cubicBezTo>
                    <a:pt x="4036" y="4127"/>
                    <a:pt x="3866" y="4127"/>
                    <a:pt x="3879" y="4233"/>
                  </a:cubicBezTo>
                  <a:lnTo>
                    <a:pt x="3879" y="4479"/>
                  </a:lnTo>
                  <a:close/>
                  <a:moveTo>
                    <a:pt x="23978" y="4479"/>
                  </a:moveTo>
                  <a:lnTo>
                    <a:pt x="23978" y="4233"/>
                  </a:lnTo>
                  <a:cubicBezTo>
                    <a:pt x="23991" y="4127"/>
                    <a:pt x="23824" y="4127"/>
                    <a:pt x="23836" y="4233"/>
                  </a:cubicBezTo>
                  <a:lnTo>
                    <a:pt x="23836" y="4479"/>
                  </a:lnTo>
                  <a:close/>
                  <a:moveTo>
                    <a:pt x="23631" y="4816"/>
                  </a:moveTo>
                  <a:lnTo>
                    <a:pt x="23775" y="4816"/>
                  </a:lnTo>
                  <a:lnTo>
                    <a:pt x="23775" y="4555"/>
                  </a:lnTo>
                  <a:lnTo>
                    <a:pt x="23631" y="4555"/>
                  </a:lnTo>
                  <a:close/>
                  <a:moveTo>
                    <a:pt x="4081" y="4816"/>
                  </a:moveTo>
                  <a:lnTo>
                    <a:pt x="4226" y="4816"/>
                  </a:lnTo>
                  <a:lnTo>
                    <a:pt x="4226" y="4555"/>
                  </a:lnTo>
                  <a:lnTo>
                    <a:pt x="4081" y="4555"/>
                  </a:lnTo>
                  <a:close/>
                  <a:moveTo>
                    <a:pt x="3879" y="4816"/>
                  </a:moveTo>
                  <a:lnTo>
                    <a:pt x="4023" y="4816"/>
                  </a:lnTo>
                  <a:lnTo>
                    <a:pt x="4023" y="4555"/>
                  </a:lnTo>
                  <a:lnTo>
                    <a:pt x="3879" y="4555"/>
                  </a:lnTo>
                  <a:close/>
                  <a:moveTo>
                    <a:pt x="3674" y="4816"/>
                  </a:moveTo>
                  <a:lnTo>
                    <a:pt x="3818" y="4816"/>
                  </a:lnTo>
                  <a:lnTo>
                    <a:pt x="3818" y="4555"/>
                  </a:lnTo>
                  <a:lnTo>
                    <a:pt x="3674" y="4555"/>
                  </a:lnTo>
                  <a:close/>
                  <a:moveTo>
                    <a:pt x="23836" y="4816"/>
                  </a:moveTo>
                  <a:lnTo>
                    <a:pt x="23978" y="4816"/>
                  </a:lnTo>
                  <a:lnTo>
                    <a:pt x="23978" y="4555"/>
                  </a:lnTo>
                  <a:lnTo>
                    <a:pt x="23836" y="4555"/>
                  </a:lnTo>
                  <a:close/>
                  <a:moveTo>
                    <a:pt x="23429" y="4816"/>
                  </a:moveTo>
                  <a:lnTo>
                    <a:pt x="23573" y="4816"/>
                  </a:lnTo>
                  <a:lnTo>
                    <a:pt x="23573" y="4555"/>
                  </a:lnTo>
                  <a:lnTo>
                    <a:pt x="23429" y="4555"/>
                  </a:lnTo>
                  <a:close/>
                  <a:moveTo>
                    <a:pt x="4051" y="5866"/>
                  </a:moveTo>
                  <a:lnTo>
                    <a:pt x="4051" y="5623"/>
                  </a:lnTo>
                  <a:cubicBezTo>
                    <a:pt x="4064" y="5514"/>
                    <a:pt x="3894" y="5514"/>
                    <a:pt x="3907" y="5623"/>
                  </a:cubicBezTo>
                  <a:lnTo>
                    <a:pt x="3907" y="5866"/>
                  </a:lnTo>
                  <a:close/>
                  <a:moveTo>
                    <a:pt x="23803" y="5866"/>
                  </a:moveTo>
                  <a:lnTo>
                    <a:pt x="23803" y="5623"/>
                  </a:lnTo>
                  <a:cubicBezTo>
                    <a:pt x="23816" y="5514"/>
                    <a:pt x="23646" y="5514"/>
                    <a:pt x="23659" y="5623"/>
                  </a:cubicBezTo>
                  <a:lnTo>
                    <a:pt x="23659" y="5866"/>
                  </a:lnTo>
                  <a:close/>
                  <a:moveTo>
                    <a:pt x="24006" y="5866"/>
                  </a:moveTo>
                  <a:lnTo>
                    <a:pt x="24006" y="5623"/>
                  </a:lnTo>
                  <a:cubicBezTo>
                    <a:pt x="24019" y="5514"/>
                    <a:pt x="23849" y="5514"/>
                    <a:pt x="23862" y="5623"/>
                  </a:cubicBezTo>
                  <a:lnTo>
                    <a:pt x="23862" y="5866"/>
                  </a:lnTo>
                  <a:close/>
                  <a:moveTo>
                    <a:pt x="4253" y="5866"/>
                  </a:moveTo>
                  <a:lnTo>
                    <a:pt x="4253" y="5623"/>
                  </a:lnTo>
                  <a:cubicBezTo>
                    <a:pt x="4266" y="5514"/>
                    <a:pt x="4096" y="5514"/>
                    <a:pt x="4109" y="5623"/>
                  </a:cubicBezTo>
                  <a:lnTo>
                    <a:pt x="4109" y="5866"/>
                  </a:lnTo>
                  <a:close/>
                  <a:moveTo>
                    <a:pt x="23244" y="5866"/>
                  </a:moveTo>
                  <a:lnTo>
                    <a:pt x="23244" y="5623"/>
                  </a:lnTo>
                  <a:cubicBezTo>
                    <a:pt x="23254" y="5517"/>
                    <a:pt x="23089" y="5517"/>
                    <a:pt x="23099" y="5623"/>
                  </a:cubicBezTo>
                  <a:lnTo>
                    <a:pt x="23099" y="5866"/>
                  </a:lnTo>
                  <a:close/>
                  <a:moveTo>
                    <a:pt x="24358" y="5866"/>
                  </a:moveTo>
                  <a:lnTo>
                    <a:pt x="24358" y="5623"/>
                  </a:lnTo>
                  <a:cubicBezTo>
                    <a:pt x="24368" y="5517"/>
                    <a:pt x="24203" y="5517"/>
                    <a:pt x="24213" y="5623"/>
                  </a:cubicBezTo>
                  <a:lnTo>
                    <a:pt x="24213" y="5866"/>
                  </a:lnTo>
                  <a:close/>
                  <a:moveTo>
                    <a:pt x="3846" y="5866"/>
                  </a:moveTo>
                  <a:lnTo>
                    <a:pt x="3846" y="5623"/>
                  </a:lnTo>
                  <a:cubicBezTo>
                    <a:pt x="3858" y="5514"/>
                    <a:pt x="3689" y="5514"/>
                    <a:pt x="3702" y="5623"/>
                  </a:cubicBezTo>
                  <a:lnTo>
                    <a:pt x="3702" y="5866"/>
                  </a:lnTo>
                  <a:close/>
                  <a:moveTo>
                    <a:pt x="23598" y="5866"/>
                  </a:moveTo>
                  <a:lnTo>
                    <a:pt x="23598" y="5623"/>
                  </a:lnTo>
                  <a:cubicBezTo>
                    <a:pt x="23611" y="5514"/>
                    <a:pt x="23441" y="5514"/>
                    <a:pt x="23454" y="5623"/>
                  </a:cubicBezTo>
                  <a:lnTo>
                    <a:pt x="23454" y="5866"/>
                  </a:lnTo>
                  <a:close/>
                  <a:moveTo>
                    <a:pt x="4605" y="5866"/>
                  </a:moveTo>
                  <a:lnTo>
                    <a:pt x="4605" y="5623"/>
                  </a:lnTo>
                  <a:cubicBezTo>
                    <a:pt x="4618" y="5514"/>
                    <a:pt x="4448" y="5514"/>
                    <a:pt x="4461" y="5623"/>
                  </a:cubicBezTo>
                  <a:lnTo>
                    <a:pt x="4461" y="5866"/>
                  </a:lnTo>
                  <a:close/>
                  <a:moveTo>
                    <a:pt x="3491" y="5866"/>
                  </a:moveTo>
                  <a:lnTo>
                    <a:pt x="3491" y="5623"/>
                  </a:lnTo>
                  <a:cubicBezTo>
                    <a:pt x="3504" y="5514"/>
                    <a:pt x="3334" y="5514"/>
                    <a:pt x="3347" y="5623"/>
                  </a:cubicBezTo>
                  <a:lnTo>
                    <a:pt x="3347" y="5866"/>
                  </a:lnTo>
                  <a:close/>
                  <a:moveTo>
                    <a:pt x="3907" y="6206"/>
                  </a:moveTo>
                  <a:lnTo>
                    <a:pt x="4051" y="6206"/>
                  </a:lnTo>
                  <a:lnTo>
                    <a:pt x="4051" y="5945"/>
                  </a:lnTo>
                  <a:lnTo>
                    <a:pt x="3907" y="5945"/>
                  </a:lnTo>
                  <a:close/>
                  <a:moveTo>
                    <a:pt x="4461" y="6206"/>
                  </a:moveTo>
                  <a:lnTo>
                    <a:pt x="4605" y="6206"/>
                  </a:lnTo>
                  <a:lnTo>
                    <a:pt x="4605" y="5945"/>
                  </a:lnTo>
                  <a:lnTo>
                    <a:pt x="4461" y="5945"/>
                  </a:lnTo>
                  <a:close/>
                  <a:moveTo>
                    <a:pt x="3702" y="6206"/>
                  </a:moveTo>
                  <a:lnTo>
                    <a:pt x="3846" y="6206"/>
                  </a:lnTo>
                  <a:lnTo>
                    <a:pt x="3846" y="5945"/>
                  </a:lnTo>
                  <a:lnTo>
                    <a:pt x="3702" y="5945"/>
                  </a:lnTo>
                  <a:close/>
                  <a:moveTo>
                    <a:pt x="24213" y="6206"/>
                  </a:moveTo>
                  <a:lnTo>
                    <a:pt x="24358" y="6206"/>
                  </a:lnTo>
                  <a:lnTo>
                    <a:pt x="24358" y="5945"/>
                  </a:lnTo>
                  <a:lnTo>
                    <a:pt x="24213" y="5945"/>
                  </a:lnTo>
                  <a:close/>
                  <a:moveTo>
                    <a:pt x="4109" y="6206"/>
                  </a:moveTo>
                  <a:lnTo>
                    <a:pt x="4253" y="6206"/>
                  </a:lnTo>
                  <a:lnTo>
                    <a:pt x="4253" y="5945"/>
                  </a:lnTo>
                  <a:lnTo>
                    <a:pt x="4109" y="5945"/>
                  </a:lnTo>
                  <a:close/>
                  <a:moveTo>
                    <a:pt x="23659" y="6206"/>
                  </a:moveTo>
                  <a:lnTo>
                    <a:pt x="23801" y="6206"/>
                  </a:lnTo>
                  <a:lnTo>
                    <a:pt x="23801" y="5945"/>
                  </a:lnTo>
                  <a:lnTo>
                    <a:pt x="23659" y="5945"/>
                  </a:lnTo>
                  <a:close/>
                  <a:moveTo>
                    <a:pt x="23862" y="6206"/>
                  </a:moveTo>
                  <a:lnTo>
                    <a:pt x="24006" y="6206"/>
                  </a:lnTo>
                  <a:lnTo>
                    <a:pt x="24006" y="5945"/>
                  </a:lnTo>
                  <a:lnTo>
                    <a:pt x="23862" y="5945"/>
                  </a:lnTo>
                  <a:close/>
                  <a:moveTo>
                    <a:pt x="23454" y="6206"/>
                  </a:moveTo>
                  <a:lnTo>
                    <a:pt x="23598" y="6206"/>
                  </a:lnTo>
                  <a:lnTo>
                    <a:pt x="23598" y="5945"/>
                  </a:lnTo>
                  <a:lnTo>
                    <a:pt x="23454" y="5945"/>
                  </a:lnTo>
                  <a:close/>
                  <a:moveTo>
                    <a:pt x="3347" y="6206"/>
                  </a:moveTo>
                  <a:lnTo>
                    <a:pt x="3491" y="6206"/>
                  </a:lnTo>
                  <a:lnTo>
                    <a:pt x="3491" y="5945"/>
                  </a:lnTo>
                  <a:lnTo>
                    <a:pt x="3350" y="5945"/>
                  </a:lnTo>
                  <a:close/>
                  <a:moveTo>
                    <a:pt x="23099" y="6206"/>
                  </a:moveTo>
                  <a:lnTo>
                    <a:pt x="23244" y="6206"/>
                  </a:lnTo>
                  <a:lnTo>
                    <a:pt x="23244" y="5945"/>
                  </a:lnTo>
                  <a:lnTo>
                    <a:pt x="23099" y="5945"/>
                  </a:lnTo>
                  <a:close/>
                  <a:moveTo>
                    <a:pt x="11712" y="5917"/>
                  </a:moveTo>
                  <a:lnTo>
                    <a:pt x="12092" y="6294"/>
                  </a:lnTo>
                  <a:lnTo>
                    <a:pt x="12469" y="5917"/>
                  </a:lnTo>
                  <a:lnTo>
                    <a:pt x="12206" y="5651"/>
                  </a:lnTo>
                  <a:lnTo>
                    <a:pt x="12092" y="5540"/>
                  </a:lnTo>
                  <a:close/>
                  <a:moveTo>
                    <a:pt x="10443" y="5646"/>
                  </a:moveTo>
                  <a:lnTo>
                    <a:pt x="10335" y="5540"/>
                  </a:lnTo>
                  <a:lnTo>
                    <a:pt x="9957" y="5917"/>
                  </a:lnTo>
                  <a:lnTo>
                    <a:pt x="10221" y="6183"/>
                  </a:lnTo>
                  <a:lnTo>
                    <a:pt x="10335" y="6294"/>
                  </a:lnTo>
                  <a:lnTo>
                    <a:pt x="10714" y="5914"/>
                  </a:lnTo>
                  <a:close/>
                  <a:moveTo>
                    <a:pt x="15575" y="6294"/>
                  </a:moveTo>
                  <a:lnTo>
                    <a:pt x="15195" y="5914"/>
                  </a:lnTo>
                  <a:lnTo>
                    <a:pt x="15575" y="5537"/>
                  </a:lnTo>
                  <a:lnTo>
                    <a:pt x="15955" y="5914"/>
                  </a:lnTo>
                  <a:close/>
                  <a:moveTo>
                    <a:pt x="19679" y="6294"/>
                  </a:moveTo>
                  <a:lnTo>
                    <a:pt x="19299" y="5914"/>
                  </a:lnTo>
                  <a:lnTo>
                    <a:pt x="19679" y="5537"/>
                  </a:lnTo>
                  <a:lnTo>
                    <a:pt x="20056" y="5914"/>
                  </a:lnTo>
                  <a:close/>
                  <a:moveTo>
                    <a:pt x="21434" y="6294"/>
                  </a:moveTo>
                  <a:lnTo>
                    <a:pt x="21054" y="5914"/>
                  </a:lnTo>
                  <a:lnTo>
                    <a:pt x="21434" y="5537"/>
                  </a:lnTo>
                  <a:lnTo>
                    <a:pt x="21813" y="5914"/>
                  </a:lnTo>
                  <a:close/>
                  <a:moveTo>
                    <a:pt x="17330" y="6294"/>
                  </a:moveTo>
                  <a:lnTo>
                    <a:pt x="16950" y="5914"/>
                  </a:lnTo>
                  <a:lnTo>
                    <a:pt x="17330" y="5537"/>
                  </a:lnTo>
                  <a:lnTo>
                    <a:pt x="17707" y="5914"/>
                  </a:lnTo>
                  <a:close/>
                  <a:moveTo>
                    <a:pt x="6231" y="6294"/>
                  </a:moveTo>
                  <a:lnTo>
                    <a:pt x="5853" y="5914"/>
                  </a:lnTo>
                  <a:lnTo>
                    <a:pt x="6231" y="5537"/>
                  </a:lnTo>
                  <a:lnTo>
                    <a:pt x="6610" y="5914"/>
                  </a:lnTo>
                  <a:close/>
                  <a:moveTo>
                    <a:pt x="7988" y="6294"/>
                  </a:moveTo>
                  <a:lnTo>
                    <a:pt x="7608" y="5914"/>
                  </a:lnTo>
                  <a:lnTo>
                    <a:pt x="7988" y="5537"/>
                  </a:lnTo>
                  <a:lnTo>
                    <a:pt x="8365" y="5914"/>
                  </a:lnTo>
                  <a:close/>
                  <a:moveTo>
                    <a:pt x="10823" y="5914"/>
                  </a:moveTo>
                  <a:lnTo>
                    <a:pt x="10841" y="5935"/>
                  </a:lnTo>
                  <a:lnTo>
                    <a:pt x="11213" y="6307"/>
                  </a:lnTo>
                  <a:lnTo>
                    <a:pt x="11606" y="5914"/>
                  </a:lnTo>
                  <a:lnTo>
                    <a:pt x="11213" y="5527"/>
                  </a:lnTo>
                  <a:close/>
                  <a:moveTo>
                    <a:pt x="20555" y="6307"/>
                  </a:moveTo>
                  <a:lnTo>
                    <a:pt x="20165" y="5914"/>
                  </a:lnTo>
                  <a:lnTo>
                    <a:pt x="20555" y="5524"/>
                  </a:lnTo>
                  <a:lnTo>
                    <a:pt x="20948" y="5914"/>
                  </a:lnTo>
                  <a:close/>
                  <a:moveTo>
                    <a:pt x="16451" y="6307"/>
                  </a:moveTo>
                  <a:lnTo>
                    <a:pt x="16061" y="5914"/>
                  </a:lnTo>
                  <a:lnTo>
                    <a:pt x="16451" y="5524"/>
                  </a:lnTo>
                  <a:lnTo>
                    <a:pt x="16844" y="5914"/>
                  </a:lnTo>
                  <a:close/>
                  <a:moveTo>
                    <a:pt x="7109" y="6307"/>
                  </a:moveTo>
                  <a:lnTo>
                    <a:pt x="6717" y="5914"/>
                  </a:lnTo>
                  <a:lnTo>
                    <a:pt x="7109" y="5524"/>
                  </a:lnTo>
                  <a:lnTo>
                    <a:pt x="7502" y="5914"/>
                  </a:lnTo>
                  <a:close/>
                  <a:moveTo>
                    <a:pt x="18185" y="5438"/>
                  </a:moveTo>
                  <a:lnTo>
                    <a:pt x="17760" y="5861"/>
                  </a:lnTo>
                  <a:lnTo>
                    <a:pt x="17337" y="5438"/>
                  </a:lnTo>
                  <a:lnTo>
                    <a:pt x="17330" y="5446"/>
                  </a:lnTo>
                  <a:lnTo>
                    <a:pt x="17322" y="5438"/>
                  </a:lnTo>
                  <a:lnTo>
                    <a:pt x="16897" y="5864"/>
                  </a:lnTo>
                  <a:lnTo>
                    <a:pt x="16474" y="5438"/>
                  </a:lnTo>
                  <a:lnTo>
                    <a:pt x="16451" y="5461"/>
                  </a:lnTo>
                  <a:lnTo>
                    <a:pt x="16431" y="5438"/>
                  </a:lnTo>
                  <a:lnTo>
                    <a:pt x="16008" y="5864"/>
                  </a:lnTo>
                  <a:lnTo>
                    <a:pt x="15585" y="5438"/>
                  </a:lnTo>
                  <a:lnTo>
                    <a:pt x="15575" y="5446"/>
                  </a:lnTo>
                  <a:lnTo>
                    <a:pt x="15568" y="5438"/>
                  </a:lnTo>
                  <a:lnTo>
                    <a:pt x="15145" y="5864"/>
                  </a:lnTo>
                  <a:lnTo>
                    <a:pt x="14720" y="5438"/>
                  </a:lnTo>
                  <a:lnTo>
                    <a:pt x="14666" y="5494"/>
                  </a:lnTo>
                  <a:lnTo>
                    <a:pt x="15092" y="5917"/>
                  </a:lnTo>
                  <a:lnTo>
                    <a:pt x="14666" y="6342"/>
                  </a:lnTo>
                  <a:lnTo>
                    <a:pt x="14720" y="6395"/>
                  </a:lnTo>
                  <a:lnTo>
                    <a:pt x="15145" y="5970"/>
                  </a:lnTo>
                  <a:lnTo>
                    <a:pt x="15568" y="6395"/>
                  </a:lnTo>
                  <a:lnTo>
                    <a:pt x="15575" y="6388"/>
                  </a:lnTo>
                  <a:lnTo>
                    <a:pt x="15585" y="6395"/>
                  </a:lnTo>
                  <a:lnTo>
                    <a:pt x="16008" y="5970"/>
                  </a:lnTo>
                  <a:lnTo>
                    <a:pt x="16433" y="6393"/>
                  </a:lnTo>
                  <a:lnTo>
                    <a:pt x="16454" y="6373"/>
                  </a:lnTo>
                  <a:lnTo>
                    <a:pt x="16477" y="6393"/>
                  </a:lnTo>
                  <a:lnTo>
                    <a:pt x="16899" y="5970"/>
                  </a:lnTo>
                  <a:lnTo>
                    <a:pt x="17322" y="6393"/>
                  </a:lnTo>
                  <a:lnTo>
                    <a:pt x="17332" y="6385"/>
                  </a:lnTo>
                  <a:lnTo>
                    <a:pt x="17340" y="6393"/>
                  </a:lnTo>
                  <a:lnTo>
                    <a:pt x="17763" y="5970"/>
                  </a:lnTo>
                  <a:lnTo>
                    <a:pt x="18188" y="6393"/>
                  </a:lnTo>
                  <a:lnTo>
                    <a:pt x="18241" y="6340"/>
                  </a:lnTo>
                  <a:lnTo>
                    <a:pt x="17816" y="5917"/>
                  </a:lnTo>
                  <a:lnTo>
                    <a:pt x="18241" y="5492"/>
                  </a:lnTo>
                  <a:close/>
                  <a:moveTo>
                    <a:pt x="22289" y="5438"/>
                  </a:moveTo>
                  <a:lnTo>
                    <a:pt x="22236" y="5489"/>
                  </a:lnTo>
                  <a:lnTo>
                    <a:pt x="22236" y="5489"/>
                  </a:lnTo>
                  <a:lnTo>
                    <a:pt x="21867" y="5861"/>
                  </a:lnTo>
                  <a:lnTo>
                    <a:pt x="21441" y="5438"/>
                  </a:lnTo>
                  <a:lnTo>
                    <a:pt x="21434" y="5446"/>
                  </a:lnTo>
                  <a:lnTo>
                    <a:pt x="21426" y="5438"/>
                  </a:lnTo>
                  <a:lnTo>
                    <a:pt x="21001" y="5861"/>
                  </a:lnTo>
                  <a:lnTo>
                    <a:pt x="20578" y="5438"/>
                  </a:lnTo>
                  <a:lnTo>
                    <a:pt x="20555" y="5459"/>
                  </a:lnTo>
                  <a:lnTo>
                    <a:pt x="20535" y="5438"/>
                  </a:lnTo>
                  <a:lnTo>
                    <a:pt x="20110" y="5861"/>
                  </a:lnTo>
                  <a:lnTo>
                    <a:pt x="19687" y="5438"/>
                  </a:lnTo>
                  <a:lnTo>
                    <a:pt x="19679" y="5446"/>
                  </a:lnTo>
                  <a:lnTo>
                    <a:pt x="19672" y="5438"/>
                  </a:lnTo>
                  <a:lnTo>
                    <a:pt x="19246" y="5861"/>
                  </a:lnTo>
                  <a:lnTo>
                    <a:pt x="18823" y="5438"/>
                  </a:lnTo>
                  <a:lnTo>
                    <a:pt x="18768" y="5492"/>
                  </a:lnTo>
                  <a:lnTo>
                    <a:pt x="19193" y="5914"/>
                  </a:lnTo>
                  <a:lnTo>
                    <a:pt x="18768" y="6340"/>
                  </a:lnTo>
                  <a:lnTo>
                    <a:pt x="18823" y="6393"/>
                  </a:lnTo>
                  <a:lnTo>
                    <a:pt x="19246" y="5970"/>
                  </a:lnTo>
                  <a:lnTo>
                    <a:pt x="19672" y="6393"/>
                  </a:lnTo>
                  <a:lnTo>
                    <a:pt x="19679" y="6385"/>
                  </a:lnTo>
                  <a:lnTo>
                    <a:pt x="19687" y="6393"/>
                  </a:lnTo>
                  <a:lnTo>
                    <a:pt x="20110" y="5970"/>
                  </a:lnTo>
                  <a:lnTo>
                    <a:pt x="20535" y="6393"/>
                  </a:lnTo>
                  <a:lnTo>
                    <a:pt x="20555" y="6373"/>
                  </a:lnTo>
                  <a:lnTo>
                    <a:pt x="20578" y="6393"/>
                  </a:lnTo>
                  <a:lnTo>
                    <a:pt x="21001" y="5970"/>
                  </a:lnTo>
                  <a:lnTo>
                    <a:pt x="21426" y="6393"/>
                  </a:lnTo>
                  <a:lnTo>
                    <a:pt x="21434" y="6385"/>
                  </a:lnTo>
                  <a:lnTo>
                    <a:pt x="21441" y="6393"/>
                  </a:lnTo>
                  <a:lnTo>
                    <a:pt x="21867" y="5970"/>
                  </a:lnTo>
                  <a:lnTo>
                    <a:pt x="22289" y="6393"/>
                  </a:lnTo>
                  <a:lnTo>
                    <a:pt x="22345" y="6340"/>
                  </a:lnTo>
                  <a:lnTo>
                    <a:pt x="21920" y="5917"/>
                  </a:lnTo>
                  <a:lnTo>
                    <a:pt x="22345" y="5492"/>
                  </a:lnTo>
                  <a:lnTo>
                    <a:pt x="22345" y="5489"/>
                  </a:lnTo>
                  <a:lnTo>
                    <a:pt x="22821" y="5489"/>
                  </a:lnTo>
                  <a:lnTo>
                    <a:pt x="22821" y="5489"/>
                  </a:lnTo>
                  <a:lnTo>
                    <a:pt x="22345" y="5489"/>
                  </a:lnTo>
                  <a:close/>
                  <a:moveTo>
                    <a:pt x="5322" y="5492"/>
                  </a:moveTo>
                  <a:lnTo>
                    <a:pt x="5745" y="5914"/>
                  </a:lnTo>
                  <a:lnTo>
                    <a:pt x="5322" y="6340"/>
                  </a:lnTo>
                  <a:lnTo>
                    <a:pt x="5375" y="6393"/>
                  </a:lnTo>
                  <a:lnTo>
                    <a:pt x="5800" y="5970"/>
                  </a:lnTo>
                  <a:lnTo>
                    <a:pt x="6223" y="6393"/>
                  </a:lnTo>
                  <a:lnTo>
                    <a:pt x="6231" y="6385"/>
                  </a:lnTo>
                  <a:lnTo>
                    <a:pt x="6241" y="6393"/>
                  </a:lnTo>
                  <a:lnTo>
                    <a:pt x="6664" y="5970"/>
                  </a:lnTo>
                  <a:lnTo>
                    <a:pt x="7086" y="6393"/>
                  </a:lnTo>
                  <a:lnTo>
                    <a:pt x="7109" y="6373"/>
                  </a:lnTo>
                  <a:lnTo>
                    <a:pt x="7129" y="6393"/>
                  </a:lnTo>
                  <a:lnTo>
                    <a:pt x="7555" y="5970"/>
                  </a:lnTo>
                  <a:lnTo>
                    <a:pt x="7978" y="6393"/>
                  </a:lnTo>
                  <a:lnTo>
                    <a:pt x="7988" y="6385"/>
                  </a:lnTo>
                  <a:lnTo>
                    <a:pt x="7995" y="6393"/>
                  </a:lnTo>
                  <a:lnTo>
                    <a:pt x="8418" y="5970"/>
                  </a:lnTo>
                  <a:lnTo>
                    <a:pt x="8841" y="6393"/>
                  </a:lnTo>
                  <a:lnTo>
                    <a:pt x="8897" y="6340"/>
                  </a:lnTo>
                  <a:lnTo>
                    <a:pt x="8471" y="5914"/>
                  </a:lnTo>
                  <a:lnTo>
                    <a:pt x="8897" y="5492"/>
                  </a:lnTo>
                  <a:lnTo>
                    <a:pt x="8841" y="5438"/>
                  </a:lnTo>
                  <a:lnTo>
                    <a:pt x="8418" y="5861"/>
                  </a:lnTo>
                  <a:lnTo>
                    <a:pt x="7995" y="5438"/>
                  </a:lnTo>
                  <a:lnTo>
                    <a:pt x="7988" y="5446"/>
                  </a:lnTo>
                  <a:lnTo>
                    <a:pt x="7978" y="5438"/>
                  </a:lnTo>
                  <a:lnTo>
                    <a:pt x="7555" y="5861"/>
                  </a:lnTo>
                  <a:lnTo>
                    <a:pt x="7129" y="5438"/>
                  </a:lnTo>
                  <a:lnTo>
                    <a:pt x="7109" y="5459"/>
                  </a:lnTo>
                  <a:lnTo>
                    <a:pt x="7086" y="5438"/>
                  </a:lnTo>
                  <a:lnTo>
                    <a:pt x="6664" y="5861"/>
                  </a:lnTo>
                  <a:lnTo>
                    <a:pt x="6241" y="5438"/>
                  </a:lnTo>
                  <a:lnTo>
                    <a:pt x="6231" y="5446"/>
                  </a:lnTo>
                  <a:lnTo>
                    <a:pt x="6223" y="5438"/>
                  </a:lnTo>
                  <a:lnTo>
                    <a:pt x="5800" y="5861"/>
                  </a:lnTo>
                  <a:lnTo>
                    <a:pt x="5375" y="5438"/>
                  </a:lnTo>
                  <a:lnTo>
                    <a:pt x="5324" y="5489"/>
                  </a:lnTo>
                  <a:lnTo>
                    <a:pt x="4896" y="5489"/>
                  </a:lnTo>
                  <a:lnTo>
                    <a:pt x="4896" y="5489"/>
                  </a:lnTo>
                  <a:lnTo>
                    <a:pt x="5322" y="5489"/>
                  </a:lnTo>
                  <a:close/>
                  <a:moveTo>
                    <a:pt x="12522" y="5861"/>
                  </a:moveTo>
                  <a:lnTo>
                    <a:pt x="12947" y="5436"/>
                  </a:lnTo>
                  <a:lnTo>
                    <a:pt x="13000" y="5492"/>
                  </a:lnTo>
                  <a:lnTo>
                    <a:pt x="13000" y="5492"/>
                  </a:lnTo>
                  <a:lnTo>
                    <a:pt x="12745" y="5745"/>
                  </a:lnTo>
                  <a:lnTo>
                    <a:pt x="12575" y="5914"/>
                  </a:lnTo>
                  <a:lnTo>
                    <a:pt x="13000" y="6337"/>
                  </a:lnTo>
                  <a:lnTo>
                    <a:pt x="13000" y="6337"/>
                  </a:lnTo>
                  <a:lnTo>
                    <a:pt x="12965" y="6373"/>
                  </a:lnTo>
                  <a:lnTo>
                    <a:pt x="12945" y="6393"/>
                  </a:lnTo>
                  <a:lnTo>
                    <a:pt x="12945" y="6393"/>
                  </a:lnTo>
                  <a:lnTo>
                    <a:pt x="12525" y="5970"/>
                  </a:lnTo>
                  <a:lnTo>
                    <a:pt x="12099" y="6393"/>
                  </a:lnTo>
                  <a:lnTo>
                    <a:pt x="12099" y="6393"/>
                  </a:lnTo>
                  <a:lnTo>
                    <a:pt x="12099" y="6393"/>
                  </a:lnTo>
                  <a:lnTo>
                    <a:pt x="12097" y="6388"/>
                  </a:lnTo>
                  <a:lnTo>
                    <a:pt x="12092" y="6385"/>
                  </a:lnTo>
                  <a:lnTo>
                    <a:pt x="12087" y="6390"/>
                  </a:lnTo>
                  <a:lnTo>
                    <a:pt x="12084" y="6393"/>
                  </a:lnTo>
                  <a:lnTo>
                    <a:pt x="12084" y="6393"/>
                  </a:lnTo>
                  <a:lnTo>
                    <a:pt x="11661" y="5970"/>
                  </a:lnTo>
                  <a:lnTo>
                    <a:pt x="11236" y="6393"/>
                  </a:lnTo>
                  <a:lnTo>
                    <a:pt x="11236" y="6393"/>
                  </a:lnTo>
                  <a:lnTo>
                    <a:pt x="11236" y="6393"/>
                  </a:lnTo>
                  <a:lnTo>
                    <a:pt x="11216" y="6373"/>
                  </a:lnTo>
                  <a:lnTo>
                    <a:pt x="11195" y="6393"/>
                  </a:lnTo>
                  <a:lnTo>
                    <a:pt x="11195" y="6393"/>
                  </a:lnTo>
                  <a:lnTo>
                    <a:pt x="11195" y="6393"/>
                  </a:lnTo>
                  <a:lnTo>
                    <a:pt x="11028" y="6228"/>
                  </a:lnTo>
                  <a:lnTo>
                    <a:pt x="10770" y="5970"/>
                  </a:lnTo>
                  <a:lnTo>
                    <a:pt x="10347" y="6393"/>
                  </a:lnTo>
                  <a:lnTo>
                    <a:pt x="10347" y="6393"/>
                  </a:lnTo>
                  <a:lnTo>
                    <a:pt x="10345" y="6390"/>
                  </a:lnTo>
                  <a:lnTo>
                    <a:pt x="10340" y="6385"/>
                  </a:lnTo>
                  <a:lnTo>
                    <a:pt x="10332" y="6393"/>
                  </a:lnTo>
                  <a:lnTo>
                    <a:pt x="10332" y="6393"/>
                  </a:lnTo>
                  <a:lnTo>
                    <a:pt x="10332" y="6393"/>
                  </a:lnTo>
                  <a:lnTo>
                    <a:pt x="10036" y="6097"/>
                  </a:lnTo>
                  <a:lnTo>
                    <a:pt x="9909" y="5970"/>
                  </a:lnTo>
                  <a:lnTo>
                    <a:pt x="9484" y="6393"/>
                  </a:lnTo>
                  <a:lnTo>
                    <a:pt x="9484" y="6393"/>
                  </a:lnTo>
                  <a:lnTo>
                    <a:pt x="9454" y="6362"/>
                  </a:lnTo>
                  <a:lnTo>
                    <a:pt x="9431" y="6342"/>
                  </a:lnTo>
                  <a:lnTo>
                    <a:pt x="9431" y="6342"/>
                  </a:lnTo>
                  <a:lnTo>
                    <a:pt x="9431" y="6342"/>
                  </a:lnTo>
                  <a:lnTo>
                    <a:pt x="9856" y="5917"/>
                  </a:lnTo>
                  <a:lnTo>
                    <a:pt x="9560" y="5621"/>
                  </a:lnTo>
                  <a:lnTo>
                    <a:pt x="9433" y="5494"/>
                  </a:lnTo>
                  <a:lnTo>
                    <a:pt x="9433" y="5494"/>
                  </a:lnTo>
                  <a:lnTo>
                    <a:pt x="9486" y="5438"/>
                  </a:lnTo>
                  <a:lnTo>
                    <a:pt x="9909" y="5864"/>
                  </a:lnTo>
                  <a:lnTo>
                    <a:pt x="10335" y="5438"/>
                  </a:lnTo>
                  <a:lnTo>
                    <a:pt x="10342" y="5449"/>
                  </a:lnTo>
                  <a:lnTo>
                    <a:pt x="10350" y="5438"/>
                  </a:lnTo>
                  <a:lnTo>
                    <a:pt x="10775" y="5864"/>
                  </a:lnTo>
                  <a:lnTo>
                    <a:pt x="11147" y="5492"/>
                  </a:lnTo>
                  <a:lnTo>
                    <a:pt x="11198" y="5438"/>
                  </a:lnTo>
                  <a:lnTo>
                    <a:pt x="11221" y="5461"/>
                  </a:lnTo>
                  <a:lnTo>
                    <a:pt x="11241" y="5438"/>
                  </a:lnTo>
                  <a:lnTo>
                    <a:pt x="11666" y="5864"/>
                  </a:lnTo>
                  <a:lnTo>
                    <a:pt x="12074" y="5456"/>
                  </a:lnTo>
                  <a:lnTo>
                    <a:pt x="12089" y="5438"/>
                  </a:lnTo>
                  <a:lnTo>
                    <a:pt x="12097" y="5449"/>
                  </a:lnTo>
                  <a:lnTo>
                    <a:pt x="12104" y="5438"/>
                  </a:lnTo>
                  <a:close/>
                  <a:moveTo>
                    <a:pt x="4534" y="8155"/>
                  </a:moveTo>
                  <a:lnTo>
                    <a:pt x="4534" y="7909"/>
                  </a:lnTo>
                  <a:cubicBezTo>
                    <a:pt x="4547" y="7803"/>
                    <a:pt x="4380" y="7803"/>
                    <a:pt x="4393" y="7909"/>
                  </a:cubicBezTo>
                  <a:lnTo>
                    <a:pt x="4393" y="8155"/>
                  </a:lnTo>
                  <a:close/>
                  <a:moveTo>
                    <a:pt x="24287" y="8155"/>
                  </a:moveTo>
                  <a:lnTo>
                    <a:pt x="24287" y="7909"/>
                  </a:lnTo>
                  <a:cubicBezTo>
                    <a:pt x="24297" y="7806"/>
                    <a:pt x="24135" y="7806"/>
                    <a:pt x="24145" y="7909"/>
                  </a:cubicBezTo>
                  <a:lnTo>
                    <a:pt x="24145" y="8155"/>
                  </a:lnTo>
                  <a:close/>
                  <a:moveTo>
                    <a:pt x="23796" y="8155"/>
                  </a:moveTo>
                  <a:lnTo>
                    <a:pt x="23796" y="7909"/>
                  </a:lnTo>
                  <a:cubicBezTo>
                    <a:pt x="23806" y="7803"/>
                    <a:pt x="23639" y="7803"/>
                    <a:pt x="23651" y="7909"/>
                  </a:cubicBezTo>
                  <a:lnTo>
                    <a:pt x="23651" y="8155"/>
                  </a:lnTo>
                  <a:close/>
                  <a:moveTo>
                    <a:pt x="23302" y="8155"/>
                  </a:moveTo>
                  <a:lnTo>
                    <a:pt x="23302" y="7909"/>
                  </a:lnTo>
                  <a:cubicBezTo>
                    <a:pt x="23312" y="7803"/>
                    <a:pt x="23145" y="7803"/>
                    <a:pt x="23158" y="7909"/>
                  </a:cubicBezTo>
                  <a:lnTo>
                    <a:pt x="23158" y="8155"/>
                  </a:lnTo>
                  <a:close/>
                  <a:moveTo>
                    <a:pt x="4041" y="8155"/>
                  </a:moveTo>
                  <a:lnTo>
                    <a:pt x="4041" y="7909"/>
                  </a:lnTo>
                  <a:cubicBezTo>
                    <a:pt x="4053" y="7803"/>
                    <a:pt x="3886" y="7803"/>
                    <a:pt x="3899" y="7909"/>
                  </a:cubicBezTo>
                  <a:lnTo>
                    <a:pt x="3899" y="8155"/>
                  </a:lnTo>
                  <a:close/>
                  <a:moveTo>
                    <a:pt x="3550" y="8155"/>
                  </a:moveTo>
                  <a:lnTo>
                    <a:pt x="3550" y="7909"/>
                  </a:lnTo>
                  <a:cubicBezTo>
                    <a:pt x="3560" y="7803"/>
                    <a:pt x="3393" y="7803"/>
                    <a:pt x="3405" y="7909"/>
                  </a:cubicBezTo>
                  <a:lnTo>
                    <a:pt x="3405" y="8155"/>
                  </a:lnTo>
                  <a:close/>
                  <a:moveTo>
                    <a:pt x="2377" y="7023"/>
                  </a:moveTo>
                  <a:cubicBezTo>
                    <a:pt x="2258" y="7145"/>
                    <a:pt x="1896" y="7507"/>
                    <a:pt x="1372" y="7968"/>
                  </a:cubicBezTo>
                  <a:lnTo>
                    <a:pt x="1372" y="8226"/>
                  </a:lnTo>
                  <a:cubicBezTo>
                    <a:pt x="1788" y="7866"/>
                    <a:pt x="2109" y="7560"/>
                    <a:pt x="2301" y="7373"/>
                  </a:cubicBezTo>
                  <a:lnTo>
                    <a:pt x="2289" y="7352"/>
                  </a:lnTo>
                  <a:lnTo>
                    <a:pt x="2289" y="7352"/>
                  </a:lnTo>
                  <a:lnTo>
                    <a:pt x="2377" y="7279"/>
                  </a:lnTo>
                  <a:close/>
                  <a:moveTo>
                    <a:pt x="25322" y="7276"/>
                  </a:moveTo>
                  <a:lnTo>
                    <a:pt x="25322" y="7276"/>
                  </a:lnTo>
                  <a:lnTo>
                    <a:pt x="25408" y="7352"/>
                  </a:lnTo>
                  <a:lnTo>
                    <a:pt x="25408" y="7352"/>
                  </a:lnTo>
                  <a:lnTo>
                    <a:pt x="25391" y="7380"/>
                  </a:lnTo>
                  <a:cubicBezTo>
                    <a:pt x="25583" y="7570"/>
                    <a:pt x="25902" y="7871"/>
                    <a:pt x="26310" y="8226"/>
                  </a:cubicBezTo>
                  <a:lnTo>
                    <a:pt x="26310" y="7968"/>
                  </a:lnTo>
                  <a:cubicBezTo>
                    <a:pt x="25803" y="7525"/>
                    <a:pt x="25451" y="7175"/>
                    <a:pt x="25320" y="7038"/>
                  </a:cubicBezTo>
                  <a:close/>
                  <a:moveTo>
                    <a:pt x="1258" y="8066"/>
                  </a:moveTo>
                  <a:cubicBezTo>
                    <a:pt x="1208" y="8109"/>
                    <a:pt x="1155" y="8152"/>
                    <a:pt x="1101" y="8198"/>
                  </a:cubicBezTo>
                  <a:lnTo>
                    <a:pt x="1101" y="8456"/>
                  </a:lnTo>
                  <a:cubicBezTo>
                    <a:pt x="1155" y="8411"/>
                    <a:pt x="1208" y="8368"/>
                    <a:pt x="1258" y="8325"/>
                  </a:cubicBezTo>
                  <a:close/>
                  <a:moveTo>
                    <a:pt x="26426" y="8066"/>
                  </a:moveTo>
                  <a:lnTo>
                    <a:pt x="26426" y="8325"/>
                  </a:lnTo>
                  <a:cubicBezTo>
                    <a:pt x="26477" y="8368"/>
                    <a:pt x="26530" y="8411"/>
                    <a:pt x="26583" y="8456"/>
                  </a:cubicBezTo>
                  <a:lnTo>
                    <a:pt x="26583" y="8198"/>
                  </a:lnTo>
                  <a:cubicBezTo>
                    <a:pt x="26527" y="8155"/>
                    <a:pt x="26477" y="8109"/>
                    <a:pt x="26426" y="8066"/>
                  </a:cubicBezTo>
                  <a:close/>
                  <a:moveTo>
                    <a:pt x="4393" y="8492"/>
                  </a:moveTo>
                  <a:lnTo>
                    <a:pt x="4537" y="8492"/>
                  </a:lnTo>
                  <a:lnTo>
                    <a:pt x="4537" y="8231"/>
                  </a:lnTo>
                  <a:lnTo>
                    <a:pt x="4393" y="8231"/>
                  </a:lnTo>
                  <a:close/>
                  <a:moveTo>
                    <a:pt x="24145" y="8492"/>
                  </a:moveTo>
                  <a:lnTo>
                    <a:pt x="24289" y="8492"/>
                  </a:lnTo>
                  <a:lnTo>
                    <a:pt x="24289" y="8231"/>
                  </a:lnTo>
                  <a:lnTo>
                    <a:pt x="24145" y="8231"/>
                  </a:lnTo>
                  <a:close/>
                  <a:moveTo>
                    <a:pt x="23651" y="8492"/>
                  </a:moveTo>
                  <a:lnTo>
                    <a:pt x="23793" y="8492"/>
                  </a:lnTo>
                  <a:lnTo>
                    <a:pt x="23793" y="8231"/>
                  </a:lnTo>
                  <a:lnTo>
                    <a:pt x="23649" y="8231"/>
                  </a:lnTo>
                  <a:close/>
                  <a:moveTo>
                    <a:pt x="23158" y="8492"/>
                  </a:moveTo>
                  <a:lnTo>
                    <a:pt x="23302" y="8492"/>
                  </a:lnTo>
                  <a:lnTo>
                    <a:pt x="23302" y="8231"/>
                  </a:lnTo>
                  <a:lnTo>
                    <a:pt x="23158" y="8231"/>
                  </a:lnTo>
                  <a:close/>
                  <a:moveTo>
                    <a:pt x="3405" y="8492"/>
                  </a:moveTo>
                  <a:lnTo>
                    <a:pt x="3550" y="8492"/>
                  </a:lnTo>
                  <a:lnTo>
                    <a:pt x="3550" y="8231"/>
                  </a:lnTo>
                  <a:lnTo>
                    <a:pt x="3405" y="8231"/>
                  </a:lnTo>
                  <a:close/>
                  <a:moveTo>
                    <a:pt x="3899" y="8492"/>
                  </a:moveTo>
                  <a:lnTo>
                    <a:pt x="4043" y="8492"/>
                  </a:lnTo>
                  <a:lnTo>
                    <a:pt x="4043" y="8231"/>
                  </a:lnTo>
                  <a:lnTo>
                    <a:pt x="3899" y="8231"/>
                  </a:lnTo>
                  <a:close/>
                  <a:moveTo>
                    <a:pt x="2362" y="7471"/>
                  </a:moveTo>
                  <a:cubicBezTo>
                    <a:pt x="2155" y="7674"/>
                    <a:pt x="1813" y="7998"/>
                    <a:pt x="1372" y="8378"/>
                  </a:cubicBezTo>
                  <a:lnTo>
                    <a:pt x="1372" y="8598"/>
                  </a:lnTo>
                  <a:cubicBezTo>
                    <a:pt x="1942" y="8041"/>
                    <a:pt x="2350" y="7608"/>
                    <a:pt x="2360" y="7598"/>
                  </a:cubicBezTo>
                  <a:lnTo>
                    <a:pt x="2377" y="7616"/>
                  </a:lnTo>
                  <a:lnTo>
                    <a:pt x="2377" y="7497"/>
                  </a:lnTo>
                  <a:lnTo>
                    <a:pt x="2380" y="7497"/>
                  </a:lnTo>
                  <a:lnTo>
                    <a:pt x="2380" y="7497"/>
                  </a:lnTo>
                  <a:lnTo>
                    <a:pt x="2377" y="7497"/>
                  </a:lnTo>
                  <a:close/>
                  <a:moveTo>
                    <a:pt x="25325" y="7494"/>
                  </a:moveTo>
                  <a:lnTo>
                    <a:pt x="25322" y="7494"/>
                  </a:lnTo>
                  <a:lnTo>
                    <a:pt x="25322" y="7494"/>
                  </a:lnTo>
                  <a:lnTo>
                    <a:pt x="25325" y="7494"/>
                  </a:lnTo>
                  <a:lnTo>
                    <a:pt x="25325" y="7598"/>
                  </a:lnTo>
                  <a:lnTo>
                    <a:pt x="25325" y="7595"/>
                  </a:lnTo>
                  <a:cubicBezTo>
                    <a:pt x="25335" y="7606"/>
                    <a:pt x="25743" y="8038"/>
                    <a:pt x="26312" y="8593"/>
                  </a:cubicBezTo>
                  <a:lnTo>
                    <a:pt x="26312" y="8375"/>
                  </a:lnTo>
                  <a:cubicBezTo>
                    <a:pt x="25879" y="8003"/>
                    <a:pt x="25540" y="7684"/>
                    <a:pt x="25332" y="7481"/>
                  </a:cubicBezTo>
                  <a:close/>
                  <a:moveTo>
                    <a:pt x="988" y="8294"/>
                  </a:moveTo>
                  <a:cubicBezTo>
                    <a:pt x="894" y="8373"/>
                    <a:pt x="798" y="8451"/>
                    <a:pt x="696" y="8532"/>
                  </a:cubicBezTo>
                  <a:lnTo>
                    <a:pt x="696" y="8785"/>
                  </a:lnTo>
                  <a:cubicBezTo>
                    <a:pt x="798" y="8707"/>
                    <a:pt x="894" y="8628"/>
                    <a:pt x="988" y="8550"/>
                  </a:cubicBezTo>
                  <a:close/>
                  <a:moveTo>
                    <a:pt x="26697" y="8294"/>
                  </a:moveTo>
                  <a:lnTo>
                    <a:pt x="26697" y="8550"/>
                  </a:lnTo>
                  <a:cubicBezTo>
                    <a:pt x="26791" y="8628"/>
                    <a:pt x="26887" y="8707"/>
                    <a:pt x="26988" y="8785"/>
                  </a:cubicBezTo>
                  <a:lnTo>
                    <a:pt x="26988" y="8532"/>
                  </a:lnTo>
                  <a:cubicBezTo>
                    <a:pt x="26887" y="8454"/>
                    <a:pt x="26788" y="8375"/>
                    <a:pt x="26695" y="8297"/>
                  </a:cubicBezTo>
                  <a:close/>
                  <a:moveTo>
                    <a:pt x="1258" y="8474"/>
                  </a:moveTo>
                  <a:lnTo>
                    <a:pt x="1101" y="8603"/>
                  </a:lnTo>
                  <a:lnTo>
                    <a:pt x="1101" y="8856"/>
                  </a:lnTo>
                  <a:lnTo>
                    <a:pt x="1258" y="8707"/>
                  </a:lnTo>
                  <a:close/>
                  <a:moveTo>
                    <a:pt x="26426" y="8474"/>
                  </a:moveTo>
                  <a:lnTo>
                    <a:pt x="26426" y="8707"/>
                  </a:lnTo>
                  <a:cubicBezTo>
                    <a:pt x="26477" y="8755"/>
                    <a:pt x="26530" y="8806"/>
                    <a:pt x="26583" y="8856"/>
                  </a:cubicBezTo>
                  <a:lnTo>
                    <a:pt x="26583" y="8603"/>
                  </a:lnTo>
                  <a:cubicBezTo>
                    <a:pt x="26530" y="8563"/>
                    <a:pt x="26477" y="8519"/>
                    <a:pt x="26426" y="8476"/>
                  </a:cubicBezTo>
                  <a:close/>
                  <a:moveTo>
                    <a:pt x="582" y="8623"/>
                  </a:moveTo>
                  <a:cubicBezTo>
                    <a:pt x="529" y="8666"/>
                    <a:pt x="479" y="8707"/>
                    <a:pt x="425" y="8747"/>
                  </a:cubicBezTo>
                  <a:lnTo>
                    <a:pt x="425" y="8998"/>
                  </a:lnTo>
                  <a:cubicBezTo>
                    <a:pt x="479" y="8957"/>
                    <a:pt x="532" y="8917"/>
                    <a:pt x="582" y="8876"/>
                  </a:cubicBezTo>
                  <a:close/>
                  <a:moveTo>
                    <a:pt x="27102" y="8623"/>
                  </a:moveTo>
                  <a:lnTo>
                    <a:pt x="27102" y="8876"/>
                  </a:lnTo>
                  <a:cubicBezTo>
                    <a:pt x="27155" y="8917"/>
                    <a:pt x="27208" y="8957"/>
                    <a:pt x="27262" y="9001"/>
                  </a:cubicBezTo>
                  <a:lnTo>
                    <a:pt x="27262" y="8750"/>
                  </a:lnTo>
                  <a:cubicBezTo>
                    <a:pt x="27206" y="8709"/>
                    <a:pt x="27153" y="8669"/>
                    <a:pt x="27102" y="8626"/>
                  </a:cubicBezTo>
                  <a:close/>
                  <a:moveTo>
                    <a:pt x="2380" y="7742"/>
                  </a:moveTo>
                  <a:cubicBezTo>
                    <a:pt x="2236" y="7894"/>
                    <a:pt x="1853" y="8287"/>
                    <a:pt x="1372" y="8755"/>
                  </a:cubicBezTo>
                  <a:lnTo>
                    <a:pt x="1372" y="9082"/>
                  </a:lnTo>
                  <a:cubicBezTo>
                    <a:pt x="1917" y="8550"/>
                    <a:pt x="2319" y="8127"/>
                    <a:pt x="2380" y="8064"/>
                  </a:cubicBezTo>
                  <a:close/>
                  <a:moveTo>
                    <a:pt x="25322" y="8000"/>
                  </a:moveTo>
                  <a:lnTo>
                    <a:pt x="25322" y="7998"/>
                  </a:lnTo>
                  <a:lnTo>
                    <a:pt x="25322" y="8079"/>
                  </a:lnTo>
                  <a:cubicBezTo>
                    <a:pt x="25416" y="8178"/>
                    <a:pt x="25803" y="8580"/>
                    <a:pt x="26315" y="9082"/>
                  </a:cubicBezTo>
                  <a:lnTo>
                    <a:pt x="26315" y="8755"/>
                  </a:lnTo>
                  <a:cubicBezTo>
                    <a:pt x="25851" y="8304"/>
                    <a:pt x="25482" y="7922"/>
                    <a:pt x="25325" y="7760"/>
                  </a:cubicBezTo>
                  <a:close/>
                  <a:moveTo>
                    <a:pt x="990" y="8697"/>
                  </a:moveTo>
                  <a:cubicBezTo>
                    <a:pt x="894" y="8775"/>
                    <a:pt x="800" y="8851"/>
                    <a:pt x="699" y="8932"/>
                  </a:cubicBezTo>
                  <a:lnTo>
                    <a:pt x="699" y="9239"/>
                  </a:lnTo>
                  <a:cubicBezTo>
                    <a:pt x="798" y="9147"/>
                    <a:pt x="894" y="9056"/>
                    <a:pt x="990" y="8965"/>
                  </a:cubicBezTo>
                  <a:close/>
                  <a:moveTo>
                    <a:pt x="26697" y="8697"/>
                  </a:moveTo>
                  <a:lnTo>
                    <a:pt x="26697" y="8965"/>
                  </a:lnTo>
                  <a:cubicBezTo>
                    <a:pt x="26793" y="9056"/>
                    <a:pt x="26889" y="9147"/>
                    <a:pt x="26988" y="9239"/>
                  </a:cubicBezTo>
                  <a:lnTo>
                    <a:pt x="26988" y="8930"/>
                  </a:lnTo>
                  <a:cubicBezTo>
                    <a:pt x="26887" y="8856"/>
                    <a:pt x="26791" y="8778"/>
                    <a:pt x="26695" y="8699"/>
                  </a:cubicBezTo>
                  <a:close/>
                  <a:moveTo>
                    <a:pt x="1258" y="8864"/>
                  </a:moveTo>
                  <a:lnTo>
                    <a:pt x="1104" y="9013"/>
                  </a:lnTo>
                  <a:lnTo>
                    <a:pt x="1104" y="9342"/>
                  </a:lnTo>
                  <a:lnTo>
                    <a:pt x="1258" y="9190"/>
                  </a:lnTo>
                  <a:close/>
                  <a:moveTo>
                    <a:pt x="26429" y="8864"/>
                  </a:moveTo>
                  <a:lnTo>
                    <a:pt x="26429" y="9190"/>
                  </a:lnTo>
                  <a:cubicBezTo>
                    <a:pt x="26479" y="9241"/>
                    <a:pt x="26530" y="9292"/>
                    <a:pt x="26583" y="9342"/>
                  </a:cubicBezTo>
                  <a:lnTo>
                    <a:pt x="26583" y="9013"/>
                  </a:lnTo>
                  <a:cubicBezTo>
                    <a:pt x="26530" y="8965"/>
                    <a:pt x="26477" y="8917"/>
                    <a:pt x="26426" y="8866"/>
                  </a:cubicBezTo>
                  <a:close/>
                  <a:moveTo>
                    <a:pt x="585" y="9021"/>
                  </a:moveTo>
                  <a:lnTo>
                    <a:pt x="425" y="9142"/>
                  </a:lnTo>
                  <a:lnTo>
                    <a:pt x="425" y="9489"/>
                  </a:lnTo>
                  <a:cubicBezTo>
                    <a:pt x="479" y="9444"/>
                    <a:pt x="532" y="9393"/>
                    <a:pt x="585" y="9345"/>
                  </a:cubicBezTo>
                  <a:close/>
                  <a:moveTo>
                    <a:pt x="27105" y="9021"/>
                  </a:moveTo>
                  <a:lnTo>
                    <a:pt x="27105" y="9345"/>
                  </a:lnTo>
                  <a:cubicBezTo>
                    <a:pt x="27155" y="9393"/>
                    <a:pt x="27208" y="9441"/>
                    <a:pt x="27262" y="9489"/>
                  </a:cubicBezTo>
                  <a:lnTo>
                    <a:pt x="27262" y="9142"/>
                  </a:lnTo>
                  <a:cubicBezTo>
                    <a:pt x="27206" y="9104"/>
                    <a:pt x="27153" y="9064"/>
                    <a:pt x="27102" y="9023"/>
                  </a:cubicBezTo>
                  <a:close/>
                  <a:moveTo>
                    <a:pt x="990" y="9122"/>
                  </a:moveTo>
                  <a:cubicBezTo>
                    <a:pt x="894" y="9213"/>
                    <a:pt x="798" y="9304"/>
                    <a:pt x="699" y="9395"/>
                  </a:cubicBezTo>
                  <a:lnTo>
                    <a:pt x="699" y="9725"/>
                  </a:lnTo>
                  <a:cubicBezTo>
                    <a:pt x="798" y="9631"/>
                    <a:pt x="894" y="9540"/>
                    <a:pt x="990" y="9451"/>
                  </a:cubicBezTo>
                  <a:close/>
                  <a:moveTo>
                    <a:pt x="26700" y="9122"/>
                  </a:moveTo>
                  <a:lnTo>
                    <a:pt x="26700" y="9451"/>
                  </a:lnTo>
                  <a:cubicBezTo>
                    <a:pt x="26793" y="9540"/>
                    <a:pt x="26892" y="9631"/>
                    <a:pt x="26991" y="9725"/>
                  </a:cubicBezTo>
                  <a:lnTo>
                    <a:pt x="26991" y="9395"/>
                  </a:lnTo>
                  <a:cubicBezTo>
                    <a:pt x="26887" y="9307"/>
                    <a:pt x="26791" y="9216"/>
                    <a:pt x="26695" y="9125"/>
                  </a:cubicBezTo>
                  <a:close/>
                  <a:moveTo>
                    <a:pt x="585" y="9499"/>
                  </a:moveTo>
                  <a:cubicBezTo>
                    <a:pt x="532" y="9547"/>
                    <a:pt x="479" y="9595"/>
                    <a:pt x="425" y="9644"/>
                  </a:cubicBezTo>
                  <a:lnTo>
                    <a:pt x="425" y="9973"/>
                  </a:lnTo>
                  <a:cubicBezTo>
                    <a:pt x="479" y="9925"/>
                    <a:pt x="532" y="9879"/>
                    <a:pt x="585" y="9828"/>
                  </a:cubicBezTo>
                  <a:close/>
                  <a:moveTo>
                    <a:pt x="27105" y="9499"/>
                  </a:moveTo>
                  <a:lnTo>
                    <a:pt x="27105" y="9831"/>
                  </a:lnTo>
                  <a:cubicBezTo>
                    <a:pt x="27158" y="9879"/>
                    <a:pt x="27211" y="9927"/>
                    <a:pt x="27262" y="9975"/>
                  </a:cubicBezTo>
                  <a:lnTo>
                    <a:pt x="27262" y="9646"/>
                  </a:lnTo>
                  <a:cubicBezTo>
                    <a:pt x="27206" y="9598"/>
                    <a:pt x="27153" y="9552"/>
                    <a:pt x="27102" y="9504"/>
                  </a:cubicBezTo>
                  <a:close/>
                  <a:moveTo>
                    <a:pt x="3939" y="10504"/>
                  </a:moveTo>
                  <a:lnTo>
                    <a:pt x="3939" y="10218"/>
                  </a:lnTo>
                  <a:cubicBezTo>
                    <a:pt x="3939" y="10168"/>
                    <a:pt x="3907" y="10125"/>
                    <a:pt x="3866" y="10125"/>
                  </a:cubicBezTo>
                  <a:cubicBezTo>
                    <a:pt x="3826" y="10125"/>
                    <a:pt x="3795" y="10168"/>
                    <a:pt x="3795" y="10218"/>
                  </a:cubicBezTo>
                  <a:lnTo>
                    <a:pt x="3795" y="10504"/>
                  </a:lnTo>
                  <a:close/>
                  <a:moveTo>
                    <a:pt x="23294" y="10504"/>
                  </a:moveTo>
                  <a:lnTo>
                    <a:pt x="23294" y="10218"/>
                  </a:lnTo>
                  <a:cubicBezTo>
                    <a:pt x="23294" y="10168"/>
                    <a:pt x="23262" y="10125"/>
                    <a:pt x="23221" y="10125"/>
                  </a:cubicBezTo>
                  <a:cubicBezTo>
                    <a:pt x="23181" y="10125"/>
                    <a:pt x="23150" y="10168"/>
                    <a:pt x="23150" y="10218"/>
                  </a:cubicBezTo>
                  <a:lnTo>
                    <a:pt x="23150" y="10504"/>
                  </a:lnTo>
                  <a:close/>
                  <a:moveTo>
                    <a:pt x="23907" y="10504"/>
                  </a:moveTo>
                  <a:lnTo>
                    <a:pt x="23907" y="10218"/>
                  </a:lnTo>
                  <a:cubicBezTo>
                    <a:pt x="23907" y="10168"/>
                    <a:pt x="23877" y="10125"/>
                    <a:pt x="23836" y="10125"/>
                  </a:cubicBezTo>
                  <a:cubicBezTo>
                    <a:pt x="23796" y="10125"/>
                    <a:pt x="23763" y="10168"/>
                    <a:pt x="23763" y="10218"/>
                  </a:cubicBezTo>
                  <a:lnTo>
                    <a:pt x="23763" y="10504"/>
                  </a:lnTo>
                  <a:close/>
                  <a:moveTo>
                    <a:pt x="4155" y="10504"/>
                  </a:moveTo>
                  <a:lnTo>
                    <a:pt x="4155" y="10218"/>
                  </a:lnTo>
                  <a:cubicBezTo>
                    <a:pt x="4155" y="10168"/>
                    <a:pt x="4124" y="10125"/>
                    <a:pt x="4084" y="10125"/>
                  </a:cubicBezTo>
                  <a:cubicBezTo>
                    <a:pt x="4043" y="10125"/>
                    <a:pt x="4013" y="10168"/>
                    <a:pt x="4013" y="10218"/>
                  </a:cubicBezTo>
                  <a:lnTo>
                    <a:pt x="4013" y="10504"/>
                  </a:lnTo>
                  <a:close/>
                  <a:moveTo>
                    <a:pt x="4552" y="10504"/>
                  </a:moveTo>
                  <a:lnTo>
                    <a:pt x="4552" y="10218"/>
                  </a:lnTo>
                  <a:cubicBezTo>
                    <a:pt x="4552" y="10168"/>
                    <a:pt x="4522" y="10125"/>
                    <a:pt x="4481" y="10125"/>
                  </a:cubicBezTo>
                  <a:cubicBezTo>
                    <a:pt x="4441" y="10125"/>
                    <a:pt x="4410" y="10168"/>
                    <a:pt x="4410" y="10218"/>
                  </a:cubicBezTo>
                  <a:lnTo>
                    <a:pt x="4410" y="10504"/>
                  </a:lnTo>
                  <a:close/>
                  <a:moveTo>
                    <a:pt x="24305" y="10504"/>
                  </a:moveTo>
                  <a:lnTo>
                    <a:pt x="24305" y="10218"/>
                  </a:lnTo>
                  <a:cubicBezTo>
                    <a:pt x="24305" y="10168"/>
                    <a:pt x="24274" y="10125"/>
                    <a:pt x="24234" y="10125"/>
                  </a:cubicBezTo>
                  <a:cubicBezTo>
                    <a:pt x="24193" y="10125"/>
                    <a:pt x="24163" y="10168"/>
                    <a:pt x="24163" y="10218"/>
                  </a:cubicBezTo>
                  <a:lnTo>
                    <a:pt x="24163" y="10504"/>
                  </a:lnTo>
                  <a:close/>
                  <a:moveTo>
                    <a:pt x="3542" y="10504"/>
                  </a:moveTo>
                  <a:lnTo>
                    <a:pt x="3542" y="10218"/>
                  </a:lnTo>
                  <a:cubicBezTo>
                    <a:pt x="3542" y="10168"/>
                    <a:pt x="3509" y="10125"/>
                    <a:pt x="3469" y="10125"/>
                  </a:cubicBezTo>
                  <a:cubicBezTo>
                    <a:pt x="3431" y="10125"/>
                    <a:pt x="3398" y="10168"/>
                    <a:pt x="3398" y="10218"/>
                  </a:cubicBezTo>
                  <a:lnTo>
                    <a:pt x="3398" y="10504"/>
                  </a:lnTo>
                  <a:close/>
                  <a:moveTo>
                    <a:pt x="23692" y="10504"/>
                  </a:moveTo>
                  <a:lnTo>
                    <a:pt x="23692" y="10218"/>
                  </a:lnTo>
                  <a:cubicBezTo>
                    <a:pt x="23692" y="10168"/>
                    <a:pt x="23659" y="10125"/>
                    <a:pt x="23621" y="10125"/>
                  </a:cubicBezTo>
                  <a:cubicBezTo>
                    <a:pt x="23581" y="10125"/>
                    <a:pt x="23548" y="10168"/>
                    <a:pt x="23548" y="10218"/>
                  </a:cubicBezTo>
                  <a:lnTo>
                    <a:pt x="23548" y="10504"/>
                  </a:lnTo>
                  <a:close/>
                  <a:moveTo>
                    <a:pt x="23548" y="10902"/>
                  </a:moveTo>
                  <a:lnTo>
                    <a:pt x="23692" y="10902"/>
                  </a:lnTo>
                  <a:lnTo>
                    <a:pt x="23692" y="10596"/>
                  </a:lnTo>
                  <a:lnTo>
                    <a:pt x="23548" y="10596"/>
                  </a:lnTo>
                  <a:close/>
                  <a:moveTo>
                    <a:pt x="3795" y="10902"/>
                  </a:moveTo>
                  <a:lnTo>
                    <a:pt x="3939" y="10902"/>
                  </a:lnTo>
                  <a:lnTo>
                    <a:pt x="3939" y="10596"/>
                  </a:lnTo>
                  <a:lnTo>
                    <a:pt x="3793" y="10596"/>
                  </a:lnTo>
                  <a:close/>
                  <a:moveTo>
                    <a:pt x="4410" y="10902"/>
                  </a:moveTo>
                  <a:lnTo>
                    <a:pt x="4552" y="10902"/>
                  </a:lnTo>
                  <a:lnTo>
                    <a:pt x="4552" y="10596"/>
                  </a:lnTo>
                  <a:lnTo>
                    <a:pt x="4408" y="10596"/>
                  </a:lnTo>
                  <a:close/>
                  <a:moveTo>
                    <a:pt x="23150" y="10902"/>
                  </a:moveTo>
                  <a:lnTo>
                    <a:pt x="23294" y="10902"/>
                  </a:lnTo>
                  <a:lnTo>
                    <a:pt x="23294" y="10596"/>
                  </a:lnTo>
                  <a:lnTo>
                    <a:pt x="23150" y="10596"/>
                  </a:lnTo>
                  <a:close/>
                  <a:moveTo>
                    <a:pt x="24163" y="10902"/>
                  </a:moveTo>
                  <a:lnTo>
                    <a:pt x="24307" y="10902"/>
                  </a:lnTo>
                  <a:lnTo>
                    <a:pt x="24307" y="10596"/>
                  </a:lnTo>
                  <a:lnTo>
                    <a:pt x="24163" y="10596"/>
                  </a:lnTo>
                  <a:close/>
                  <a:moveTo>
                    <a:pt x="4013" y="10902"/>
                  </a:moveTo>
                  <a:lnTo>
                    <a:pt x="4157" y="10902"/>
                  </a:lnTo>
                  <a:lnTo>
                    <a:pt x="4157" y="10596"/>
                  </a:lnTo>
                  <a:lnTo>
                    <a:pt x="4013" y="10596"/>
                  </a:lnTo>
                  <a:close/>
                  <a:moveTo>
                    <a:pt x="3398" y="10902"/>
                  </a:moveTo>
                  <a:lnTo>
                    <a:pt x="3539" y="10902"/>
                  </a:lnTo>
                  <a:lnTo>
                    <a:pt x="3539" y="10596"/>
                  </a:lnTo>
                  <a:lnTo>
                    <a:pt x="3395" y="10596"/>
                  </a:lnTo>
                  <a:close/>
                  <a:moveTo>
                    <a:pt x="23765" y="10902"/>
                  </a:moveTo>
                  <a:lnTo>
                    <a:pt x="23910" y="10902"/>
                  </a:lnTo>
                  <a:lnTo>
                    <a:pt x="23910" y="10596"/>
                  </a:lnTo>
                  <a:lnTo>
                    <a:pt x="23763" y="10596"/>
                  </a:lnTo>
                  <a:close/>
                  <a:moveTo>
                    <a:pt x="3570" y="12603"/>
                  </a:moveTo>
                  <a:lnTo>
                    <a:pt x="3570" y="12408"/>
                  </a:lnTo>
                  <a:cubicBezTo>
                    <a:pt x="3570" y="12358"/>
                    <a:pt x="3539" y="12317"/>
                    <a:pt x="3499" y="12317"/>
                  </a:cubicBezTo>
                  <a:cubicBezTo>
                    <a:pt x="3458" y="12317"/>
                    <a:pt x="3426" y="12358"/>
                    <a:pt x="3426" y="12408"/>
                  </a:cubicBezTo>
                  <a:lnTo>
                    <a:pt x="3426" y="12603"/>
                  </a:lnTo>
                  <a:close/>
                  <a:moveTo>
                    <a:pt x="4504" y="12603"/>
                  </a:moveTo>
                  <a:lnTo>
                    <a:pt x="4504" y="12408"/>
                  </a:lnTo>
                  <a:cubicBezTo>
                    <a:pt x="4504" y="12358"/>
                    <a:pt x="4474" y="12317"/>
                    <a:pt x="4433" y="12317"/>
                  </a:cubicBezTo>
                  <a:cubicBezTo>
                    <a:pt x="4393" y="12317"/>
                    <a:pt x="4362" y="12358"/>
                    <a:pt x="4362" y="12408"/>
                  </a:cubicBezTo>
                  <a:lnTo>
                    <a:pt x="4362" y="12603"/>
                  </a:lnTo>
                  <a:close/>
                  <a:moveTo>
                    <a:pt x="23322" y="12603"/>
                  </a:moveTo>
                  <a:lnTo>
                    <a:pt x="23322" y="12408"/>
                  </a:lnTo>
                  <a:cubicBezTo>
                    <a:pt x="23322" y="12358"/>
                    <a:pt x="23292" y="12317"/>
                    <a:pt x="23251" y="12317"/>
                  </a:cubicBezTo>
                  <a:cubicBezTo>
                    <a:pt x="23208" y="12317"/>
                    <a:pt x="23178" y="12358"/>
                    <a:pt x="23178" y="12408"/>
                  </a:cubicBezTo>
                  <a:lnTo>
                    <a:pt x="23178" y="12603"/>
                  </a:lnTo>
                  <a:close/>
                  <a:moveTo>
                    <a:pt x="24259" y="12603"/>
                  </a:moveTo>
                  <a:lnTo>
                    <a:pt x="24259" y="12408"/>
                  </a:lnTo>
                  <a:cubicBezTo>
                    <a:pt x="24259" y="12358"/>
                    <a:pt x="24226" y="12317"/>
                    <a:pt x="24186" y="12317"/>
                  </a:cubicBezTo>
                  <a:cubicBezTo>
                    <a:pt x="24145" y="12317"/>
                    <a:pt x="24115" y="12358"/>
                    <a:pt x="24115" y="12408"/>
                  </a:cubicBezTo>
                  <a:lnTo>
                    <a:pt x="24115" y="12603"/>
                  </a:lnTo>
                  <a:close/>
                  <a:moveTo>
                    <a:pt x="3942" y="12694"/>
                  </a:moveTo>
                  <a:lnTo>
                    <a:pt x="3942" y="12411"/>
                  </a:lnTo>
                  <a:cubicBezTo>
                    <a:pt x="3942" y="12358"/>
                    <a:pt x="3909" y="12317"/>
                    <a:pt x="3869" y="12317"/>
                  </a:cubicBezTo>
                  <a:cubicBezTo>
                    <a:pt x="3828" y="12317"/>
                    <a:pt x="3798" y="12358"/>
                    <a:pt x="3798" y="12411"/>
                  </a:cubicBezTo>
                  <a:lnTo>
                    <a:pt x="3798" y="12694"/>
                  </a:lnTo>
                  <a:close/>
                  <a:moveTo>
                    <a:pt x="23694" y="12694"/>
                  </a:moveTo>
                  <a:lnTo>
                    <a:pt x="23694" y="12411"/>
                  </a:lnTo>
                  <a:cubicBezTo>
                    <a:pt x="23694" y="12358"/>
                    <a:pt x="23662" y="12317"/>
                    <a:pt x="23621" y="12317"/>
                  </a:cubicBezTo>
                  <a:cubicBezTo>
                    <a:pt x="23581" y="12317"/>
                    <a:pt x="23550" y="12358"/>
                    <a:pt x="23550" y="12411"/>
                  </a:cubicBezTo>
                  <a:lnTo>
                    <a:pt x="23550" y="12694"/>
                  </a:lnTo>
                  <a:close/>
                  <a:moveTo>
                    <a:pt x="23910" y="12694"/>
                  </a:moveTo>
                  <a:lnTo>
                    <a:pt x="23910" y="12411"/>
                  </a:lnTo>
                  <a:cubicBezTo>
                    <a:pt x="23910" y="12358"/>
                    <a:pt x="23877" y="12317"/>
                    <a:pt x="23836" y="12317"/>
                  </a:cubicBezTo>
                  <a:cubicBezTo>
                    <a:pt x="23798" y="12317"/>
                    <a:pt x="23765" y="12358"/>
                    <a:pt x="23765" y="12411"/>
                  </a:cubicBezTo>
                  <a:lnTo>
                    <a:pt x="23765" y="12694"/>
                  </a:lnTo>
                  <a:close/>
                  <a:moveTo>
                    <a:pt x="4157" y="12694"/>
                  </a:moveTo>
                  <a:lnTo>
                    <a:pt x="4157" y="12411"/>
                  </a:lnTo>
                  <a:cubicBezTo>
                    <a:pt x="4157" y="12358"/>
                    <a:pt x="4124" y="12317"/>
                    <a:pt x="4084" y="12317"/>
                  </a:cubicBezTo>
                  <a:cubicBezTo>
                    <a:pt x="4043" y="12317"/>
                    <a:pt x="4013" y="12358"/>
                    <a:pt x="4013" y="12411"/>
                  </a:cubicBezTo>
                  <a:lnTo>
                    <a:pt x="4013" y="12694"/>
                  </a:lnTo>
                  <a:close/>
                  <a:moveTo>
                    <a:pt x="23320" y="13036"/>
                  </a:moveTo>
                  <a:lnTo>
                    <a:pt x="23320" y="12844"/>
                  </a:lnTo>
                  <a:cubicBezTo>
                    <a:pt x="23320" y="12793"/>
                    <a:pt x="23287" y="12750"/>
                    <a:pt x="23246" y="12750"/>
                  </a:cubicBezTo>
                  <a:cubicBezTo>
                    <a:pt x="23206" y="12750"/>
                    <a:pt x="23175" y="12793"/>
                    <a:pt x="23175" y="12844"/>
                  </a:cubicBezTo>
                  <a:lnTo>
                    <a:pt x="23175" y="13036"/>
                  </a:lnTo>
                  <a:close/>
                  <a:moveTo>
                    <a:pt x="3565" y="13036"/>
                  </a:moveTo>
                  <a:lnTo>
                    <a:pt x="3565" y="12844"/>
                  </a:lnTo>
                  <a:cubicBezTo>
                    <a:pt x="3565" y="12793"/>
                    <a:pt x="3534" y="12750"/>
                    <a:pt x="3494" y="12750"/>
                  </a:cubicBezTo>
                  <a:cubicBezTo>
                    <a:pt x="3453" y="12750"/>
                    <a:pt x="3423" y="12793"/>
                    <a:pt x="3423" y="12844"/>
                  </a:cubicBezTo>
                  <a:lnTo>
                    <a:pt x="3423" y="13036"/>
                  </a:lnTo>
                  <a:close/>
                  <a:moveTo>
                    <a:pt x="4502" y="13036"/>
                  </a:moveTo>
                  <a:lnTo>
                    <a:pt x="4502" y="12844"/>
                  </a:lnTo>
                  <a:cubicBezTo>
                    <a:pt x="4502" y="12793"/>
                    <a:pt x="4469" y="12750"/>
                    <a:pt x="4428" y="12750"/>
                  </a:cubicBezTo>
                  <a:cubicBezTo>
                    <a:pt x="4388" y="12750"/>
                    <a:pt x="4357" y="12793"/>
                    <a:pt x="4357" y="12844"/>
                  </a:cubicBezTo>
                  <a:lnTo>
                    <a:pt x="4357" y="13036"/>
                  </a:lnTo>
                  <a:close/>
                  <a:moveTo>
                    <a:pt x="24254" y="13036"/>
                  </a:moveTo>
                  <a:lnTo>
                    <a:pt x="24254" y="12844"/>
                  </a:lnTo>
                  <a:cubicBezTo>
                    <a:pt x="24254" y="12793"/>
                    <a:pt x="24221" y="12750"/>
                    <a:pt x="24181" y="12750"/>
                  </a:cubicBezTo>
                  <a:cubicBezTo>
                    <a:pt x="24140" y="12750"/>
                    <a:pt x="24110" y="12793"/>
                    <a:pt x="24110" y="12844"/>
                  </a:cubicBezTo>
                  <a:lnTo>
                    <a:pt x="24110" y="13036"/>
                  </a:lnTo>
                  <a:close/>
                  <a:moveTo>
                    <a:pt x="3793" y="13094"/>
                  </a:moveTo>
                  <a:lnTo>
                    <a:pt x="3937" y="13094"/>
                  </a:lnTo>
                  <a:lnTo>
                    <a:pt x="3937" y="12788"/>
                  </a:lnTo>
                  <a:lnTo>
                    <a:pt x="3793" y="12788"/>
                  </a:lnTo>
                  <a:close/>
                  <a:moveTo>
                    <a:pt x="23545" y="13094"/>
                  </a:moveTo>
                  <a:lnTo>
                    <a:pt x="23689" y="13094"/>
                  </a:lnTo>
                  <a:lnTo>
                    <a:pt x="23689" y="12788"/>
                  </a:lnTo>
                  <a:lnTo>
                    <a:pt x="23545" y="12788"/>
                  </a:lnTo>
                  <a:close/>
                  <a:moveTo>
                    <a:pt x="4010" y="13094"/>
                  </a:moveTo>
                  <a:lnTo>
                    <a:pt x="4152" y="13094"/>
                  </a:lnTo>
                  <a:lnTo>
                    <a:pt x="4152" y="12788"/>
                  </a:lnTo>
                  <a:lnTo>
                    <a:pt x="4010" y="12788"/>
                  </a:lnTo>
                  <a:close/>
                  <a:moveTo>
                    <a:pt x="23760" y="13094"/>
                  </a:moveTo>
                  <a:lnTo>
                    <a:pt x="23905" y="13094"/>
                  </a:lnTo>
                  <a:lnTo>
                    <a:pt x="23905" y="12788"/>
                  </a:lnTo>
                  <a:lnTo>
                    <a:pt x="23763" y="12788"/>
                  </a:lnTo>
                  <a:close/>
                  <a:moveTo>
                    <a:pt x="3423" y="13494"/>
                  </a:moveTo>
                  <a:lnTo>
                    <a:pt x="3567" y="13494"/>
                  </a:lnTo>
                  <a:lnTo>
                    <a:pt x="3567" y="13191"/>
                  </a:lnTo>
                  <a:lnTo>
                    <a:pt x="3423" y="13191"/>
                  </a:lnTo>
                  <a:close/>
                  <a:moveTo>
                    <a:pt x="23760" y="13494"/>
                  </a:moveTo>
                  <a:lnTo>
                    <a:pt x="23905" y="13494"/>
                  </a:lnTo>
                  <a:lnTo>
                    <a:pt x="23905" y="13191"/>
                  </a:lnTo>
                  <a:lnTo>
                    <a:pt x="23763" y="13191"/>
                  </a:lnTo>
                  <a:close/>
                  <a:moveTo>
                    <a:pt x="4357" y="13494"/>
                  </a:moveTo>
                  <a:lnTo>
                    <a:pt x="4502" y="13494"/>
                  </a:lnTo>
                  <a:lnTo>
                    <a:pt x="4502" y="13191"/>
                  </a:lnTo>
                  <a:lnTo>
                    <a:pt x="4357" y="13191"/>
                  </a:lnTo>
                  <a:close/>
                  <a:moveTo>
                    <a:pt x="24110" y="13494"/>
                  </a:moveTo>
                  <a:lnTo>
                    <a:pt x="24254" y="13494"/>
                  </a:lnTo>
                  <a:lnTo>
                    <a:pt x="24254" y="13191"/>
                  </a:lnTo>
                  <a:lnTo>
                    <a:pt x="24110" y="13191"/>
                  </a:lnTo>
                  <a:close/>
                  <a:moveTo>
                    <a:pt x="4010" y="13494"/>
                  </a:moveTo>
                  <a:lnTo>
                    <a:pt x="4152" y="13494"/>
                  </a:lnTo>
                  <a:lnTo>
                    <a:pt x="4152" y="13191"/>
                  </a:lnTo>
                  <a:lnTo>
                    <a:pt x="4010" y="13191"/>
                  </a:lnTo>
                  <a:close/>
                  <a:moveTo>
                    <a:pt x="3793" y="13494"/>
                  </a:moveTo>
                  <a:lnTo>
                    <a:pt x="3937" y="13494"/>
                  </a:lnTo>
                  <a:lnTo>
                    <a:pt x="3937" y="13191"/>
                  </a:lnTo>
                  <a:lnTo>
                    <a:pt x="3793" y="13191"/>
                  </a:lnTo>
                  <a:close/>
                  <a:moveTo>
                    <a:pt x="23545" y="13494"/>
                  </a:moveTo>
                  <a:lnTo>
                    <a:pt x="23689" y="13494"/>
                  </a:lnTo>
                  <a:lnTo>
                    <a:pt x="23689" y="13191"/>
                  </a:lnTo>
                  <a:lnTo>
                    <a:pt x="23545" y="13191"/>
                  </a:lnTo>
                  <a:close/>
                  <a:moveTo>
                    <a:pt x="23175" y="13494"/>
                  </a:moveTo>
                  <a:lnTo>
                    <a:pt x="23320" y="13494"/>
                  </a:lnTo>
                  <a:lnTo>
                    <a:pt x="23320" y="13191"/>
                  </a:lnTo>
                  <a:lnTo>
                    <a:pt x="23175" y="13191"/>
                  </a:lnTo>
                  <a:close/>
                  <a:moveTo>
                    <a:pt x="25320" y="8760"/>
                  </a:moveTo>
                  <a:lnTo>
                    <a:pt x="25322" y="8760"/>
                  </a:lnTo>
                  <a:lnTo>
                    <a:pt x="25408" y="8833"/>
                  </a:lnTo>
                  <a:lnTo>
                    <a:pt x="25408" y="8833"/>
                  </a:lnTo>
                  <a:lnTo>
                    <a:pt x="25320" y="8978"/>
                  </a:lnTo>
                  <a:lnTo>
                    <a:pt x="25320" y="8978"/>
                  </a:lnTo>
                  <a:lnTo>
                    <a:pt x="25320" y="9314"/>
                  </a:lnTo>
                  <a:lnTo>
                    <a:pt x="25322" y="9314"/>
                  </a:lnTo>
                  <a:lnTo>
                    <a:pt x="25411" y="9390"/>
                  </a:lnTo>
                  <a:lnTo>
                    <a:pt x="25411" y="9390"/>
                  </a:lnTo>
                  <a:lnTo>
                    <a:pt x="25325" y="9532"/>
                  </a:lnTo>
                  <a:lnTo>
                    <a:pt x="25320" y="9532"/>
                  </a:lnTo>
                  <a:lnTo>
                    <a:pt x="25320" y="11228"/>
                  </a:lnTo>
                  <a:lnTo>
                    <a:pt x="25322" y="11228"/>
                  </a:lnTo>
                  <a:lnTo>
                    <a:pt x="25411" y="11302"/>
                  </a:lnTo>
                  <a:lnTo>
                    <a:pt x="25320" y="11302"/>
                  </a:lnTo>
                  <a:lnTo>
                    <a:pt x="25320" y="11302"/>
                  </a:lnTo>
                  <a:lnTo>
                    <a:pt x="25411" y="11302"/>
                  </a:lnTo>
                  <a:lnTo>
                    <a:pt x="25320" y="11446"/>
                  </a:lnTo>
                  <a:lnTo>
                    <a:pt x="25320" y="11446"/>
                  </a:lnTo>
                  <a:lnTo>
                    <a:pt x="25320" y="11783"/>
                  </a:lnTo>
                  <a:lnTo>
                    <a:pt x="25322" y="11783"/>
                  </a:lnTo>
                  <a:lnTo>
                    <a:pt x="25411" y="11856"/>
                  </a:lnTo>
                  <a:lnTo>
                    <a:pt x="25320" y="11856"/>
                  </a:lnTo>
                  <a:lnTo>
                    <a:pt x="25320" y="11856"/>
                  </a:lnTo>
                  <a:lnTo>
                    <a:pt x="25411" y="11856"/>
                  </a:lnTo>
                  <a:lnTo>
                    <a:pt x="25325" y="12001"/>
                  </a:lnTo>
                  <a:lnTo>
                    <a:pt x="25320" y="12001"/>
                  </a:lnTo>
                  <a:lnTo>
                    <a:pt x="25320" y="14631"/>
                  </a:lnTo>
                  <a:lnTo>
                    <a:pt x="26312" y="14631"/>
                  </a:lnTo>
                  <a:lnTo>
                    <a:pt x="26312" y="9241"/>
                  </a:lnTo>
                  <a:cubicBezTo>
                    <a:pt x="25859" y="8801"/>
                    <a:pt x="25492" y="8423"/>
                    <a:pt x="25320" y="8246"/>
                  </a:cubicBezTo>
                  <a:close/>
                  <a:moveTo>
                    <a:pt x="2377" y="8231"/>
                  </a:moveTo>
                  <a:cubicBezTo>
                    <a:pt x="2213" y="8403"/>
                    <a:pt x="1838" y="8788"/>
                    <a:pt x="1372" y="9241"/>
                  </a:cubicBezTo>
                  <a:lnTo>
                    <a:pt x="1372" y="14634"/>
                  </a:lnTo>
                  <a:lnTo>
                    <a:pt x="2377" y="14634"/>
                  </a:lnTo>
                  <a:lnTo>
                    <a:pt x="2377" y="12001"/>
                  </a:lnTo>
                  <a:lnTo>
                    <a:pt x="2375" y="12001"/>
                  </a:lnTo>
                  <a:lnTo>
                    <a:pt x="2289" y="11859"/>
                  </a:lnTo>
                  <a:lnTo>
                    <a:pt x="2377" y="11859"/>
                  </a:lnTo>
                  <a:lnTo>
                    <a:pt x="2377" y="11859"/>
                  </a:lnTo>
                  <a:lnTo>
                    <a:pt x="2289" y="11859"/>
                  </a:lnTo>
                  <a:lnTo>
                    <a:pt x="2377" y="11785"/>
                  </a:lnTo>
                  <a:lnTo>
                    <a:pt x="2377" y="11444"/>
                  </a:lnTo>
                  <a:lnTo>
                    <a:pt x="2289" y="11304"/>
                  </a:lnTo>
                  <a:lnTo>
                    <a:pt x="2377" y="11304"/>
                  </a:lnTo>
                  <a:lnTo>
                    <a:pt x="2377" y="11304"/>
                  </a:lnTo>
                  <a:lnTo>
                    <a:pt x="2289" y="11304"/>
                  </a:lnTo>
                  <a:lnTo>
                    <a:pt x="2377" y="11231"/>
                  </a:lnTo>
                  <a:lnTo>
                    <a:pt x="2377" y="9535"/>
                  </a:lnTo>
                  <a:lnTo>
                    <a:pt x="2375" y="9535"/>
                  </a:lnTo>
                  <a:lnTo>
                    <a:pt x="2289" y="9390"/>
                  </a:lnTo>
                  <a:lnTo>
                    <a:pt x="2289" y="9390"/>
                  </a:lnTo>
                  <a:lnTo>
                    <a:pt x="2377" y="9317"/>
                  </a:lnTo>
                  <a:lnTo>
                    <a:pt x="2377" y="8975"/>
                  </a:lnTo>
                  <a:lnTo>
                    <a:pt x="2289" y="8836"/>
                  </a:lnTo>
                  <a:lnTo>
                    <a:pt x="2289" y="8836"/>
                  </a:lnTo>
                  <a:lnTo>
                    <a:pt x="2377" y="8763"/>
                  </a:lnTo>
                  <a:close/>
                  <a:moveTo>
                    <a:pt x="22130" y="6725"/>
                  </a:moveTo>
                  <a:lnTo>
                    <a:pt x="5572" y="6725"/>
                  </a:lnTo>
                  <a:lnTo>
                    <a:pt x="5659" y="6798"/>
                  </a:lnTo>
                  <a:lnTo>
                    <a:pt x="5659" y="6798"/>
                  </a:lnTo>
                  <a:lnTo>
                    <a:pt x="5567" y="6942"/>
                  </a:lnTo>
                  <a:lnTo>
                    <a:pt x="5567" y="7279"/>
                  </a:lnTo>
                  <a:lnTo>
                    <a:pt x="5567" y="7279"/>
                  </a:lnTo>
                  <a:lnTo>
                    <a:pt x="5656" y="7352"/>
                  </a:lnTo>
                  <a:lnTo>
                    <a:pt x="5656" y="7352"/>
                  </a:lnTo>
                  <a:lnTo>
                    <a:pt x="5570" y="7497"/>
                  </a:lnTo>
                  <a:lnTo>
                    <a:pt x="5567" y="7497"/>
                  </a:lnTo>
                  <a:lnTo>
                    <a:pt x="5567" y="7497"/>
                  </a:lnTo>
                  <a:lnTo>
                    <a:pt x="5570" y="7497"/>
                  </a:lnTo>
                  <a:lnTo>
                    <a:pt x="5567" y="8003"/>
                  </a:lnTo>
                  <a:lnTo>
                    <a:pt x="5567" y="8000"/>
                  </a:lnTo>
                  <a:lnTo>
                    <a:pt x="5567" y="8760"/>
                  </a:lnTo>
                  <a:lnTo>
                    <a:pt x="5570" y="8760"/>
                  </a:lnTo>
                  <a:lnTo>
                    <a:pt x="5659" y="8833"/>
                  </a:lnTo>
                  <a:lnTo>
                    <a:pt x="5659" y="8833"/>
                  </a:lnTo>
                  <a:lnTo>
                    <a:pt x="5567" y="8978"/>
                  </a:lnTo>
                  <a:lnTo>
                    <a:pt x="5567" y="8978"/>
                  </a:lnTo>
                  <a:lnTo>
                    <a:pt x="5567" y="9314"/>
                  </a:lnTo>
                  <a:lnTo>
                    <a:pt x="5570" y="9314"/>
                  </a:lnTo>
                  <a:lnTo>
                    <a:pt x="5659" y="9388"/>
                  </a:lnTo>
                  <a:lnTo>
                    <a:pt x="5659" y="9388"/>
                  </a:lnTo>
                  <a:lnTo>
                    <a:pt x="5572" y="9532"/>
                  </a:lnTo>
                  <a:lnTo>
                    <a:pt x="5567" y="9532"/>
                  </a:lnTo>
                  <a:lnTo>
                    <a:pt x="5567" y="11228"/>
                  </a:lnTo>
                  <a:lnTo>
                    <a:pt x="5570" y="11228"/>
                  </a:lnTo>
                  <a:lnTo>
                    <a:pt x="5659" y="11302"/>
                  </a:lnTo>
                  <a:lnTo>
                    <a:pt x="5567" y="11302"/>
                  </a:lnTo>
                  <a:lnTo>
                    <a:pt x="5567" y="11302"/>
                  </a:lnTo>
                  <a:lnTo>
                    <a:pt x="5659" y="11302"/>
                  </a:lnTo>
                  <a:lnTo>
                    <a:pt x="5570" y="11446"/>
                  </a:lnTo>
                  <a:lnTo>
                    <a:pt x="5570" y="11446"/>
                  </a:lnTo>
                  <a:lnTo>
                    <a:pt x="5570" y="11783"/>
                  </a:lnTo>
                  <a:lnTo>
                    <a:pt x="5570" y="11783"/>
                  </a:lnTo>
                  <a:lnTo>
                    <a:pt x="5659" y="11856"/>
                  </a:lnTo>
                  <a:lnTo>
                    <a:pt x="5570" y="11856"/>
                  </a:lnTo>
                  <a:lnTo>
                    <a:pt x="5570" y="11856"/>
                  </a:lnTo>
                  <a:lnTo>
                    <a:pt x="5659" y="11856"/>
                  </a:lnTo>
                  <a:lnTo>
                    <a:pt x="5572" y="12001"/>
                  </a:lnTo>
                  <a:lnTo>
                    <a:pt x="5570" y="12001"/>
                  </a:lnTo>
                  <a:lnTo>
                    <a:pt x="5570" y="14631"/>
                  </a:lnTo>
                  <a:lnTo>
                    <a:pt x="6656" y="14631"/>
                  </a:lnTo>
                  <a:lnTo>
                    <a:pt x="6656" y="14634"/>
                  </a:lnTo>
                  <a:lnTo>
                    <a:pt x="21117" y="14634"/>
                  </a:lnTo>
                  <a:lnTo>
                    <a:pt x="21117" y="14631"/>
                  </a:lnTo>
                  <a:lnTo>
                    <a:pt x="22132" y="14631"/>
                  </a:lnTo>
                  <a:lnTo>
                    <a:pt x="22132" y="12001"/>
                  </a:lnTo>
                  <a:lnTo>
                    <a:pt x="22132" y="12001"/>
                  </a:lnTo>
                  <a:lnTo>
                    <a:pt x="22046" y="11856"/>
                  </a:lnTo>
                  <a:lnTo>
                    <a:pt x="22135" y="11856"/>
                  </a:lnTo>
                  <a:lnTo>
                    <a:pt x="22135" y="11856"/>
                  </a:lnTo>
                  <a:lnTo>
                    <a:pt x="22046" y="11856"/>
                  </a:lnTo>
                  <a:lnTo>
                    <a:pt x="22135" y="11783"/>
                  </a:lnTo>
                  <a:lnTo>
                    <a:pt x="22135" y="11446"/>
                  </a:lnTo>
                  <a:lnTo>
                    <a:pt x="22046" y="11304"/>
                  </a:lnTo>
                  <a:lnTo>
                    <a:pt x="22135" y="11304"/>
                  </a:lnTo>
                  <a:lnTo>
                    <a:pt x="22135" y="11304"/>
                  </a:lnTo>
                  <a:lnTo>
                    <a:pt x="22046" y="11304"/>
                  </a:lnTo>
                  <a:lnTo>
                    <a:pt x="22135" y="11231"/>
                  </a:lnTo>
                  <a:lnTo>
                    <a:pt x="22135" y="9535"/>
                  </a:lnTo>
                  <a:lnTo>
                    <a:pt x="22135" y="9535"/>
                  </a:lnTo>
                  <a:lnTo>
                    <a:pt x="22046" y="9390"/>
                  </a:lnTo>
                  <a:lnTo>
                    <a:pt x="22046" y="9390"/>
                  </a:lnTo>
                  <a:lnTo>
                    <a:pt x="22135" y="9317"/>
                  </a:lnTo>
                  <a:lnTo>
                    <a:pt x="22135" y="8978"/>
                  </a:lnTo>
                  <a:lnTo>
                    <a:pt x="22046" y="8836"/>
                  </a:lnTo>
                  <a:lnTo>
                    <a:pt x="22046" y="8836"/>
                  </a:lnTo>
                  <a:lnTo>
                    <a:pt x="22135" y="8763"/>
                  </a:lnTo>
                  <a:lnTo>
                    <a:pt x="22135" y="7778"/>
                  </a:lnTo>
                  <a:lnTo>
                    <a:pt x="22135" y="7499"/>
                  </a:lnTo>
                  <a:lnTo>
                    <a:pt x="22135" y="7499"/>
                  </a:lnTo>
                  <a:lnTo>
                    <a:pt x="22135" y="7499"/>
                  </a:lnTo>
                  <a:lnTo>
                    <a:pt x="22135" y="7499"/>
                  </a:lnTo>
                  <a:lnTo>
                    <a:pt x="22049" y="7355"/>
                  </a:lnTo>
                  <a:lnTo>
                    <a:pt x="22049" y="7355"/>
                  </a:lnTo>
                  <a:lnTo>
                    <a:pt x="22137" y="7281"/>
                  </a:lnTo>
                  <a:lnTo>
                    <a:pt x="22137" y="6942"/>
                  </a:lnTo>
                  <a:lnTo>
                    <a:pt x="22049" y="6800"/>
                  </a:lnTo>
                  <a:lnTo>
                    <a:pt x="22049" y="6800"/>
                  </a:lnTo>
                  <a:close/>
                  <a:moveTo>
                    <a:pt x="1256" y="9352"/>
                  </a:moveTo>
                  <a:cubicBezTo>
                    <a:pt x="1205" y="9403"/>
                    <a:pt x="1155" y="9451"/>
                    <a:pt x="1101" y="9502"/>
                  </a:cubicBezTo>
                  <a:lnTo>
                    <a:pt x="1101" y="14636"/>
                  </a:lnTo>
                  <a:lnTo>
                    <a:pt x="1256" y="14636"/>
                  </a:lnTo>
                  <a:close/>
                  <a:moveTo>
                    <a:pt x="988" y="9611"/>
                  </a:moveTo>
                  <a:cubicBezTo>
                    <a:pt x="891" y="9699"/>
                    <a:pt x="795" y="9790"/>
                    <a:pt x="696" y="9882"/>
                  </a:cubicBezTo>
                  <a:lnTo>
                    <a:pt x="696" y="14636"/>
                  </a:lnTo>
                  <a:lnTo>
                    <a:pt x="988" y="14636"/>
                  </a:lnTo>
                  <a:close/>
                  <a:moveTo>
                    <a:pt x="582" y="9988"/>
                  </a:moveTo>
                  <a:cubicBezTo>
                    <a:pt x="529" y="10033"/>
                    <a:pt x="476" y="10082"/>
                    <a:pt x="423" y="10130"/>
                  </a:cubicBezTo>
                  <a:lnTo>
                    <a:pt x="423" y="14636"/>
                  </a:lnTo>
                  <a:lnTo>
                    <a:pt x="582" y="14636"/>
                  </a:lnTo>
                  <a:close/>
                  <a:moveTo>
                    <a:pt x="26695" y="9611"/>
                  </a:moveTo>
                  <a:lnTo>
                    <a:pt x="26695" y="14636"/>
                  </a:lnTo>
                  <a:lnTo>
                    <a:pt x="26986" y="14636"/>
                  </a:lnTo>
                  <a:lnTo>
                    <a:pt x="26986" y="9882"/>
                  </a:lnTo>
                  <a:cubicBezTo>
                    <a:pt x="26887" y="9790"/>
                    <a:pt x="26791" y="9699"/>
                    <a:pt x="26695" y="9611"/>
                  </a:cubicBezTo>
                  <a:close/>
                  <a:moveTo>
                    <a:pt x="26426" y="9350"/>
                  </a:moveTo>
                  <a:lnTo>
                    <a:pt x="26426" y="14636"/>
                  </a:lnTo>
                  <a:lnTo>
                    <a:pt x="26581" y="14636"/>
                  </a:lnTo>
                  <a:lnTo>
                    <a:pt x="26581" y="9502"/>
                  </a:lnTo>
                  <a:cubicBezTo>
                    <a:pt x="26527" y="9451"/>
                    <a:pt x="26477" y="9403"/>
                    <a:pt x="26426" y="9352"/>
                  </a:cubicBezTo>
                  <a:close/>
                  <a:moveTo>
                    <a:pt x="27100" y="9985"/>
                  </a:moveTo>
                  <a:lnTo>
                    <a:pt x="27100" y="14636"/>
                  </a:lnTo>
                  <a:lnTo>
                    <a:pt x="27259" y="14636"/>
                  </a:lnTo>
                  <a:lnTo>
                    <a:pt x="27259" y="10130"/>
                  </a:lnTo>
                  <a:cubicBezTo>
                    <a:pt x="27206" y="10084"/>
                    <a:pt x="27153" y="10036"/>
                    <a:pt x="27102" y="9988"/>
                  </a:cubicBezTo>
                  <a:close/>
                  <a:moveTo>
                    <a:pt x="23429" y="14730"/>
                  </a:moveTo>
                  <a:lnTo>
                    <a:pt x="24026" y="14730"/>
                  </a:lnTo>
                  <a:lnTo>
                    <a:pt x="24026" y="14644"/>
                  </a:lnTo>
                  <a:lnTo>
                    <a:pt x="23429" y="14644"/>
                  </a:lnTo>
                  <a:close/>
                  <a:moveTo>
                    <a:pt x="3676" y="14730"/>
                  </a:moveTo>
                  <a:lnTo>
                    <a:pt x="4271" y="14730"/>
                  </a:lnTo>
                  <a:lnTo>
                    <a:pt x="4271" y="14644"/>
                  </a:lnTo>
                  <a:lnTo>
                    <a:pt x="3676" y="14644"/>
                  </a:lnTo>
                  <a:close/>
                  <a:moveTo>
                    <a:pt x="3205" y="14758"/>
                  </a:moveTo>
                  <a:lnTo>
                    <a:pt x="3514" y="14758"/>
                  </a:lnTo>
                  <a:lnTo>
                    <a:pt x="3514" y="14699"/>
                  </a:lnTo>
                  <a:lnTo>
                    <a:pt x="3205" y="14699"/>
                  </a:lnTo>
                  <a:close/>
                  <a:moveTo>
                    <a:pt x="22958" y="14758"/>
                  </a:moveTo>
                  <a:lnTo>
                    <a:pt x="23267" y="14758"/>
                  </a:lnTo>
                  <a:lnTo>
                    <a:pt x="23267" y="14699"/>
                  </a:lnTo>
                  <a:lnTo>
                    <a:pt x="22958" y="14699"/>
                  </a:lnTo>
                  <a:close/>
                  <a:moveTo>
                    <a:pt x="4431" y="14758"/>
                  </a:moveTo>
                  <a:lnTo>
                    <a:pt x="4740" y="14758"/>
                  </a:lnTo>
                  <a:lnTo>
                    <a:pt x="4740" y="14699"/>
                  </a:lnTo>
                  <a:lnTo>
                    <a:pt x="4431" y="14699"/>
                  </a:lnTo>
                  <a:close/>
                  <a:moveTo>
                    <a:pt x="24186" y="14758"/>
                  </a:moveTo>
                  <a:lnTo>
                    <a:pt x="24492" y="14758"/>
                  </a:lnTo>
                  <a:lnTo>
                    <a:pt x="24492" y="14699"/>
                  </a:lnTo>
                  <a:lnTo>
                    <a:pt x="24186" y="14699"/>
                  </a:lnTo>
                  <a:close/>
                  <a:moveTo>
                    <a:pt x="4780" y="14818"/>
                  </a:moveTo>
                  <a:lnTo>
                    <a:pt x="4780" y="14294"/>
                  </a:lnTo>
                  <a:cubicBezTo>
                    <a:pt x="4780" y="14168"/>
                    <a:pt x="4694" y="14066"/>
                    <a:pt x="4585" y="14066"/>
                  </a:cubicBezTo>
                  <a:cubicBezTo>
                    <a:pt x="4479" y="14066"/>
                    <a:pt x="4390" y="14170"/>
                    <a:pt x="4390" y="14294"/>
                  </a:cubicBezTo>
                  <a:lnTo>
                    <a:pt x="4390" y="14818"/>
                  </a:lnTo>
                  <a:close/>
                  <a:moveTo>
                    <a:pt x="23307" y="14818"/>
                  </a:moveTo>
                  <a:lnTo>
                    <a:pt x="23307" y="14294"/>
                  </a:lnTo>
                  <a:cubicBezTo>
                    <a:pt x="23307" y="14168"/>
                    <a:pt x="23221" y="14066"/>
                    <a:pt x="23112" y="14066"/>
                  </a:cubicBezTo>
                  <a:cubicBezTo>
                    <a:pt x="23006" y="14066"/>
                    <a:pt x="22917" y="14170"/>
                    <a:pt x="22917" y="14294"/>
                  </a:cubicBezTo>
                  <a:lnTo>
                    <a:pt x="22917" y="14818"/>
                  </a:lnTo>
                  <a:close/>
                  <a:moveTo>
                    <a:pt x="3555" y="14818"/>
                  </a:moveTo>
                  <a:lnTo>
                    <a:pt x="3555" y="14294"/>
                  </a:lnTo>
                  <a:cubicBezTo>
                    <a:pt x="3555" y="14168"/>
                    <a:pt x="3469" y="14066"/>
                    <a:pt x="3360" y="14066"/>
                  </a:cubicBezTo>
                  <a:cubicBezTo>
                    <a:pt x="3253" y="14066"/>
                    <a:pt x="3165" y="14170"/>
                    <a:pt x="3165" y="14294"/>
                  </a:cubicBezTo>
                  <a:lnTo>
                    <a:pt x="3165" y="14818"/>
                  </a:lnTo>
                  <a:close/>
                  <a:moveTo>
                    <a:pt x="24532" y="14818"/>
                  </a:moveTo>
                  <a:lnTo>
                    <a:pt x="24532" y="14294"/>
                  </a:lnTo>
                  <a:cubicBezTo>
                    <a:pt x="24532" y="14168"/>
                    <a:pt x="24446" y="14066"/>
                    <a:pt x="24337" y="14066"/>
                  </a:cubicBezTo>
                  <a:cubicBezTo>
                    <a:pt x="24231" y="14066"/>
                    <a:pt x="24143" y="14170"/>
                    <a:pt x="24143" y="14294"/>
                  </a:cubicBezTo>
                  <a:lnTo>
                    <a:pt x="24143" y="14818"/>
                  </a:lnTo>
                  <a:close/>
                  <a:moveTo>
                    <a:pt x="4352" y="14818"/>
                  </a:moveTo>
                  <a:lnTo>
                    <a:pt x="4352" y="14044"/>
                  </a:lnTo>
                  <a:cubicBezTo>
                    <a:pt x="4352" y="13856"/>
                    <a:pt x="4183" y="13704"/>
                    <a:pt x="3975" y="13704"/>
                  </a:cubicBezTo>
                  <a:cubicBezTo>
                    <a:pt x="3767" y="13704"/>
                    <a:pt x="3598" y="13856"/>
                    <a:pt x="3598" y="14044"/>
                  </a:cubicBezTo>
                  <a:lnTo>
                    <a:pt x="3598" y="14818"/>
                  </a:lnTo>
                  <a:close/>
                  <a:moveTo>
                    <a:pt x="24105" y="14818"/>
                  </a:moveTo>
                  <a:lnTo>
                    <a:pt x="24105" y="14044"/>
                  </a:lnTo>
                  <a:cubicBezTo>
                    <a:pt x="24105" y="13856"/>
                    <a:pt x="23935" y="13704"/>
                    <a:pt x="23727" y="13704"/>
                  </a:cubicBezTo>
                  <a:cubicBezTo>
                    <a:pt x="23520" y="13704"/>
                    <a:pt x="23350" y="13856"/>
                    <a:pt x="23350" y="14044"/>
                  </a:cubicBezTo>
                  <a:lnTo>
                    <a:pt x="23350" y="14818"/>
                  </a:lnTo>
                  <a:close/>
                  <a:moveTo>
                    <a:pt x="6653" y="15173"/>
                  </a:moveTo>
                  <a:close/>
                  <a:moveTo>
                    <a:pt x="5666" y="15469"/>
                  </a:moveTo>
                  <a:lnTo>
                    <a:pt x="5798" y="15469"/>
                  </a:lnTo>
                  <a:lnTo>
                    <a:pt x="5798" y="15294"/>
                  </a:lnTo>
                  <a:lnTo>
                    <a:pt x="5666" y="15294"/>
                  </a:lnTo>
                  <a:close/>
                  <a:moveTo>
                    <a:pt x="5018" y="15469"/>
                  </a:moveTo>
                  <a:lnTo>
                    <a:pt x="5150" y="15469"/>
                  </a:lnTo>
                  <a:lnTo>
                    <a:pt x="5150" y="15294"/>
                  </a:lnTo>
                  <a:lnTo>
                    <a:pt x="5018" y="15294"/>
                  </a:lnTo>
                  <a:close/>
                  <a:moveTo>
                    <a:pt x="3476" y="15469"/>
                  </a:moveTo>
                  <a:lnTo>
                    <a:pt x="3608" y="15469"/>
                  </a:lnTo>
                  <a:lnTo>
                    <a:pt x="3608" y="15294"/>
                  </a:lnTo>
                  <a:lnTo>
                    <a:pt x="3476" y="15294"/>
                  </a:lnTo>
                  <a:close/>
                  <a:moveTo>
                    <a:pt x="2180" y="15469"/>
                  </a:moveTo>
                  <a:lnTo>
                    <a:pt x="2312" y="15469"/>
                  </a:lnTo>
                  <a:lnTo>
                    <a:pt x="2312" y="15294"/>
                  </a:lnTo>
                  <a:lnTo>
                    <a:pt x="2180" y="15294"/>
                  </a:lnTo>
                  <a:close/>
                  <a:moveTo>
                    <a:pt x="21284" y="15469"/>
                  </a:moveTo>
                  <a:lnTo>
                    <a:pt x="21416" y="15469"/>
                  </a:lnTo>
                  <a:lnTo>
                    <a:pt x="21416" y="15294"/>
                  </a:lnTo>
                  <a:lnTo>
                    <a:pt x="21284" y="15294"/>
                  </a:lnTo>
                  <a:close/>
                  <a:moveTo>
                    <a:pt x="21932" y="15469"/>
                  </a:moveTo>
                  <a:lnTo>
                    <a:pt x="22064" y="15469"/>
                  </a:lnTo>
                  <a:lnTo>
                    <a:pt x="22064" y="15294"/>
                  </a:lnTo>
                  <a:lnTo>
                    <a:pt x="21932" y="15294"/>
                  </a:lnTo>
                  <a:close/>
                  <a:moveTo>
                    <a:pt x="22580" y="15469"/>
                  </a:moveTo>
                  <a:lnTo>
                    <a:pt x="22712" y="15469"/>
                  </a:lnTo>
                  <a:lnTo>
                    <a:pt x="22712" y="15294"/>
                  </a:lnTo>
                  <a:lnTo>
                    <a:pt x="22580" y="15294"/>
                  </a:lnTo>
                  <a:close/>
                  <a:moveTo>
                    <a:pt x="24125" y="15469"/>
                  </a:moveTo>
                  <a:lnTo>
                    <a:pt x="24254" y="15469"/>
                  </a:lnTo>
                  <a:lnTo>
                    <a:pt x="24254" y="15294"/>
                  </a:lnTo>
                  <a:lnTo>
                    <a:pt x="24125" y="15294"/>
                  </a:lnTo>
                  <a:close/>
                  <a:moveTo>
                    <a:pt x="4372" y="15469"/>
                  </a:moveTo>
                  <a:lnTo>
                    <a:pt x="4502" y="15469"/>
                  </a:lnTo>
                  <a:lnTo>
                    <a:pt x="4502" y="15294"/>
                  </a:lnTo>
                  <a:lnTo>
                    <a:pt x="4372" y="15294"/>
                  </a:lnTo>
                  <a:close/>
                  <a:moveTo>
                    <a:pt x="2828" y="15469"/>
                  </a:moveTo>
                  <a:lnTo>
                    <a:pt x="2960" y="15469"/>
                  </a:lnTo>
                  <a:lnTo>
                    <a:pt x="2960" y="15294"/>
                  </a:lnTo>
                  <a:lnTo>
                    <a:pt x="2828" y="15294"/>
                  </a:lnTo>
                  <a:close/>
                  <a:moveTo>
                    <a:pt x="6314" y="15469"/>
                  </a:moveTo>
                  <a:lnTo>
                    <a:pt x="6446" y="15469"/>
                  </a:lnTo>
                  <a:lnTo>
                    <a:pt x="6446" y="15294"/>
                  </a:lnTo>
                  <a:lnTo>
                    <a:pt x="6314" y="15294"/>
                  </a:lnTo>
                  <a:close/>
                  <a:moveTo>
                    <a:pt x="23229" y="15469"/>
                  </a:moveTo>
                  <a:lnTo>
                    <a:pt x="23360" y="15469"/>
                  </a:lnTo>
                  <a:lnTo>
                    <a:pt x="23360" y="15294"/>
                  </a:lnTo>
                  <a:lnTo>
                    <a:pt x="23229" y="15294"/>
                  </a:lnTo>
                  <a:close/>
                  <a:moveTo>
                    <a:pt x="24773" y="15469"/>
                  </a:moveTo>
                  <a:lnTo>
                    <a:pt x="24902" y="15469"/>
                  </a:lnTo>
                  <a:lnTo>
                    <a:pt x="24902" y="15294"/>
                  </a:lnTo>
                  <a:lnTo>
                    <a:pt x="24773" y="15294"/>
                  </a:lnTo>
                  <a:close/>
                  <a:moveTo>
                    <a:pt x="22753" y="3218"/>
                  </a:moveTo>
                  <a:lnTo>
                    <a:pt x="22788" y="3327"/>
                  </a:lnTo>
                  <a:lnTo>
                    <a:pt x="22788" y="3329"/>
                  </a:lnTo>
                  <a:lnTo>
                    <a:pt x="23084" y="3329"/>
                  </a:lnTo>
                  <a:lnTo>
                    <a:pt x="23606" y="1461"/>
                  </a:lnTo>
                  <a:cubicBezTo>
                    <a:pt x="23578" y="1456"/>
                    <a:pt x="23555" y="1431"/>
                    <a:pt x="23555" y="1403"/>
                  </a:cubicBezTo>
                  <a:cubicBezTo>
                    <a:pt x="23555" y="1370"/>
                    <a:pt x="23583" y="1345"/>
                    <a:pt x="23613" y="1345"/>
                  </a:cubicBezTo>
                  <a:lnTo>
                    <a:pt x="23639" y="1345"/>
                  </a:lnTo>
                  <a:cubicBezTo>
                    <a:pt x="23626" y="1329"/>
                    <a:pt x="23621" y="1312"/>
                    <a:pt x="23621" y="1294"/>
                  </a:cubicBezTo>
                  <a:cubicBezTo>
                    <a:pt x="23621" y="1269"/>
                    <a:pt x="23631" y="1246"/>
                    <a:pt x="23651" y="1231"/>
                  </a:cubicBezTo>
                  <a:lnTo>
                    <a:pt x="23651" y="329"/>
                  </a:lnTo>
                  <a:lnTo>
                    <a:pt x="23588" y="329"/>
                  </a:lnTo>
                  <a:cubicBezTo>
                    <a:pt x="23525" y="334"/>
                    <a:pt x="23525" y="236"/>
                    <a:pt x="23588" y="243"/>
                  </a:cubicBezTo>
                  <a:lnTo>
                    <a:pt x="23651" y="243"/>
                  </a:lnTo>
                  <a:lnTo>
                    <a:pt x="23651" y="155"/>
                  </a:lnTo>
                  <a:cubicBezTo>
                    <a:pt x="23651" y="152"/>
                    <a:pt x="23651" y="150"/>
                    <a:pt x="23651" y="147"/>
                  </a:cubicBezTo>
                  <a:cubicBezTo>
                    <a:pt x="23634" y="132"/>
                    <a:pt x="23624" y="112"/>
                    <a:pt x="23624" y="89"/>
                  </a:cubicBezTo>
                  <a:cubicBezTo>
                    <a:pt x="23624" y="36"/>
                    <a:pt x="23682" y="0"/>
                    <a:pt x="23730" y="26"/>
                  </a:cubicBezTo>
                  <a:cubicBezTo>
                    <a:pt x="23778" y="51"/>
                    <a:pt x="23783" y="119"/>
                    <a:pt x="23737" y="150"/>
                  </a:cubicBezTo>
                  <a:lnTo>
                    <a:pt x="23737" y="243"/>
                  </a:lnTo>
                  <a:lnTo>
                    <a:pt x="23803" y="243"/>
                  </a:lnTo>
                  <a:cubicBezTo>
                    <a:pt x="23867" y="236"/>
                    <a:pt x="23867" y="334"/>
                    <a:pt x="23803" y="329"/>
                  </a:cubicBezTo>
                  <a:lnTo>
                    <a:pt x="23737" y="329"/>
                  </a:lnTo>
                  <a:lnTo>
                    <a:pt x="23737" y="1226"/>
                  </a:lnTo>
                  <a:cubicBezTo>
                    <a:pt x="23763" y="1238"/>
                    <a:pt x="23778" y="1264"/>
                    <a:pt x="23778" y="1294"/>
                  </a:cubicBezTo>
                  <a:cubicBezTo>
                    <a:pt x="23778" y="1312"/>
                    <a:pt x="23773" y="1329"/>
                    <a:pt x="23760" y="1345"/>
                  </a:cubicBezTo>
                  <a:lnTo>
                    <a:pt x="23783" y="1345"/>
                  </a:lnTo>
                  <a:cubicBezTo>
                    <a:pt x="23856" y="1347"/>
                    <a:pt x="23859" y="1453"/>
                    <a:pt x="23788" y="1461"/>
                  </a:cubicBezTo>
                  <a:lnTo>
                    <a:pt x="24348" y="3327"/>
                  </a:lnTo>
                  <a:lnTo>
                    <a:pt x="24654" y="3327"/>
                  </a:lnTo>
                  <a:lnTo>
                    <a:pt x="24740" y="3023"/>
                  </a:lnTo>
                  <a:lnTo>
                    <a:pt x="24781" y="2884"/>
                  </a:lnTo>
                  <a:lnTo>
                    <a:pt x="24788" y="2864"/>
                  </a:lnTo>
                  <a:lnTo>
                    <a:pt x="24907" y="2451"/>
                  </a:lnTo>
                  <a:lnTo>
                    <a:pt x="24912" y="2367"/>
                  </a:lnTo>
                  <a:lnTo>
                    <a:pt x="24869" y="2367"/>
                  </a:lnTo>
                  <a:cubicBezTo>
                    <a:pt x="24851" y="2367"/>
                    <a:pt x="24831" y="2357"/>
                    <a:pt x="24824" y="2340"/>
                  </a:cubicBezTo>
                  <a:cubicBezTo>
                    <a:pt x="24819" y="2332"/>
                    <a:pt x="24813" y="2322"/>
                    <a:pt x="24816" y="2312"/>
                  </a:cubicBezTo>
                  <a:lnTo>
                    <a:pt x="24816" y="2312"/>
                  </a:lnTo>
                  <a:cubicBezTo>
                    <a:pt x="24813" y="2304"/>
                    <a:pt x="24819" y="2294"/>
                    <a:pt x="24824" y="2286"/>
                  </a:cubicBezTo>
                  <a:cubicBezTo>
                    <a:pt x="24831" y="2269"/>
                    <a:pt x="24849" y="2259"/>
                    <a:pt x="24869" y="2259"/>
                  </a:cubicBezTo>
                  <a:lnTo>
                    <a:pt x="24902" y="2259"/>
                  </a:lnTo>
                  <a:lnTo>
                    <a:pt x="24902" y="2084"/>
                  </a:lnTo>
                  <a:lnTo>
                    <a:pt x="24763" y="2084"/>
                  </a:lnTo>
                  <a:cubicBezTo>
                    <a:pt x="24758" y="2086"/>
                    <a:pt x="24753" y="2084"/>
                    <a:pt x="24748" y="2081"/>
                  </a:cubicBezTo>
                  <a:cubicBezTo>
                    <a:pt x="24730" y="2074"/>
                    <a:pt x="24720" y="2059"/>
                    <a:pt x="24720" y="2041"/>
                  </a:cubicBezTo>
                  <a:cubicBezTo>
                    <a:pt x="24720" y="2018"/>
                    <a:pt x="24740" y="1998"/>
                    <a:pt x="24763" y="1998"/>
                  </a:cubicBezTo>
                  <a:lnTo>
                    <a:pt x="24902" y="1998"/>
                  </a:lnTo>
                  <a:lnTo>
                    <a:pt x="24902" y="1714"/>
                  </a:lnTo>
                  <a:cubicBezTo>
                    <a:pt x="24897" y="1712"/>
                    <a:pt x="24894" y="1709"/>
                    <a:pt x="24892" y="1704"/>
                  </a:cubicBezTo>
                  <a:cubicBezTo>
                    <a:pt x="24879" y="1691"/>
                    <a:pt x="24872" y="1674"/>
                    <a:pt x="24872" y="1656"/>
                  </a:cubicBezTo>
                  <a:cubicBezTo>
                    <a:pt x="24872" y="1638"/>
                    <a:pt x="24879" y="1621"/>
                    <a:pt x="24892" y="1608"/>
                  </a:cubicBezTo>
                  <a:cubicBezTo>
                    <a:pt x="24905" y="1593"/>
                    <a:pt x="24925" y="1585"/>
                    <a:pt x="24945" y="1585"/>
                  </a:cubicBezTo>
                  <a:lnTo>
                    <a:pt x="24945" y="1585"/>
                  </a:lnTo>
                  <a:cubicBezTo>
                    <a:pt x="25013" y="1585"/>
                    <a:pt x="25044" y="1674"/>
                    <a:pt x="24988" y="1714"/>
                  </a:cubicBezTo>
                  <a:lnTo>
                    <a:pt x="24988" y="1998"/>
                  </a:lnTo>
                  <a:lnTo>
                    <a:pt x="25122" y="1998"/>
                  </a:lnTo>
                  <a:cubicBezTo>
                    <a:pt x="25175" y="2003"/>
                    <a:pt x="25175" y="2081"/>
                    <a:pt x="25122" y="2084"/>
                  </a:cubicBezTo>
                  <a:lnTo>
                    <a:pt x="24991" y="2084"/>
                  </a:lnTo>
                  <a:lnTo>
                    <a:pt x="24991" y="2259"/>
                  </a:lnTo>
                  <a:lnTo>
                    <a:pt x="25031" y="2259"/>
                  </a:lnTo>
                  <a:cubicBezTo>
                    <a:pt x="25062" y="2259"/>
                    <a:pt x="25087" y="2284"/>
                    <a:pt x="25087" y="2314"/>
                  </a:cubicBezTo>
                  <a:cubicBezTo>
                    <a:pt x="25087" y="2345"/>
                    <a:pt x="25062" y="2367"/>
                    <a:pt x="25031" y="2367"/>
                  </a:cubicBezTo>
                  <a:lnTo>
                    <a:pt x="24975" y="2367"/>
                  </a:lnTo>
                  <a:lnTo>
                    <a:pt x="24978" y="2408"/>
                  </a:lnTo>
                  <a:lnTo>
                    <a:pt x="25069" y="2709"/>
                  </a:lnTo>
                  <a:lnTo>
                    <a:pt x="25082" y="2750"/>
                  </a:lnTo>
                  <a:lnTo>
                    <a:pt x="25125" y="2889"/>
                  </a:lnTo>
                  <a:lnTo>
                    <a:pt x="25130" y="2907"/>
                  </a:lnTo>
                  <a:lnTo>
                    <a:pt x="25163" y="3018"/>
                  </a:lnTo>
                  <a:lnTo>
                    <a:pt x="25163" y="3018"/>
                  </a:lnTo>
                  <a:lnTo>
                    <a:pt x="25175" y="3061"/>
                  </a:lnTo>
                  <a:lnTo>
                    <a:pt x="25213" y="3195"/>
                  </a:lnTo>
                  <a:lnTo>
                    <a:pt x="25221" y="3216"/>
                  </a:lnTo>
                  <a:lnTo>
                    <a:pt x="25254" y="3327"/>
                  </a:lnTo>
                  <a:lnTo>
                    <a:pt x="25254" y="3327"/>
                  </a:lnTo>
                  <a:lnTo>
                    <a:pt x="25267" y="3370"/>
                  </a:lnTo>
                  <a:lnTo>
                    <a:pt x="25297" y="3481"/>
                  </a:lnTo>
                  <a:lnTo>
                    <a:pt x="25310" y="3524"/>
                  </a:lnTo>
                  <a:lnTo>
                    <a:pt x="25348" y="3646"/>
                  </a:lnTo>
                  <a:lnTo>
                    <a:pt x="25358" y="3679"/>
                  </a:lnTo>
                  <a:lnTo>
                    <a:pt x="25391" y="3788"/>
                  </a:lnTo>
                  <a:lnTo>
                    <a:pt x="25434" y="3932"/>
                  </a:lnTo>
                  <a:lnTo>
                    <a:pt x="25434" y="3932"/>
                  </a:lnTo>
                  <a:lnTo>
                    <a:pt x="25426" y="3942"/>
                  </a:lnTo>
                  <a:lnTo>
                    <a:pt x="25355" y="4041"/>
                  </a:lnTo>
                  <a:lnTo>
                    <a:pt x="25355" y="4041"/>
                  </a:lnTo>
                  <a:lnTo>
                    <a:pt x="25355" y="4205"/>
                  </a:lnTo>
                  <a:lnTo>
                    <a:pt x="25383" y="4205"/>
                  </a:lnTo>
                  <a:lnTo>
                    <a:pt x="25383" y="4294"/>
                  </a:lnTo>
                  <a:lnTo>
                    <a:pt x="25355" y="4294"/>
                  </a:lnTo>
                  <a:lnTo>
                    <a:pt x="25355" y="5274"/>
                  </a:lnTo>
                  <a:lnTo>
                    <a:pt x="25046" y="5274"/>
                  </a:lnTo>
                  <a:lnTo>
                    <a:pt x="25046" y="5274"/>
                  </a:lnTo>
                  <a:lnTo>
                    <a:pt x="25363" y="5274"/>
                  </a:lnTo>
                  <a:lnTo>
                    <a:pt x="25439" y="5347"/>
                  </a:lnTo>
                  <a:lnTo>
                    <a:pt x="25338" y="5464"/>
                  </a:lnTo>
                  <a:lnTo>
                    <a:pt x="25315" y="5492"/>
                  </a:lnTo>
                  <a:lnTo>
                    <a:pt x="24649" y="5492"/>
                  </a:lnTo>
                  <a:lnTo>
                    <a:pt x="24649" y="5492"/>
                  </a:lnTo>
                  <a:lnTo>
                    <a:pt x="25320" y="5492"/>
                  </a:lnTo>
                  <a:lnTo>
                    <a:pt x="25320" y="6722"/>
                  </a:lnTo>
                  <a:lnTo>
                    <a:pt x="25320" y="6722"/>
                  </a:lnTo>
                  <a:lnTo>
                    <a:pt x="25408" y="6798"/>
                  </a:lnTo>
                  <a:lnTo>
                    <a:pt x="25408" y="6798"/>
                  </a:lnTo>
                  <a:lnTo>
                    <a:pt x="25345" y="6902"/>
                  </a:lnTo>
                  <a:cubicBezTo>
                    <a:pt x="26072" y="7636"/>
                    <a:pt x="26851" y="8312"/>
                    <a:pt x="27682" y="8927"/>
                  </a:cubicBezTo>
                  <a:lnTo>
                    <a:pt x="27682" y="9069"/>
                  </a:lnTo>
                  <a:cubicBezTo>
                    <a:pt x="27578" y="8993"/>
                    <a:pt x="27474" y="8914"/>
                    <a:pt x="27373" y="8838"/>
                  </a:cubicBezTo>
                  <a:lnTo>
                    <a:pt x="27373" y="9087"/>
                  </a:lnTo>
                  <a:cubicBezTo>
                    <a:pt x="27474" y="9163"/>
                    <a:pt x="27578" y="9239"/>
                    <a:pt x="27682" y="9314"/>
                  </a:cubicBezTo>
                  <a:lnTo>
                    <a:pt x="27682" y="9456"/>
                  </a:lnTo>
                  <a:cubicBezTo>
                    <a:pt x="27578" y="9380"/>
                    <a:pt x="27474" y="9304"/>
                    <a:pt x="27373" y="9228"/>
                  </a:cubicBezTo>
                  <a:lnTo>
                    <a:pt x="27373" y="9595"/>
                  </a:lnTo>
                  <a:cubicBezTo>
                    <a:pt x="27477" y="9687"/>
                    <a:pt x="27581" y="9778"/>
                    <a:pt x="27682" y="9869"/>
                  </a:cubicBezTo>
                  <a:lnTo>
                    <a:pt x="27682" y="10021"/>
                  </a:lnTo>
                  <a:cubicBezTo>
                    <a:pt x="27581" y="9932"/>
                    <a:pt x="27477" y="9841"/>
                    <a:pt x="27373" y="9750"/>
                  </a:cubicBezTo>
                  <a:lnTo>
                    <a:pt x="27373" y="10079"/>
                  </a:lnTo>
                  <a:cubicBezTo>
                    <a:pt x="27477" y="10173"/>
                    <a:pt x="27581" y="10264"/>
                    <a:pt x="27682" y="10352"/>
                  </a:cubicBezTo>
                  <a:lnTo>
                    <a:pt x="27682" y="10502"/>
                  </a:lnTo>
                  <a:cubicBezTo>
                    <a:pt x="27581" y="10413"/>
                    <a:pt x="27477" y="10325"/>
                    <a:pt x="27373" y="10233"/>
                  </a:cubicBezTo>
                  <a:lnTo>
                    <a:pt x="27373" y="14636"/>
                  </a:lnTo>
                  <a:lnTo>
                    <a:pt x="27682" y="14636"/>
                  </a:lnTo>
                  <a:lnTo>
                    <a:pt x="27682" y="15175"/>
                  </a:lnTo>
                  <a:lnTo>
                    <a:pt x="26403" y="15175"/>
                  </a:lnTo>
                  <a:lnTo>
                    <a:pt x="26403" y="17965"/>
                  </a:lnTo>
                  <a:lnTo>
                    <a:pt x="21117" y="17965"/>
                  </a:lnTo>
                  <a:lnTo>
                    <a:pt x="21117" y="16505"/>
                  </a:lnTo>
                  <a:lnTo>
                    <a:pt x="13952" y="15175"/>
                  </a:lnTo>
                  <a:lnTo>
                    <a:pt x="13816" y="15175"/>
                  </a:lnTo>
                  <a:lnTo>
                    <a:pt x="6653" y="16505"/>
                  </a:lnTo>
                  <a:lnTo>
                    <a:pt x="6653" y="17965"/>
                  </a:lnTo>
                  <a:lnTo>
                    <a:pt x="1365" y="17965"/>
                  </a:lnTo>
                  <a:lnTo>
                    <a:pt x="1365" y="15175"/>
                  </a:lnTo>
                  <a:lnTo>
                    <a:pt x="0" y="15175"/>
                  </a:lnTo>
                  <a:lnTo>
                    <a:pt x="0" y="14639"/>
                  </a:lnTo>
                  <a:lnTo>
                    <a:pt x="309" y="14639"/>
                  </a:lnTo>
                  <a:lnTo>
                    <a:pt x="309" y="10231"/>
                  </a:lnTo>
                  <a:cubicBezTo>
                    <a:pt x="205" y="10325"/>
                    <a:pt x="104" y="10413"/>
                    <a:pt x="0" y="10502"/>
                  </a:cubicBezTo>
                  <a:lnTo>
                    <a:pt x="0" y="10352"/>
                  </a:lnTo>
                  <a:cubicBezTo>
                    <a:pt x="104" y="10264"/>
                    <a:pt x="208" y="10170"/>
                    <a:pt x="309" y="10079"/>
                  </a:cubicBezTo>
                  <a:lnTo>
                    <a:pt x="309" y="9750"/>
                  </a:lnTo>
                  <a:cubicBezTo>
                    <a:pt x="205" y="9841"/>
                    <a:pt x="104" y="9932"/>
                    <a:pt x="0" y="10021"/>
                  </a:cubicBezTo>
                  <a:lnTo>
                    <a:pt x="0" y="9869"/>
                  </a:lnTo>
                  <a:cubicBezTo>
                    <a:pt x="104" y="9780"/>
                    <a:pt x="208" y="9689"/>
                    <a:pt x="309" y="9595"/>
                  </a:cubicBezTo>
                  <a:lnTo>
                    <a:pt x="309" y="9231"/>
                  </a:lnTo>
                  <a:cubicBezTo>
                    <a:pt x="208" y="9304"/>
                    <a:pt x="104" y="9383"/>
                    <a:pt x="0" y="9456"/>
                  </a:cubicBezTo>
                  <a:lnTo>
                    <a:pt x="0" y="9317"/>
                  </a:lnTo>
                  <a:cubicBezTo>
                    <a:pt x="104" y="9239"/>
                    <a:pt x="208" y="9163"/>
                    <a:pt x="309" y="9087"/>
                  </a:cubicBezTo>
                  <a:lnTo>
                    <a:pt x="309" y="8838"/>
                  </a:lnTo>
                  <a:cubicBezTo>
                    <a:pt x="208" y="8914"/>
                    <a:pt x="106" y="8993"/>
                    <a:pt x="0" y="9069"/>
                  </a:cubicBezTo>
                  <a:lnTo>
                    <a:pt x="0" y="8927"/>
                  </a:lnTo>
                  <a:cubicBezTo>
                    <a:pt x="831" y="8312"/>
                    <a:pt x="1610" y="7636"/>
                    <a:pt x="2337" y="6902"/>
                  </a:cubicBezTo>
                  <a:lnTo>
                    <a:pt x="2377" y="6940"/>
                  </a:lnTo>
                  <a:lnTo>
                    <a:pt x="2377" y="6940"/>
                  </a:lnTo>
                  <a:lnTo>
                    <a:pt x="2289" y="6800"/>
                  </a:lnTo>
                  <a:lnTo>
                    <a:pt x="2289" y="6800"/>
                  </a:lnTo>
                  <a:lnTo>
                    <a:pt x="2377" y="6725"/>
                  </a:lnTo>
                  <a:lnTo>
                    <a:pt x="2377" y="5492"/>
                  </a:lnTo>
                  <a:lnTo>
                    <a:pt x="3069" y="5492"/>
                  </a:lnTo>
                  <a:lnTo>
                    <a:pt x="3069" y="5492"/>
                  </a:lnTo>
                  <a:lnTo>
                    <a:pt x="2377" y="5492"/>
                  </a:lnTo>
                  <a:lnTo>
                    <a:pt x="2274" y="5362"/>
                  </a:lnTo>
                  <a:lnTo>
                    <a:pt x="2261" y="5350"/>
                  </a:lnTo>
                  <a:lnTo>
                    <a:pt x="2342" y="5274"/>
                  </a:lnTo>
                  <a:lnTo>
                    <a:pt x="2590" y="5274"/>
                  </a:lnTo>
                  <a:lnTo>
                    <a:pt x="2590" y="5274"/>
                  </a:lnTo>
                  <a:lnTo>
                    <a:pt x="2345" y="5274"/>
                  </a:lnTo>
                  <a:lnTo>
                    <a:pt x="2345" y="4294"/>
                  </a:lnTo>
                  <a:lnTo>
                    <a:pt x="2301" y="4294"/>
                  </a:lnTo>
                  <a:lnTo>
                    <a:pt x="2301" y="4205"/>
                  </a:lnTo>
                  <a:lnTo>
                    <a:pt x="2345" y="4205"/>
                  </a:lnTo>
                  <a:lnTo>
                    <a:pt x="2345" y="4043"/>
                  </a:lnTo>
                  <a:lnTo>
                    <a:pt x="2345" y="4043"/>
                  </a:lnTo>
                  <a:lnTo>
                    <a:pt x="2261" y="3935"/>
                  </a:lnTo>
                  <a:lnTo>
                    <a:pt x="2261" y="3935"/>
                  </a:lnTo>
                  <a:lnTo>
                    <a:pt x="2261" y="3932"/>
                  </a:lnTo>
                  <a:lnTo>
                    <a:pt x="2291" y="3831"/>
                  </a:lnTo>
                  <a:lnTo>
                    <a:pt x="2291" y="3790"/>
                  </a:lnTo>
                  <a:lnTo>
                    <a:pt x="2301" y="3790"/>
                  </a:lnTo>
                  <a:lnTo>
                    <a:pt x="2522" y="3031"/>
                  </a:lnTo>
                  <a:lnTo>
                    <a:pt x="2524" y="3018"/>
                  </a:lnTo>
                  <a:lnTo>
                    <a:pt x="2560" y="2894"/>
                  </a:lnTo>
                  <a:lnTo>
                    <a:pt x="2570" y="2864"/>
                  </a:lnTo>
                  <a:lnTo>
                    <a:pt x="2686" y="2459"/>
                  </a:lnTo>
                  <a:lnTo>
                    <a:pt x="2694" y="2370"/>
                  </a:lnTo>
                  <a:lnTo>
                    <a:pt x="2651" y="2370"/>
                  </a:lnTo>
                  <a:cubicBezTo>
                    <a:pt x="2633" y="2370"/>
                    <a:pt x="2618" y="2362"/>
                    <a:pt x="2608" y="2350"/>
                  </a:cubicBezTo>
                  <a:cubicBezTo>
                    <a:pt x="2598" y="2340"/>
                    <a:pt x="2595" y="2329"/>
                    <a:pt x="2595" y="2317"/>
                  </a:cubicBezTo>
                  <a:cubicBezTo>
                    <a:pt x="2595" y="2286"/>
                    <a:pt x="2620" y="2261"/>
                    <a:pt x="2648" y="2261"/>
                  </a:cubicBezTo>
                  <a:lnTo>
                    <a:pt x="2681" y="2261"/>
                  </a:lnTo>
                  <a:lnTo>
                    <a:pt x="2681" y="2089"/>
                  </a:lnTo>
                  <a:lnTo>
                    <a:pt x="2545" y="2089"/>
                  </a:lnTo>
                  <a:cubicBezTo>
                    <a:pt x="2537" y="2089"/>
                    <a:pt x="2534" y="2086"/>
                    <a:pt x="2529" y="2086"/>
                  </a:cubicBezTo>
                  <a:cubicBezTo>
                    <a:pt x="2512" y="2079"/>
                    <a:pt x="2499" y="2061"/>
                    <a:pt x="2499" y="2043"/>
                  </a:cubicBezTo>
                  <a:cubicBezTo>
                    <a:pt x="2499" y="2021"/>
                    <a:pt x="2519" y="2000"/>
                    <a:pt x="2542" y="2000"/>
                  </a:cubicBezTo>
                  <a:lnTo>
                    <a:pt x="2686" y="2000"/>
                  </a:lnTo>
                  <a:lnTo>
                    <a:pt x="2686" y="1717"/>
                  </a:lnTo>
                  <a:cubicBezTo>
                    <a:pt x="2681" y="1714"/>
                    <a:pt x="2679" y="1712"/>
                    <a:pt x="2674" y="1707"/>
                  </a:cubicBezTo>
                  <a:cubicBezTo>
                    <a:pt x="2664" y="1694"/>
                    <a:pt x="2656" y="1676"/>
                    <a:pt x="2656" y="1659"/>
                  </a:cubicBezTo>
                  <a:cubicBezTo>
                    <a:pt x="2656" y="1621"/>
                    <a:pt x="2689" y="1588"/>
                    <a:pt x="2729" y="1588"/>
                  </a:cubicBezTo>
                  <a:lnTo>
                    <a:pt x="2729" y="1588"/>
                  </a:lnTo>
                  <a:cubicBezTo>
                    <a:pt x="2798" y="1588"/>
                    <a:pt x="2828" y="1676"/>
                    <a:pt x="2770" y="1717"/>
                  </a:cubicBezTo>
                  <a:lnTo>
                    <a:pt x="2770" y="2000"/>
                  </a:lnTo>
                  <a:lnTo>
                    <a:pt x="2901" y="2000"/>
                  </a:lnTo>
                  <a:cubicBezTo>
                    <a:pt x="2955" y="2005"/>
                    <a:pt x="2955" y="2084"/>
                    <a:pt x="2901" y="2089"/>
                  </a:cubicBezTo>
                  <a:lnTo>
                    <a:pt x="2770" y="2089"/>
                  </a:lnTo>
                  <a:lnTo>
                    <a:pt x="2770" y="2261"/>
                  </a:lnTo>
                  <a:lnTo>
                    <a:pt x="2813" y="2261"/>
                  </a:lnTo>
                  <a:cubicBezTo>
                    <a:pt x="2841" y="2261"/>
                    <a:pt x="2866" y="2286"/>
                    <a:pt x="2866" y="2317"/>
                  </a:cubicBezTo>
                  <a:cubicBezTo>
                    <a:pt x="2866" y="2345"/>
                    <a:pt x="2841" y="2370"/>
                    <a:pt x="2813" y="2370"/>
                  </a:cubicBezTo>
                  <a:lnTo>
                    <a:pt x="2755" y="2370"/>
                  </a:lnTo>
                  <a:lnTo>
                    <a:pt x="2757" y="2410"/>
                  </a:lnTo>
                  <a:lnTo>
                    <a:pt x="2848" y="2712"/>
                  </a:lnTo>
                  <a:lnTo>
                    <a:pt x="2861" y="2752"/>
                  </a:lnTo>
                  <a:lnTo>
                    <a:pt x="2904" y="2891"/>
                  </a:lnTo>
                  <a:lnTo>
                    <a:pt x="2909" y="2912"/>
                  </a:lnTo>
                  <a:lnTo>
                    <a:pt x="2909" y="2912"/>
                  </a:lnTo>
                  <a:lnTo>
                    <a:pt x="2942" y="3021"/>
                  </a:lnTo>
                  <a:lnTo>
                    <a:pt x="2942" y="3021"/>
                  </a:lnTo>
                  <a:lnTo>
                    <a:pt x="2955" y="3064"/>
                  </a:lnTo>
                  <a:lnTo>
                    <a:pt x="2995" y="3198"/>
                  </a:lnTo>
                  <a:lnTo>
                    <a:pt x="3003" y="3218"/>
                  </a:lnTo>
                  <a:lnTo>
                    <a:pt x="3033" y="3329"/>
                  </a:lnTo>
                  <a:lnTo>
                    <a:pt x="3033" y="3332"/>
                  </a:lnTo>
                  <a:lnTo>
                    <a:pt x="3332" y="3332"/>
                  </a:lnTo>
                  <a:lnTo>
                    <a:pt x="3853" y="1461"/>
                  </a:lnTo>
                  <a:cubicBezTo>
                    <a:pt x="3826" y="1459"/>
                    <a:pt x="3803" y="1433"/>
                    <a:pt x="3803" y="1405"/>
                  </a:cubicBezTo>
                  <a:cubicBezTo>
                    <a:pt x="3803" y="1372"/>
                    <a:pt x="3828" y="1347"/>
                    <a:pt x="3861" y="1347"/>
                  </a:cubicBezTo>
                  <a:lnTo>
                    <a:pt x="3884" y="1347"/>
                  </a:lnTo>
                  <a:cubicBezTo>
                    <a:pt x="3874" y="1332"/>
                    <a:pt x="3866" y="1314"/>
                    <a:pt x="3866" y="1297"/>
                  </a:cubicBezTo>
                  <a:cubicBezTo>
                    <a:pt x="3866" y="1271"/>
                    <a:pt x="3879" y="1248"/>
                    <a:pt x="3899" y="1233"/>
                  </a:cubicBezTo>
                  <a:lnTo>
                    <a:pt x="3899" y="332"/>
                  </a:lnTo>
                  <a:lnTo>
                    <a:pt x="3833" y="332"/>
                  </a:lnTo>
                  <a:cubicBezTo>
                    <a:pt x="3770" y="337"/>
                    <a:pt x="3770" y="238"/>
                    <a:pt x="3833" y="243"/>
                  </a:cubicBezTo>
                  <a:lnTo>
                    <a:pt x="3899" y="243"/>
                  </a:lnTo>
                  <a:lnTo>
                    <a:pt x="3899" y="157"/>
                  </a:lnTo>
                  <a:cubicBezTo>
                    <a:pt x="3899" y="155"/>
                    <a:pt x="3899" y="152"/>
                    <a:pt x="3899" y="147"/>
                  </a:cubicBezTo>
                  <a:cubicBezTo>
                    <a:pt x="3881" y="134"/>
                    <a:pt x="3871" y="114"/>
                    <a:pt x="3871" y="91"/>
                  </a:cubicBezTo>
                  <a:cubicBezTo>
                    <a:pt x="3871" y="38"/>
                    <a:pt x="3929" y="0"/>
                    <a:pt x="3977" y="26"/>
                  </a:cubicBezTo>
                  <a:cubicBezTo>
                    <a:pt x="4026" y="53"/>
                    <a:pt x="4031" y="122"/>
                    <a:pt x="3985" y="152"/>
                  </a:cubicBezTo>
                  <a:lnTo>
                    <a:pt x="3985" y="243"/>
                  </a:lnTo>
                  <a:lnTo>
                    <a:pt x="4051" y="243"/>
                  </a:lnTo>
                  <a:cubicBezTo>
                    <a:pt x="4114" y="236"/>
                    <a:pt x="4114" y="334"/>
                    <a:pt x="4051" y="329"/>
                  </a:cubicBezTo>
                  <a:lnTo>
                    <a:pt x="3985" y="329"/>
                  </a:lnTo>
                  <a:lnTo>
                    <a:pt x="3985" y="1226"/>
                  </a:lnTo>
                  <a:cubicBezTo>
                    <a:pt x="4010" y="1238"/>
                    <a:pt x="4026" y="1266"/>
                    <a:pt x="4026" y="1294"/>
                  </a:cubicBezTo>
                  <a:cubicBezTo>
                    <a:pt x="4026" y="1312"/>
                    <a:pt x="4021" y="1329"/>
                    <a:pt x="4008" y="1345"/>
                  </a:cubicBezTo>
                  <a:lnTo>
                    <a:pt x="4031" y="1345"/>
                  </a:lnTo>
                  <a:cubicBezTo>
                    <a:pt x="4064" y="1345"/>
                    <a:pt x="4089" y="1370"/>
                    <a:pt x="4089" y="1403"/>
                  </a:cubicBezTo>
                  <a:lnTo>
                    <a:pt x="4089" y="1403"/>
                  </a:lnTo>
                  <a:cubicBezTo>
                    <a:pt x="4089" y="1433"/>
                    <a:pt x="4066" y="1459"/>
                    <a:pt x="4036" y="1461"/>
                  </a:cubicBezTo>
                  <a:lnTo>
                    <a:pt x="4595" y="3327"/>
                  </a:lnTo>
                  <a:lnTo>
                    <a:pt x="4902" y="3327"/>
                  </a:lnTo>
                  <a:lnTo>
                    <a:pt x="4988" y="3023"/>
                  </a:lnTo>
                  <a:lnTo>
                    <a:pt x="5026" y="2894"/>
                  </a:lnTo>
                  <a:lnTo>
                    <a:pt x="5033" y="2864"/>
                  </a:lnTo>
                  <a:lnTo>
                    <a:pt x="5066" y="2752"/>
                  </a:lnTo>
                  <a:lnTo>
                    <a:pt x="5079" y="2709"/>
                  </a:lnTo>
                  <a:lnTo>
                    <a:pt x="5152" y="2451"/>
                  </a:lnTo>
                  <a:lnTo>
                    <a:pt x="5160" y="2365"/>
                  </a:lnTo>
                  <a:lnTo>
                    <a:pt x="5117" y="2365"/>
                  </a:lnTo>
                  <a:cubicBezTo>
                    <a:pt x="5096" y="2365"/>
                    <a:pt x="5079" y="2355"/>
                    <a:pt x="5069" y="2340"/>
                  </a:cubicBezTo>
                  <a:cubicBezTo>
                    <a:pt x="5064" y="2332"/>
                    <a:pt x="5061" y="2322"/>
                    <a:pt x="5061" y="2312"/>
                  </a:cubicBezTo>
                  <a:lnTo>
                    <a:pt x="5061" y="2312"/>
                  </a:lnTo>
                  <a:cubicBezTo>
                    <a:pt x="5061" y="2281"/>
                    <a:pt x="5086" y="2259"/>
                    <a:pt x="5117" y="2259"/>
                  </a:cubicBezTo>
                  <a:lnTo>
                    <a:pt x="5147" y="2259"/>
                  </a:lnTo>
                  <a:lnTo>
                    <a:pt x="5147" y="2084"/>
                  </a:lnTo>
                  <a:lnTo>
                    <a:pt x="5010" y="2084"/>
                  </a:lnTo>
                  <a:cubicBezTo>
                    <a:pt x="5005" y="2084"/>
                    <a:pt x="4998" y="2084"/>
                    <a:pt x="4993" y="2081"/>
                  </a:cubicBezTo>
                  <a:cubicBezTo>
                    <a:pt x="4950" y="2061"/>
                    <a:pt x="4962" y="1998"/>
                    <a:pt x="5010" y="1995"/>
                  </a:cubicBezTo>
                  <a:lnTo>
                    <a:pt x="5147" y="1995"/>
                  </a:lnTo>
                  <a:lnTo>
                    <a:pt x="5147" y="1714"/>
                  </a:lnTo>
                  <a:cubicBezTo>
                    <a:pt x="5145" y="1709"/>
                    <a:pt x="5142" y="1707"/>
                    <a:pt x="5137" y="1704"/>
                  </a:cubicBezTo>
                  <a:cubicBezTo>
                    <a:pt x="5124" y="1691"/>
                    <a:pt x="5119" y="1674"/>
                    <a:pt x="5119" y="1656"/>
                  </a:cubicBezTo>
                  <a:cubicBezTo>
                    <a:pt x="5119" y="1616"/>
                    <a:pt x="5152" y="1583"/>
                    <a:pt x="5193" y="1583"/>
                  </a:cubicBezTo>
                  <a:lnTo>
                    <a:pt x="5193" y="1583"/>
                  </a:lnTo>
                  <a:cubicBezTo>
                    <a:pt x="5231" y="1583"/>
                    <a:pt x="5264" y="1616"/>
                    <a:pt x="5264" y="1656"/>
                  </a:cubicBezTo>
                  <a:cubicBezTo>
                    <a:pt x="5264" y="1679"/>
                    <a:pt x="5253" y="1699"/>
                    <a:pt x="5236" y="1714"/>
                  </a:cubicBezTo>
                  <a:lnTo>
                    <a:pt x="5236" y="1995"/>
                  </a:lnTo>
                  <a:lnTo>
                    <a:pt x="5365" y="1995"/>
                  </a:lnTo>
                  <a:cubicBezTo>
                    <a:pt x="5418" y="2000"/>
                    <a:pt x="5418" y="2079"/>
                    <a:pt x="5365" y="2084"/>
                  </a:cubicBezTo>
                  <a:lnTo>
                    <a:pt x="5236" y="2084"/>
                  </a:lnTo>
                  <a:lnTo>
                    <a:pt x="5236" y="2259"/>
                  </a:lnTo>
                  <a:lnTo>
                    <a:pt x="5281" y="2259"/>
                  </a:lnTo>
                  <a:cubicBezTo>
                    <a:pt x="5309" y="2259"/>
                    <a:pt x="5334" y="2281"/>
                    <a:pt x="5334" y="2312"/>
                  </a:cubicBezTo>
                  <a:cubicBezTo>
                    <a:pt x="5334" y="2342"/>
                    <a:pt x="5309" y="2367"/>
                    <a:pt x="5281" y="2367"/>
                  </a:cubicBezTo>
                  <a:lnTo>
                    <a:pt x="5223" y="2367"/>
                  </a:lnTo>
                  <a:lnTo>
                    <a:pt x="5228" y="2405"/>
                  </a:lnTo>
                  <a:lnTo>
                    <a:pt x="5319" y="2709"/>
                  </a:lnTo>
                  <a:lnTo>
                    <a:pt x="5319" y="2709"/>
                  </a:lnTo>
                  <a:lnTo>
                    <a:pt x="5329" y="2750"/>
                  </a:lnTo>
                  <a:lnTo>
                    <a:pt x="5375" y="2902"/>
                  </a:lnTo>
                  <a:lnTo>
                    <a:pt x="5378" y="2909"/>
                  </a:lnTo>
                  <a:lnTo>
                    <a:pt x="5410" y="3018"/>
                  </a:lnTo>
                  <a:lnTo>
                    <a:pt x="5410" y="3018"/>
                  </a:lnTo>
                  <a:lnTo>
                    <a:pt x="5423" y="3064"/>
                  </a:lnTo>
                  <a:lnTo>
                    <a:pt x="5466" y="3205"/>
                  </a:lnTo>
                  <a:lnTo>
                    <a:pt x="5469" y="3218"/>
                  </a:lnTo>
                  <a:lnTo>
                    <a:pt x="5507" y="3340"/>
                  </a:lnTo>
                  <a:lnTo>
                    <a:pt x="5517" y="3370"/>
                  </a:lnTo>
                  <a:lnTo>
                    <a:pt x="5550" y="3481"/>
                  </a:lnTo>
                  <a:lnTo>
                    <a:pt x="5562" y="3524"/>
                  </a:lnTo>
                  <a:lnTo>
                    <a:pt x="5643" y="3790"/>
                  </a:lnTo>
                  <a:lnTo>
                    <a:pt x="5686" y="3935"/>
                  </a:lnTo>
                  <a:lnTo>
                    <a:pt x="5686" y="3935"/>
                  </a:lnTo>
                  <a:lnTo>
                    <a:pt x="5679" y="3945"/>
                  </a:lnTo>
                  <a:lnTo>
                    <a:pt x="5608" y="4043"/>
                  </a:lnTo>
                  <a:lnTo>
                    <a:pt x="5608" y="4043"/>
                  </a:lnTo>
                  <a:lnTo>
                    <a:pt x="5608" y="4205"/>
                  </a:lnTo>
                  <a:lnTo>
                    <a:pt x="5638" y="4205"/>
                  </a:lnTo>
                  <a:lnTo>
                    <a:pt x="5638" y="4294"/>
                  </a:lnTo>
                  <a:lnTo>
                    <a:pt x="5608" y="4294"/>
                  </a:lnTo>
                  <a:lnTo>
                    <a:pt x="5608" y="5274"/>
                  </a:lnTo>
                  <a:lnTo>
                    <a:pt x="5299" y="5274"/>
                  </a:lnTo>
                  <a:lnTo>
                    <a:pt x="5299" y="5274"/>
                  </a:lnTo>
                  <a:lnTo>
                    <a:pt x="5615" y="5274"/>
                  </a:lnTo>
                  <a:lnTo>
                    <a:pt x="5686" y="5342"/>
                  </a:lnTo>
                  <a:lnTo>
                    <a:pt x="12899" y="5342"/>
                  </a:lnTo>
                  <a:lnTo>
                    <a:pt x="12899" y="5122"/>
                  </a:lnTo>
                  <a:cubicBezTo>
                    <a:pt x="12811" y="5071"/>
                    <a:pt x="12846" y="4937"/>
                    <a:pt x="12950" y="4937"/>
                  </a:cubicBezTo>
                  <a:lnTo>
                    <a:pt x="12950" y="4937"/>
                  </a:lnTo>
                  <a:cubicBezTo>
                    <a:pt x="13049" y="4937"/>
                    <a:pt x="13087" y="5066"/>
                    <a:pt x="13003" y="5119"/>
                  </a:cubicBezTo>
                  <a:lnTo>
                    <a:pt x="13687" y="5119"/>
                  </a:lnTo>
                  <a:cubicBezTo>
                    <a:pt x="13684" y="5112"/>
                    <a:pt x="13682" y="5104"/>
                    <a:pt x="13682" y="5097"/>
                  </a:cubicBezTo>
                  <a:lnTo>
                    <a:pt x="13682" y="5097"/>
                  </a:lnTo>
                  <a:cubicBezTo>
                    <a:pt x="13682" y="5084"/>
                    <a:pt x="13687" y="5074"/>
                    <a:pt x="13694" y="5064"/>
                  </a:cubicBezTo>
                  <a:cubicBezTo>
                    <a:pt x="13704" y="5051"/>
                    <a:pt x="13719" y="5043"/>
                    <a:pt x="13737" y="5043"/>
                  </a:cubicBezTo>
                  <a:lnTo>
                    <a:pt x="13768" y="5043"/>
                  </a:lnTo>
                  <a:lnTo>
                    <a:pt x="13768" y="4869"/>
                  </a:lnTo>
                  <a:lnTo>
                    <a:pt x="13631" y="4869"/>
                  </a:lnTo>
                  <a:cubicBezTo>
                    <a:pt x="13626" y="4869"/>
                    <a:pt x="13618" y="4866"/>
                    <a:pt x="13613" y="4866"/>
                  </a:cubicBezTo>
                  <a:cubicBezTo>
                    <a:pt x="13598" y="4859"/>
                    <a:pt x="13588" y="4843"/>
                    <a:pt x="13588" y="4826"/>
                  </a:cubicBezTo>
                  <a:cubicBezTo>
                    <a:pt x="13588" y="4800"/>
                    <a:pt x="13606" y="4783"/>
                    <a:pt x="13631" y="4780"/>
                  </a:cubicBezTo>
                  <a:lnTo>
                    <a:pt x="13768" y="4780"/>
                  </a:lnTo>
                  <a:lnTo>
                    <a:pt x="13768" y="4499"/>
                  </a:lnTo>
                  <a:cubicBezTo>
                    <a:pt x="13714" y="4456"/>
                    <a:pt x="13742" y="4367"/>
                    <a:pt x="13813" y="4367"/>
                  </a:cubicBezTo>
                  <a:lnTo>
                    <a:pt x="13813" y="4367"/>
                  </a:lnTo>
                  <a:cubicBezTo>
                    <a:pt x="13851" y="4367"/>
                    <a:pt x="13884" y="4400"/>
                    <a:pt x="13884" y="4441"/>
                  </a:cubicBezTo>
                  <a:cubicBezTo>
                    <a:pt x="13884" y="4464"/>
                    <a:pt x="13874" y="4484"/>
                    <a:pt x="13854" y="4499"/>
                  </a:cubicBezTo>
                  <a:lnTo>
                    <a:pt x="13854" y="4780"/>
                  </a:lnTo>
                  <a:lnTo>
                    <a:pt x="13985" y="4780"/>
                  </a:lnTo>
                  <a:cubicBezTo>
                    <a:pt x="14011" y="4780"/>
                    <a:pt x="14028" y="4800"/>
                    <a:pt x="14028" y="4826"/>
                  </a:cubicBezTo>
                  <a:cubicBezTo>
                    <a:pt x="14028" y="4849"/>
                    <a:pt x="14011" y="4869"/>
                    <a:pt x="13985" y="4869"/>
                  </a:cubicBezTo>
                  <a:lnTo>
                    <a:pt x="13856" y="4869"/>
                  </a:lnTo>
                  <a:lnTo>
                    <a:pt x="13856" y="5043"/>
                  </a:lnTo>
                  <a:lnTo>
                    <a:pt x="13897" y="5043"/>
                  </a:lnTo>
                  <a:cubicBezTo>
                    <a:pt x="13927" y="5043"/>
                    <a:pt x="13950" y="5066"/>
                    <a:pt x="13950" y="5097"/>
                  </a:cubicBezTo>
                  <a:cubicBezTo>
                    <a:pt x="13950" y="5107"/>
                    <a:pt x="13947" y="5114"/>
                    <a:pt x="13945" y="5122"/>
                  </a:cubicBezTo>
                  <a:lnTo>
                    <a:pt x="14623" y="5122"/>
                  </a:lnTo>
                  <a:cubicBezTo>
                    <a:pt x="14540" y="5069"/>
                    <a:pt x="14578" y="4937"/>
                    <a:pt x="14676" y="4937"/>
                  </a:cubicBezTo>
                  <a:lnTo>
                    <a:pt x="14676" y="4937"/>
                  </a:lnTo>
                  <a:cubicBezTo>
                    <a:pt x="14732" y="4937"/>
                    <a:pt x="14778" y="4983"/>
                    <a:pt x="14778" y="5038"/>
                  </a:cubicBezTo>
                  <a:cubicBezTo>
                    <a:pt x="14778" y="5071"/>
                    <a:pt x="14758" y="5104"/>
                    <a:pt x="14730" y="5122"/>
                  </a:cubicBezTo>
                  <a:lnTo>
                    <a:pt x="14730" y="5342"/>
                  </a:lnTo>
                  <a:lnTo>
                    <a:pt x="22021" y="5342"/>
                  </a:lnTo>
                  <a:lnTo>
                    <a:pt x="22094" y="5274"/>
                  </a:lnTo>
                  <a:lnTo>
                    <a:pt x="22343" y="5274"/>
                  </a:lnTo>
                  <a:lnTo>
                    <a:pt x="22343" y="5274"/>
                  </a:lnTo>
                  <a:lnTo>
                    <a:pt x="22094" y="5274"/>
                  </a:lnTo>
                  <a:lnTo>
                    <a:pt x="22094" y="4294"/>
                  </a:lnTo>
                  <a:lnTo>
                    <a:pt x="22054" y="4294"/>
                  </a:lnTo>
                  <a:lnTo>
                    <a:pt x="22054" y="4205"/>
                  </a:lnTo>
                  <a:lnTo>
                    <a:pt x="22097" y="4205"/>
                  </a:lnTo>
                  <a:lnTo>
                    <a:pt x="22097" y="4043"/>
                  </a:lnTo>
                  <a:lnTo>
                    <a:pt x="22097" y="4043"/>
                  </a:lnTo>
                  <a:lnTo>
                    <a:pt x="22013" y="3935"/>
                  </a:lnTo>
                  <a:lnTo>
                    <a:pt x="22013" y="3935"/>
                  </a:lnTo>
                  <a:lnTo>
                    <a:pt x="22013" y="3932"/>
                  </a:lnTo>
                  <a:lnTo>
                    <a:pt x="22013" y="3932"/>
                  </a:lnTo>
                  <a:lnTo>
                    <a:pt x="22044" y="3831"/>
                  </a:lnTo>
                  <a:lnTo>
                    <a:pt x="22044" y="3790"/>
                  </a:lnTo>
                  <a:lnTo>
                    <a:pt x="22056" y="3790"/>
                  </a:lnTo>
                  <a:lnTo>
                    <a:pt x="22277" y="3026"/>
                  </a:lnTo>
                  <a:lnTo>
                    <a:pt x="22441" y="2451"/>
                  </a:lnTo>
                  <a:lnTo>
                    <a:pt x="22449" y="2367"/>
                  </a:lnTo>
                  <a:lnTo>
                    <a:pt x="22406" y="2367"/>
                  </a:lnTo>
                  <a:cubicBezTo>
                    <a:pt x="22375" y="2367"/>
                    <a:pt x="22353" y="2345"/>
                    <a:pt x="22353" y="2314"/>
                  </a:cubicBezTo>
                  <a:cubicBezTo>
                    <a:pt x="22350" y="2284"/>
                    <a:pt x="22375" y="2259"/>
                    <a:pt x="22406" y="2259"/>
                  </a:cubicBezTo>
                  <a:lnTo>
                    <a:pt x="22439" y="2259"/>
                  </a:lnTo>
                  <a:lnTo>
                    <a:pt x="22439" y="2086"/>
                  </a:lnTo>
                  <a:lnTo>
                    <a:pt x="22299" y="2086"/>
                  </a:lnTo>
                  <a:cubicBezTo>
                    <a:pt x="22294" y="2084"/>
                    <a:pt x="22289" y="2084"/>
                    <a:pt x="22284" y="2084"/>
                  </a:cubicBezTo>
                  <a:cubicBezTo>
                    <a:pt x="22267" y="2076"/>
                    <a:pt x="22256" y="2059"/>
                    <a:pt x="22256" y="2041"/>
                  </a:cubicBezTo>
                  <a:cubicBezTo>
                    <a:pt x="22256" y="2018"/>
                    <a:pt x="22274" y="1998"/>
                    <a:pt x="22299" y="1998"/>
                  </a:cubicBezTo>
                  <a:lnTo>
                    <a:pt x="22439" y="1998"/>
                  </a:lnTo>
                  <a:lnTo>
                    <a:pt x="22439" y="1714"/>
                  </a:lnTo>
                  <a:cubicBezTo>
                    <a:pt x="22380" y="1674"/>
                    <a:pt x="22411" y="1585"/>
                    <a:pt x="22482" y="1585"/>
                  </a:cubicBezTo>
                  <a:lnTo>
                    <a:pt x="22482" y="1585"/>
                  </a:lnTo>
                  <a:cubicBezTo>
                    <a:pt x="22520" y="1585"/>
                    <a:pt x="22553" y="1616"/>
                    <a:pt x="22553" y="1656"/>
                  </a:cubicBezTo>
                  <a:cubicBezTo>
                    <a:pt x="22553" y="1679"/>
                    <a:pt x="22543" y="1702"/>
                    <a:pt x="22525" y="1714"/>
                  </a:cubicBezTo>
                  <a:lnTo>
                    <a:pt x="22525" y="1998"/>
                  </a:lnTo>
                  <a:lnTo>
                    <a:pt x="22654" y="1998"/>
                  </a:lnTo>
                  <a:cubicBezTo>
                    <a:pt x="22707" y="2003"/>
                    <a:pt x="22707" y="2081"/>
                    <a:pt x="22654" y="2086"/>
                  </a:cubicBezTo>
                  <a:lnTo>
                    <a:pt x="22522" y="2086"/>
                  </a:lnTo>
                  <a:lnTo>
                    <a:pt x="22522" y="2259"/>
                  </a:lnTo>
                  <a:lnTo>
                    <a:pt x="22565" y="2259"/>
                  </a:lnTo>
                  <a:cubicBezTo>
                    <a:pt x="22593" y="2259"/>
                    <a:pt x="22618" y="2284"/>
                    <a:pt x="22618" y="2314"/>
                  </a:cubicBezTo>
                  <a:cubicBezTo>
                    <a:pt x="22618" y="2345"/>
                    <a:pt x="22593" y="2367"/>
                    <a:pt x="22565" y="2367"/>
                  </a:cubicBezTo>
                  <a:lnTo>
                    <a:pt x="22507" y="2367"/>
                  </a:lnTo>
                  <a:lnTo>
                    <a:pt x="22510" y="2408"/>
                  </a:lnTo>
                  <a:lnTo>
                    <a:pt x="22555" y="2557"/>
                  </a:lnTo>
                  <a:lnTo>
                    <a:pt x="22560" y="2578"/>
                  </a:lnTo>
                  <a:lnTo>
                    <a:pt x="22601" y="2709"/>
                  </a:lnTo>
                  <a:lnTo>
                    <a:pt x="22608" y="2729"/>
                  </a:lnTo>
                  <a:lnTo>
                    <a:pt x="22654" y="2884"/>
                  </a:lnTo>
                  <a:lnTo>
                    <a:pt x="22662" y="2907"/>
                  </a:lnTo>
                  <a:lnTo>
                    <a:pt x="22694" y="3018"/>
                  </a:lnTo>
                  <a:lnTo>
                    <a:pt x="22694" y="3018"/>
                  </a:lnTo>
                  <a:lnTo>
                    <a:pt x="22702" y="3043"/>
                  </a:lnTo>
                  <a:lnTo>
                    <a:pt x="22748" y="3195"/>
                  </a:lnTo>
                  <a:lnTo>
                    <a:pt x="22755" y="32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67"/>
            <p:cNvSpPr/>
            <p:nvPr/>
          </p:nvSpPr>
          <p:spPr>
            <a:xfrm>
              <a:off x="5715225" y="3838925"/>
              <a:ext cx="3514488" cy="1304567"/>
            </a:xfrm>
            <a:custGeom>
              <a:avLst/>
              <a:gdLst/>
              <a:ahLst/>
              <a:cxnLst/>
              <a:rect l="l" t="t" r="r" b="b"/>
              <a:pathLst>
                <a:path w="32802" h="12176" extrusionOk="0">
                  <a:moveTo>
                    <a:pt x="9467" y="125"/>
                  </a:moveTo>
                  <a:cubicBezTo>
                    <a:pt x="9474" y="117"/>
                    <a:pt x="9479" y="112"/>
                    <a:pt x="9482" y="110"/>
                  </a:cubicBezTo>
                  <a:close/>
                  <a:moveTo>
                    <a:pt x="9459" y="135"/>
                  </a:moveTo>
                  <a:lnTo>
                    <a:pt x="9439" y="160"/>
                  </a:lnTo>
                  <a:lnTo>
                    <a:pt x="9441" y="158"/>
                  </a:lnTo>
                  <a:close/>
                  <a:moveTo>
                    <a:pt x="9424" y="178"/>
                  </a:moveTo>
                  <a:lnTo>
                    <a:pt x="9396" y="211"/>
                  </a:lnTo>
                  <a:lnTo>
                    <a:pt x="9401" y="203"/>
                  </a:lnTo>
                  <a:close/>
                  <a:moveTo>
                    <a:pt x="9350" y="264"/>
                  </a:moveTo>
                  <a:lnTo>
                    <a:pt x="9340" y="277"/>
                  </a:lnTo>
                  <a:close/>
                  <a:moveTo>
                    <a:pt x="9325" y="295"/>
                  </a:moveTo>
                  <a:lnTo>
                    <a:pt x="9307" y="317"/>
                  </a:lnTo>
                  <a:lnTo>
                    <a:pt x="9317" y="305"/>
                  </a:lnTo>
                  <a:close/>
                  <a:moveTo>
                    <a:pt x="9292" y="335"/>
                  </a:moveTo>
                  <a:lnTo>
                    <a:pt x="9272" y="360"/>
                  </a:lnTo>
                  <a:lnTo>
                    <a:pt x="9284" y="345"/>
                  </a:lnTo>
                  <a:close/>
                  <a:moveTo>
                    <a:pt x="9256" y="381"/>
                  </a:moveTo>
                  <a:lnTo>
                    <a:pt x="9236" y="406"/>
                  </a:lnTo>
                  <a:lnTo>
                    <a:pt x="9249" y="388"/>
                  </a:lnTo>
                  <a:close/>
                  <a:moveTo>
                    <a:pt x="9218" y="429"/>
                  </a:moveTo>
                  <a:lnTo>
                    <a:pt x="9193" y="459"/>
                  </a:lnTo>
                  <a:lnTo>
                    <a:pt x="9211" y="436"/>
                  </a:lnTo>
                  <a:close/>
                  <a:moveTo>
                    <a:pt x="9175" y="482"/>
                  </a:moveTo>
                  <a:lnTo>
                    <a:pt x="9150" y="512"/>
                  </a:lnTo>
                  <a:lnTo>
                    <a:pt x="9170" y="487"/>
                  </a:lnTo>
                  <a:close/>
                  <a:moveTo>
                    <a:pt x="9132" y="535"/>
                  </a:moveTo>
                  <a:lnTo>
                    <a:pt x="9105" y="573"/>
                  </a:lnTo>
                  <a:lnTo>
                    <a:pt x="9130" y="543"/>
                  </a:lnTo>
                  <a:close/>
                  <a:moveTo>
                    <a:pt x="9087" y="593"/>
                  </a:moveTo>
                  <a:lnTo>
                    <a:pt x="9046" y="646"/>
                  </a:lnTo>
                  <a:lnTo>
                    <a:pt x="9084" y="598"/>
                  </a:lnTo>
                  <a:close/>
                  <a:moveTo>
                    <a:pt x="9041" y="657"/>
                  </a:moveTo>
                  <a:lnTo>
                    <a:pt x="8991" y="720"/>
                  </a:lnTo>
                  <a:close/>
                  <a:moveTo>
                    <a:pt x="8978" y="740"/>
                  </a:moveTo>
                  <a:lnTo>
                    <a:pt x="8942" y="788"/>
                  </a:lnTo>
                  <a:lnTo>
                    <a:pt x="8945" y="783"/>
                  </a:lnTo>
                  <a:close/>
                  <a:moveTo>
                    <a:pt x="8922" y="814"/>
                  </a:moveTo>
                  <a:lnTo>
                    <a:pt x="8889" y="857"/>
                  </a:lnTo>
                  <a:lnTo>
                    <a:pt x="8894" y="852"/>
                  </a:lnTo>
                  <a:close/>
                  <a:moveTo>
                    <a:pt x="8867" y="887"/>
                  </a:moveTo>
                  <a:lnTo>
                    <a:pt x="8836" y="930"/>
                  </a:lnTo>
                  <a:lnTo>
                    <a:pt x="8844" y="922"/>
                  </a:lnTo>
                  <a:close/>
                  <a:moveTo>
                    <a:pt x="8813" y="963"/>
                  </a:moveTo>
                  <a:lnTo>
                    <a:pt x="8780" y="1006"/>
                  </a:lnTo>
                  <a:lnTo>
                    <a:pt x="8788" y="993"/>
                  </a:lnTo>
                  <a:close/>
                  <a:moveTo>
                    <a:pt x="8758" y="1041"/>
                  </a:moveTo>
                  <a:lnTo>
                    <a:pt x="8725" y="1084"/>
                  </a:lnTo>
                  <a:lnTo>
                    <a:pt x="8735" y="1069"/>
                  </a:lnTo>
                  <a:close/>
                  <a:moveTo>
                    <a:pt x="8684" y="1145"/>
                  </a:moveTo>
                  <a:lnTo>
                    <a:pt x="8679" y="1150"/>
                  </a:lnTo>
                  <a:close/>
                  <a:moveTo>
                    <a:pt x="8629" y="1226"/>
                  </a:moveTo>
                  <a:lnTo>
                    <a:pt x="8598" y="1267"/>
                  </a:lnTo>
                  <a:cubicBezTo>
                    <a:pt x="8606" y="1254"/>
                    <a:pt x="8616" y="1239"/>
                    <a:pt x="8626" y="1226"/>
                  </a:cubicBezTo>
                  <a:close/>
                  <a:moveTo>
                    <a:pt x="8593" y="1274"/>
                  </a:moveTo>
                  <a:lnTo>
                    <a:pt x="8570" y="1310"/>
                  </a:lnTo>
                  <a:close/>
                  <a:moveTo>
                    <a:pt x="8560" y="1325"/>
                  </a:moveTo>
                  <a:lnTo>
                    <a:pt x="8540" y="1353"/>
                  </a:lnTo>
                  <a:close/>
                  <a:moveTo>
                    <a:pt x="8527" y="1368"/>
                  </a:moveTo>
                  <a:lnTo>
                    <a:pt x="8512" y="1396"/>
                  </a:lnTo>
                  <a:close/>
                  <a:moveTo>
                    <a:pt x="8499" y="1414"/>
                  </a:moveTo>
                  <a:lnTo>
                    <a:pt x="8482" y="1439"/>
                  </a:lnTo>
                  <a:lnTo>
                    <a:pt x="8487" y="1431"/>
                  </a:lnTo>
                  <a:close/>
                  <a:moveTo>
                    <a:pt x="8469" y="1459"/>
                  </a:moveTo>
                  <a:lnTo>
                    <a:pt x="8451" y="1484"/>
                  </a:lnTo>
                  <a:lnTo>
                    <a:pt x="8456" y="1474"/>
                  </a:lnTo>
                  <a:close/>
                  <a:moveTo>
                    <a:pt x="8439" y="1502"/>
                  </a:moveTo>
                  <a:lnTo>
                    <a:pt x="8423" y="1528"/>
                  </a:lnTo>
                  <a:lnTo>
                    <a:pt x="8429" y="1517"/>
                  </a:lnTo>
                  <a:close/>
                  <a:moveTo>
                    <a:pt x="7436" y="1462"/>
                  </a:moveTo>
                  <a:lnTo>
                    <a:pt x="7365" y="1553"/>
                  </a:lnTo>
                  <a:lnTo>
                    <a:pt x="7353" y="1568"/>
                  </a:lnTo>
                  <a:lnTo>
                    <a:pt x="7365" y="1553"/>
                  </a:lnTo>
                  <a:close/>
                  <a:moveTo>
                    <a:pt x="8411" y="1548"/>
                  </a:moveTo>
                  <a:lnTo>
                    <a:pt x="8393" y="1573"/>
                  </a:lnTo>
                  <a:lnTo>
                    <a:pt x="8401" y="1563"/>
                  </a:lnTo>
                  <a:close/>
                  <a:moveTo>
                    <a:pt x="7348" y="1578"/>
                  </a:moveTo>
                  <a:lnTo>
                    <a:pt x="7325" y="1606"/>
                  </a:lnTo>
                  <a:lnTo>
                    <a:pt x="7327" y="1601"/>
                  </a:lnTo>
                  <a:close/>
                  <a:moveTo>
                    <a:pt x="8380" y="1593"/>
                  </a:moveTo>
                  <a:lnTo>
                    <a:pt x="8365" y="1619"/>
                  </a:lnTo>
                  <a:lnTo>
                    <a:pt x="8373" y="1606"/>
                  </a:lnTo>
                  <a:close/>
                  <a:moveTo>
                    <a:pt x="7312" y="1624"/>
                  </a:moveTo>
                  <a:lnTo>
                    <a:pt x="7284" y="1662"/>
                  </a:lnTo>
                  <a:lnTo>
                    <a:pt x="7289" y="1652"/>
                  </a:lnTo>
                  <a:close/>
                  <a:moveTo>
                    <a:pt x="8353" y="1639"/>
                  </a:moveTo>
                  <a:lnTo>
                    <a:pt x="8335" y="1664"/>
                  </a:lnTo>
                  <a:lnTo>
                    <a:pt x="8345" y="1652"/>
                  </a:lnTo>
                  <a:close/>
                  <a:moveTo>
                    <a:pt x="7274" y="1674"/>
                  </a:moveTo>
                  <a:lnTo>
                    <a:pt x="7261" y="1692"/>
                  </a:lnTo>
                  <a:close/>
                  <a:moveTo>
                    <a:pt x="8322" y="1687"/>
                  </a:moveTo>
                  <a:lnTo>
                    <a:pt x="8307" y="1712"/>
                  </a:lnTo>
                  <a:lnTo>
                    <a:pt x="8317" y="1695"/>
                  </a:lnTo>
                  <a:close/>
                  <a:moveTo>
                    <a:pt x="7249" y="1710"/>
                  </a:moveTo>
                  <a:lnTo>
                    <a:pt x="7234" y="1730"/>
                  </a:lnTo>
                  <a:lnTo>
                    <a:pt x="7239" y="1720"/>
                  </a:lnTo>
                  <a:close/>
                  <a:moveTo>
                    <a:pt x="8292" y="1733"/>
                  </a:moveTo>
                  <a:lnTo>
                    <a:pt x="8277" y="1760"/>
                  </a:lnTo>
                  <a:lnTo>
                    <a:pt x="8287" y="1740"/>
                  </a:lnTo>
                  <a:close/>
                  <a:moveTo>
                    <a:pt x="7218" y="1748"/>
                  </a:moveTo>
                  <a:lnTo>
                    <a:pt x="7201" y="1773"/>
                  </a:lnTo>
                  <a:lnTo>
                    <a:pt x="7211" y="1760"/>
                  </a:lnTo>
                  <a:close/>
                  <a:moveTo>
                    <a:pt x="8261" y="1781"/>
                  </a:moveTo>
                  <a:lnTo>
                    <a:pt x="8246" y="1809"/>
                  </a:lnTo>
                  <a:lnTo>
                    <a:pt x="8259" y="1786"/>
                  </a:lnTo>
                  <a:close/>
                  <a:moveTo>
                    <a:pt x="7185" y="1793"/>
                  </a:moveTo>
                  <a:lnTo>
                    <a:pt x="7168" y="1819"/>
                  </a:lnTo>
                  <a:lnTo>
                    <a:pt x="7178" y="1803"/>
                  </a:lnTo>
                  <a:close/>
                  <a:moveTo>
                    <a:pt x="8234" y="1829"/>
                  </a:moveTo>
                  <a:lnTo>
                    <a:pt x="8216" y="1857"/>
                  </a:lnTo>
                  <a:lnTo>
                    <a:pt x="8231" y="1831"/>
                  </a:lnTo>
                  <a:close/>
                  <a:moveTo>
                    <a:pt x="7153" y="1839"/>
                  </a:moveTo>
                  <a:lnTo>
                    <a:pt x="7132" y="1867"/>
                  </a:lnTo>
                  <a:lnTo>
                    <a:pt x="7145" y="1849"/>
                  </a:lnTo>
                  <a:close/>
                  <a:moveTo>
                    <a:pt x="8203" y="1877"/>
                  </a:moveTo>
                  <a:lnTo>
                    <a:pt x="8186" y="1910"/>
                  </a:lnTo>
                  <a:close/>
                  <a:moveTo>
                    <a:pt x="7117" y="1892"/>
                  </a:moveTo>
                  <a:lnTo>
                    <a:pt x="7094" y="1922"/>
                  </a:lnTo>
                  <a:lnTo>
                    <a:pt x="7112" y="1900"/>
                  </a:lnTo>
                  <a:close/>
                  <a:moveTo>
                    <a:pt x="7079" y="1945"/>
                  </a:moveTo>
                  <a:lnTo>
                    <a:pt x="7054" y="1981"/>
                  </a:lnTo>
                  <a:lnTo>
                    <a:pt x="7074" y="1953"/>
                  </a:lnTo>
                  <a:close/>
                  <a:moveTo>
                    <a:pt x="7039" y="2003"/>
                  </a:moveTo>
                  <a:lnTo>
                    <a:pt x="7011" y="2041"/>
                  </a:lnTo>
                  <a:lnTo>
                    <a:pt x="7034" y="2009"/>
                  </a:lnTo>
                  <a:close/>
                  <a:moveTo>
                    <a:pt x="6996" y="2064"/>
                  </a:moveTo>
                  <a:lnTo>
                    <a:pt x="6963" y="2117"/>
                  </a:lnTo>
                  <a:lnTo>
                    <a:pt x="6993" y="2067"/>
                  </a:lnTo>
                  <a:close/>
                  <a:moveTo>
                    <a:pt x="7449" y="1459"/>
                  </a:moveTo>
                  <a:lnTo>
                    <a:pt x="7454" y="1444"/>
                  </a:lnTo>
                  <a:cubicBezTo>
                    <a:pt x="7454" y="1444"/>
                    <a:pt x="7732" y="1588"/>
                    <a:pt x="8175" y="1925"/>
                  </a:cubicBezTo>
                  <a:lnTo>
                    <a:pt x="8175" y="1925"/>
                  </a:lnTo>
                  <a:cubicBezTo>
                    <a:pt x="8135" y="1991"/>
                    <a:pt x="8097" y="2059"/>
                    <a:pt x="8059" y="2125"/>
                  </a:cubicBezTo>
                  <a:cubicBezTo>
                    <a:pt x="7894" y="1917"/>
                    <a:pt x="7717" y="1722"/>
                    <a:pt x="7530" y="1538"/>
                  </a:cubicBezTo>
                  <a:cubicBezTo>
                    <a:pt x="7525" y="1533"/>
                    <a:pt x="7522" y="1528"/>
                    <a:pt x="7517" y="1525"/>
                  </a:cubicBezTo>
                  <a:lnTo>
                    <a:pt x="7466" y="1477"/>
                  </a:lnTo>
                  <a:close/>
                  <a:moveTo>
                    <a:pt x="6953" y="2130"/>
                  </a:moveTo>
                  <a:lnTo>
                    <a:pt x="6907" y="2198"/>
                  </a:lnTo>
                  <a:close/>
                  <a:moveTo>
                    <a:pt x="6894" y="2216"/>
                  </a:moveTo>
                  <a:lnTo>
                    <a:pt x="6861" y="2267"/>
                  </a:lnTo>
                  <a:lnTo>
                    <a:pt x="6864" y="2264"/>
                  </a:lnTo>
                  <a:close/>
                  <a:moveTo>
                    <a:pt x="6844" y="2295"/>
                  </a:moveTo>
                  <a:lnTo>
                    <a:pt x="6813" y="2340"/>
                  </a:lnTo>
                  <a:lnTo>
                    <a:pt x="6816" y="2335"/>
                  </a:lnTo>
                  <a:close/>
                  <a:moveTo>
                    <a:pt x="6793" y="2373"/>
                  </a:moveTo>
                  <a:lnTo>
                    <a:pt x="6765" y="2416"/>
                  </a:lnTo>
                  <a:lnTo>
                    <a:pt x="6770" y="2409"/>
                  </a:lnTo>
                  <a:close/>
                  <a:moveTo>
                    <a:pt x="6742" y="2452"/>
                  </a:moveTo>
                  <a:lnTo>
                    <a:pt x="6715" y="2495"/>
                  </a:lnTo>
                  <a:lnTo>
                    <a:pt x="6722" y="2482"/>
                  </a:lnTo>
                  <a:close/>
                  <a:moveTo>
                    <a:pt x="6677" y="2558"/>
                  </a:moveTo>
                  <a:lnTo>
                    <a:pt x="6669" y="2568"/>
                  </a:lnTo>
                  <a:close/>
                  <a:moveTo>
                    <a:pt x="6626" y="2639"/>
                  </a:moveTo>
                  <a:lnTo>
                    <a:pt x="6611" y="2662"/>
                  </a:lnTo>
                  <a:close/>
                  <a:moveTo>
                    <a:pt x="6601" y="2679"/>
                  </a:moveTo>
                  <a:lnTo>
                    <a:pt x="6585" y="2707"/>
                  </a:lnTo>
                  <a:close/>
                  <a:moveTo>
                    <a:pt x="6575" y="2723"/>
                  </a:moveTo>
                  <a:lnTo>
                    <a:pt x="6550" y="2763"/>
                  </a:lnTo>
                  <a:close/>
                  <a:moveTo>
                    <a:pt x="6547" y="2768"/>
                  </a:moveTo>
                  <a:lnTo>
                    <a:pt x="6525" y="2809"/>
                  </a:lnTo>
                  <a:close/>
                  <a:moveTo>
                    <a:pt x="6515" y="2824"/>
                  </a:moveTo>
                  <a:lnTo>
                    <a:pt x="6499" y="2852"/>
                  </a:lnTo>
                  <a:close/>
                  <a:moveTo>
                    <a:pt x="6487" y="2872"/>
                  </a:moveTo>
                  <a:lnTo>
                    <a:pt x="6472" y="2897"/>
                  </a:lnTo>
                  <a:close/>
                  <a:moveTo>
                    <a:pt x="6461" y="2917"/>
                  </a:moveTo>
                  <a:lnTo>
                    <a:pt x="6446" y="2943"/>
                  </a:lnTo>
                  <a:lnTo>
                    <a:pt x="6449" y="2935"/>
                  </a:lnTo>
                  <a:close/>
                  <a:moveTo>
                    <a:pt x="6436" y="2963"/>
                  </a:moveTo>
                  <a:lnTo>
                    <a:pt x="6421" y="2988"/>
                  </a:lnTo>
                  <a:lnTo>
                    <a:pt x="6423" y="2981"/>
                  </a:lnTo>
                  <a:close/>
                  <a:moveTo>
                    <a:pt x="6408" y="3009"/>
                  </a:moveTo>
                  <a:lnTo>
                    <a:pt x="6396" y="3034"/>
                  </a:lnTo>
                  <a:lnTo>
                    <a:pt x="6401" y="3024"/>
                  </a:lnTo>
                  <a:close/>
                  <a:moveTo>
                    <a:pt x="6383" y="3054"/>
                  </a:moveTo>
                  <a:lnTo>
                    <a:pt x="6368" y="3079"/>
                  </a:lnTo>
                  <a:lnTo>
                    <a:pt x="6375" y="3069"/>
                  </a:lnTo>
                  <a:close/>
                  <a:moveTo>
                    <a:pt x="6358" y="3102"/>
                  </a:moveTo>
                  <a:lnTo>
                    <a:pt x="6342" y="3128"/>
                  </a:lnTo>
                  <a:lnTo>
                    <a:pt x="6350" y="3115"/>
                  </a:lnTo>
                  <a:close/>
                  <a:moveTo>
                    <a:pt x="6332" y="3148"/>
                  </a:moveTo>
                  <a:lnTo>
                    <a:pt x="6317" y="3176"/>
                  </a:lnTo>
                  <a:lnTo>
                    <a:pt x="6325" y="3160"/>
                  </a:lnTo>
                  <a:close/>
                  <a:moveTo>
                    <a:pt x="6307" y="3196"/>
                  </a:moveTo>
                  <a:lnTo>
                    <a:pt x="6292" y="3221"/>
                  </a:lnTo>
                  <a:lnTo>
                    <a:pt x="6302" y="3206"/>
                  </a:lnTo>
                  <a:close/>
                  <a:moveTo>
                    <a:pt x="6279" y="3244"/>
                  </a:moveTo>
                  <a:lnTo>
                    <a:pt x="6266" y="3269"/>
                  </a:lnTo>
                  <a:lnTo>
                    <a:pt x="6277" y="3252"/>
                  </a:lnTo>
                  <a:close/>
                  <a:moveTo>
                    <a:pt x="6254" y="3292"/>
                  </a:moveTo>
                  <a:lnTo>
                    <a:pt x="6241" y="3320"/>
                  </a:lnTo>
                  <a:lnTo>
                    <a:pt x="6251" y="3300"/>
                  </a:lnTo>
                  <a:close/>
                  <a:moveTo>
                    <a:pt x="6231" y="3340"/>
                  </a:moveTo>
                  <a:lnTo>
                    <a:pt x="6216" y="3368"/>
                  </a:lnTo>
                  <a:lnTo>
                    <a:pt x="6226" y="3345"/>
                  </a:lnTo>
                  <a:close/>
                  <a:moveTo>
                    <a:pt x="6206" y="3388"/>
                  </a:moveTo>
                  <a:lnTo>
                    <a:pt x="6191" y="3419"/>
                  </a:lnTo>
                  <a:lnTo>
                    <a:pt x="6203" y="3393"/>
                  </a:lnTo>
                  <a:close/>
                  <a:moveTo>
                    <a:pt x="4988" y="2938"/>
                  </a:moveTo>
                  <a:lnTo>
                    <a:pt x="4988" y="2923"/>
                  </a:lnTo>
                  <a:cubicBezTo>
                    <a:pt x="4988" y="2923"/>
                    <a:pt x="5461" y="3057"/>
                    <a:pt x="6178" y="3439"/>
                  </a:cubicBezTo>
                  <a:lnTo>
                    <a:pt x="6178" y="3439"/>
                  </a:lnTo>
                  <a:cubicBezTo>
                    <a:pt x="6145" y="3507"/>
                    <a:pt x="6112" y="3573"/>
                    <a:pt x="6079" y="3642"/>
                  </a:cubicBezTo>
                  <a:cubicBezTo>
                    <a:pt x="5702" y="4442"/>
                    <a:pt x="6064" y="3487"/>
                    <a:pt x="5932" y="3905"/>
                  </a:cubicBezTo>
                  <a:lnTo>
                    <a:pt x="6036" y="3735"/>
                  </a:lnTo>
                  <a:lnTo>
                    <a:pt x="6036" y="3735"/>
                  </a:lnTo>
                  <a:lnTo>
                    <a:pt x="6079" y="3642"/>
                  </a:lnTo>
                  <a:cubicBezTo>
                    <a:pt x="5702" y="4442"/>
                    <a:pt x="6064" y="3487"/>
                    <a:pt x="5932" y="3905"/>
                  </a:cubicBezTo>
                  <a:lnTo>
                    <a:pt x="6036" y="3735"/>
                  </a:lnTo>
                  <a:lnTo>
                    <a:pt x="6036" y="3735"/>
                  </a:lnTo>
                  <a:cubicBezTo>
                    <a:pt x="5502" y="3247"/>
                    <a:pt x="5089" y="2998"/>
                    <a:pt x="5061" y="2983"/>
                  </a:cubicBezTo>
                  <a:close/>
                  <a:moveTo>
                    <a:pt x="9512" y="393"/>
                  </a:moveTo>
                  <a:cubicBezTo>
                    <a:pt x="9277" y="682"/>
                    <a:pt x="8715" y="1684"/>
                    <a:pt x="8287" y="2419"/>
                  </a:cubicBezTo>
                  <a:cubicBezTo>
                    <a:pt x="8694" y="2971"/>
                    <a:pt x="9046" y="3563"/>
                    <a:pt x="9335" y="4188"/>
                  </a:cubicBezTo>
                  <a:cubicBezTo>
                    <a:pt x="9563" y="3715"/>
                    <a:pt x="9824" y="3257"/>
                    <a:pt x="10115" y="2821"/>
                  </a:cubicBezTo>
                  <a:lnTo>
                    <a:pt x="10180" y="2725"/>
                  </a:lnTo>
                  <a:lnTo>
                    <a:pt x="10264" y="2773"/>
                  </a:lnTo>
                  <a:cubicBezTo>
                    <a:pt x="10279" y="2783"/>
                    <a:pt x="10416" y="2864"/>
                    <a:pt x="10624" y="3019"/>
                  </a:cubicBezTo>
                  <a:cubicBezTo>
                    <a:pt x="10143" y="1945"/>
                    <a:pt x="9743" y="753"/>
                    <a:pt x="9515" y="393"/>
                  </a:cubicBezTo>
                  <a:close/>
                  <a:moveTo>
                    <a:pt x="3866" y="5011"/>
                  </a:moveTo>
                  <a:lnTo>
                    <a:pt x="3861" y="5024"/>
                  </a:lnTo>
                  <a:close/>
                  <a:moveTo>
                    <a:pt x="3849" y="5054"/>
                  </a:moveTo>
                  <a:lnTo>
                    <a:pt x="3844" y="5067"/>
                  </a:lnTo>
                  <a:close/>
                  <a:moveTo>
                    <a:pt x="3831" y="5100"/>
                  </a:moveTo>
                  <a:lnTo>
                    <a:pt x="3828" y="5107"/>
                  </a:lnTo>
                  <a:close/>
                  <a:moveTo>
                    <a:pt x="3826" y="5115"/>
                  </a:moveTo>
                  <a:lnTo>
                    <a:pt x="3806" y="5173"/>
                  </a:lnTo>
                  <a:lnTo>
                    <a:pt x="3813" y="5153"/>
                  </a:lnTo>
                  <a:close/>
                  <a:moveTo>
                    <a:pt x="3801" y="5188"/>
                  </a:moveTo>
                  <a:lnTo>
                    <a:pt x="3778" y="5252"/>
                  </a:lnTo>
                  <a:cubicBezTo>
                    <a:pt x="3785" y="5229"/>
                    <a:pt x="3793" y="5209"/>
                    <a:pt x="3801" y="5188"/>
                  </a:cubicBezTo>
                  <a:close/>
                  <a:moveTo>
                    <a:pt x="3775" y="5262"/>
                  </a:moveTo>
                  <a:lnTo>
                    <a:pt x="3755" y="5318"/>
                  </a:lnTo>
                  <a:lnTo>
                    <a:pt x="3763" y="5295"/>
                  </a:lnTo>
                  <a:close/>
                  <a:moveTo>
                    <a:pt x="3750" y="5333"/>
                  </a:moveTo>
                  <a:lnTo>
                    <a:pt x="3730" y="5399"/>
                  </a:lnTo>
                  <a:cubicBezTo>
                    <a:pt x="3737" y="5376"/>
                    <a:pt x="3745" y="5355"/>
                    <a:pt x="3750" y="5333"/>
                  </a:cubicBezTo>
                  <a:close/>
                  <a:moveTo>
                    <a:pt x="3725" y="5411"/>
                  </a:moveTo>
                  <a:lnTo>
                    <a:pt x="3707" y="5467"/>
                  </a:lnTo>
                  <a:lnTo>
                    <a:pt x="3715" y="5439"/>
                  </a:lnTo>
                  <a:close/>
                  <a:moveTo>
                    <a:pt x="3702" y="5480"/>
                  </a:moveTo>
                  <a:lnTo>
                    <a:pt x="3682" y="5545"/>
                  </a:lnTo>
                  <a:cubicBezTo>
                    <a:pt x="3689" y="5525"/>
                    <a:pt x="3694" y="5502"/>
                    <a:pt x="3702" y="5480"/>
                  </a:cubicBezTo>
                  <a:close/>
                  <a:moveTo>
                    <a:pt x="3677" y="5561"/>
                  </a:moveTo>
                  <a:lnTo>
                    <a:pt x="3659" y="5619"/>
                  </a:lnTo>
                  <a:lnTo>
                    <a:pt x="3669" y="5588"/>
                  </a:lnTo>
                  <a:close/>
                  <a:moveTo>
                    <a:pt x="3656" y="5631"/>
                  </a:moveTo>
                  <a:lnTo>
                    <a:pt x="3636" y="5697"/>
                  </a:lnTo>
                  <a:cubicBezTo>
                    <a:pt x="3641" y="5674"/>
                    <a:pt x="3649" y="5652"/>
                    <a:pt x="3656" y="5631"/>
                  </a:cubicBezTo>
                  <a:close/>
                  <a:moveTo>
                    <a:pt x="3631" y="5712"/>
                  </a:moveTo>
                  <a:lnTo>
                    <a:pt x="3618" y="5750"/>
                  </a:lnTo>
                  <a:lnTo>
                    <a:pt x="3623" y="5735"/>
                  </a:lnTo>
                  <a:close/>
                  <a:moveTo>
                    <a:pt x="3598" y="5816"/>
                  </a:moveTo>
                  <a:lnTo>
                    <a:pt x="3590" y="5842"/>
                  </a:lnTo>
                  <a:lnTo>
                    <a:pt x="3593" y="5834"/>
                  </a:lnTo>
                  <a:close/>
                  <a:moveTo>
                    <a:pt x="3565" y="5930"/>
                  </a:moveTo>
                  <a:lnTo>
                    <a:pt x="3563" y="5938"/>
                  </a:lnTo>
                  <a:close/>
                  <a:moveTo>
                    <a:pt x="3540" y="6016"/>
                  </a:moveTo>
                  <a:lnTo>
                    <a:pt x="3532" y="6044"/>
                  </a:lnTo>
                  <a:lnTo>
                    <a:pt x="3537" y="6026"/>
                  </a:lnTo>
                  <a:close/>
                  <a:moveTo>
                    <a:pt x="3514" y="6107"/>
                  </a:moveTo>
                  <a:lnTo>
                    <a:pt x="3509" y="6133"/>
                  </a:lnTo>
                  <a:lnTo>
                    <a:pt x="3512" y="6123"/>
                  </a:lnTo>
                  <a:close/>
                  <a:moveTo>
                    <a:pt x="3489" y="6209"/>
                  </a:moveTo>
                  <a:lnTo>
                    <a:pt x="3484" y="6219"/>
                  </a:lnTo>
                  <a:close/>
                  <a:moveTo>
                    <a:pt x="3464" y="6302"/>
                  </a:moveTo>
                  <a:lnTo>
                    <a:pt x="3456" y="6325"/>
                  </a:lnTo>
                  <a:close/>
                  <a:moveTo>
                    <a:pt x="3441" y="6386"/>
                  </a:moveTo>
                  <a:lnTo>
                    <a:pt x="3436" y="6411"/>
                  </a:lnTo>
                  <a:lnTo>
                    <a:pt x="3439" y="6399"/>
                  </a:lnTo>
                  <a:close/>
                  <a:moveTo>
                    <a:pt x="7884" y="7067"/>
                  </a:moveTo>
                  <a:cubicBezTo>
                    <a:pt x="7882" y="7049"/>
                    <a:pt x="7879" y="7031"/>
                    <a:pt x="7877" y="7016"/>
                  </a:cubicBezTo>
                  <a:cubicBezTo>
                    <a:pt x="7780" y="6500"/>
                    <a:pt x="7398" y="5943"/>
                    <a:pt x="7026" y="5414"/>
                  </a:cubicBezTo>
                  <a:cubicBezTo>
                    <a:pt x="6244" y="4300"/>
                    <a:pt x="5309" y="3333"/>
                    <a:pt x="5031" y="3148"/>
                  </a:cubicBezTo>
                  <a:cubicBezTo>
                    <a:pt x="4864" y="3406"/>
                    <a:pt x="4423" y="4449"/>
                    <a:pt x="4125" y="5211"/>
                  </a:cubicBezTo>
                  <a:cubicBezTo>
                    <a:pt x="3892" y="5811"/>
                    <a:pt x="3684" y="6634"/>
                    <a:pt x="3583" y="7067"/>
                  </a:cubicBezTo>
                  <a:close/>
                  <a:moveTo>
                    <a:pt x="6287" y="3973"/>
                  </a:moveTo>
                  <a:lnTo>
                    <a:pt x="6294" y="3961"/>
                  </a:lnTo>
                  <a:cubicBezTo>
                    <a:pt x="6666" y="3173"/>
                    <a:pt x="7218" y="2057"/>
                    <a:pt x="7446" y="1745"/>
                  </a:cubicBezTo>
                  <a:cubicBezTo>
                    <a:pt x="7664" y="1971"/>
                    <a:pt x="8072" y="2776"/>
                    <a:pt x="8499" y="3411"/>
                  </a:cubicBezTo>
                  <a:cubicBezTo>
                    <a:pt x="8717" y="3755"/>
                    <a:pt x="8915" y="4188"/>
                    <a:pt x="9135" y="4636"/>
                  </a:cubicBezTo>
                  <a:cubicBezTo>
                    <a:pt x="9117" y="4680"/>
                    <a:pt x="9099" y="4723"/>
                    <a:pt x="9082" y="4768"/>
                  </a:cubicBezTo>
                  <a:cubicBezTo>
                    <a:pt x="8821" y="5439"/>
                    <a:pt x="8545" y="6601"/>
                    <a:pt x="8439" y="7067"/>
                  </a:cubicBezTo>
                  <a:lnTo>
                    <a:pt x="8236" y="7067"/>
                  </a:lnTo>
                  <a:cubicBezTo>
                    <a:pt x="8229" y="7026"/>
                    <a:pt x="8221" y="6986"/>
                    <a:pt x="8208" y="6943"/>
                  </a:cubicBezTo>
                  <a:cubicBezTo>
                    <a:pt x="8067" y="6378"/>
                    <a:pt x="7677" y="5725"/>
                    <a:pt x="7218" y="5074"/>
                  </a:cubicBezTo>
                  <a:cubicBezTo>
                    <a:pt x="6942" y="4680"/>
                    <a:pt x="6629" y="4312"/>
                    <a:pt x="6287" y="3973"/>
                  </a:cubicBezTo>
                  <a:lnTo>
                    <a:pt x="6287" y="3973"/>
                  </a:lnTo>
                  <a:lnTo>
                    <a:pt x="6168" y="4204"/>
                  </a:lnTo>
                  <a:lnTo>
                    <a:pt x="6155" y="4229"/>
                  </a:lnTo>
                  <a:lnTo>
                    <a:pt x="6160" y="4214"/>
                  </a:lnTo>
                  <a:cubicBezTo>
                    <a:pt x="6163" y="4211"/>
                    <a:pt x="6165" y="4206"/>
                    <a:pt x="6168" y="4204"/>
                  </a:cubicBezTo>
                  <a:close/>
                  <a:moveTo>
                    <a:pt x="12229" y="5209"/>
                  </a:moveTo>
                  <a:cubicBezTo>
                    <a:pt x="11869" y="4700"/>
                    <a:pt x="10393" y="3092"/>
                    <a:pt x="10267" y="3009"/>
                  </a:cubicBezTo>
                  <a:cubicBezTo>
                    <a:pt x="10099" y="3267"/>
                    <a:pt x="9626" y="4244"/>
                    <a:pt x="9327" y="5009"/>
                  </a:cubicBezTo>
                  <a:cubicBezTo>
                    <a:pt x="9120" y="5543"/>
                    <a:pt x="8867" y="6545"/>
                    <a:pt x="8740" y="7069"/>
                  </a:cubicBezTo>
                  <a:lnTo>
                    <a:pt x="13107" y="7069"/>
                  </a:lnTo>
                  <a:cubicBezTo>
                    <a:pt x="13105" y="6983"/>
                    <a:pt x="13094" y="6897"/>
                    <a:pt x="13079" y="6811"/>
                  </a:cubicBezTo>
                  <a:cubicBezTo>
                    <a:pt x="12986" y="6295"/>
                    <a:pt x="12603" y="5738"/>
                    <a:pt x="12229" y="5206"/>
                  </a:cubicBezTo>
                  <a:close/>
                  <a:moveTo>
                    <a:pt x="3418" y="6475"/>
                  </a:moveTo>
                  <a:cubicBezTo>
                    <a:pt x="3355" y="6725"/>
                    <a:pt x="3307" y="6935"/>
                    <a:pt x="3277" y="7069"/>
                  </a:cubicBezTo>
                  <a:lnTo>
                    <a:pt x="2104" y="7069"/>
                  </a:lnTo>
                  <a:lnTo>
                    <a:pt x="3416" y="6487"/>
                  </a:lnTo>
                  <a:close/>
                  <a:moveTo>
                    <a:pt x="21216" y="7756"/>
                  </a:moveTo>
                  <a:lnTo>
                    <a:pt x="20120" y="7583"/>
                  </a:lnTo>
                  <a:lnTo>
                    <a:pt x="18241" y="7077"/>
                  </a:lnTo>
                  <a:cubicBezTo>
                    <a:pt x="18310" y="6821"/>
                    <a:pt x="18411" y="6411"/>
                    <a:pt x="18411" y="6085"/>
                  </a:cubicBezTo>
                  <a:cubicBezTo>
                    <a:pt x="18411" y="5330"/>
                    <a:pt x="18140" y="4376"/>
                    <a:pt x="17788" y="3411"/>
                  </a:cubicBezTo>
                  <a:cubicBezTo>
                    <a:pt x="17084" y="1464"/>
                    <a:pt x="16143" y="396"/>
                    <a:pt x="16148" y="274"/>
                  </a:cubicBezTo>
                  <a:lnTo>
                    <a:pt x="16155" y="264"/>
                  </a:lnTo>
                  <a:cubicBezTo>
                    <a:pt x="16150" y="264"/>
                    <a:pt x="16148" y="269"/>
                    <a:pt x="16148" y="274"/>
                  </a:cubicBezTo>
                  <a:lnTo>
                    <a:pt x="15965" y="512"/>
                  </a:lnTo>
                  <a:cubicBezTo>
                    <a:pt x="15831" y="631"/>
                    <a:pt x="16074" y="371"/>
                    <a:pt x="16074" y="371"/>
                  </a:cubicBezTo>
                  <a:cubicBezTo>
                    <a:pt x="16350" y="690"/>
                    <a:pt x="17034" y="2054"/>
                    <a:pt x="17634" y="3710"/>
                  </a:cubicBezTo>
                  <a:cubicBezTo>
                    <a:pt x="17917" y="4497"/>
                    <a:pt x="18034" y="5388"/>
                    <a:pt x="17991" y="6069"/>
                  </a:cubicBezTo>
                  <a:cubicBezTo>
                    <a:pt x="17976" y="6312"/>
                    <a:pt x="17872" y="6735"/>
                    <a:pt x="17819" y="6963"/>
                  </a:cubicBezTo>
                  <a:lnTo>
                    <a:pt x="16563" y="6624"/>
                  </a:lnTo>
                  <a:lnTo>
                    <a:pt x="16452" y="6624"/>
                  </a:lnTo>
                  <a:cubicBezTo>
                    <a:pt x="16360" y="5953"/>
                    <a:pt x="15993" y="5140"/>
                    <a:pt x="15548" y="4323"/>
                  </a:cubicBezTo>
                  <a:cubicBezTo>
                    <a:pt x="14601" y="2583"/>
                    <a:pt x="13548" y="1743"/>
                    <a:pt x="13578" y="1662"/>
                  </a:cubicBezTo>
                  <a:lnTo>
                    <a:pt x="13578" y="1659"/>
                  </a:lnTo>
                  <a:cubicBezTo>
                    <a:pt x="13578" y="1659"/>
                    <a:pt x="13578" y="1659"/>
                    <a:pt x="13578" y="1662"/>
                  </a:cubicBezTo>
                  <a:cubicBezTo>
                    <a:pt x="13578" y="1662"/>
                    <a:pt x="13535" y="1725"/>
                    <a:pt x="13535" y="1725"/>
                  </a:cubicBezTo>
                  <a:cubicBezTo>
                    <a:pt x="13844" y="1983"/>
                    <a:pt x="14482" y="3259"/>
                    <a:pt x="15257" y="4685"/>
                  </a:cubicBezTo>
                  <a:cubicBezTo>
                    <a:pt x="15614" y="5340"/>
                    <a:pt x="15978" y="6024"/>
                    <a:pt x="16034" y="6624"/>
                  </a:cubicBezTo>
                  <a:lnTo>
                    <a:pt x="14953" y="6624"/>
                  </a:lnTo>
                  <a:lnTo>
                    <a:pt x="13945" y="7619"/>
                  </a:lnTo>
                  <a:lnTo>
                    <a:pt x="14307" y="7581"/>
                  </a:lnTo>
                  <a:lnTo>
                    <a:pt x="15097" y="6864"/>
                  </a:lnTo>
                  <a:lnTo>
                    <a:pt x="16611" y="6887"/>
                  </a:lnTo>
                  <a:lnTo>
                    <a:pt x="20171" y="7756"/>
                  </a:lnTo>
                  <a:close/>
                  <a:moveTo>
                    <a:pt x="2828" y="8113"/>
                  </a:moveTo>
                  <a:lnTo>
                    <a:pt x="6507" y="8113"/>
                  </a:lnTo>
                  <a:lnTo>
                    <a:pt x="6507" y="7824"/>
                  </a:lnTo>
                  <a:lnTo>
                    <a:pt x="2828" y="7824"/>
                  </a:lnTo>
                  <a:close/>
                  <a:moveTo>
                    <a:pt x="7598" y="8113"/>
                  </a:moveTo>
                  <a:lnTo>
                    <a:pt x="13654" y="8113"/>
                  </a:lnTo>
                  <a:lnTo>
                    <a:pt x="13654" y="7824"/>
                  </a:lnTo>
                  <a:lnTo>
                    <a:pt x="7601" y="7824"/>
                  </a:lnTo>
                  <a:close/>
                  <a:moveTo>
                    <a:pt x="23864" y="8194"/>
                  </a:moveTo>
                  <a:lnTo>
                    <a:pt x="27806" y="8194"/>
                  </a:lnTo>
                  <a:lnTo>
                    <a:pt x="24994" y="8092"/>
                  </a:lnTo>
                  <a:cubicBezTo>
                    <a:pt x="24953" y="7720"/>
                    <a:pt x="24935" y="7305"/>
                    <a:pt x="24713" y="6573"/>
                  </a:cubicBezTo>
                  <a:cubicBezTo>
                    <a:pt x="24530" y="7100"/>
                    <a:pt x="24277" y="7596"/>
                    <a:pt x="23963" y="8054"/>
                  </a:cubicBezTo>
                  <a:lnTo>
                    <a:pt x="24140" y="8062"/>
                  </a:lnTo>
                  <a:lnTo>
                    <a:pt x="21436" y="7966"/>
                  </a:lnTo>
                  <a:lnTo>
                    <a:pt x="21677" y="8191"/>
                  </a:lnTo>
                  <a:close/>
                  <a:moveTo>
                    <a:pt x="7150" y="8976"/>
                  </a:moveTo>
                  <a:lnTo>
                    <a:pt x="13654" y="8976"/>
                  </a:lnTo>
                  <a:lnTo>
                    <a:pt x="13654" y="8690"/>
                  </a:lnTo>
                  <a:lnTo>
                    <a:pt x="7153" y="8690"/>
                  </a:lnTo>
                  <a:close/>
                  <a:moveTo>
                    <a:pt x="2461" y="8978"/>
                  </a:moveTo>
                  <a:lnTo>
                    <a:pt x="6160" y="8978"/>
                  </a:lnTo>
                  <a:lnTo>
                    <a:pt x="6160" y="8707"/>
                  </a:lnTo>
                  <a:lnTo>
                    <a:pt x="2464" y="8707"/>
                  </a:lnTo>
                  <a:close/>
                  <a:moveTo>
                    <a:pt x="2066" y="9849"/>
                  </a:moveTo>
                  <a:lnTo>
                    <a:pt x="5823" y="9849"/>
                  </a:lnTo>
                  <a:lnTo>
                    <a:pt x="5823" y="9561"/>
                  </a:lnTo>
                  <a:lnTo>
                    <a:pt x="2069" y="9561"/>
                  </a:lnTo>
                  <a:close/>
                  <a:moveTo>
                    <a:pt x="6740" y="9849"/>
                  </a:moveTo>
                  <a:lnTo>
                    <a:pt x="13654" y="9849"/>
                  </a:lnTo>
                  <a:lnTo>
                    <a:pt x="13654" y="9561"/>
                  </a:lnTo>
                  <a:lnTo>
                    <a:pt x="6742" y="9561"/>
                  </a:lnTo>
                  <a:close/>
                  <a:moveTo>
                    <a:pt x="21963" y="10133"/>
                  </a:moveTo>
                  <a:lnTo>
                    <a:pt x="21963" y="9604"/>
                  </a:lnTo>
                  <a:lnTo>
                    <a:pt x="21482" y="9604"/>
                  </a:lnTo>
                  <a:lnTo>
                    <a:pt x="21482" y="10130"/>
                  </a:lnTo>
                  <a:lnTo>
                    <a:pt x="21963" y="10130"/>
                  </a:lnTo>
                  <a:close/>
                  <a:moveTo>
                    <a:pt x="26994" y="10133"/>
                  </a:moveTo>
                  <a:lnTo>
                    <a:pt x="26994" y="9604"/>
                  </a:lnTo>
                  <a:lnTo>
                    <a:pt x="26513" y="9604"/>
                  </a:lnTo>
                  <a:lnTo>
                    <a:pt x="26513" y="10130"/>
                  </a:lnTo>
                  <a:close/>
                  <a:moveTo>
                    <a:pt x="16872" y="10133"/>
                  </a:moveTo>
                  <a:lnTo>
                    <a:pt x="16872" y="9619"/>
                  </a:lnTo>
                  <a:lnTo>
                    <a:pt x="16396" y="9619"/>
                  </a:lnTo>
                  <a:lnTo>
                    <a:pt x="16396" y="10133"/>
                  </a:lnTo>
                  <a:lnTo>
                    <a:pt x="1813" y="10133"/>
                  </a:lnTo>
                  <a:lnTo>
                    <a:pt x="1813" y="9318"/>
                  </a:lnTo>
                  <a:lnTo>
                    <a:pt x="2180" y="9318"/>
                  </a:lnTo>
                  <a:lnTo>
                    <a:pt x="2180" y="8467"/>
                  </a:lnTo>
                  <a:lnTo>
                    <a:pt x="2552" y="8467"/>
                  </a:lnTo>
                  <a:lnTo>
                    <a:pt x="2552" y="7614"/>
                  </a:lnTo>
                  <a:lnTo>
                    <a:pt x="7917" y="7614"/>
                  </a:lnTo>
                  <a:lnTo>
                    <a:pt x="7917" y="7614"/>
                  </a:lnTo>
                  <a:lnTo>
                    <a:pt x="7335" y="7614"/>
                  </a:lnTo>
                  <a:lnTo>
                    <a:pt x="7917" y="7614"/>
                  </a:lnTo>
                  <a:cubicBezTo>
                    <a:pt x="7920" y="7621"/>
                    <a:pt x="7920" y="7631"/>
                    <a:pt x="7922" y="7639"/>
                  </a:cubicBezTo>
                  <a:lnTo>
                    <a:pt x="8272" y="7639"/>
                  </a:lnTo>
                  <a:lnTo>
                    <a:pt x="8272" y="7614"/>
                  </a:lnTo>
                  <a:lnTo>
                    <a:pt x="13925" y="7611"/>
                  </a:lnTo>
                  <a:lnTo>
                    <a:pt x="13925" y="7067"/>
                  </a:lnTo>
                  <a:lnTo>
                    <a:pt x="13469" y="7067"/>
                  </a:lnTo>
                  <a:cubicBezTo>
                    <a:pt x="13459" y="6956"/>
                    <a:pt x="13441" y="6844"/>
                    <a:pt x="13413" y="6738"/>
                  </a:cubicBezTo>
                  <a:cubicBezTo>
                    <a:pt x="13272" y="6173"/>
                    <a:pt x="12879" y="5520"/>
                    <a:pt x="12421" y="4869"/>
                  </a:cubicBezTo>
                  <a:cubicBezTo>
                    <a:pt x="12082" y="4388"/>
                    <a:pt x="11694" y="3945"/>
                    <a:pt x="11259" y="3548"/>
                  </a:cubicBezTo>
                  <a:lnTo>
                    <a:pt x="11239" y="3477"/>
                  </a:lnTo>
                  <a:cubicBezTo>
                    <a:pt x="11234" y="3462"/>
                    <a:pt x="11229" y="3444"/>
                    <a:pt x="11224" y="3426"/>
                  </a:cubicBezTo>
                  <a:cubicBezTo>
                    <a:pt x="10930" y="2421"/>
                    <a:pt x="10505" y="1459"/>
                    <a:pt x="9955" y="568"/>
                  </a:cubicBezTo>
                  <a:cubicBezTo>
                    <a:pt x="9773" y="277"/>
                    <a:pt x="9651" y="115"/>
                    <a:pt x="9636" y="97"/>
                  </a:cubicBezTo>
                  <a:lnTo>
                    <a:pt x="9586" y="31"/>
                  </a:lnTo>
                  <a:lnTo>
                    <a:pt x="9575" y="19"/>
                  </a:lnTo>
                  <a:lnTo>
                    <a:pt x="9580" y="1"/>
                  </a:lnTo>
                  <a:cubicBezTo>
                    <a:pt x="9580" y="1"/>
                    <a:pt x="10940" y="178"/>
                    <a:pt x="12269" y="2717"/>
                  </a:cubicBezTo>
                  <a:cubicBezTo>
                    <a:pt x="12568" y="2310"/>
                    <a:pt x="12889" y="1922"/>
                    <a:pt x="13231" y="1553"/>
                  </a:cubicBezTo>
                  <a:lnTo>
                    <a:pt x="13325" y="1454"/>
                  </a:lnTo>
                  <a:lnTo>
                    <a:pt x="13327" y="1452"/>
                  </a:lnTo>
                  <a:lnTo>
                    <a:pt x="13338" y="1459"/>
                  </a:lnTo>
                  <a:lnTo>
                    <a:pt x="13340" y="1444"/>
                  </a:lnTo>
                  <a:cubicBezTo>
                    <a:pt x="13340" y="1444"/>
                    <a:pt x="13684" y="1588"/>
                    <a:pt x="14224" y="1925"/>
                  </a:cubicBezTo>
                  <a:cubicBezTo>
                    <a:pt x="14705" y="1274"/>
                    <a:pt x="15241" y="669"/>
                    <a:pt x="15824" y="110"/>
                  </a:cubicBezTo>
                  <a:lnTo>
                    <a:pt x="15930" y="9"/>
                  </a:lnTo>
                  <a:lnTo>
                    <a:pt x="15940" y="19"/>
                  </a:lnTo>
                  <a:cubicBezTo>
                    <a:pt x="15943" y="9"/>
                    <a:pt x="15945" y="1"/>
                    <a:pt x="15945" y="1"/>
                  </a:cubicBezTo>
                  <a:cubicBezTo>
                    <a:pt x="15945" y="1"/>
                    <a:pt x="17717" y="191"/>
                    <a:pt x="19391" y="2958"/>
                  </a:cubicBezTo>
                  <a:cubicBezTo>
                    <a:pt x="19560" y="3239"/>
                    <a:pt x="19667" y="3598"/>
                    <a:pt x="19707" y="3998"/>
                  </a:cubicBezTo>
                  <a:cubicBezTo>
                    <a:pt x="19748" y="3996"/>
                    <a:pt x="19788" y="3996"/>
                    <a:pt x="19826" y="3996"/>
                  </a:cubicBezTo>
                  <a:cubicBezTo>
                    <a:pt x="19986" y="3996"/>
                    <a:pt x="20145" y="4011"/>
                    <a:pt x="20302" y="4042"/>
                  </a:cubicBezTo>
                  <a:lnTo>
                    <a:pt x="20279" y="4016"/>
                  </a:lnTo>
                  <a:cubicBezTo>
                    <a:pt x="20368" y="3907"/>
                    <a:pt x="20459" y="3801"/>
                    <a:pt x="20548" y="3705"/>
                  </a:cubicBezTo>
                  <a:lnTo>
                    <a:pt x="20550" y="3700"/>
                  </a:lnTo>
                  <a:cubicBezTo>
                    <a:pt x="21224" y="2968"/>
                    <a:pt x="21923" y="2553"/>
                    <a:pt x="22609" y="2355"/>
                  </a:cubicBezTo>
                  <a:cubicBezTo>
                    <a:pt x="23406" y="2128"/>
                    <a:pt x="24186" y="2186"/>
                    <a:pt x="24885" y="2373"/>
                  </a:cubicBezTo>
                  <a:cubicBezTo>
                    <a:pt x="24933" y="2386"/>
                    <a:pt x="24983" y="2401"/>
                    <a:pt x="25032" y="2414"/>
                  </a:cubicBezTo>
                  <a:cubicBezTo>
                    <a:pt x="25264" y="3209"/>
                    <a:pt x="25272" y="4604"/>
                    <a:pt x="24905" y="5973"/>
                  </a:cubicBezTo>
                  <a:cubicBezTo>
                    <a:pt x="25751" y="6034"/>
                    <a:pt x="26505" y="6318"/>
                    <a:pt x="27059" y="6740"/>
                  </a:cubicBezTo>
                  <a:lnTo>
                    <a:pt x="27054" y="6750"/>
                  </a:lnTo>
                  <a:cubicBezTo>
                    <a:pt x="27062" y="6750"/>
                    <a:pt x="27070" y="6750"/>
                    <a:pt x="27077" y="6748"/>
                  </a:cubicBezTo>
                  <a:lnTo>
                    <a:pt x="27075" y="6745"/>
                  </a:lnTo>
                  <a:cubicBezTo>
                    <a:pt x="28059" y="5431"/>
                    <a:pt x="30406" y="6016"/>
                    <a:pt x="30723" y="6105"/>
                  </a:cubicBezTo>
                  <a:cubicBezTo>
                    <a:pt x="29981" y="6887"/>
                    <a:pt x="29328" y="7994"/>
                    <a:pt x="28900" y="8849"/>
                  </a:cubicBezTo>
                  <a:lnTo>
                    <a:pt x="30219" y="9647"/>
                  </a:lnTo>
                  <a:lnTo>
                    <a:pt x="30219" y="9647"/>
                  </a:lnTo>
                  <a:lnTo>
                    <a:pt x="30219" y="10130"/>
                  </a:lnTo>
                  <a:close/>
                  <a:moveTo>
                    <a:pt x="14173" y="10852"/>
                  </a:moveTo>
                  <a:lnTo>
                    <a:pt x="14173" y="10842"/>
                  </a:lnTo>
                  <a:cubicBezTo>
                    <a:pt x="14173" y="10751"/>
                    <a:pt x="14105" y="10677"/>
                    <a:pt x="14016" y="10667"/>
                  </a:cubicBezTo>
                  <a:cubicBezTo>
                    <a:pt x="14011" y="10667"/>
                    <a:pt x="14006" y="10667"/>
                    <a:pt x="14001" y="10667"/>
                  </a:cubicBezTo>
                  <a:cubicBezTo>
                    <a:pt x="13968" y="10667"/>
                    <a:pt x="13935" y="10677"/>
                    <a:pt x="13905" y="10695"/>
                  </a:cubicBezTo>
                  <a:cubicBezTo>
                    <a:pt x="13857" y="10728"/>
                    <a:pt x="13826" y="10783"/>
                    <a:pt x="13826" y="10842"/>
                  </a:cubicBezTo>
                  <a:cubicBezTo>
                    <a:pt x="13826" y="10844"/>
                    <a:pt x="13826" y="10849"/>
                    <a:pt x="13826" y="10852"/>
                  </a:cubicBezTo>
                  <a:lnTo>
                    <a:pt x="13826" y="11829"/>
                  </a:lnTo>
                  <a:lnTo>
                    <a:pt x="14178" y="11829"/>
                  </a:lnTo>
                  <a:lnTo>
                    <a:pt x="14178" y="10852"/>
                  </a:lnTo>
                  <a:close/>
                  <a:moveTo>
                    <a:pt x="5041" y="10852"/>
                  </a:moveTo>
                  <a:lnTo>
                    <a:pt x="5041" y="10842"/>
                  </a:lnTo>
                  <a:cubicBezTo>
                    <a:pt x="5041" y="10751"/>
                    <a:pt x="4973" y="10677"/>
                    <a:pt x="4884" y="10667"/>
                  </a:cubicBezTo>
                  <a:cubicBezTo>
                    <a:pt x="4879" y="10667"/>
                    <a:pt x="4874" y="10667"/>
                    <a:pt x="4869" y="10667"/>
                  </a:cubicBezTo>
                  <a:cubicBezTo>
                    <a:pt x="4773" y="10667"/>
                    <a:pt x="4694" y="10746"/>
                    <a:pt x="4694" y="10842"/>
                  </a:cubicBezTo>
                  <a:lnTo>
                    <a:pt x="4694" y="11829"/>
                  </a:lnTo>
                  <a:lnTo>
                    <a:pt x="5046" y="11829"/>
                  </a:lnTo>
                  <a:lnTo>
                    <a:pt x="5046" y="10852"/>
                  </a:lnTo>
                  <a:close/>
                  <a:moveTo>
                    <a:pt x="24075" y="10852"/>
                  </a:moveTo>
                  <a:lnTo>
                    <a:pt x="24075" y="10842"/>
                  </a:lnTo>
                  <a:cubicBezTo>
                    <a:pt x="24072" y="10751"/>
                    <a:pt x="24004" y="10675"/>
                    <a:pt x="23915" y="10667"/>
                  </a:cubicBezTo>
                  <a:cubicBezTo>
                    <a:pt x="23910" y="10667"/>
                    <a:pt x="23905" y="10667"/>
                    <a:pt x="23900" y="10667"/>
                  </a:cubicBezTo>
                  <a:cubicBezTo>
                    <a:pt x="23804" y="10667"/>
                    <a:pt x="23728" y="10746"/>
                    <a:pt x="23725" y="10842"/>
                  </a:cubicBezTo>
                  <a:cubicBezTo>
                    <a:pt x="23725" y="10844"/>
                    <a:pt x="23725" y="10849"/>
                    <a:pt x="23725" y="10854"/>
                  </a:cubicBezTo>
                  <a:lnTo>
                    <a:pt x="23725" y="11829"/>
                  </a:lnTo>
                  <a:lnTo>
                    <a:pt x="24080" y="11829"/>
                  </a:lnTo>
                  <a:lnTo>
                    <a:pt x="24080" y="10852"/>
                  </a:lnTo>
                  <a:close/>
                  <a:moveTo>
                    <a:pt x="6803" y="10472"/>
                  </a:moveTo>
                  <a:lnTo>
                    <a:pt x="32799" y="10480"/>
                  </a:lnTo>
                  <a:lnTo>
                    <a:pt x="32746" y="10480"/>
                  </a:lnTo>
                  <a:lnTo>
                    <a:pt x="32799" y="10480"/>
                  </a:lnTo>
                  <a:lnTo>
                    <a:pt x="32799" y="11839"/>
                  </a:lnTo>
                  <a:lnTo>
                    <a:pt x="32801" y="11839"/>
                  </a:lnTo>
                  <a:lnTo>
                    <a:pt x="32801" y="12176"/>
                  </a:lnTo>
                  <a:lnTo>
                    <a:pt x="0" y="12176"/>
                  </a:lnTo>
                  <a:lnTo>
                    <a:pt x="0" y="11930"/>
                  </a:lnTo>
                  <a:lnTo>
                    <a:pt x="0" y="11930"/>
                  </a:lnTo>
                  <a:lnTo>
                    <a:pt x="0" y="11925"/>
                  </a:lnTo>
                  <a:lnTo>
                    <a:pt x="0" y="11925"/>
                  </a:lnTo>
                  <a:lnTo>
                    <a:pt x="0" y="11419"/>
                  </a:lnTo>
                  <a:lnTo>
                    <a:pt x="0" y="11419"/>
                  </a:lnTo>
                  <a:lnTo>
                    <a:pt x="0" y="11371"/>
                  </a:lnTo>
                  <a:lnTo>
                    <a:pt x="1426" y="10470"/>
                  </a:lnTo>
                  <a:lnTo>
                    <a:pt x="1426" y="10470"/>
                  </a:lnTo>
                  <a:lnTo>
                    <a:pt x="1808" y="10470"/>
                  </a:lnTo>
                  <a:lnTo>
                    <a:pt x="1808" y="104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67"/>
            <p:cNvSpPr/>
            <p:nvPr/>
          </p:nvSpPr>
          <p:spPr>
            <a:xfrm>
              <a:off x="4479750" y="3993863"/>
              <a:ext cx="939972" cy="1149587"/>
            </a:xfrm>
            <a:custGeom>
              <a:avLst/>
              <a:gdLst/>
              <a:ahLst/>
              <a:cxnLst/>
              <a:rect l="l" t="t" r="r" b="b"/>
              <a:pathLst>
                <a:path w="18251" h="22321" extrusionOk="0">
                  <a:moveTo>
                    <a:pt x="9125" y="1"/>
                  </a:moveTo>
                  <a:cubicBezTo>
                    <a:pt x="8652" y="1"/>
                    <a:pt x="8267" y="380"/>
                    <a:pt x="8257" y="854"/>
                  </a:cubicBezTo>
                  <a:lnTo>
                    <a:pt x="8257" y="2046"/>
                  </a:lnTo>
                  <a:cubicBezTo>
                    <a:pt x="8217" y="2051"/>
                    <a:pt x="8176" y="2056"/>
                    <a:pt x="8130" y="2061"/>
                  </a:cubicBezTo>
                  <a:cubicBezTo>
                    <a:pt x="7282" y="2148"/>
                    <a:pt x="5049" y="2768"/>
                    <a:pt x="4059" y="2796"/>
                  </a:cubicBezTo>
                  <a:cubicBezTo>
                    <a:pt x="3519" y="2812"/>
                    <a:pt x="3257" y="2865"/>
                    <a:pt x="2914" y="2865"/>
                  </a:cubicBezTo>
                  <a:cubicBezTo>
                    <a:pt x="2629" y="2865"/>
                    <a:pt x="2288" y="2829"/>
                    <a:pt x="1687" y="2707"/>
                  </a:cubicBezTo>
                  <a:cubicBezTo>
                    <a:pt x="1509" y="2671"/>
                    <a:pt x="1346" y="2655"/>
                    <a:pt x="1200" y="2655"/>
                  </a:cubicBezTo>
                  <a:cubicBezTo>
                    <a:pt x="259" y="2655"/>
                    <a:pt x="0" y="3322"/>
                    <a:pt x="614" y="3616"/>
                  </a:cubicBezTo>
                  <a:cubicBezTo>
                    <a:pt x="837" y="3724"/>
                    <a:pt x="1151" y="3761"/>
                    <a:pt x="1475" y="3761"/>
                  </a:cubicBezTo>
                  <a:cubicBezTo>
                    <a:pt x="2177" y="3761"/>
                    <a:pt x="2930" y="3588"/>
                    <a:pt x="2930" y="3588"/>
                  </a:cubicBezTo>
                  <a:cubicBezTo>
                    <a:pt x="2930" y="3588"/>
                    <a:pt x="3695" y="4492"/>
                    <a:pt x="4485" y="4720"/>
                  </a:cubicBezTo>
                  <a:cubicBezTo>
                    <a:pt x="5277" y="4945"/>
                    <a:pt x="6548" y="4775"/>
                    <a:pt x="6662" y="5115"/>
                  </a:cubicBezTo>
                  <a:cubicBezTo>
                    <a:pt x="6773" y="5454"/>
                    <a:pt x="6351" y="8677"/>
                    <a:pt x="6520" y="9115"/>
                  </a:cubicBezTo>
                  <a:cubicBezTo>
                    <a:pt x="6690" y="9553"/>
                    <a:pt x="7029" y="9581"/>
                    <a:pt x="7029" y="9581"/>
                  </a:cubicBezTo>
                  <a:cubicBezTo>
                    <a:pt x="7029" y="9581"/>
                    <a:pt x="6915" y="11107"/>
                    <a:pt x="6943" y="11588"/>
                  </a:cubicBezTo>
                  <a:cubicBezTo>
                    <a:pt x="6963" y="11877"/>
                    <a:pt x="7072" y="12153"/>
                    <a:pt x="7254" y="12378"/>
                  </a:cubicBezTo>
                  <a:lnTo>
                    <a:pt x="6634" y="16533"/>
                  </a:lnTo>
                  <a:lnTo>
                    <a:pt x="5482" y="16533"/>
                  </a:lnTo>
                  <a:lnTo>
                    <a:pt x="5482" y="17062"/>
                  </a:lnTo>
                  <a:lnTo>
                    <a:pt x="5875" y="17062"/>
                  </a:lnTo>
                  <a:lnTo>
                    <a:pt x="5875" y="17591"/>
                  </a:lnTo>
                  <a:lnTo>
                    <a:pt x="6166" y="17591"/>
                  </a:lnTo>
                  <a:lnTo>
                    <a:pt x="6166" y="21262"/>
                  </a:lnTo>
                  <a:lnTo>
                    <a:pt x="5875" y="21262"/>
                  </a:lnTo>
                  <a:lnTo>
                    <a:pt x="5875" y="21794"/>
                  </a:lnTo>
                  <a:lnTo>
                    <a:pt x="4310" y="21794"/>
                  </a:lnTo>
                  <a:lnTo>
                    <a:pt x="4310" y="22320"/>
                  </a:lnTo>
                  <a:lnTo>
                    <a:pt x="13946" y="22320"/>
                  </a:lnTo>
                  <a:lnTo>
                    <a:pt x="13946" y="21794"/>
                  </a:lnTo>
                  <a:lnTo>
                    <a:pt x="12379" y="21794"/>
                  </a:lnTo>
                  <a:lnTo>
                    <a:pt x="12379" y="21265"/>
                  </a:lnTo>
                  <a:lnTo>
                    <a:pt x="12087" y="21265"/>
                  </a:lnTo>
                  <a:lnTo>
                    <a:pt x="12087" y="17594"/>
                  </a:lnTo>
                  <a:lnTo>
                    <a:pt x="12379" y="17594"/>
                  </a:lnTo>
                  <a:lnTo>
                    <a:pt x="12379" y="17064"/>
                  </a:lnTo>
                  <a:lnTo>
                    <a:pt x="12774" y="17064"/>
                  </a:lnTo>
                  <a:lnTo>
                    <a:pt x="12774" y="16535"/>
                  </a:lnTo>
                  <a:lnTo>
                    <a:pt x="11622" y="16535"/>
                  </a:lnTo>
                  <a:lnTo>
                    <a:pt x="11224" y="9581"/>
                  </a:lnTo>
                  <a:cubicBezTo>
                    <a:pt x="11224" y="9581"/>
                    <a:pt x="11561" y="9553"/>
                    <a:pt x="11731" y="9115"/>
                  </a:cubicBezTo>
                  <a:cubicBezTo>
                    <a:pt x="11900" y="8677"/>
                    <a:pt x="11477" y="5454"/>
                    <a:pt x="11591" y="5115"/>
                  </a:cubicBezTo>
                  <a:cubicBezTo>
                    <a:pt x="11703" y="4775"/>
                    <a:pt x="12976" y="4945"/>
                    <a:pt x="13766" y="4720"/>
                  </a:cubicBezTo>
                  <a:cubicBezTo>
                    <a:pt x="14558" y="4492"/>
                    <a:pt x="15320" y="3588"/>
                    <a:pt x="15320" y="3588"/>
                  </a:cubicBezTo>
                  <a:cubicBezTo>
                    <a:pt x="15320" y="3588"/>
                    <a:pt x="16075" y="3760"/>
                    <a:pt x="16778" y="3760"/>
                  </a:cubicBezTo>
                  <a:cubicBezTo>
                    <a:pt x="17103" y="3760"/>
                    <a:pt x="17416" y="3723"/>
                    <a:pt x="17640" y="3616"/>
                  </a:cubicBezTo>
                  <a:cubicBezTo>
                    <a:pt x="18251" y="3322"/>
                    <a:pt x="17995" y="2655"/>
                    <a:pt x="17054" y="2655"/>
                  </a:cubicBezTo>
                  <a:cubicBezTo>
                    <a:pt x="16907" y="2655"/>
                    <a:pt x="16745" y="2671"/>
                    <a:pt x="16566" y="2707"/>
                  </a:cubicBezTo>
                  <a:cubicBezTo>
                    <a:pt x="15964" y="2829"/>
                    <a:pt x="15623" y="2865"/>
                    <a:pt x="15339" y="2865"/>
                  </a:cubicBezTo>
                  <a:cubicBezTo>
                    <a:pt x="14995" y="2865"/>
                    <a:pt x="14734" y="2812"/>
                    <a:pt x="14194" y="2796"/>
                  </a:cubicBezTo>
                  <a:cubicBezTo>
                    <a:pt x="13204" y="2768"/>
                    <a:pt x="10971" y="2148"/>
                    <a:pt x="10123" y="2061"/>
                  </a:cubicBezTo>
                  <a:cubicBezTo>
                    <a:pt x="10077" y="2056"/>
                    <a:pt x="10037" y="2051"/>
                    <a:pt x="9996" y="2046"/>
                  </a:cubicBezTo>
                  <a:lnTo>
                    <a:pt x="9996" y="854"/>
                  </a:lnTo>
                  <a:cubicBezTo>
                    <a:pt x="9986" y="380"/>
                    <a:pt x="9601" y="1"/>
                    <a:pt x="9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67"/>
            <p:cNvSpPr/>
            <p:nvPr/>
          </p:nvSpPr>
          <p:spPr>
            <a:xfrm>
              <a:off x="-66075" y="2922250"/>
              <a:ext cx="599484" cy="2221219"/>
            </a:xfrm>
            <a:custGeom>
              <a:avLst/>
              <a:gdLst/>
              <a:ahLst/>
              <a:cxnLst/>
              <a:rect l="l" t="t" r="r" b="b"/>
              <a:pathLst>
                <a:path w="7164" h="26545" extrusionOk="0">
                  <a:moveTo>
                    <a:pt x="4338" y="5237"/>
                  </a:moveTo>
                  <a:lnTo>
                    <a:pt x="4338" y="1"/>
                  </a:lnTo>
                  <a:lnTo>
                    <a:pt x="1106" y="1"/>
                  </a:lnTo>
                  <a:lnTo>
                    <a:pt x="1106" y="5246"/>
                  </a:lnTo>
                  <a:lnTo>
                    <a:pt x="0" y="5246"/>
                  </a:lnTo>
                  <a:lnTo>
                    <a:pt x="0" y="26544"/>
                  </a:lnTo>
                  <a:lnTo>
                    <a:pt x="7163" y="26544"/>
                  </a:lnTo>
                  <a:lnTo>
                    <a:pt x="7163" y="5237"/>
                  </a:lnTo>
                  <a:close/>
                  <a:moveTo>
                    <a:pt x="976" y="18846"/>
                  </a:moveTo>
                  <a:lnTo>
                    <a:pt x="458" y="18846"/>
                  </a:lnTo>
                  <a:lnTo>
                    <a:pt x="458" y="17835"/>
                  </a:lnTo>
                  <a:lnTo>
                    <a:pt x="976" y="17835"/>
                  </a:lnTo>
                  <a:close/>
                  <a:moveTo>
                    <a:pt x="976" y="17152"/>
                  </a:moveTo>
                  <a:lnTo>
                    <a:pt x="458" y="17152"/>
                  </a:lnTo>
                  <a:lnTo>
                    <a:pt x="458" y="16141"/>
                  </a:lnTo>
                  <a:lnTo>
                    <a:pt x="976" y="16141"/>
                  </a:lnTo>
                  <a:close/>
                  <a:moveTo>
                    <a:pt x="976" y="15459"/>
                  </a:moveTo>
                  <a:lnTo>
                    <a:pt x="458" y="15459"/>
                  </a:lnTo>
                  <a:lnTo>
                    <a:pt x="458" y="14448"/>
                  </a:lnTo>
                  <a:lnTo>
                    <a:pt x="976" y="14448"/>
                  </a:lnTo>
                  <a:close/>
                  <a:moveTo>
                    <a:pt x="976" y="13765"/>
                  </a:moveTo>
                  <a:lnTo>
                    <a:pt x="458" y="13765"/>
                  </a:lnTo>
                  <a:lnTo>
                    <a:pt x="458" y="12754"/>
                  </a:lnTo>
                  <a:lnTo>
                    <a:pt x="976" y="12754"/>
                  </a:lnTo>
                  <a:close/>
                  <a:moveTo>
                    <a:pt x="976" y="12072"/>
                  </a:moveTo>
                  <a:lnTo>
                    <a:pt x="458" y="12072"/>
                  </a:lnTo>
                  <a:lnTo>
                    <a:pt x="458" y="11061"/>
                  </a:lnTo>
                  <a:lnTo>
                    <a:pt x="976" y="11061"/>
                  </a:lnTo>
                  <a:close/>
                  <a:moveTo>
                    <a:pt x="976" y="10378"/>
                  </a:moveTo>
                  <a:lnTo>
                    <a:pt x="458" y="10378"/>
                  </a:lnTo>
                  <a:lnTo>
                    <a:pt x="458" y="9367"/>
                  </a:lnTo>
                  <a:lnTo>
                    <a:pt x="976" y="9367"/>
                  </a:lnTo>
                  <a:close/>
                  <a:moveTo>
                    <a:pt x="976" y="8684"/>
                  </a:moveTo>
                  <a:lnTo>
                    <a:pt x="458" y="8684"/>
                  </a:lnTo>
                  <a:lnTo>
                    <a:pt x="458" y="7682"/>
                  </a:lnTo>
                  <a:lnTo>
                    <a:pt x="976" y="7682"/>
                  </a:lnTo>
                  <a:close/>
                  <a:moveTo>
                    <a:pt x="976" y="7000"/>
                  </a:moveTo>
                  <a:lnTo>
                    <a:pt x="458" y="7000"/>
                  </a:lnTo>
                  <a:lnTo>
                    <a:pt x="458" y="5989"/>
                  </a:lnTo>
                  <a:lnTo>
                    <a:pt x="976" y="5989"/>
                  </a:lnTo>
                  <a:close/>
                  <a:moveTo>
                    <a:pt x="2921" y="657"/>
                  </a:moveTo>
                  <a:lnTo>
                    <a:pt x="3284" y="657"/>
                  </a:lnTo>
                  <a:lnTo>
                    <a:pt x="3284" y="4347"/>
                  </a:lnTo>
                  <a:lnTo>
                    <a:pt x="2921" y="4347"/>
                  </a:lnTo>
                  <a:close/>
                  <a:moveTo>
                    <a:pt x="2169" y="657"/>
                  </a:moveTo>
                  <a:lnTo>
                    <a:pt x="2532" y="657"/>
                  </a:lnTo>
                  <a:lnTo>
                    <a:pt x="2532" y="4347"/>
                  </a:lnTo>
                  <a:lnTo>
                    <a:pt x="2169" y="4347"/>
                  </a:lnTo>
                  <a:close/>
                  <a:moveTo>
                    <a:pt x="1417" y="657"/>
                  </a:moveTo>
                  <a:lnTo>
                    <a:pt x="1780" y="657"/>
                  </a:lnTo>
                  <a:lnTo>
                    <a:pt x="1780" y="4347"/>
                  </a:lnTo>
                  <a:lnTo>
                    <a:pt x="1417" y="4347"/>
                  </a:lnTo>
                  <a:close/>
                  <a:moveTo>
                    <a:pt x="1797" y="18837"/>
                  </a:moveTo>
                  <a:lnTo>
                    <a:pt x="1279" y="18837"/>
                  </a:lnTo>
                  <a:lnTo>
                    <a:pt x="1279" y="17835"/>
                  </a:lnTo>
                  <a:lnTo>
                    <a:pt x="1797" y="17835"/>
                  </a:lnTo>
                  <a:close/>
                  <a:moveTo>
                    <a:pt x="1797" y="17152"/>
                  </a:moveTo>
                  <a:lnTo>
                    <a:pt x="1279" y="17152"/>
                  </a:lnTo>
                  <a:lnTo>
                    <a:pt x="1279" y="16141"/>
                  </a:lnTo>
                  <a:lnTo>
                    <a:pt x="1797" y="16141"/>
                  </a:lnTo>
                  <a:close/>
                  <a:moveTo>
                    <a:pt x="1797" y="15459"/>
                  </a:moveTo>
                  <a:lnTo>
                    <a:pt x="1279" y="15459"/>
                  </a:lnTo>
                  <a:lnTo>
                    <a:pt x="1279" y="14448"/>
                  </a:lnTo>
                  <a:lnTo>
                    <a:pt x="1797" y="14448"/>
                  </a:lnTo>
                  <a:close/>
                  <a:moveTo>
                    <a:pt x="1797" y="13765"/>
                  </a:moveTo>
                  <a:lnTo>
                    <a:pt x="1279" y="13765"/>
                  </a:lnTo>
                  <a:lnTo>
                    <a:pt x="1279" y="12754"/>
                  </a:lnTo>
                  <a:lnTo>
                    <a:pt x="1797" y="12754"/>
                  </a:lnTo>
                  <a:close/>
                  <a:moveTo>
                    <a:pt x="1797" y="12072"/>
                  </a:moveTo>
                  <a:lnTo>
                    <a:pt x="1279" y="12072"/>
                  </a:lnTo>
                  <a:lnTo>
                    <a:pt x="1279" y="11061"/>
                  </a:lnTo>
                  <a:lnTo>
                    <a:pt x="1797" y="11061"/>
                  </a:lnTo>
                  <a:close/>
                  <a:moveTo>
                    <a:pt x="1797" y="10378"/>
                  </a:moveTo>
                  <a:lnTo>
                    <a:pt x="1279" y="10378"/>
                  </a:lnTo>
                  <a:lnTo>
                    <a:pt x="1279" y="9367"/>
                  </a:lnTo>
                  <a:lnTo>
                    <a:pt x="1797" y="9367"/>
                  </a:lnTo>
                  <a:close/>
                  <a:moveTo>
                    <a:pt x="1797" y="8684"/>
                  </a:moveTo>
                  <a:lnTo>
                    <a:pt x="1279" y="8684"/>
                  </a:lnTo>
                  <a:lnTo>
                    <a:pt x="1279" y="7682"/>
                  </a:lnTo>
                  <a:lnTo>
                    <a:pt x="1797" y="7682"/>
                  </a:lnTo>
                  <a:close/>
                  <a:moveTo>
                    <a:pt x="1797" y="7000"/>
                  </a:moveTo>
                  <a:lnTo>
                    <a:pt x="1279" y="7000"/>
                  </a:lnTo>
                  <a:lnTo>
                    <a:pt x="1279" y="5989"/>
                  </a:lnTo>
                  <a:lnTo>
                    <a:pt x="1797" y="5989"/>
                  </a:lnTo>
                  <a:close/>
                  <a:moveTo>
                    <a:pt x="2618" y="18837"/>
                  </a:moveTo>
                  <a:lnTo>
                    <a:pt x="2100" y="18837"/>
                  </a:lnTo>
                  <a:lnTo>
                    <a:pt x="2100" y="17835"/>
                  </a:lnTo>
                  <a:lnTo>
                    <a:pt x="2618" y="17835"/>
                  </a:lnTo>
                  <a:close/>
                  <a:moveTo>
                    <a:pt x="2618" y="17152"/>
                  </a:moveTo>
                  <a:lnTo>
                    <a:pt x="2100" y="17152"/>
                  </a:lnTo>
                  <a:lnTo>
                    <a:pt x="2100" y="16141"/>
                  </a:lnTo>
                  <a:lnTo>
                    <a:pt x="2618" y="16141"/>
                  </a:lnTo>
                  <a:close/>
                  <a:moveTo>
                    <a:pt x="2618" y="15459"/>
                  </a:moveTo>
                  <a:lnTo>
                    <a:pt x="2100" y="15459"/>
                  </a:lnTo>
                  <a:lnTo>
                    <a:pt x="2100" y="14448"/>
                  </a:lnTo>
                  <a:lnTo>
                    <a:pt x="2618" y="14448"/>
                  </a:lnTo>
                  <a:close/>
                  <a:moveTo>
                    <a:pt x="2618" y="13765"/>
                  </a:moveTo>
                  <a:lnTo>
                    <a:pt x="2100" y="13765"/>
                  </a:lnTo>
                  <a:lnTo>
                    <a:pt x="2100" y="12754"/>
                  </a:lnTo>
                  <a:lnTo>
                    <a:pt x="2618" y="12754"/>
                  </a:lnTo>
                  <a:close/>
                  <a:moveTo>
                    <a:pt x="2618" y="12072"/>
                  </a:moveTo>
                  <a:lnTo>
                    <a:pt x="2100" y="12072"/>
                  </a:lnTo>
                  <a:lnTo>
                    <a:pt x="2100" y="11061"/>
                  </a:lnTo>
                  <a:lnTo>
                    <a:pt x="2618" y="11061"/>
                  </a:lnTo>
                  <a:close/>
                  <a:moveTo>
                    <a:pt x="2618" y="10378"/>
                  </a:moveTo>
                  <a:lnTo>
                    <a:pt x="2100" y="10378"/>
                  </a:lnTo>
                  <a:lnTo>
                    <a:pt x="2100" y="9367"/>
                  </a:lnTo>
                  <a:lnTo>
                    <a:pt x="2618" y="9367"/>
                  </a:lnTo>
                  <a:close/>
                  <a:moveTo>
                    <a:pt x="2618" y="8684"/>
                  </a:moveTo>
                  <a:lnTo>
                    <a:pt x="2100" y="8684"/>
                  </a:lnTo>
                  <a:lnTo>
                    <a:pt x="2100" y="7682"/>
                  </a:lnTo>
                  <a:lnTo>
                    <a:pt x="2618" y="7682"/>
                  </a:lnTo>
                  <a:close/>
                  <a:moveTo>
                    <a:pt x="2618" y="7000"/>
                  </a:moveTo>
                  <a:lnTo>
                    <a:pt x="2100" y="7000"/>
                  </a:lnTo>
                  <a:lnTo>
                    <a:pt x="2100" y="5989"/>
                  </a:lnTo>
                  <a:lnTo>
                    <a:pt x="2618" y="5989"/>
                  </a:lnTo>
                  <a:close/>
                  <a:moveTo>
                    <a:pt x="3430" y="18837"/>
                  </a:moveTo>
                  <a:lnTo>
                    <a:pt x="2921" y="18837"/>
                  </a:lnTo>
                  <a:lnTo>
                    <a:pt x="2921" y="17835"/>
                  </a:lnTo>
                  <a:lnTo>
                    <a:pt x="3430" y="17835"/>
                  </a:lnTo>
                  <a:close/>
                  <a:moveTo>
                    <a:pt x="3430" y="17152"/>
                  </a:moveTo>
                  <a:lnTo>
                    <a:pt x="2921" y="17152"/>
                  </a:lnTo>
                  <a:lnTo>
                    <a:pt x="2921" y="16141"/>
                  </a:lnTo>
                  <a:lnTo>
                    <a:pt x="3430" y="16141"/>
                  </a:lnTo>
                  <a:close/>
                  <a:moveTo>
                    <a:pt x="3430" y="15459"/>
                  </a:moveTo>
                  <a:lnTo>
                    <a:pt x="2921" y="15459"/>
                  </a:lnTo>
                  <a:lnTo>
                    <a:pt x="2921" y="14448"/>
                  </a:lnTo>
                  <a:lnTo>
                    <a:pt x="3430" y="14448"/>
                  </a:lnTo>
                  <a:close/>
                  <a:moveTo>
                    <a:pt x="3430" y="13765"/>
                  </a:moveTo>
                  <a:lnTo>
                    <a:pt x="2921" y="13765"/>
                  </a:lnTo>
                  <a:lnTo>
                    <a:pt x="2921" y="12754"/>
                  </a:lnTo>
                  <a:lnTo>
                    <a:pt x="3430" y="12754"/>
                  </a:lnTo>
                  <a:close/>
                  <a:moveTo>
                    <a:pt x="3430" y="12072"/>
                  </a:moveTo>
                  <a:lnTo>
                    <a:pt x="2921" y="12072"/>
                  </a:lnTo>
                  <a:lnTo>
                    <a:pt x="2921" y="11061"/>
                  </a:lnTo>
                  <a:lnTo>
                    <a:pt x="3430" y="11061"/>
                  </a:lnTo>
                  <a:close/>
                  <a:moveTo>
                    <a:pt x="3430" y="10378"/>
                  </a:moveTo>
                  <a:lnTo>
                    <a:pt x="2921" y="10378"/>
                  </a:lnTo>
                  <a:lnTo>
                    <a:pt x="2921" y="9367"/>
                  </a:lnTo>
                  <a:lnTo>
                    <a:pt x="3430" y="9367"/>
                  </a:lnTo>
                  <a:close/>
                  <a:moveTo>
                    <a:pt x="3430" y="8684"/>
                  </a:moveTo>
                  <a:lnTo>
                    <a:pt x="2921" y="8684"/>
                  </a:lnTo>
                  <a:lnTo>
                    <a:pt x="2921" y="7682"/>
                  </a:lnTo>
                  <a:lnTo>
                    <a:pt x="3430" y="7682"/>
                  </a:lnTo>
                  <a:close/>
                  <a:moveTo>
                    <a:pt x="3430" y="7000"/>
                  </a:moveTo>
                  <a:lnTo>
                    <a:pt x="2921" y="7000"/>
                  </a:lnTo>
                  <a:lnTo>
                    <a:pt x="2921" y="5989"/>
                  </a:lnTo>
                  <a:lnTo>
                    <a:pt x="3430" y="5989"/>
                  </a:lnTo>
                  <a:close/>
                  <a:moveTo>
                    <a:pt x="3664" y="657"/>
                  </a:moveTo>
                  <a:lnTo>
                    <a:pt x="4027" y="657"/>
                  </a:lnTo>
                  <a:lnTo>
                    <a:pt x="4027" y="4347"/>
                  </a:lnTo>
                  <a:lnTo>
                    <a:pt x="3655" y="4347"/>
                  </a:lnTo>
                  <a:close/>
                  <a:moveTo>
                    <a:pt x="4251" y="18837"/>
                  </a:moveTo>
                  <a:lnTo>
                    <a:pt x="3733" y="18837"/>
                  </a:lnTo>
                  <a:lnTo>
                    <a:pt x="3733" y="17835"/>
                  </a:lnTo>
                  <a:lnTo>
                    <a:pt x="4251" y="17835"/>
                  </a:lnTo>
                  <a:close/>
                  <a:moveTo>
                    <a:pt x="4251" y="17152"/>
                  </a:moveTo>
                  <a:lnTo>
                    <a:pt x="3733" y="17152"/>
                  </a:lnTo>
                  <a:lnTo>
                    <a:pt x="3733" y="16141"/>
                  </a:lnTo>
                  <a:lnTo>
                    <a:pt x="4251" y="16141"/>
                  </a:lnTo>
                  <a:close/>
                  <a:moveTo>
                    <a:pt x="4251" y="15459"/>
                  </a:moveTo>
                  <a:lnTo>
                    <a:pt x="3733" y="15459"/>
                  </a:lnTo>
                  <a:lnTo>
                    <a:pt x="3733" y="14448"/>
                  </a:lnTo>
                  <a:lnTo>
                    <a:pt x="4251" y="14448"/>
                  </a:lnTo>
                  <a:close/>
                  <a:moveTo>
                    <a:pt x="4251" y="13765"/>
                  </a:moveTo>
                  <a:lnTo>
                    <a:pt x="3733" y="13765"/>
                  </a:lnTo>
                  <a:lnTo>
                    <a:pt x="3733" y="12754"/>
                  </a:lnTo>
                  <a:lnTo>
                    <a:pt x="4251" y="12754"/>
                  </a:lnTo>
                  <a:close/>
                  <a:moveTo>
                    <a:pt x="4251" y="12072"/>
                  </a:moveTo>
                  <a:lnTo>
                    <a:pt x="3733" y="12072"/>
                  </a:lnTo>
                  <a:lnTo>
                    <a:pt x="3733" y="11061"/>
                  </a:lnTo>
                  <a:lnTo>
                    <a:pt x="4251" y="11061"/>
                  </a:lnTo>
                  <a:close/>
                  <a:moveTo>
                    <a:pt x="4251" y="10378"/>
                  </a:moveTo>
                  <a:lnTo>
                    <a:pt x="3733" y="10378"/>
                  </a:lnTo>
                  <a:lnTo>
                    <a:pt x="3733" y="9367"/>
                  </a:lnTo>
                  <a:lnTo>
                    <a:pt x="4251" y="9367"/>
                  </a:lnTo>
                  <a:close/>
                  <a:moveTo>
                    <a:pt x="4251" y="8684"/>
                  </a:moveTo>
                  <a:lnTo>
                    <a:pt x="3733" y="8684"/>
                  </a:lnTo>
                  <a:lnTo>
                    <a:pt x="3733" y="7682"/>
                  </a:lnTo>
                  <a:lnTo>
                    <a:pt x="4251" y="7682"/>
                  </a:lnTo>
                  <a:close/>
                  <a:moveTo>
                    <a:pt x="4251" y="7000"/>
                  </a:moveTo>
                  <a:lnTo>
                    <a:pt x="3733" y="7000"/>
                  </a:lnTo>
                  <a:lnTo>
                    <a:pt x="3733" y="5989"/>
                  </a:lnTo>
                  <a:lnTo>
                    <a:pt x="4251" y="5989"/>
                  </a:lnTo>
                  <a:close/>
                  <a:moveTo>
                    <a:pt x="5072" y="18837"/>
                  </a:moveTo>
                  <a:lnTo>
                    <a:pt x="4554" y="18837"/>
                  </a:lnTo>
                  <a:lnTo>
                    <a:pt x="4554" y="17835"/>
                  </a:lnTo>
                  <a:lnTo>
                    <a:pt x="5072" y="17835"/>
                  </a:lnTo>
                  <a:close/>
                  <a:moveTo>
                    <a:pt x="5072" y="17152"/>
                  </a:moveTo>
                  <a:lnTo>
                    <a:pt x="4554" y="17152"/>
                  </a:lnTo>
                  <a:lnTo>
                    <a:pt x="4554" y="16141"/>
                  </a:lnTo>
                  <a:lnTo>
                    <a:pt x="5072" y="16141"/>
                  </a:lnTo>
                  <a:close/>
                  <a:moveTo>
                    <a:pt x="5072" y="15459"/>
                  </a:moveTo>
                  <a:lnTo>
                    <a:pt x="4554" y="15459"/>
                  </a:lnTo>
                  <a:lnTo>
                    <a:pt x="4554" y="14448"/>
                  </a:lnTo>
                  <a:lnTo>
                    <a:pt x="5072" y="14448"/>
                  </a:lnTo>
                  <a:close/>
                  <a:moveTo>
                    <a:pt x="5072" y="13765"/>
                  </a:moveTo>
                  <a:lnTo>
                    <a:pt x="4554" y="13765"/>
                  </a:lnTo>
                  <a:lnTo>
                    <a:pt x="4554" y="12754"/>
                  </a:lnTo>
                  <a:lnTo>
                    <a:pt x="5072" y="12754"/>
                  </a:lnTo>
                  <a:close/>
                  <a:moveTo>
                    <a:pt x="5072" y="12072"/>
                  </a:moveTo>
                  <a:lnTo>
                    <a:pt x="4554" y="12072"/>
                  </a:lnTo>
                  <a:lnTo>
                    <a:pt x="4554" y="11061"/>
                  </a:lnTo>
                  <a:lnTo>
                    <a:pt x="5072" y="11061"/>
                  </a:lnTo>
                  <a:close/>
                  <a:moveTo>
                    <a:pt x="5072" y="10378"/>
                  </a:moveTo>
                  <a:lnTo>
                    <a:pt x="4554" y="10378"/>
                  </a:lnTo>
                  <a:lnTo>
                    <a:pt x="4554" y="9367"/>
                  </a:lnTo>
                  <a:lnTo>
                    <a:pt x="5072" y="9367"/>
                  </a:lnTo>
                  <a:close/>
                  <a:moveTo>
                    <a:pt x="5072" y="8684"/>
                  </a:moveTo>
                  <a:lnTo>
                    <a:pt x="4554" y="8684"/>
                  </a:lnTo>
                  <a:lnTo>
                    <a:pt x="4554" y="7682"/>
                  </a:lnTo>
                  <a:lnTo>
                    <a:pt x="5072" y="7682"/>
                  </a:lnTo>
                  <a:close/>
                  <a:moveTo>
                    <a:pt x="5072" y="7000"/>
                  </a:moveTo>
                  <a:lnTo>
                    <a:pt x="4554" y="7000"/>
                  </a:lnTo>
                  <a:lnTo>
                    <a:pt x="4554" y="5989"/>
                  </a:lnTo>
                  <a:lnTo>
                    <a:pt x="5072" y="5989"/>
                  </a:lnTo>
                  <a:close/>
                  <a:moveTo>
                    <a:pt x="5884" y="18837"/>
                  </a:moveTo>
                  <a:lnTo>
                    <a:pt x="5375" y="18837"/>
                  </a:lnTo>
                  <a:lnTo>
                    <a:pt x="5375" y="17835"/>
                  </a:lnTo>
                  <a:lnTo>
                    <a:pt x="5884" y="17835"/>
                  </a:lnTo>
                  <a:close/>
                  <a:moveTo>
                    <a:pt x="5884" y="17152"/>
                  </a:moveTo>
                  <a:lnTo>
                    <a:pt x="5375" y="17152"/>
                  </a:lnTo>
                  <a:lnTo>
                    <a:pt x="5375" y="16141"/>
                  </a:lnTo>
                  <a:lnTo>
                    <a:pt x="5884" y="16141"/>
                  </a:lnTo>
                  <a:close/>
                  <a:moveTo>
                    <a:pt x="5884" y="15459"/>
                  </a:moveTo>
                  <a:lnTo>
                    <a:pt x="5375" y="15459"/>
                  </a:lnTo>
                  <a:lnTo>
                    <a:pt x="5375" y="14448"/>
                  </a:lnTo>
                  <a:lnTo>
                    <a:pt x="5884" y="14448"/>
                  </a:lnTo>
                  <a:close/>
                  <a:moveTo>
                    <a:pt x="5884" y="13765"/>
                  </a:moveTo>
                  <a:lnTo>
                    <a:pt x="5375" y="13765"/>
                  </a:lnTo>
                  <a:lnTo>
                    <a:pt x="5375" y="12754"/>
                  </a:lnTo>
                  <a:lnTo>
                    <a:pt x="5884" y="12754"/>
                  </a:lnTo>
                  <a:close/>
                  <a:moveTo>
                    <a:pt x="5884" y="12072"/>
                  </a:moveTo>
                  <a:lnTo>
                    <a:pt x="5375" y="12072"/>
                  </a:lnTo>
                  <a:lnTo>
                    <a:pt x="5375" y="11061"/>
                  </a:lnTo>
                  <a:lnTo>
                    <a:pt x="5884" y="11061"/>
                  </a:lnTo>
                  <a:close/>
                  <a:moveTo>
                    <a:pt x="5884" y="10378"/>
                  </a:moveTo>
                  <a:lnTo>
                    <a:pt x="5375" y="10378"/>
                  </a:lnTo>
                  <a:lnTo>
                    <a:pt x="5375" y="9367"/>
                  </a:lnTo>
                  <a:lnTo>
                    <a:pt x="5884" y="9367"/>
                  </a:lnTo>
                  <a:close/>
                  <a:moveTo>
                    <a:pt x="5884" y="8684"/>
                  </a:moveTo>
                  <a:lnTo>
                    <a:pt x="5375" y="8684"/>
                  </a:lnTo>
                  <a:lnTo>
                    <a:pt x="5375" y="7682"/>
                  </a:lnTo>
                  <a:lnTo>
                    <a:pt x="5884" y="7682"/>
                  </a:lnTo>
                  <a:close/>
                  <a:moveTo>
                    <a:pt x="5884" y="7000"/>
                  </a:moveTo>
                  <a:lnTo>
                    <a:pt x="5375" y="7000"/>
                  </a:lnTo>
                  <a:lnTo>
                    <a:pt x="5375" y="5989"/>
                  </a:lnTo>
                  <a:lnTo>
                    <a:pt x="5884" y="5989"/>
                  </a:lnTo>
                  <a:close/>
                  <a:moveTo>
                    <a:pt x="6705" y="18837"/>
                  </a:moveTo>
                  <a:lnTo>
                    <a:pt x="6187" y="18837"/>
                  </a:lnTo>
                  <a:lnTo>
                    <a:pt x="6187" y="17835"/>
                  </a:lnTo>
                  <a:lnTo>
                    <a:pt x="6697" y="17835"/>
                  </a:lnTo>
                  <a:close/>
                  <a:moveTo>
                    <a:pt x="6705" y="17152"/>
                  </a:moveTo>
                  <a:lnTo>
                    <a:pt x="6187" y="17152"/>
                  </a:lnTo>
                  <a:lnTo>
                    <a:pt x="6187" y="16141"/>
                  </a:lnTo>
                  <a:lnTo>
                    <a:pt x="6697" y="16141"/>
                  </a:lnTo>
                  <a:close/>
                  <a:moveTo>
                    <a:pt x="6705" y="15459"/>
                  </a:moveTo>
                  <a:lnTo>
                    <a:pt x="6187" y="15459"/>
                  </a:lnTo>
                  <a:lnTo>
                    <a:pt x="6187" y="14448"/>
                  </a:lnTo>
                  <a:lnTo>
                    <a:pt x="6697" y="14448"/>
                  </a:lnTo>
                  <a:close/>
                  <a:moveTo>
                    <a:pt x="6705" y="13765"/>
                  </a:moveTo>
                  <a:lnTo>
                    <a:pt x="6187" y="13765"/>
                  </a:lnTo>
                  <a:lnTo>
                    <a:pt x="6187" y="12754"/>
                  </a:lnTo>
                  <a:lnTo>
                    <a:pt x="6697" y="12754"/>
                  </a:lnTo>
                  <a:close/>
                  <a:moveTo>
                    <a:pt x="6705" y="12072"/>
                  </a:moveTo>
                  <a:lnTo>
                    <a:pt x="6187" y="12072"/>
                  </a:lnTo>
                  <a:lnTo>
                    <a:pt x="6187" y="11061"/>
                  </a:lnTo>
                  <a:lnTo>
                    <a:pt x="6697" y="11061"/>
                  </a:lnTo>
                  <a:close/>
                  <a:moveTo>
                    <a:pt x="6705" y="10378"/>
                  </a:moveTo>
                  <a:lnTo>
                    <a:pt x="6187" y="10378"/>
                  </a:lnTo>
                  <a:lnTo>
                    <a:pt x="6187" y="9367"/>
                  </a:lnTo>
                  <a:lnTo>
                    <a:pt x="6697" y="9367"/>
                  </a:lnTo>
                  <a:close/>
                  <a:moveTo>
                    <a:pt x="6705" y="8684"/>
                  </a:moveTo>
                  <a:lnTo>
                    <a:pt x="6187" y="8684"/>
                  </a:lnTo>
                  <a:lnTo>
                    <a:pt x="6187" y="7682"/>
                  </a:lnTo>
                  <a:lnTo>
                    <a:pt x="6697" y="7682"/>
                  </a:lnTo>
                  <a:close/>
                  <a:moveTo>
                    <a:pt x="6705" y="7000"/>
                  </a:moveTo>
                  <a:lnTo>
                    <a:pt x="6187" y="7000"/>
                  </a:lnTo>
                  <a:lnTo>
                    <a:pt x="6187" y="5989"/>
                  </a:lnTo>
                  <a:lnTo>
                    <a:pt x="6697" y="59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67"/>
            <p:cNvSpPr/>
            <p:nvPr/>
          </p:nvSpPr>
          <p:spPr>
            <a:xfrm>
              <a:off x="8474650" y="1459503"/>
              <a:ext cx="669347" cy="3678181"/>
            </a:xfrm>
            <a:custGeom>
              <a:avLst/>
              <a:gdLst/>
              <a:ahLst/>
              <a:cxnLst/>
              <a:rect l="l" t="t" r="r" b="b"/>
              <a:pathLst>
                <a:path w="7777" h="42736" extrusionOk="0">
                  <a:moveTo>
                    <a:pt x="2834" y="17514"/>
                  </a:moveTo>
                  <a:lnTo>
                    <a:pt x="2834" y="41328"/>
                  </a:lnTo>
                  <a:lnTo>
                    <a:pt x="2255" y="41328"/>
                  </a:lnTo>
                  <a:lnTo>
                    <a:pt x="2255" y="17514"/>
                  </a:lnTo>
                  <a:close/>
                  <a:moveTo>
                    <a:pt x="4191" y="17514"/>
                  </a:moveTo>
                  <a:lnTo>
                    <a:pt x="4191" y="41328"/>
                  </a:lnTo>
                  <a:lnTo>
                    <a:pt x="3612" y="41328"/>
                  </a:lnTo>
                  <a:lnTo>
                    <a:pt x="3612" y="17514"/>
                  </a:lnTo>
                  <a:close/>
                  <a:moveTo>
                    <a:pt x="5539" y="17514"/>
                  </a:moveTo>
                  <a:lnTo>
                    <a:pt x="5539" y="41328"/>
                  </a:lnTo>
                  <a:lnTo>
                    <a:pt x="4960" y="41328"/>
                  </a:lnTo>
                  <a:lnTo>
                    <a:pt x="4960" y="17514"/>
                  </a:lnTo>
                  <a:close/>
                  <a:moveTo>
                    <a:pt x="3664" y="0"/>
                  </a:moveTo>
                  <a:lnTo>
                    <a:pt x="3664" y="7975"/>
                  </a:lnTo>
                  <a:lnTo>
                    <a:pt x="3197" y="7975"/>
                  </a:lnTo>
                  <a:lnTo>
                    <a:pt x="3197" y="10516"/>
                  </a:lnTo>
                  <a:lnTo>
                    <a:pt x="2463" y="10516"/>
                  </a:lnTo>
                  <a:lnTo>
                    <a:pt x="2463" y="16028"/>
                  </a:lnTo>
                  <a:lnTo>
                    <a:pt x="1556" y="16028"/>
                  </a:lnTo>
                  <a:lnTo>
                    <a:pt x="1556" y="21601"/>
                  </a:lnTo>
                  <a:lnTo>
                    <a:pt x="0" y="21601"/>
                  </a:lnTo>
                  <a:lnTo>
                    <a:pt x="0" y="42736"/>
                  </a:lnTo>
                  <a:lnTo>
                    <a:pt x="7777" y="42736"/>
                  </a:lnTo>
                  <a:lnTo>
                    <a:pt x="7777" y="21601"/>
                  </a:lnTo>
                  <a:lnTo>
                    <a:pt x="6221" y="21601"/>
                  </a:lnTo>
                  <a:lnTo>
                    <a:pt x="6221" y="16028"/>
                  </a:lnTo>
                  <a:lnTo>
                    <a:pt x="5314" y="16028"/>
                  </a:lnTo>
                  <a:lnTo>
                    <a:pt x="5314" y="10516"/>
                  </a:lnTo>
                  <a:lnTo>
                    <a:pt x="4580" y="10516"/>
                  </a:lnTo>
                  <a:lnTo>
                    <a:pt x="4580" y="7975"/>
                  </a:lnTo>
                  <a:lnTo>
                    <a:pt x="4104" y="7975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36" name="Google Shape;2136;p67"/>
            <p:cNvGrpSpPr/>
            <p:nvPr/>
          </p:nvGrpSpPr>
          <p:grpSpPr>
            <a:xfrm>
              <a:off x="297512" y="3341824"/>
              <a:ext cx="2826607" cy="1801622"/>
              <a:chOff x="2107325" y="3773325"/>
              <a:chExt cx="594975" cy="379225"/>
            </a:xfrm>
          </p:grpSpPr>
          <p:sp>
            <p:nvSpPr>
              <p:cNvPr id="2137" name="Google Shape;2137;p67"/>
              <p:cNvSpPr/>
              <p:nvPr/>
            </p:nvSpPr>
            <p:spPr>
              <a:xfrm>
                <a:off x="2260475" y="3904300"/>
                <a:ext cx="288575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543" h="8175" extrusionOk="0">
                    <a:moveTo>
                      <a:pt x="6280" y="2967"/>
                    </a:moveTo>
                    <a:lnTo>
                      <a:pt x="6280" y="4595"/>
                    </a:lnTo>
                    <a:lnTo>
                      <a:pt x="5264" y="4595"/>
                    </a:lnTo>
                    <a:lnTo>
                      <a:pt x="5264" y="2967"/>
                    </a:lnTo>
                    <a:close/>
                    <a:moveTo>
                      <a:pt x="6280" y="5420"/>
                    </a:moveTo>
                    <a:lnTo>
                      <a:pt x="6280" y="7046"/>
                    </a:lnTo>
                    <a:lnTo>
                      <a:pt x="5264" y="7046"/>
                    </a:lnTo>
                    <a:lnTo>
                      <a:pt x="5264" y="5420"/>
                    </a:lnTo>
                    <a:close/>
                    <a:moveTo>
                      <a:pt x="1" y="0"/>
                    </a:moveTo>
                    <a:lnTo>
                      <a:pt x="1" y="1132"/>
                    </a:lnTo>
                    <a:lnTo>
                      <a:pt x="917" y="1132"/>
                    </a:lnTo>
                    <a:lnTo>
                      <a:pt x="920" y="1129"/>
                    </a:lnTo>
                    <a:lnTo>
                      <a:pt x="920" y="1436"/>
                    </a:lnTo>
                    <a:lnTo>
                      <a:pt x="2758" y="1436"/>
                    </a:lnTo>
                    <a:lnTo>
                      <a:pt x="2758" y="8175"/>
                    </a:lnTo>
                    <a:lnTo>
                      <a:pt x="3581" y="8175"/>
                    </a:lnTo>
                    <a:lnTo>
                      <a:pt x="3581" y="2144"/>
                    </a:lnTo>
                    <a:lnTo>
                      <a:pt x="3274" y="2144"/>
                    </a:lnTo>
                    <a:lnTo>
                      <a:pt x="3274" y="1436"/>
                    </a:lnTo>
                    <a:lnTo>
                      <a:pt x="4902" y="1436"/>
                    </a:lnTo>
                    <a:lnTo>
                      <a:pt x="4902" y="2144"/>
                    </a:lnTo>
                    <a:lnTo>
                      <a:pt x="4596" y="2144"/>
                    </a:lnTo>
                    <a:lnTo>
                      <a:pt x="4596" y="8175"/>
                    </a:lnTo>
                    <a:lnTo>
                      <a:pt x="6953" y="8175"/>
                    </a:lnTo>
                    <a:lnTo>
                      <a:pt x="6953" y="2144"/>
                    </a:lnTo>
                    <a:lnTo>
                      <a:pt x="6644" y="2144"/>
                    </a:lnTo>
                    <a:lnTo>
                      <a:pt x="6644" y="1436"/>
                    </a:lnTo>
                    <a:lnTo>
                      <a:pt x="8272" y="1436"/>
                    </a:lnTo>
                    <a:lnTo>
                      <a:pt x="8272" y="2144"/>
                    </a:lnTo>
                    <a:lnTo>
                      <a:pt x="7966" y="2144"/>
                    </a:lnTo>
                    <a:lnTo>
                      <a:pt x="7966" y="8175"/>
                    </a:lnTo>
                    <a:lnTo>
                      <a:pt x="8788" y="8175"/>
                    </a:lnTo>
                    <a:lnTo>
                      <a:pt x="8788" y="1436"/>
                    </a:lnTo>
                    <a:lnTo>
                      <a:pt x="10626" y="1436"/>
                    </a:lnTo>
                    <a:lnTo>
                      <a:pt x="10626" y="1129"/>
                    </a:lnTo>
                    <a:lnTo>
                      <a:pt x="11543" y="1129"/>
                    </a:lnTo>
                    <a:lnTo>
                      <a:pt x="11543" y="0"/>
                    </a:lnTo>
                    <a:lnTo>
                      <a:pt x="10720" y="0"/>
                    </a:lnTo>
                    <a:lnTo>
                      <a:pt x="10720" y="408"/>
                    </a:lnTo>
                    <a:lnTo>
                      <a:pt x="11027" y="534"/>
                    </a:lnTo>
                    <a:lnTo>
                      <a:pt x="11027" y="922"/>
                    </a:lnTo>
                    <a:lnTo>
                      <a:pt x="517" y="922"/>
                    </a:lnTo>
                    <a:lnTo>
                      <a:pt x="517" y="534"/>
                    </a:lnTo>
                    <a:lnTo>
                      <a:pt x="548" y="522"/>
                    </a:lnTo>
                    <a:lnTo>
                      <a:pt x="824" y="408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67"/>
              <p:cNvSpPr/>
              <p:nvPr/>
            </p:nvSpPr>
            <p:spPr>
              <a:xfrm>
                <a:off x="2275800" y="3866125"/>
                <a:ext cx="258000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0320" h="2350" extrusionOk="0">
                    <a:moveTo>
                      <a:pt x="5158" y="561"/>
                    </a:moveTo>
                    <a:cubicBezTo>
                      <a:pt x="5165" y="561"/>
                      <a:pt x="5172" y="563"/>
                      <a:pt x="5178" y="568"/>
                    </a:cubicBezTo>
                    <a:lnTo>
                      <a:pt x="8026" y="1737"/>
                    </a:lnTo>
                    <a:cubicBezTo>
                      <a:pt x="8082" y="1750"/>
                      <a:pt x="8074" y="1831"/>
                      <a:pt x="8016" y="1833"/>
                    </a:cubicBezTo>
                    <a:lnTo>
                      <a:pt x="2307" y="1833"/>
                    </a:lnTo>
                    <a:cubicBezTo>
                      <a:pt x="2254" y="1831"/>
                      <a:pt x="2239" y="1760"/>
                      <a:pt x="2287" y="1740"/>
                    </a:cubicBezTo>
                    <a:lnTo>
                      <a:pt x="5142" y="565"/>
                    </a:lnTo>
                    <a:cubicBezTo>
                      <a:pt x="5147" y="563"/>
                      <a:pt x="5153" y="561"/>
                      <a:pt x="5158" y="561"/>
                    </a:cubicBezTo>
                    <a:close/>
                    <a:moveTo>
                      <a:pt x="5160" y="0"/>
                    </a:moveTo>
                    <a:lnTo>
                      <a:pt x="1" y="2125"/>
                    </a:lnTo>
                    <a:lnTo>
                      <a:pt x="1" y="2350"/>
                    </a:lnTo>
                    <a:lnTo>
                      <a:pt x="10320" y="2350"/>
                    </a:lnTo>
                    <a:lnTo>
                      <a:pt x="10320" y="2125"/>
                    </a:lnTo>
                    <a:lnTo>
                      <a:pt x="5160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67"/>
              <p:cNvSpPr/>
              <p:nvPr/>
            </p:nvSpPr>
            <p:spPr>
              <a:xfrm>
                <a:off x="2429025" y="3942575"/>
                <a:ext cx="359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518" extrusionOk="0">
                    <a:moveTo>
                      <a:pt x="1" y="1"/>
                    </a:moveTo>
                    <a:lnTo>
                      <a:pt x="1" y="517"/>
                    </a:lnTo>
                    <a:lnTo>
                      <a:pt x="1436" y="517"/>
                    </a:lnTo>
                    <a:lnTo>
                      <a:pt x="1436" y="1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67"/>
              <p:cNvSpPr/>
              <p:nvPr/>
            </p:nvSpPr>
            <p:spPr>
              <a:xfrm>
                <a:off x="2352375" y="3957900"/>
                <a:ext cx="2060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031" extrusionOk="0">
                    <a:moveTo>
                      <a:pt x="1" y="0"/>
                    </a:moveTo>
                    <a:lnTo>
                      <a:pt x="1" y="6031"/>
                    </a:lnTo>
                    <a:lnTo>
                      <a:pt x="824" y="6031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67"/>
              <p:cNvSpPr/>
              <p:nvPr/>
            </p:nvSpPr>
            <p:spPr>
              <a:xfrm>
                <a:off x="2344725" y="3942575"/>
                <a:ext cx="359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518" extrusionOk="0">
                    <a:moveTo>
                      <a:pt x="1" y="1"/>
                    </a:moveTo>
                    <a:lnTo>
                      <a:pt x="1" y="517"/>
                    </a:lnTo>
                    <a:lnTo>
                      <a:pt x="1436" y="517"/>
                    </a:lnTo>
                    <a:lnTo>
                      <a:pt x="1436" y="1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67"/>
              <p:cNvSpPr/>
              <p:nvPr/>
            </p:nvSpPr>
            <p:spPr>
              <a:xfrm>
                <a:off x="2339475" y="3882700"/>
                <a:ext cx="13060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5224" h="1075" extrusionOk="0">
                    <a:moveTo>
                      <a:pt x="2613" y="1"/>
                    </a:moveTo>
                    <a:lnTo>
                      <a:pt x="0" y="1074"/>
                    </a:lnTo>
                    <a:lnTo>
                      <a:pt x="5223" y="1074"/>
                    </a:lnTo>
                    <a:lnTo>
                      <a:pt x="2613" y="1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67"/>
              <p:cNvSpPr/>
              <p:nvPr/>
            </p:nvSpPr>
            <p:spPr>
              <a:xfrm>
                <a:off x="2436625" y="3957900"/>
                <a:ext cx="2060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031" extrusionOk="0">
                    <a:moveTo>
                      <a:pt x="1" y="0"/>
                    </a:moveTo>
                    <a:lnTo>
                      <a:pt x="1" y="6031"/>
                    </a:lnTo>
                    <a:lnTo>
                      <a:pt x="823" y="6031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67"/>
              <p:cNvSpPr/>
              <p:nvPr/>
            </p:nvSpPr>
            <p:spPr>
              <a:xfrm>
                <a:off x="2482575" y="3942575"/>
                <a:ext cx="43575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6644" extrusionOk="0">
                    <a:moveTo>
                      <a:pt x="1" y="1"/>
                    </a:moveTo>
                    <a:lnTo>
                      <a:pt x="1" y="6644"/>
                    </a:lnTo>
                    <a:lnTo>
                      <a:pt x="1742" y="6644"/>
                    </a:lnTo>
                    <a:lnTo>
                      <a:pt x="1742" y="1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67"/>
              <p:cNvSpPr/>
              <p:nvPr/>
            </p:nvSpPr>
            <p:spPr>
              <a:xfrm>
                <a:off x="2551500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67"/>
              <p:cNvSpPr/>
              <p:nvPr/>
            </p:nvSpPr>
            <p:spPr>
              <a:xfrm>
                <a:off x="2283450" y="3773325"/>
                <a:ext cx="2427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5607" extrusionOk="0">
                    <a:moveTo>
                      <a:pt x="4806" y="1"/>
                    </a:moveTo>
                    <a:lnTo>
                      <a:pt x="4806" y="3401"/>
                    </a:lnTo>
                    <a:lnTo>
                      <a:pt x="1" y="3401"/>
                    </a:lnTo>
                    <a:lnTo>
                      <a:pt x="1" y="5606"/>
                    </a:lnTo>
                    <a:lnTo>
                      <a:pt x="4854" y="3609"/>
                    </a:lnTo>
                    <a:lnTo>
                      <a:pt x="4872" y="3616"/>
                    </a:lnTo>
                    <a:lnTo>
                      <a:pt x="9707" y="5606"/>
                    </a:lnTo>
                    <a:lnTo>
                      <a:pt x="9707" y="3401"/>
                    </a:lnTo>
                    <a:lnTo>
                      <a:pt x="4902" y="3401"/>
                    </a:lnTo>
                    <a:lnTo>
                      <a:pt x="4902" y="1335"/>
                    </a:lnTo>
                    <a:lnTo>
                      <a:pt x="6186" y="692"/>
                    </a:lnTo>
                    <a:lnTo>
                      <a:pt x="4806" y="1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67"/>
              <p:cNvSpPr/>
              <p:nvPr/>
            </p:nvSpPr>
            <p:spPr>
              <a:xfrm>
                <a:off x="2528525" y="3950250"/>
                <a:ext cx="158400" cy="158425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6337" extrusionOk="0">
                    <a:moveTo>
                      <a:pt x="1836" y="1129"/>
                    </a:moveTo>
                    <a:lnTo>
                      <a:pt x="1836" y="2757"/>
                    </a:lnTo>
                    <a:lnTo>
                      <a:pt x="821" y="2757"/>
                    </a:lnTo>
                    <a:lnTo>
                      <a:pt x="821" y="1129"/>
                    </a:lnTo>
                    <a:close/>
                    <a:moveTo>
                      <a:pt x="3677" y="1129"/>
                    </a:moveTo>
                    <a:lnTo>
                      <a:pt x="3677" y="2757"/>
                    </a:lnTo>
                    <a:lnTo>
                      <a:pt x="2662" y="2757"/>
                    </a:lnTo>
                    <a:lnTo>
                      <a:pt x="2659" y="1129"/>
                    </a:lnTo>
                    <a:close/>
                    <a:moveTo>
                      <a:pt x="5512" y="1129"/>
                    </a:moveTo>
                    <a:lnTo>
                      <a:pt x="5512" y="2757"/>
                    </a:lnTo>
                    <a:lnTo>
                      <a:pt x="4500" y="2757"/>
                    </a:lnTo>
                    <a:lnTo>
                      <a:pt x="4500" y="1129"/>
                    </a:lnTo>
                    <a:close/>
                    <a:moveTo>
                      <a:pt x="1836" y="3582"/>
                    </a:moveTo>
                    <a:lnTo>
                      <a:pt x="1836" y="5208"/>
                    </a:lnTo>
                    <a:lnTo>
                      <a:pt x="821" y="5208"/>
                    </a:lnTo>
                    <a:lnTo>
                      <a:pt x="821" y="3582"/>
                    </a:lnTo>
                    <a:close/>
                    <a:moveTo>
                      <a:pt x="3677" y="3582"/>
                    </a:moveTo>
                    <a:lnTo>
                      <a:pt x="3677" y="5208"/>
                    </a:lnTo>
                    <a:lnTo>
                      <a:pt x="2662" y="5208"/>
                    </a:lnTo>
                    <a:lnTo>
                      <a:pt x="2659" y="3582"/>
                    </a:lnTo>
                    <a:close/>
                    <a:moveTo>
                      <a:pt x="5512" y="3582"/>
                    </a:moveTo>
                    <a:lnTo>
                      <a:pt x="5512" y="5208"/>
                    </a:lnTo>
                    <a:lnTo>
                      <a:pt x="4500" y="5208"/>
                    </a:lnTo>
                    <a:lnTo>
                      <a:pt x="4500" y="3582"/>
                    </a:lnTo>
                    <a:close/>
                    <a:moveTo>
                      <a:pt x="1" y="0"/>
                    </a:moveTo>
                    <a:lnTo>
                      <a:pt x="1" y="6337"/>
                    </a:lnTo>
                    <a:lnTo>
                      <a:pt x="6335" y="6337"/>
                    </a:lnTo>
                    <a:lnTo>
                      <a:pt x="6335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67"/>
              <p:cNvSpPr/>
              <p:nvPr/>
            </p:nvSpPr>
            <p:spPr>
              <a:xfrm>
                <a:off x="2574475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67"/>
              <p:cNvSpPr/>
              <p:nvPr/>
            </p:nvSpPr>
            <p:spPr>
              <a:xfrm>
                <a:off x="2283450" y="3942575"/>
                <a:ext cx="43575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6644" extrusionOk="0">
                    <a:moveTo>
                      <a:pt x="1" y="1"/>
                    </a:moveTo>
                    <a:lnTo>
                      <a:pt x="1" y="6644"/>
                    </a:lnTo>
                    <a:lnTo>
                      <a:pt x="1743" y="6644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67"/>
              <p:cNvSpPr/>
              <p:nvPr/>
            </p:nvSpPr>
            <p:spPr>
              <a:xfrm>
                <a:off x="2597450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67"/>
              <p:cNvSpPr/>
              <p:nvPr/>
            </p:nvSpPr>
            <p:spPr>
              <a:xfrm>
                <a:off x="2620425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67"/>
              <p:cNvSpPr/>
              <p:nvPr/>
            </p:nvSpPr>
            <p:spPr>
              <a:xfrm>
                <a:off x="2643400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67"/>
              <p:cNvSpPr/>
              <p:nvPr/>
            </p:nvSpPr>
            <p:spPr>
              <a:xfrm>
                <a:off x="2528525" y="3934925"/>
                <a:ext cx="158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517" extrusionOk="0">
                    <a:moveTo>
                      <a:pt x="1" y="0"/>
                    </a:moveTo>
                    <a:lnTo>
                      <a:pt x="1" y="211"/>
                    </a:lnTo>
                    <a:lnTo>
                      <a:pt x="1" y="517"/>
                    </a:lnTo>
                    <a:lnTo>
                      <a:pt x="6335" y="517"/>
                    </a:lnTo>
                    <a:lnTo>
                      <a:pt x="6335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67"/>
              <p:cNvSpPr/>
              <p:nvPr/>
            </p:nvSpPr>
            <p:spPr>
              <a:xfrm>
                <a:off x="2107325" y="4134050"/>
                <a:ext cx="5949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23799" h="740" extrusionOk="0">
                    <a:moveTo>
                      <a:pt x="0" y="0"/>
                    </a:moveTo>
                    <a:lnTo>
                      <a:pt x="0" y="739"/>
                    </a:lnTo>
                    <a:lnTo>
                      <a:pt x="23798" y="739"/>
                    </a:lnTo>
                    <a:lnTo>
                      <a:pt x="23798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67"/>
              <p:cNvSpPr/>
              <p:nvPr/>
            </p:nvSpPr>
            <p:spPr>
              <a:xfrm>
                <a:off x="2237500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67"/>
              <p:cNvSpPr/>
              <p:nvPr/>
            </p:nvSpPr>
            <p:spPr>
              <a:xfrm>
                <a:off x="2122700" y="3950250"/>
                <a:ext cx="158375" cy="158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6337" extrusionOk="0">
                    <a:moveTo>
                      <a:pt x="1838" y="1129"/>
                    </a:moveTo>
                    <a:lnTo>
                      <a:pt x="1838" y="2757"/>
                    </a:lnTo>
                    <a:lnTo>
                      <a:pt x="823" y="2757"/>
                    </a:lnTo>
                    <a:lnTo>
                      <a:pt x="823" y="1129"/>
                    </a:lnTo>
                    <a:close/>
                    <a:moveTo>
                      <a:pt x="3674" y="1129"/>
                    </a:moveTo>
                    <a:lnTo>
                      <a:pt x="3674" y="2757"/>
                    </a:lnTo>
                    <a:lnTo>
                      <a:pt x="2661" y="2757"/>
                    </a:lnTo>
                    <a:lnTo>
                      <a:pt x="2661" y="1129"/>
                    </a:lnTo>
                    <a:close/>
                    <a:moveTo>
                      <a:pt x="5514" y="1129"/>
                    </a:moveTo>
                    <a:lnTo>
                      <a:pt x="5514" y="2757"/>
                    </a:lnTo>
                    <a:lnTo>
                      <a:pt x="4499" y="2757"/>
                    </a:lnTo>
                    <a:lnTo>
                      <a:pt x="4499" y="1129"/>
                    </a:lnTo>
                    <a:close/>
                    <a:moveTo>
                      <a:pt x="1838" y="3582"/>
                    </a:moveTo>
                    <a:lnTo>
                      <a:pt x="1838" y="5208"/>
                    </a:lnTo>
                    <a:lnTo>
                      <a:pt x="823" y="5208"/>
                    </a:lnTo>
                    <a:lnTo>
                      <a:pt x="823" y="3582"/>
                    </a:lnTo>
                    <a:close/>
                    <a:moveTo>
                      <a:pt x="3674" y="3582"/>
                    </a:moveTo>
                    <a:lnTo>
                      <a:pt x="3674" y="5208"/>
                    </a:lnTo>
                    <a:lnTo>
                      <a:pt x="2661" y="5208"/>
                    </a:lnTo>
                    <a:lnTo>
                      <a:pt x="2661" y="3582"/>
                    </a:lnTo>
                    <a:close/>
                    <a:moveTo>
                      <a:pt x="5514" y="3582"/>
                    </a:moveTo>
                    <a:lnTo>
                      <a:pt x="5514" y="5208"/>
                    </a:lnTo>
                    <a:lnTo>
                      <a:pt x="4499" y="5208"/>
                    </a:lnTo>
                    <a:lnTo>
                      <a:pt x="4499" y="3582"/>
                    </a:lnTo>
                    <a:close/>
                    <a:moveTo>
                      <a:pt x="0" y="0"/>
                    </a:moveTo>
                    <a:lnTo>
                      <a:pt x="0" y="6337"/>
                    </a:lnTo>
                    <a:lnTo>
                      <a:pt x="6335" y="6337"/>
                    </a:lnTo>
                    <a:lnTo>
                      <a:pt x="6335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67"/>
              <p:cNvSpPr/>
              <p:nvPr/>
            </p:nvSpPr>
            <p:spPr>
              <a:xfrm>
                <a:off x="2122625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67"/>
              <p:cNvSpPr/>
              <p:nvPr/>
            </p:nvSpPr>
            <p:spPr>
              <a:xfrm>
                <a:off x="2214525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67"/>
              <p:cNvSpPr/>
              <p:nvPr/>
            </p:nvSpPr>
            <p:spPr>
              <a:xfrm>
                <a:off x="2145600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67"/>
              <p:cNvSpPr/>
              <p:nvPr/>
            </p:nvSpPr>
            <p:spPr>
              <a:xfrm>
                <a:off x="2168575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67"/>
              <p:cNvSpPr/>
              <p:nvPr/>
            </p:nvSpPr>
            <p:spPr>
              <a:xfrm>
                <a:off x="2191550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67"/>
              <p:cNvSpPr/>
              <p:nvPr/>
            </p:nvSpPr>
            <p:spPr>
              <a:xfrm>
                <a:off x="2666375" y="3904300"/>
                <a:ext cx="206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1130" extrusionOk="0">
                    <a:moveTo>
                      <a:pt x="1" y="0"/>
                    </a:moveTo>
                    <a:lnTo>
                      <a:pt x="1" y="1129"/>
                    </a:lnTo>
                    <a:lnTo>
                      <a:pt x="824" y="112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67"/>
              <p:cNvSpPr/>
              <p:nvPr/>
            </p:nvSpPr>
            <p:spPr>
              <a:xfrm>
                <a:off x="2107325" y="4111075"/>
                <a:ext cx="59497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23799" h="823" extrusionOk="0">
                    <a:moveTo>
                      <a:pt x="0" y="0"/>
                    </a:moveTo>
                    <a:lnTo>
                      <a:pt x="0" y="823"/>
                    </a:lnTo>
                    <a:lnTo>
                      <a:pt x="23798" y="823"/>
                    </a:lnTo>
                    <a:lnTo>
                      <a:pt x="23798" y="0"/>
                    </a:lnTo>
                    <a:lnTo>
                      <a:pt x="14092" y="0"/>
                    </a:lnTo>
                    <a:lnTo>
                      <a:pt x="14092" y="3"/>
                    </a:lnTo>
                    <a:lnTo>
                      <a:pt x="13076" y="3"/>
                    </a:lnTo>
                    <a:lnTo>
                      <a:pt x="13076" y="0"/>
                    </a:lnTo>
                    <a:lnTo>
                      <a:pt x="10722" y="0"/>
                    </a:lnTo>
                    <a:lnTo>
                      <a:pt x="10722" y="3"/>
                    </a:lnTo>
                    <a:lnTo>
                      <a:pt x="9707" y="3"/>
                    </a:lnTo>
                    <a:lnTo>
                      <a:pt x="9707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67"/>
              <p:cNvSpPr/>
              <p:nvPr/>
            </p:nvSpPr>
            <p:spPr>
              <a:xfrm>
                <a:off x="2122700" y="3934925"/>
                <a:ext cx="158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517" extrusionOk="0">
                    <a:moveTo>
                      <a:pt x="0" y="0"/>
                    </a:moveTo>
                    <a:lnTo>
                      <a:pt x="0" y="517"/>
                    </a:lnTo>
                    <a:lnTo>
                      <a:pt x="6335" y="517"/>
                    </a:lnTo>
                    <a:lnTo>
                      <a:pt x="6335" y="211"/>
                    </a:lnTo>
                    <a:lnTo>
                      <a:pt x="6335" y="0"/>
                    </a:lnTo>
                    <a:close/>
                  </a:path>
                </a:pathLst>
              </a:custGeom>
              <a:solidFill>
                <a:srgbClr val="8FDF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24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Vocabulary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4249" y="409928"/>
            <a:ext cx="5736766" cy="634682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wonderful</a:t>
            </a:r>
          </a:p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56354" y="370123"/>
            <a:ext cx="5692775" cy="6140450"/>
          </a:xfrm>
        </p:spPr>
        <p:txBody>
          <a:bodyPr vert="horz" lIns="91440" tIns="45720" rIns="0" bIns="45720" rtlCol="0">
            <a:no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8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awesome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ɔːsəm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(a)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official /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əˈfɪʃl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(a):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8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make friends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have difficulty + V-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800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accent /</a:t>
            </a:r>
            <a:r>
              <a:rPr lang="en-US" sz="2800" spc="-1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spc="-16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æksent</a:t>
            </a:r>
            <a:r>
              <a:rPr lang="en-US" sz="2800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(n):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flight /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flaɪt</a:t>
            </a:r>
            <a:r>
              <a:rPr lang="en-US" sz="280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(n):</a:t>
            </a:r>
          </a:p>
          <a:p>
            <a:pPr marL="265113" indent="-265113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spc="-1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look forward to + V-</a:t>
            </a:r>
            <a:r>
              <a:rPr lang="en-US" sz="2800" spc="-16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800" spc="-1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spc="-16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sz="2800" spc="-1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grpSp>
        <p:nvGrpSpPr>
          <p:cNvPr id="152" name="Google Shape;1425;p59"/>
          <p:cNvGrpSpPr/>
          <p:nvPr/>
        </p:nvGrpSpPr>
        <p:grpSpPr>
          <a:xfrm>
            <a:off x="7296727" y="4137891"/>
            <a:ext cx="5223496" cy="2720109"/>
            <a:chOff x="-1456136" y="2381470"/>
            <a:chExt cx="6932394" cy="2394128"/>
          </a:xfrm>
        </p:grpSpPr>
        <p:grpSp>
          <p:nvGrpSpPr>
            <p:cNvPr id="153" name="Google Shape;1426;p59"/>
            <p:cNvGrpSpPr/>
            <p:nvPr/>
          </p:nvGrpSpPr>
          <p:grpSpPr>
            <a:xfrm>
              <a:off x="1944042" y="3459405"/>
              <a:ext cx="2281461" cy="1299916"/>
              <a:chOff x="1408125" y="1469475"/>
              <a:chExt cx="957350" cy="545450"/>
            </a:xfrm>
          </p:grpSpPr>
          <p:sp>
            <p:nvSpPr>
              <p:cNvPr id="207" name="Google Shape;1427;p59"/>
              <p:cNvSpPr/>
              <p:nvPr/>
            </p:nvSpPr>
            <p:spPr>
              <a:xfrm>
                <a:off x="1679875" y="1715225"/>
                <a:ext cx="65825" cy="23472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9389" extrusionOk="0">
                    <a:moveTo>
                      <a:pt x="399" y="1"/>
                    </a:moveTo>
                    <a:lnTo>
                      <a:pt x="1" y="9389"/>
                    </a:lnTo>
                    <a:lnTo>
                      <a:pt x="2632" y="9389"/>
                    </a:lnTo>
                    <a:lnTo>
                      <a:pt x="22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428;p59"/>
              <p:cNvSpPr/>
              <p:nvPr/>
            </p:nvSpPr>
            <p:spPr>
              <a:xfrm>
                <a:off x="1679050" y="1682625"/>
                <a:ext cx="67475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1018" extrusionOk="0">
                    <a:moveTo>
                      <a:pt x="0" y="0"/>
                    </a:moveTo>
                    <a:lnTo>
                      <a:pt x="0" y="1017"/>
                    </a:lnTo>
                    <a:lnTo>
                      <a:pt x="2698" y="1017"/>
                    </a:lnTo>
                    <a:lnTo>
                      <a:pt x="26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429;p59"/>
              <p:cNvSpPr/>
              <p:nvPr/>
            </p:nvSpPr>
            <p:spPr>
              <a:xfrm>
                <a:off x="1562400" y="1715225"/>
                <a:ext cx="65525" cy="23472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9389" extrusionOk="0">
                    <a:moveTo>
                      <a:pt x="387" y="1"/>
                    </a:moveTo>
                    <a:lnTo>
                      <a:pt x="0" y="9389"/>
                    </a:lnTo>
                    <a:lnTo>
                      <a:pt x="2621" y="9389"/>
                    </a:lnTo>
                    <a:lnTo>
                      <a:pt x="22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430;p59"/>
              <p:cNvSpPr/>
              <p:nvPr/>
            </p:nvSpPr>
            <p:spPr>
              <a:xfrm>
                <a:off x="1561550" y="1682625"/>
                <a:ext cx="672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018" extrusionOk="0">
                    <a:moveTo>
                      <a:pt x="1" y="0"/>
                    </a:moveTo>
                    <a:lnTo>
                      <a:pt x="1" y="1017"/>
                    </a:lnTo>
                    <a:lnTo>
                      <a:pt x="2688" y="1017"/>
                    </a:lnTo>
                    <a:lnTo>
                      <a:pt x="26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431;p59"/>
              <p:cNvSpPr/>
              <p:nvPr/>
            </p:nvSpPr>
            <p:spPr>
              <a:xfrm>
                <a:off x="1444625" y="1715225"/>
                <a:ext cx="65825" cy="23472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9389" extrusionOk="0">
                    <a:moveTo>
                      <a:pt x="399" y="1"/>
                    </a:moveTo>
                    <a:lnTo>
                      <a:pt x="1" y="9389"/>
                    </a:lnTo>
                    <a:lnTo>
                      <a:pt x="2632" y="9389"/>
                    </a:lnTo>
                    <a:lnTo>
                      <a:pt x="22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432;p59"/>
              <p:cNvSpPr/>
              <p:nvPr/>
            </p:nvSpPr>
            <p:spPr>
              <a:xfrm>
                <a:off x="1443800" y="1682625"/>
                <a:ext cx="67475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1018" extrusionOk="0">
                    <a:moveTo>
                      <a:pt x="0" y="0"/>
                    </a:moveTo>
                    <a:lnTo>
                      <a:pt x="0" y="1017"/>
                    </a:lnTo>
                    <a:lnTo>
                      <a:pt x="2698" y="1017"/>
                    </a:lnTo>
                    <a:lnTo>
                      <a:pt x="26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433;p59"/>
              <p:cNvSpPr/>
              <p:nvPr/>
            </p:nvSpPr>
            <p:spPr>
              <a:xfrm>
                <a:off x="2032900" y="1715225"/>
                <a:ext cx="65800" cy="23472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9389" extrusionOk="0">
                    <a:moveTo>
                      <a:pt x="398" y="1"/>
                    </a:moveTo>
                    <a:lnTo>
                      <a:pt x="0" y="9389"/>
                    </a:lnTo>
                    <a:lnTo>
                      <a:pt x="2632" y="9389"/>
                    </a:lnTo>
                    <a:lnTo>
                      <a:pt x="22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434;p59"/>
              <p:cNvSpPr/>
              <p:nvPr/>
            </p:nvSpPr>
            <p:spPr>
              <a:xfrm>
                <a:off x="2032050" y="1682625"/>
                <a:ext cx="67475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1018" extrusionOk="0">
                    <a:moveTo>
                      <a:pt x="1" y="0"/>
                    </a:moveTo>
                    <a:lnTo>
                      <a:pt x="1" y="1017"/>
                    </a:lnTo>
                    <a:lnTo>
                      <a:pt x="2699" y="1017"/>
                    </a:lnTo>
                    <a:lnTo>
                      <a:pt x="26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435;p59"/>
              <p:cNvSpPr/>
              <p:nvPr/>
            </p:nvSpPr>
            <p:spPr>
              <a:xfrm>
                <a:off x="1915400" y="1715225"/>
                <a:ext cx="65550" cy="234725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9389" extrusionOk="0">
                    <a:moveTo>
                      <a:pt x="388" y="1"/>
                    </a:moveTo>
                    <a:lnTo>
                      <a:pt x="1" y="9389"/>
                    </a:lnTo>
                    <a:lnTo>
                      <a:pt x="2621" y="9389"/>
                    </a:lnTo>
                    <a:lnTo>
                      <a:pt x="22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436;p59"/>
              <p:cNvSpPr/>
              <p:nvPr/>
            </p:nvSpPr>
            <p:spPr>
              <a:xfrm>
                <a:off x="1914575" y="1682625"/>
                <a:ext cx="672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018" extrusionOk="0">
                    <a:moveTo>
                      <a:pt x="0" y="0"/>
                    </a:moveTo>
                    <a:lnTo>
                      <a:pt x="0" y="1017"/>
                    </a:lnTo>
                    <a:lnTo>
                      <a:pt x="2687" y="1017"/>
                    </a:lnTo>
                    <a:lnTo>
                      <a:pt x="26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437;p59"/>
              <p:cNvSpPr/>
              <p:nvPr/>
            </p:nvSpPr>
            <p:spPr>
              <a:xfrm>
                <a:off x="2268425" y="1715225"/>
                <a:ext cx="65525" cy="23472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9389" extrusionOk="0">
                    <a:moveTo>
                      <a:pt x="387" y="1"/>
                    </a:moveTo>
                    <a:lnTo>
                      <a:pt x="0" y="9389"/>
                    </a:lnTo>
                    <a:lnTo>
                      <a:pt x="2621" y="9389"/>
                    </a:lnTo>
                    <a:lnTo>
                      <a:pt x="222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438;p59"/>
              <p:cNvSpPr/>
              <p:nvPr/>
            </p:nvSpPr>
            <p:spPr>
              <a:xfrm>
                <a:off x="2267575" y="1682625"/>
                <a:ext cx="672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018" extrusionOk="0">
                    <a:moveTo>
                      <a:pt x="1" y="0"/>
                    </a:moveTo>
                    <a:lnTo>
                      <a:pt x="1" y="1017"/>
                    </a:lnTo>
                    <a:lnTo>
                      <a:pt x="2688" y="1017"/>
                    </a:lnTo>
                    <a:lnTo>
                      <a:pt x="26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1439;p59"/>
              <p:cNvSpPr/>
              <p:nvPr/>
            </p:nvSpPr>
            <p:spPr>
              <a:xfrm>
                <a:off x="2150650" y="1715225"/>
                <a:ext cx="65550" cy="234725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9389" extrusionOk="0">
                    <a:moveTo>
                      <a:pt x="399" y="1"/>
                    </a:moveTo>
                    <a:lnTo>
                      <a:pt x="1" y="9389"/>
                    </a:lnTo>
                    <a:lnTo>
                      <a:pt x="2621" y="9389"/>
                    </a:lnTo>
                    <a:lnTo>
                      <a:pt x="22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40;p59"/>
              <p:cNvSpPr/>
              <p:nvPr/>
            </p:nvSpPr>
            <p:spPr>
              <a:xfrm>
                <a:off x="2149825" y="1682625"/>
                <a:ext cx="672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018" extrusionOk="0">
                    <a:moveTo>
                      <a:pt x="0" y="0"/>
                    </a:moveTo>
                    <a:lnTo>
                      <a:pt x="0" y="1017"/>
                    </a:lnTo>
                    <a:lnTo>
                      <a:pt x="2687" y="1017"/>
                    </a:lnTo>
                    <a:lnTo>
                      <a:pt x="26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41;p59"/>
              <p:cNvSpPr/>
              <p:nvPr/>
            </p:nvSpPr>
            <p:spPr>
              <a:xfrm>
                <a:off x="1797650" y="1715225"/>
                <a:ext cx="65800" cy="23472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9389" extrusionOk="0">
                    <a:moveTo>
                      <a:pt x="398" y="1"/>
                    </a:moveTo>
                    <a:lnTo>
                      <a:pt x="0" y="9389"/>
                    </a:lnTo>
                    <a:lnTo>
                      <a:pt x="2632" y="9389"/>
                    </a:lnTo>
                    <a:lnTo>
                      <a:pt x="22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42;p59"/>
              <p:cNvSpPr/>
              <p:nvPr/>
            </p:nvSpPr>
            <p:spPr>
              <a:xfrm>
                <a:off x="1796800" y="1682625"/>
                <a:ext cx="672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1018" extrusionOk="0">
                    <a:moveTo>
                      <a:pt x="1" y="0"/>
                    </a:moveTo>
                    <a:lnTo>
                      <a:pt x="1" y="1017"/>
                    </a:lnTo>
                    <a:lnTo>
                      <a:pt x="2688" y="1017"/>
                    </a:lnTo>
                    <a:lnTo>
                      <a:pt x="26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43;p59"/>
              <p:cNvSpPr/>
              <p:nvPr/>
            </p:nvSpPr>
            <p:spPr>
              <a:xfrm>
                <a:off x="1434125" y="1653875"/>
                <a:ext cx="910325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36413" h="719" extrusionOk="0">
                    <a:moveTo>
                      <a:pt x="0" y="0"/>
                    </a:moveTo>
                    <a:lnTo>
                      <a:pt x="0" y="719"/>
                    </a:lnTo>
                    <a:lnTo>
                      <a:pt x="36413" y="719"/>
                    </a:lnTo>
                    <a:lnTo>
                      <a:pt x="364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44;p59"/>
              <p:cNvSpPr/>
              <p:nvPr/>
            </p:nvSpPr>
            <p:spPr>
              <a:xfrm>
                <a:off x="1434125" y="1960725"/>
                <a:ext cx="9103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36413" h="730" extrusionOk="0">
                    <a:moveTo>
                      <a:pt x="0" y="0"/>
                    </a:moveTo>
                    <a:lnTo>
                      <a:pt x="0" y="730"/>
                    </a:lnTo>
                    <a:lnTo>
                      <a:pt x="36413" y="730"/>
                    </a:lnTo>
                    <a:lnTo>
                      <a:pt x="364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45;p59"/>
              <p:cNvSpPr/>
              <p:nvPr/>
            </p:nvSpPr>
            <p:spPr>
              <a:xfrm>
                <a:off x="1408125" y="1989750"/>
                <a:ext cx="9573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8294" h="1007" extrusionOk="0">
                    <a:moveTo>
                      <a:pt x="1" y="0"/>
                    </a:moveTo>
                    <a:lnTo>
                      <a:pt x="1" y="1006"/>
                    </a:lnTo>
                    <a:lnTo>
                      <a:pt x="38293" y="1006"/>
                    </a:lnTo>
                    <a:lnTo>
                      <a:pt x="382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46;p59"/>
              <p:cNvSpPr/>
              <p:nvPr/>
            </p:nvSpPr>
            <p:spPr>
              <a:xfrm>
                <a:off x="1422500" y="1469475"/>
                <a:ext cx="928325" cy="133825"/>
              </a:xfrm>
              <a:custGeom>
                <a:avLst/>
                <a:gdLst/>
                <a:ahLst/>
                <a:cxnLst/>
                <a:rect l="l" t="t" r="r" b="b"/>
                <a:pathLst>
                  <a:path w="37133" h="5353" extrusionOk="0">
                    <a:moveTo>
                      <a:pt x="18644" y="1"/>
                    </a:moveTo>
                    <a:lnTo>
                      <a:pt x="1" y="5353"/>
                    </a:lnTo>
                    <a:lnTo>
                      <a:pt x="37132" y="5353"/>
                    </a:lnTo>
                    <a:lnTo>
                      <a:pt x="186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47;p59"/>
              <p:cNvSpPr/>
              <p:nvPr/>
            </p:nvSpPr>
            <p:spPr>
              <a:xfrm>
                <a:off x="1440475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48;p59"/>
              <p:cNvSpPr/>
              <p:nvPr/>
            </p:nvSpPr>
            <p:spPr>
              <a:xfrm>
                <a:off x="1460650" y="1610475"/>
                <a:ext cx="108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49;p59"/>
              <p:cNvSpPr/>
              <p:nvPr/>
            </p:nvSpPr>
            <p:spPr>
              <a:xfrm>
                <a:off x="1480850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31" y="1305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50;p59"/>
              <p:cNvSpPr/>
              <p:nvPr/>
            </p:nvSpPr>
            <p:spPr>
              <a:xfrm>
                <a:off x="1500750" y="1610475"/>
                <a:ext cx="110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43" y="1305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51;p59"/>
              <p:cNvSpPr/>
              <p:nvPr/>
            </p:nvSpPr>
            <p:spPr>
              <a:xfrm>
                <a:off x="1520925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1452;p59"/>
              <p:cNvSpPr/>
              <p:nvPr/>
            </p:nvSpPr>
            <p:spPr>
              <a:xfrm>
                <a:off x="1541100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1453;p59"/>
              <p:cNvSpPr/>
              <p:nvPr/>
            </p:nvSpPr>
            <p:spPr>
              <a:xfrm>
                <a:off x="1561275" y="1610475"/>
                <a:ext cx="108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1454;p59"/>
              <p:cNvSpPr/>
              <p:nvPr/>
            </p:nvSpPr>
            <p:spPr>
              <a:xfrm>
                <a:off x="1581475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31" y="1305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1455;p59"/>
              <p:cNvSpPr/>
              <p:nvPr/>
            </p:nvSpPr>
            <p:spPr>
              <a:xfrm>
                <a:off x="1601375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31" y="1305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1456;p59"/>
              <p:cNvSpPr/>
              <p:nvPr/>
            </p:nvSpPr>
            <p:spPr>
              <a:xfrm>
                <a:off x="1621550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1457;p59"/>
              <p:cNvSpPr/>
              <p:nvPr/>
            </p:nvSpPr>
            <p:spPr>
              <a:xfrm>
                <a:off x="1641725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1458;p59"/>
              <p:cNvSpPr/>
              <p:nvPr/>
            </p:nvSpPr>
            <p:spPr>
              <a:xfrm>
                <a:off x="1661900" y="1610475"/>
                <a:ext cx="108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59;p59"/>
              <p:cNvSpPr/>
              <p:nvPr/>
            </p:nvSpPr>
            <p:spPr>
              <a:xfrm>
                <a:off x="1681800" y="1610475"/>
                <a:ext cx="108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60;p59"/>
              <p:cNvSpPr/>
              <p:nvPr/>
            </p:nvSpPr>
            <p:spPr>
              <a:xfrm>
                <a:off x="1702000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31" y="1305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61;p59"/>
              <p:cNvSpPr/>
              <p:nvPr/>
            </p:nvSpPr>
            <p:spPr>
              <a:xfrm>
                <a:off x="1722175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62;p59"/>
              <p:cNvSpPr/>
              <p:nvPr/>
            </p:nvSpPr>
            <p:spPr>
              <a:xfrm>
                <a:off x="1742350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63;p59"/>
              <p:cNvSpPr/>
              <p:nvPr/>
            </p:nvSpPr>
            <p:spPr>
              <a:xfrm>
                <a:off x="1762250" y="1610475"/>
                <a:ext cx="110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43" y="1305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64;p59"/>
              <p:cNvSpPr/>
              <p:nvPr/>
            </p:nvSpPr>
            <p:spPr>
              <a:xfrm>
                <a:off x="1782425" y="1610475"/>
                <a:ext cx="108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65;p59"/>
              <p:cNvSpPr/>
              <p:nvPr/>
            </p:nvSpPr>
            <p:spPr>
              <a:xfrm>
                <a:off x="1802625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31" y="1305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66;p59"/>
              <p:cNvSpPr/>
              <p:nvPr/>
            </p:nvSpPr>
            <p:spPr>
              <a:xfrm>
                <a:off x="1822800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67;p59"/>
              <p:cNvSpPr/>
              <p:nvPr/>
            </p:nvSpPr>
            <p:spPr>
              <a:xfrm>
                <a:off x="1842700" y="1610475"/>
                <a:ext cx="110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43" y="1305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68;p59"/>
              <p:cNvSpPr/>
              <p:nvPr/>
            </p:nvSpPr>
            <p:spPr>
              <a:xfrm>
                <a:off x="1862875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69;p59"/>
              <p:cNvSpPr/>
              <p:nvPr/>
            </p:nvSpPr>
            <p:spPr>
              <a:xfrm>
                <a:off x="2164750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70;p59"/>
              <p:cNvSpPr/>
              <p:nvPr/>
            </p:nvSpPr>
            <p:spPr>
              <a:xfrm>
                <a:off x="1883050" y="1610475"/>
                <a:ext cx="108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1471;p59"/>
              <p:cNvSpPr/>
              <p:nvPr/>
            </p:nvSpPr>
            <p:spPr>
              <a:xfrm>
                <a:off x="1903250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31" y="1305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1472;p59"/>
              <p:cNvSpPr/>
              <p:nvPr/>
            </p:nvSpPr>
            <p:spPr>
              <a:xfrm>
                <a:off x="1923425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1473;p59"/>
              <p:cNvSpPr/>
              <p:nvPr/>
            </p:nvSpPr>
            <p:spPr>
              <a:xfrm>
                <a:off x="1943325" y="1610475"/>
                <a:ext cx="110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43" y="1305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1474;p59"/>
              <p:cNvSpPr/>
              <p:nvPr/>
            </p:nvSpPr>
            <p:spPr>
              <a:xfrm>
                <a:off x="1963500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1475;p59"/>
              <p:cNvSpPr/>
              <p:nvPr/>
            </p:nvSpPr>
            <p:spPr>
              <a:xfrm>
                <a:off x="1983675" y="1610475"/>
                <a:ext cx="108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1476;p59"/>
              <p:cNvSpPr/>
              <p:nvPr/>
            </p:nvSpPr>
            <p:spPr>
              <a:xfrm>
                <a:off x="2003875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31" y="1305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1477;p59"/>
              <p:cNvSpPr/>
              <p:nvPr/>
            </p:nvSpPr>
            <p:spPr>
              <a:xfrm>
                <a:off x="2023775" y="1610475"/>
                <a:ext cx="110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42" y="1305"/>
                    </a:lnTo>
                    <a:lnTo>
                      <a:pt x="44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1478;p59"/>
              <p:cNvSpPr/>
              <p:nvPr/>
            </p:nvSpPr>
            <p:spPr>
              <a:xfrm>
                <a:off x="2043950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1479;p59"/>
              <p:cNvSpPr/>
              <p:nvPr/>
            </p:nvSpPr>
            <p:spPr>
              <a:xfrm>
                <a:off x="2064125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1480;p59"/>
              <p:cNvSpPr/>
              <p:nvPr/>
            </p:nvSpPr>
            <p:spPr>
              <a:xfrm>
                <a:off x="2124400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31" y="1305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1481;p59"/>
              <p:cNvSpPr/>
              <p:nvPr/>
            </p:nvSpPr>
            <p:spPr>
              <a:xfrm>
                <a:off x="2084300" y="1610475"/>
                <a:ext cx="108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1482;p59"/>
              <p:cNvSpPr/>
              <p:nvPr/>
            </p:nvSpPr>
            <p:spPr>
              <a:xfrm>
                <a:off x="2104200" y="1610475"/>
                <a:ext cx="111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43" y="1305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1483;p59"/>
              <p:cNvSpPr/>
              <p:nvPr/>
            </p:nvSpPr>
            <p:spPr>
              <a:xfrm>
                <a:off x="2144575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1484;p59"/>
              <p:cNvSpPr/>
              <p:nvPr/>
            </p:nvSpPr>
            <p:spPr>
              <a:xfrm>
                <a:off x="2184650" y="1610475"/>
                <a:ext cx="110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43" y="1305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1485;p59"/>
              <p:cNvSpPr/>
              <p:nvPr/>
            </p:nvSpPr>
            <p:spPr>
              <a:xfrm>
                <a:off x="2204825" y="1610475"/>
                <a:ext cx="108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1486;p59"/>
              <p:cNvSpPr/>
              <p:nvPr/>
            </p:nvSpPr>
            <p:spPr>
              <a:xfrm>
                <a:off x="2225025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31" y="1305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1487;p59"/>
              <p:cNvSpPr/>
              <p:nvPr/>
            </p:nvSpPr>
            <p:spPr>
              <a:xfrm>
                <a:off x="2245200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1488;p59"/>
              <p:cNvSpPr/>
              <p:nvPr/>
            </p:nvSpPr>
            <p:spPr>
              <a:xfrm>
                <a:off x="2265100" y="1610475"/>
                <a:ext cx="110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43" y="1305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1489;p59"/>
              <p:cNvSpPr/>
              <p:nvPr/>
            </p:nvSpPr>
            <p:spPr>
              <a:xfrm>
                <a:off x="2285275" y="1610475"/>
                <a:ext cx="110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43" y="1305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1490;p59"/>
              <p:cNvSpPr/>
              <p:nvPr/>
            </p:nvSpPr>
            <p:spPr>
              <a:xfrm>
                <a:off x="2305450" y="1610475"/>
                <a:ext cx="108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305" extrusionOk="0">
                    <a:moveTo>
                      <a:pt x="1" y="0"/>
                    </a:moveTo>
                    <a:lnTo>
                      <a:pt x="1" y="1305"/>
                    </a:lnTo>
                    <a:lnTo>
                      <a:pt x="432" y="1305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1491;p59"/>
              <p:cNvSpPr/>
              <p:nvPr/>
            </p:nvSpPr>
            <p:spPr>
              <a:xfrm>
                <a:off x="2325650" y="1610475"/>
                <a:ext cx="1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305" extrusionOk="0">
                    <a:moveTo>
                      <a:pt x="0" y="0"/>
                    </a:moveTo>
                    <a:lnTo>
                      <a:pt x="0" y="1305"/>
                    </a:lnTo>
                    <a:lnTo>
                      <a:pt x="431" y="1305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" name="Google Shape;1492;p59"/>
            <p:cNvGrpSpPr/>
            <p:nvPr/>
          </p:nvGrpSpPr>
          <p:grpSpPr>
            <a:xfrm>
              <a:off x="985529" y="3150420"/>
              <a:ext cx="958539" cy="1601237"/>
              <a:chOff x="841400" y="4038475"/>
              <a:chExt cx="432925" cy="723200"/>
            </a:xfrm>
          </p:grpSpPr>
          <p:sp>
            <p:nvSpPr>
              <p:cNvPr id="201" name="Google Shape;1493;p59"/>
              <p:cNvSpPr/>
              <p:nvPr/>
            </p:nvSpPr>
            <p:spPr>
              <a:xfrm>
                <a:off x="951975" y="4362475"/>
                <a:ext cx="211500" cy="114450"/>
              </a:xfrm>
              <a:custGeom>
                <a:avLst/>
                <a:gdLst/>
                <a:ahLst/>
                <a:cxnLst/>
                <a:rect l="l" t="t" r="r" b="b"/>
                <a:pathLst>
                  <a:path w="8460" h="4578" extrusionOk="0">
                    <a:moveTo>
                      <a:pt x="1" y="0"/>
                    </a:moveTo>
                    <a:lnTo>
                      <a:pt x="1" y="4578"/>
                    </a:lnTo>
                    <a:cubicBezTo>
                      <a:pt x="1593" y="3340"/>
                      <a:pt x="3019" y="1891"/>
                      <a:pt x="4236" y="277"/>
                    </a:cubicBezTo>
                    <a:cubicBezTo>
                      <a:pt x="5441" y="1891"/>
                      <a:pt x="6867" y="3340"/>
                      <a:pt x="8460" y="4578"/>
                    </a:cubicBezTo>
                    <a:lnTo>
                      <a:pt x="8460" y="0"/>
                    </a:lnTo>
                    <a:cubicBezTo>
                      <a:pt x="7492" y="192"/>
                      <a:pt x="6509" y="288"/>
                      <a:pt x="5528" y="288"/>
                    </a:cubicBezTo>
                    <a:cubicBezTo>
                      <a:pt x="5096" y="288"/>
                      <a:pt x="4665" y="269"/>
                      <a:pt x="4236" y="232"/>
                    </a:cubicBezTo>
                    <a:cubicBezTo>
                      <a:pt x="3803" y="269"/>
                      <a:pt x="3370" y="288"/>
                      <a:pt x="2936" y="288"/>
                    </a:cubicBezTo>
                    <a:cubicBezTo>
                      <a:pt x="1952" y="288"/>
                      <a:pt x="968" y="192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494;p59"/>
              <p:cNvSpPr/>
              <p:nvPr/>
            </p:nvSpPr>
            <p:spPr>
              <a:xfrm>
                <a:off x="841400" y="4379325"/>
                <a:ext cx="432925" cy="201100"/>
              </a:xfrm>
              <a:custGeom>
                <a:avLst/>
                <a:gdLst/>
                <a:ahLst/>
                <a:cxnLst/>
                <a:rect l="l" t="t" r="r" b="b"/>
                <a:pathLst>
                  <a:path w="17317" h="8044" extrusionOk="0">
                    <a:moveTo>
                      <a:pt x="8659" y="1"/>
                    </a:moveTo>
                    <a:cubicBezTo>
                      <a:pt x="7442" y="1615"/>
                      <a:pt x="6016" y="3064"/>
                      <a:pt x="4424" y="4302"/>
                    </a:cubicBezTo>
                    <a:cubicBezTo>
                      <a:pt x="3141" y="5275"/>
                      <a:pt x="1626" y="6160"/>
                      <a:pt x="1" y="6580"/>
                    </a:cubicBezTo>
                    <a:cubicBezTo>
                      <a:pt x="1" y="6580"/>
                      <a:pt x="1195" y="7243"/>
                      <a:pt x="3296" y="7675"/>
                    </a:cubicBezTo>
                    <a:cubicBezTo>
                      <a:pt x="4527" y="7921"/>
                      <a:pt x="5773" y="8044"/>
                      <a:pt x="7021" y="8044"/>
                    </a:cubicBezTo>
                    <a:cubicBezTo>
                      <a:pt x="7567" y="8044"/>
                      <a:pt x="8113" y="8020"/>
                      <a:pt x="8659" y="7973"/>
                    </a:cubicBezTo>
                    <a:cubicBezTo>
                      <a:pt x="9204" y="8020"/>
                      <a:pt x="9750" y="8044"/>
                      <a:pt x="10296" y="8044"/>
                    </a:cubicBezTo>
                    <a:cubicBezTo>
                      <a:pt x="11543" y="8044"/>
                      <a:pt x="12787" y="7921"/>
                      <a:pt x="14011" y="7675"/>
                    </a:cubicBezTo>
                    <a:cubicBezTo>
                      <a:pt x="16123" y="7243"/>
                      <a:pt x="17317" y="6580"/>
                      <a:pt x="17317" y="6580"/>
                    </a:cubicBezTo>
                    <a:cubicBezTo>
                      <a:pt x="15680" y="6160"/>
                      <a:pt x="14165" y="5286"/>
                      <a:pt x="12883" y="4302"/>
                    </a:cubicBezTo>
                    <a:cubicBezTo>
                      <a:pt x="11290" y="3064"/>
                      <a:pt x="9864" y="1615"/>
                      <a:pt x="86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495;p59"/>
              <p:cNvSpPr/>
              <p:nvPr/>
            </p:nvSpPr>
            <p:spPr>
              <a:xfrm>
                <a:off x="970225" y="4173925"/>
                <a:ext cx="175000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4192" extrusionOk="0">
                    <a:moveTo>
                      <a:pt x="0" y="1"/>
                    </a:moveTo>
                    <a:lnTo>
                      <a:pt x="0" y="4192"/>
                    </a:lnTo>
                    <a:cubicBezTo>
                      <a:pt x="1327" y="3197"/>
                      <a:pt x="2510" y="2013"/>
                      <a:pt x="3506" y="675"/>
                    </a:cubicBezTo>
                    <a:cubicBezTo>
                      <a:pt x="4501" y="2013"/>
                      <a:pt x="5673" y="3197"/>
                      <a:pt x="7000" y="4192"/>
                    </a:cubicBezTo>
                    <a:lnTo>
                      <a:pt x="7000" y="1"/>
                    </a:lnTo>
                    <a:cubicBezTo>
                      <a:pt x="6213" y="160"/>
                      <a:pt x="5410" y="241"/>
                      <a:pt x="4610" y="241"/>
                    </a:cubicBezTo>
                    <a:cubicBezTo>
                      <a:pt x="4241" y="241"/>
                      <a:pt x="3872" y="224"/>
                      <a:pt x="3506" y="189"/>
                    </a:cubicBezTo>
                    <a:cubicBezTo>
                      <a:pt x="3136" y="224"/>
                      <a:pt x="2765" y="241"/>
                      <a:pt x="2394" y="241"/>
                    </a:cubicBezTo>
                    <a:cubicBezTo>
                      <a:pt x="1590" y="241"/>
                      <a:pt x="787" y="160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496;p59"/>
              <p:cNvSpPr/>
              <p:nvPr/>
            </p:nvSpPr>
            <p:spPr>
              <a:xfrm>
                <a:off x="886750" y="4200750"/>
                <a:ext cx="341975" cy="158825"/>
              </a:xfrm>
              <a:custGeom>
                <a:avLst/>
                <a:gdLst/>
                <a:ahLst/>
                <a:cxnLst/>
                <a:rect l="l" t="t" r="r" b="b"/>
                <a:pathLst>
                  <a:path w="13679" h="6353" extrusionOk="0">
                    <a:moveTo>
                      <a:pt x="6845" y="0"/>
                    </a:moveTo>
                    <a:cubicBezTo>
                      <a:pt x="5849" y="1327"/>
                      <a:pt x="4666" y="2511"/>
                      <a:pt x="3339" y="3517"/>
                    </a:cubicBezTo>
                    <a:cubicBezTo>
                      <a:pt x="2366" y="4247"/>
                      <a:pt x="1227" y="4877"/>
                      <a:pt x="0" y="5198"/>
                    </a:cubicBezTo>
                    <a:cubicBezTo>
                      <a:pt x="0" y="5198"/>
                      <a:pt x="940" y="5717"/>
                      <a:pt x="2610" y="6060"/>
                    </a:cubicBezTo>
                    <a:cubicBezTo>
                      <a:pt x="3575" y="6252"/>
                      <a:pt x="4556" y="6353"/>
                      <a:pt x="5539" y="6353"/>
                    </a:cubicBezTo>
                    <a:cubicBezTo>
                      <a:pt x="5974" y="6353"/>
                      <a:pt x="6410" y="6333"/>
                      <a:pt x="6845" y="6292"/>
                    </a:cubicBezTo>
                    <a:cubicBezTo>
                      <a:pt x="7276" y="6333"/>
                      <a:pt x="7709" y="6353"/>
                      <a:pt x="8143" y="6353"/>
                    </a:cubicBezTo>
                    <a:cubicBezTo>
                      <a:pt x="9122" y="6353"/>
                      <a:pt x="10103" y="6252"/>
                      <a:pt x="11069" y="6060"/>
                    </a:cubicBezTo>
                    <a:cubicBezTo>
                      <a:pt x="12727" y="5717"/>
                      <a:pt x="13678" y="5198"/>
                      <a:pt x="13678" y="5198"/>
                    </a:cubicBezTo>
                    <a:cubicBezTo>
                      <a:pt x="12451" y="4888"/>
                      <a:pt x="11323" y="4247"/>
                      <a:pt x="10339" y="3517"/>
                    </a:cubicBezTo>
                    <a:cubicBezTo>
                      <a:pt x="9012" y="2511"/>
                      <a:pt x="7840" y="1327"/>
                      <a:pt x="68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497;p59"/>
              <p:cNvSpPr/>
              <p:nvPr/>
            </p:nvSpPr>
            <p:spPr>
              <a:xfrm>
                <a:off x="916325" y="4038475"/>
                <a:ext cx="282825" cy="131525"/>
              </a:xfrm>
              <a:custGeom>
                <a:avLst/>
                <a:gdLst/>
                <a:ahLst/>
                <a:cxnLst/>
                <a:rect l="l" t="t" r="r" b="b"/>
                <a:pathLst>
                  <a:path w="11313" h="5261" extrusionOk="0">
                    <a:moveTo>
                      <a:pt x="5662" y="1"/>
                    </a:moveTo>
                    <a:cubicBezTo>
                      <a:pt x="5662" y="1"/>
                      <a:pt x="3196" y="3473"/>
                      <a:pt x="0" y="4302"/>
                    </a:cubicBezTo>
                    <a:cubicBezTo>
                      <a:pt x="0" y="4302"/>
                      <a:pt x="785" y="4733"/>
                      <a:pt x="2156" y="5021"/>
                    </a:cubicBezTo>
                    <a:cubicBezTo>
                      <a:pt x="2945" y="5180"/>
                      <a:pt x="3749" y="5256"/>
                      <a:pt x="4554" y="5256"/>
                    </a:cubicBezTo>
                    <a:cubicBezTo>
                      <a:pt x="4924" y="5256"/>
                      <a:pt x="5293" y="5240"/>
                      <a:pt x="5662" y="5209"/>
                    </a:cubicBezTo>
                    <a:cubicBezTo>
                      <a:pt x="6028" y="5244"/>
                      <a:pt x="6397" y="5261"/>
                      <a:pt x="6766" y="5261"/>
                    </a:cubicBezTo>
                    <a:cubicBezTo>
                      <a:pt x="7566" y="5261"/>
                      <a:pt x="8369" y="5180"/>
                      <a:pt x="9156" y="5021"/>
                    </a:cubicBezTo>
                    <a:cubicBezTo>
                      <a:pt x="10538" y="4733"/>
                      <a:pt x="11312" y="4302"/>
                      <a:pt x="11312" y="4302"/>
                    </a:cubicBezTo>
                    <a:cubicBezTo>
                      <a:pt x="8116" y="3473"/>
                      <a:pt x="5662" y="1"/>
                      <a:pt x="56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498;p59"/>
              <p:cNvSpPr/>
              <p:nvPr/>
            </p:nvSpPr>
            <p:spPr>
              <a:xfrm>
                <a:off x="923775" y="4581125"/>
                <a:ext cx="267900" cy="180550"/>
              </a:xfrm>
              <a:custGeom>
                <a:avLst/>
                <a:gdLst/>
                <a:ahLst/>
                <a:cxnLst/>
                <a:rect l="l" t="t" r="r" b="b"/>
                <a:pathLst>
                  <a:path w="10716" h="7222" extrusionOk="0">
                    <a:moveTo>
                      <a:pt x="1" y="1"/>
                    </a:moveTo>
                    <a:lnTo>
                      <a:pt x="1" y="7221"/>
                    </a:lnTo>
                    <a:lnTo>
                      <a:pt x="2644" y="7221"/>
                    </a:lnTo>
                    <a:lnTo>
                      <a:pt x="2644" y="5452"/>
                    </a:lnTo>
                    <a:cubicBezTo>
                      <a:pt x="2599" y="3926"/>
                      <a:pt x="3827" y="2677"/>
                      <a:pt x="5364" y="2677"/>
                    </a:cubicBezTo>
                    <a:cubicBezTo>
                      <a:pt x="6890" y="2677"/>
                      <a:pt x="8117" y="3926"/>
                      <a:pt x="8084" y="5452"/>
                    </a:cubicBezTo>
                    <a:lnTo>
                      <a:pt x="8084" y="7221"/>
                    </a:lnTo>
                    <a:lnTo>
                      <a:pt x="10716" y="7221"/>
                    </a:lnTo>
                    <a:lnTo>
                      <a:pt x="10716" y="1"/>
                    </a:lnTo>
                    <a:cubicBezTo>
                      <a:pt x="9492" y="247"/>
                      <a:pt x="8243" y="370"/>
                      <a:pt x="6996" y="370"/>
                    </a:cubicBezTo>
                    <a:cubicBezTo>
                      <a:pt x="6450" y="370"/>
                      <a:pt x="5905" y="346"/>
                      <a:pt x="5364" y="299"/>
                    </a:cubicBezTo>
                    <a:cubicBezTo>
                      <a:pt x="4818" y="346"/>
                      <a:pt x="4271" y="370"/>
                      <a:pt x="3724" y="370"/>
                    </a:cubicBezTo>
                    <a:cubicBezTo>
                      <a:pt x="2474" y="370"/>
                      <a:pt x="1224" y="247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" name="Google Shape;1499;p59"/>
            <p:cNvGrpSpPr/>
            <p:nvPr/>
          </p:nvGrpSpPr>
          <p:grpSpPr>
            <a:xfrm>
              <a:off x="3474500" y="3326012"/>
              <a:ext cx="2001758" cy="1438249"/>
              <a:chOff x="1662075" y="3323425"/>
              <a:chExt cx="2001758" cy="1438249"/>
            </a:xfrm>
          </p:grpSpPr>
          <p:sp>
            <p:nvSpPr>
              <p:cNvPr id="199" name="Google Shape;1500;p59"/>
              <p:cNvSpPr/>
              <p:nvPr/>
            </p:nvSpPr>
            <p:spPr>
              <a:xfrm>
                <a:off x="1800205" y="3495720"/>
                <a:ext cx="1715984" cy="1265953"/>
              </a:xfrm>
              <a:custGeom>
                <a:avLst/>
                <a:gdLst/>
                <a:ahLst/>
                <a:cxnLst/>
                <a:rect l="l" t="t" r="r" b="b"/>
                <a:pathLst>
                  <a:path w="12808" h="9449" extrusionOk="0">
                    <a:moveTo>
                      <a:pt x="0" y="0"/>
                    </a:moveTo>
                    <a:cubicBezTo>
                      <a:pt x="20" y="2"/>
                      <a:pt x="40" y="4"/>
                      <a:pt x="61" y="6"/>
                    </a:cubicBezTo>
                    <a:lnTo>
                      <a:pt x="61" y="6"/>
                    </a:lnTo>
                    <a:lnTo>
                      <a:pt x="0" y="0"/>
                    </a:lnTo>
                    <a:close/>
                    <a:moveTo>
                      <a:pt x="12808" y="8"/>
                    </a:moveTo>
                    <a:lnTo>
                      <a:pt x="12757" y="13"/>
                    </a:lnTo>
                    <a:lnTo>
                      <a:pt x="12757" y="13"/>
                    </a:lnTo>
                    <a:lnTo>
                      <a:pt x="12757" y="13"/>
                    </a:lnTo>
                    <a:cubicBezTo>
                      <a:pt x="12775" y="11"/>
                      <a:pt x="12792" y="10"/>
                      <a:pt x="12808" y="8"/>
                    </a:cubicBezTo>
                    <a:close/>
                    <a:moveTo>
                      <a:pt x="7265" y="610"/>
                    </a:moveTo>
                    <a:cubicBezTo>
                      <a:pt x="7290" y="610"/>
                      <a:pt x="7312" y="626"/>
                      <a:pt x="7319" y="651"/>
                    </a:cubicBezTo>
                    <a:cubicBezTo>
                      <a:pt x="7327" y="679"/>
                      <a:pt x="7307" y="707"/>
                      <a:pt x="7279" y="709"/>
                    </a:cubicBezTo>
                    <a:cubicBezTo>
                      <a:pt x="7033" y="755"/>
                      <a:pt x="6785" y="780"/>
                      <a:pt x="6534" y="783"/>
                    </a:cubicBezTo>
                    <a:lnTo>
                      <a:pt x="6534" y="836"/>
                    </a:lnTo>
                    <a:lnTo>
                      <a:pt x="6360" y="836"/>
                    </a:lnTo>
                    <a:lnTo>
                      <a:pt x="6360" y="783"/>
                    </a:lnTo>
                    <a:cubicBezTo>
                      <a:pt x="6096" y="780"/>
                      <a:pt x="5833" y="755"/>
                      <a:pt x="5575" y="709"/>
                    </a:cubicBezTo>
                    <a:cubicBezTo>
                      <a:pt x="5547" y="707"/>
                      <a:pt x="5529" y="679"/>
                      <a:pt x="5534" y="651"/>
                    </a:cubicBezTo>
                    <a:cubicBezTo>
                      <a:pt x="5541" y="626"/>
                      <a:pt x="5564" y="610"/>
                      <a:pt x="5588" y="610"/>
                    </a:cubicBezTo>
                    <a:cubicBezTo>
                      <a:pt x="5591" y="610"/>
                      <a:pt x="5594" y="610"/>
                      <a:pt x="5598" y="610"/>
                    </a:cubicBezTo>
                    <a:cubicBezTo>
                      <a:pt x="5863" y="656"/>
                      <a:pt x="6131" y="681"/>
                      <a:pt x="6402" y="681"/>
                    </a:cubicBezTo>
                    <a:cubicBezTo>
                      <a:pt x="6415" y="681"/>
                      <a:pt x="6428" y="681"/>
                      <a:pt x="6441" y="681"/>
                    </a:cubicBezTo>
                    <a:cubicBezTo>
                      <a:pt x="6454" y="681"/>
                      <a:pt x="6468" y="682"/>
                      <a:pt x="6482" y="682"/>
                    </a:cubicBezTo>
                    <a:cubicBezTo>
                      <a:pt x="6741" y="682"/>
                      <a:pt x="6999" y="659"/>
                      <a:pt x="7256" y="610"/>
                    </a:cubicBezTo>
                    <a:cubicBezTo>
                      <a:pt x="7259" y="610"/>
                      <a:pt x="7262" y="610"/>
                      <a:pt x="7265" y="610"/>
                    </a:cubicBezTo>
                    <a:close/>
                    <a:moveTo>
                      <a:pt x="3114" y="1661"/>
                    </a:moveTo>
                    <a:lnTo>
                      <a:pt x="3114" y="1808"/>
                    </a:lnTo>
                    <a:lnTo>
                      <a:pt x="2742" y="1765"/>
                    </a:lnTo>
                    <a:lnTo>
                      <a:pt x="3114" y="1661"/>
                    </a:lnTo>
                    <a:close/>
                    <a:moveTo>
                      <a:pt x="9256" y="1659"/>
                    </a:moveTo>
                    <a:lnTo>
                      <a:pt x="9256" y="1808"/>
                    </a:lnTo>
                    <a:lnTo>
                      <a:pt x="8881" y="1765"/>
                    </a:lnTo>
                    <a:lnTo>
                      <a:pt x="9256" y="1659"/>
                    </a:lnTo>
                    <a:close/>
                    <a:moveTo>
                      <a:pt x="3696" y="1654"/>
                    </a:moveTo>
                    <a:lnTo>
                      <a:pt x="4094" y="1765"/>
                    </a:lnTo>
                    <a:lnTo>
                      <a:pt x="3696" y="1813"/>
                    </a:lnTo>
                    <a:lnTo>
                      <a:pt x="3696" y="1654"/>
                    </a:lnTo>
                    <a:close/>
                    <a:moveTo>
                      <a:pt x="9833" y="1654"/>
                    </a:moveTo>
                    <a:lnTo>
                      <a:pt x="10233" y="1765"/>
                    </a:lnTo>
                    <a:lnTo>
                      <a:pt x="9833" y="1813"/>
                    </a:lnTo>
                    <a:lnTo>
                      <a:pt x="9833" y="1654"/>
                    </a:lnTo>
                    <a:close/>
                    <a:moveTo>
                      <a:pt x="3942" y="1081"/>
                    </a:moveTo>
                    <a:cubicBezTo>
                      <a:pt x="4514" y="1104"/>
                      <a:pt x="5134" y="1124"/>
                      <a:pt x="5772" y="1135"/>
                    </a:cubicBezTo>
                    <a:lnTo>
                      <a:pt x="5772" y="1940"/>
                    </a:lnTo>
                    <a:lnTo>
                      <a:pt x="4144" y="1940"/>
                    </a:lnTo>
                    <a:lnTo>
                      <a:pt x="4144" y="1780"/>
                    </a:lnTo>
                    <a:lnTo>
                      <a:pt x="4309" y="1826"/>
                    </a:lnTo>
                    <a:lnTo>
                      <a:pt x="4334" y="1732"/>
                    </a:lnTo>
                    <a:lnTo>
                      <a:pt x="3696" y="1555"/>
                    </a:lnTo>
                    <a:lnTo>
                      <a:pt x="3696" y="1365"/>
                    </a:lnTo>
                    <a:lnTo>
                      <a:pt x="3942" y="1365"/>
                    </a:lnTo>
                    <a:lnTo>
                      <a:pt x="3942" y="1081"/>
                    </a:lnTo>
                    <a:close/>
                    <a:moveTo>
                      <a:pt x="9008" y="1094"/>
                    </a:moveTo>
                    <a:lnTo>
                      <a:pt x="9008" y="1365"/>
                    </a:lnTo>
                    <a:lnTo>
                      <a:pt x="9256" y="1365"/>
                    </a:lnTo>
                    <a:lnTo>
                      <a:pt x="9256" y="1562"/>
                    </a:lnTo>
                    <a:lnTo>
                      <a:pt x="8646" y="1735"/>
                    </a:lnTo>
                    <a:lnTo>
                      <a:pt x="8671" y="1826"/>
                    </a:lnTo>
                    <a:lnTo>
                      <a:pt x="8828" y="1780"/>
                    </a:lnTo>
                    <a:lnTo>
                      <a:pt x="8828" y="1940"/>
                    </a:lnTo>
                    <a:lnTo>
                      <a:pt x="7089" y="1940"/>
                    </a:lnTo>
                    <a:lnTo>
                      <a:pt x="7089" y="1142"/>
                    </a:lnTo>
                    <a:cubicBezTo>
                      <a:pt x="7762" y="1137"/>
                      <a:pt x="8413" y="1119"/>
                      <a:pt x="9008" y="1094"/>
                    </a:cubicBezTo>
                    <a:close/>
                    <a:moveTo>
                      <a:pt x="6765" y="909"/>
                    </a:moveTo>
                    <a:lnTo>
                      <a:pt x="6765" y="2190"/>
                    </a:lnTo>
                    <a:cubicBezTo>
                      <a:pt x="6937" y="2200"/>
                      <a:pt x="7109" y="2221"/>
                      <a:pt x="7281" y="2254"/>
                    </a:cubicBezTo>
                    <a:cubicBezTo>
                      <a:pt x="7309" y="2259"/>
                      <a:pt x="7327" y="2286"/>
                      <a:pt x="7322" y="2314"/>
                    </a:cubicBezTo>
                    <a:cubicBezTo>
                      <a:pt x="7315" y="2338"/>
                      <a:pt x="7293" y="2354"/>
                      <a:pt x="7269" y="2354"/>
                    </a:cubicBezTo>
                    <a:cubicBezTo>
                      <a:pt x="7265" y="2354"/>
                      <a:pt x="7260" y="2353"/>
                      <a:pt x="7256" y="2352"/>
                    </a:cubicBezTo>
                    <a:cubicBezTo>
                      <a:pt x="6988" y="2304"/>
                      <a:pt x="6714" y="2281"/>
                      <a:pt x="6441" y="2281"/>
                    </a:cubicBezTo>
                    <a:cubicBezTo>
                      <a:pt x="6160" y="2281"/>
                      <a:pt x="5879" y="2304"/>
                      <a:pt x="5600" y="2352"/>
                    </a:cubicBezTo>
                    <a:cubicBezTo>
                      <a:pt x="5597" y="2353"/>
                      <a:pt x="5593" y="2353"/>
                      <a:pt x="5590" y="2353"/>
                    </a:cubicBezTo>
                    <a:cubicBezTo>
                      <a:pt x="5566" y="2353"/>
                      <a:pt x="5543" y="2339"/>
                      <a:pt x="5537" y="2314"/>
                    </a:cubicBezTo>
                    <a:cubicBezTo>
                      <a:pt x="5529" y="2286"/>
                      <a:pt x="5550" y="2259"/>
                      <a:pt x="5577" y="2254"/>
                    </a:cubicBezTo>
                    <a:cubicBezTo>
                      <a:pt x="5752" y="2223"/>
                      <a:pt x="5927" y="2203"/>
                      <a:pt x="6104" y="2190"/>
                    </a:cubicBezTo>
                    <a:lnTo>
                      <a:pt x="6104" y="909"/>
                    </a:lnTo>
                    <a:close/>
                    <a:moveTo>
                      <a:pt x="61" y="6"/>
                    </a:moveTo>
                    <a:lnTo>
                      <a:pt x="111" y="10"/>
                    </a:lnTo>
                    <a:lnTo>
                      <a:pt x="238" y="307"/>
                    </a:lnTo>
                    <a:cubicBezTo>
                      <a:pt x="238" y="307"/>
                      <a:pt x="380" y="324"/>
                      <a:pt x="663" y="352"/>
                    </a:cubicBezTo>
                    <a:lnTo>
                      <a:pt x="749" y="732"/>
                    </a:lnTo>
                    <a:lnTo>
                      <a:pt x="787" y="894"/>
                    </a:lnTo>
                    <a:cubicBezTo>
                      <a:pt x="815" y="897"/>
                      <a:pt x="1643" y="967"/>
                      <a:pt x="2866" y="1033"/>
                    </a:cubicBezTo>
                    <a:lnTo>
                      <a:pt x="2866" y="1367"/>
                    </a:lnTo>
                    <a:lnTo>
                      <a:pt x="3114" y="1367"/>
                    </a:lnTo>
                    <a:lnTo>
                      <a:pt x="3114" y="1562"/>
                    </a:lnTo>
                    <a:lnTo>
                      <a:pt x="2501" y="1735"/>
                    </a:lnTo>
                    <a:lnTo>
                      <a:pt x="2527" y="1826"/>
                    </a:lnTo>
                    <a:lnTo>
                      <a:pt x="2686" y="1783"/>
                    </a:lnTo>
                    <a:lnTo>
                      <a:pt x="2686" y="1942"/>
                    </a:lnTo>
                    <a:lnTo>
                      <a:pt x="676" y="1942"/>
                    </a:lnTo>
                    <a:lnTo>
                      <a:pt x="676" y="2086"/>
                    </a:lnTo>
                    <a:lnTo>
                      <a:pt x="815" y="2086"/>
                    </a:lnTo>
                    <a:lnTo>
                      <a:pt x="815" y="2656"/>
                    </a:lnTo>
                    <a:lnTo>
                      <a:pt x="3114" y="2679"/>
                    </a:lnTo>
                    <a:lnTo>
                      <a:pt x="3114" y="4808"/>
                    </a:lnTo>
                    <a:lnTo>
                      <a:pt x="3081" y="4788"/>
                    </a:lnTo>
                    <a:cubicBezTo>
                      <a:pt x="2987" y="4851"/>
                      <a:pt x="2889" y="4907"/>
                      <a:pt x="2785" y="4947"/>
                    </a:cubicBezTo>
                    <a:cubicBezTo>
                      <a:pt x="2686" y="4995"/>
                      <a:pt x="2580" y="5033"/>
                      <a:pt x="2471" y="5059"/>
                    </a:cubicBezTo>
                    <a:lnTo>
                      <a:pt x="2471" y="5112"/>
                    </a:lnTo>
                    <a:lnTo>
                      <a:pt x="2618" y="5137"/>
                    </a:lnTo>
                    <a:lnTo>
                      <a:pt x="2620" y="5137"/>
                    </a:lnTo>
                    <a:lnTo>
                      <a:pt x="2620" y="5456"/>
                    </a:lnTo>
                    <a:lnTo>
                      <a:pt x="2777" y="5456"/>
                    </a:lnTo>
                    <a:lnTo>
                      <a:pt x="2777" y="8433"/>
                    </a:lnTo>
                    <a:lnTo>
                      <a:pt x="2689" y="9441"/>
                    </a:lnTo>
                    <a:lnTo>
                      <a:pt x="3005" y="9441"/>
                    </a:lnTo>
                    <a:lnTo>
                      <a:pt x="3005" y="9449"/>
                    </a:lnTo>
                    <a:lnTo>
                      <a:pt x="3874" y="9449"/>
                    </a:lnTo>
                    <a:lnTo>
                      <a:pt x="3691" y="7489"/>
                    </a:lnTo>
                    <a:lnTo>
                      <a:pt x="3691" y="5112"/>
                    </a:lnTo>
                    <a:lnTo>
                      <a:pt x="3699" y="5112"/>
                    </a:lnTo>
                    <a:lnTo>
                      <a:pt x="3699" y="5059"/>
                    </a:lnTo>
                    <a:lnTo>
                      <a:pt x="3691" y="5059"/>
                    </a:lnTo>
                    <a:lnTo>
                      <a:pt x="3691" y="2689"/>
                    </a:lnTo>
                    <a:lnTo>
                      <a:pt x="6443" y="2717"/>
                    </a:lnTo>
                    <a:lnTo>
                      <a:pt x="9253" y="2686"/>
                    </a:lnTo>
                    <a:lnTo>
                      <a:pt x="9253" y="5056"/>
                    </a:lnTo>
                    <a:lnTo>
                      <a:pt x="9246" y="5059"/>
                    </a:lnTo>
                    <a:lnTo>
                      <a:pt x="9246" y="5112"/>
                    </a:lnTo>
                    <a:lnTo>
                      <a:pt x="9253" y="5112"/>
                    </a:lnTo>
                    <a:lnTo>
                      <a:pt x="9253" y="7487"/>
                    </a:lnTo>
                    <a:lnTo>
                      <a:pt x="9145" y="9446"/>
                    </a:lnTo>
                    <a:lnTo>
                      <a:pt x="9977" y="9446"/>
                    </a:lnTo>
                    <a:lnTo>
                      <a:pt x="9977" y="9441"/>
                    </a:lnTo>
                    <a:lnTo>
                      <a:pt x="10256" y="9441"/>
                    </a:lnTo>
                    <a:lnTo>
                      <a:pt x="10167" y="8433"/>
                    </a:lnTo>
                    <a:lnTo>
                      <a:pt x="10167" y="5456"/>
                    </a:lnTo>
                    <a:lnTo>
                      <a:pt x="10327" y="5456"/>
                    </a:lnTo>
                    <a:lnTo>
                      <a:pt x="10327" y="5137"/>
                    </a:lnTo>
                    <a:lnTo>
                      <a:pt x="10474" y="5112"/>
                    </a:lnTo>
                    <a:lnTo>
                      <a:pt x="10474" y="5056"/>
                    </a:lnTo>
                    <a:cubicBezTo>
                      <a:pt x="10365" y="5033"/>
                      <a:pt x="10259" y="4995"/>
                      <a:pt x="10157" y="4947"/>
                    </a:cubicBezTo>
                    <a:cubicBezTo>
                      <a:pt x="10051" y="4902"/>
                      <a:pt x="9950" y="4846"/>
                      <a:pt x="9853" y="4785"/>
                    </a:cubicBezTo>
                    <a:cubicBezTo>
                      <a:pt x="9853" y="4785"/>
                      <a:pt x="9846" y="4790"/>
                      <a:pt x="9833" y="4800"/>
                    </a:cubicBezTo>
                    <a:lnTo>
                      <a:pt x="9833" y="2679"/>
                    </a:lnTo>
                    <a:lnTo>
                      <a:pt x="12061" y="2656"/>
                    </a:lnTo>
                    <a:lnTo>
                      <a:pt x="12061" y="2086"/>
                    </a:lnTo>
                    <a:lnTo>
                      <a:pt x="12198" y="2086"/>
                    </a:lnTo>
                    <a:lnTo>
                      <a:pt x="12198" y="1940"/>
                    </a:lnTo>
                    <a:lnTo>
                      <a:pt x="10284" y="1940"/>
                    </a:lnTo>
                    <a:lnTo>
                      <a:pt x="10284" y="1780"/>
                    </a:lnTo>
                    <a:lnTo>
                      <a:pt x="10446" y="1826"/>
                    </a:lnTo>
                    <a:lnTo>
                      <a:pt x="10471" y="1732"/>
                    </a:lnTo>
                    <a:lnTo>
                      <a:pt x="9833" y="1552"/>
                    </a:lnTo>
                    <a:lnTo>
                      <a:pt x="9833" y="1365"/>
                    </a:lnTo>
                    <a:lnTo>
                      <a:pt x="10079" y="1365"/>
                    </a:lnTo>
                    <a:lnTo>
                      <a:pt x="10079" y="1038"/>
                    </a:lnTo>
                    <a:cubicBezTo>
                      <a:pt x="11238" y="972"/>
                      <a:pt x="12010" y="894"/>
                      <a:pt x="12033" y="891"/>
                    </a:cubicBezTo>
                    <a:lnTo>
                      <a:pt x="12213" y="352"/>
                    </a:lnTo>
                    <a:cubicBezTo>
                      <a:pt x="12451" y="324"/>
                      <a:pt x="12578" y="307"/>
                      <a:pt x="12578" y="307"/>
                    </a:cubicBezTo>
                    <a:lnTo>
                      <a:pt x="12757" y="13"/>
                    </a:lnTo>
                    <a:lnTo>
                      <a:pt x="12757" y="13"/>
                    </a:lnTo>
                    <a:cubicBezTo>
                      <a:pt x="11964" y="96"/>
                      <a:pt x="10161" y="251"/>
                      <a:pt x="7661" y="274"/>
                    </a:cubicBezTo>
                    <a:lnTo>
                      <a:pt x="7593" y="484"/>
                    </a:lnTo>
                    <a:lnTo>
                      <a:pt x="5231" y="484"/>
                    </a:lnTo>
                    <a:lnTo>
                      <a:pt x="5155" y="256"/>
                    </a:lnTo>
                    <a:cubicBezTo>
                      <a:pt x="2522" y="202"/>
                      <a:pt x="812" y="73"/>
                      <a:pt x="61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501;p59"/>
              <p:cNvSpPr/>
              <p:nvPr/>
            </p:nvSpPr>
            <p:spPr>
              <a:xfrm>
                <a:off x="1662075" y="3323425"/>
                <a:ext cx="2001758" cy="167606"/>
              </a:xfrm>
              <a:custGeom>
                <a:avLst/>
                <a:gdLst/>
                <a:ahLst/>
                <a:cxnLst/>
                <a:rect l="l" t="t" r="r" b="b"/>
                <a:pathLst>
                  <a:path w="14941" h="1251" extrusionOk="0">
                    <a:moveTo>
                      <a:pt x="1" y="0"/>
                    </a:moveTo>
                    <a:lnTo>
                      <a:pt x="41" y="193"/>
                    </a:lnTo>
                    <a:lnTo>
                      <a:pt x="102" y="484"/>
                    </a:lnTo>
                    <a:cubicBezTo>
                      <a:pt x="208" y="507"/>
                      <a:pt x="309" y="529"/>
                      <a:pt x="411" y="550"/>
                    </a:cubicBezTo>
                    <a:lnTo>
                      <a:pt x="411" y="547"/>
                    </a:lnTo>
                    <a:cubicBezTo>
                      <a:pt x="2813" y="863"/>
                      <a:pt x="3887" y="1003"/>
                      <a:pt x="7616" y="1031"/>
                    </a:cubicBezTo>
                    <a:cubicBezTo>
                      <a:pt x="7715" y="1031"/>
                      <a:pt x="7813" y="1032"/>
                      <a:pt x="7912" y="1032"/>
                    </a:cubicBezTo>
                    <a:cubicBezTo>
                      <a:pt x="11514" y="1032"/>
                      <a:pt x="14530" y="547"/>
                      <a:pt x="14530" y="547"/>
                    </a:cubicBezTo>
                    <a:lnTo>
                      <a:pt x="14530" y="547"/>
                    </a:lnTo>
                    <a:lnTo>
                      <a:pt x="14239" y="1251"/>
                    </a:lnTo>
                    <a:lnTo>
                      <a:pt x="14520" y="575"/>
                    </a:lnTo>
                    <a:cubicBezTo>
                      <a:pt x="14616" y="552"/>
                      <a:pt x="14712" y="529"/>
                      <a:pt x="14819" y="509"/>
                    </a:cubicBezTo>
                    <a:lnTo>
                      <a:pt x="14940" y="25"/>
                    </a:lnTo>
                    <a:lnTo>
                      <a:pt x="14940" y="25"/>
                    </a:lnTo>
                    <a:cubicBezTo>
                      <a:pt x="14687" y="81"/>
                      <a:pt x="14396" y="137"/>
                      <a:pt x="14064" y="193"/>
                    </a:cubicBezTo>
                    <a:cubicBezTo>
                      <a:pt x="11905" y="545"/>
                      <a:pt x="9717" y="724"/>
                      <a:pt x="7530" y="729"/>
                    </a:cubicBezTo>
                    <a:lnTo>
                      <a:pt x="7477" y="729"/>
                    </a:lnTo>
                    <a:cubicBezTo>
                      <a:pt x="6702" y="729"/>
                      <a:pt x="5940" y="704"/>
                      <a:pt x="5211" y="661"/>
                    </a:cubicBezTo>
                    <a:lnTo>
                      <a:pt x="5198" y="661"/>
                    </a:lnTo>
                    <a:cubicBezTo>
                      <a:pt x="3788" y="577"/>
                      <a:pt x="2385" y="420"/>
                      <a:pt x="993" y="195"/>
                    </a:cubicBezTo>
                    <a:cubicBezTo>
                      <a:pt x="892" y="177"/>
                      <a:pt x="796" y="160"/>
                      <a:pt x="702" y="144"/>
                    </a:cubicBezTo>
                    <a:cubicBezTo>
                      <a:pt x="439" y="96"/>
                      <a:pt x="206" y="4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02;p59"/>
            <p:cNvSpPr/>
            <p:nvPr/>
          </p:nvSpPr>
          <p:spPr>
            <a:xfrm>
              <a:off x="2625369" y="3625545"/>
              <a:ext cx="73420" cy="163721"/>
            </a:xfrm>
            <a:custGeom>
              <a:avLst/>
              <a:gdLst/>
              <a:ahLst/>
              <a:cxnLst/>
              <a:rect l="l" t="t" r="r" b="b"/>
              <a:pathLst>
                <a:path w="548" h="1222" extrusionOk="0">
                  <a:moveTo>
                    <a:pt x="444" y="67"/>
                  </a:moveTo>
                  <a:lnTo>
                    <a:pt x="444" y="396"/>
                  </a:lnTo>
                  <a:lnTo>
                    <a:pt x="115" y="396"/>
                  </a:lnTo>
                  <a:lnTo>
                    <a:pt x="115" y="67"/>
                  </a:lnTo>
                  <a:close/>
                  <a:moveTo>
                    <a:pt x="444" y="477"/>
                  </a:moveTo>
                  <a:lnTo>
                    <a:pt x="444" y="809"/>
                  </a:lnTo>
                  <a:lnTo>
                    <a:pt x="115" y="809"/>
                  </a:lnTo>
                  <a:lnTo>
                    <a:pt x="115" y="477"/>
                  </a:lnTo>
                  <a:close/>
                  <a:moveTo>
                    <a:pt x="1" y="1"/>
                  </a:moveTo>
                  <a:lnTo>
                    <a:pt x="1" y="1221"/>
                  </a:lnTo>
                  <a:cubicBezTo>
                    <a:pt x="36" y="1219"/>
                    <a:pt x="74" y="1216"/>
                    <a:pt x="115" y="1216"/>
                  </a:cubicBezTo>
                  <a:lnTo>
                    <a:pt x="115" y="887"/>
                  </a:lnTo>
                  <a:lnTo>
                    <a:pt x="444" y="887"/>
                  </a:lnTo>
                  <a:lnTo>
                    <a:pt x="444" y="1216"/>
                  </a:lnTo>
                  <a:cubicBezTo>
                    <a:pt x="479" y="1216"/>
                    <a:pt x="515" y="1219"/>
                    <a:pt x="548" y="1219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03;p59"/>
            <p:cNvSpPr/>
            <p:nvPr/>
          </p:nvSpPr>
          <p:spPr>
            <a:xfrm>
              <a:off x="2656318" y="3759924"/>
              <a:ext cx="25456" cy="13398"/>
            </a:xfrm>
            <a:custGeom>
              <a:avLst/>
              <a:gdLst/>
              <a:ahLst/>
              <a:cxnLst/>
              <a:rect l="l" t="t" r="r" b="b"/>
              <a:pathLst>
                <a:path w="190" h="100" extrusionOk="0">
                  <a:moveTo>
                    <a:pt x="0" y="0"/>
                  </a:moveTo>
                  <a:lnTo>
                    <a:pt x="0" y="99"/>
                  </a:lnTo>
                  <a:lnTo>
                    <a:pt x="99" y="99"/>
                  </a:lnTo>
                  <a:cubicBezTo>
                    <a:pt x="99" y="99"/>
                    <a:pt x="19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8" name="Google Shape;1504;p59"/>
            <p:cNvGrpSpPr/>
            <p:nvPr/>
          </p:nvGrpSpPr>
          <p:grpSpPr>
            <a:xfrm>
              <a:off x="-1456136" y="3323427"/>
              <a:ext cx="3256089" cy="1428225"/>
              <a:chOff x="3975350" y="2000500"/>
              <a:chExt cx="788075" cy="345675"/>
            </a:xfrm>
          </p:grpSpPr>
          <p:sp>
            <p:nvSpPr>
              <p:cNvPr id="192" name="Google Shape;1505;p59"/>
              <p:cNvSpPr/>
              <p:nvPr/>
            </p:nvSpPr>
            <p:spPr>
              <a:xfrm>
                <a:off x="4536000" y="2290250"/>
                <a:ext cx="13235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1037" extrusionOk="0">
                    <a:moveTo>
                      <a:pt x="4651" y="659"/>
                    </a:moveTo>
                    <a:lnTo>
                      <a:pt x="4651" y="862"/>
                    </a:lnTo>
                    <a:lnTo>
                      <a:pt x="4233" y="862"/>
                    </a:lnTo>
                    <a:lnTo>
                      <a:pt x="4233" y="659"/>
                    </a:lnTo>
                    <a:close/>
                    <a:moveTo>
                      <a:pt x="0" y="1"/>
                    </a:moveTo>
                    <a:lnTo>
                      <a:pt x="185" y="1036"/>
                    </a:lnTo>
                    <a:lnTo>
                      <a:pt x="5294" y="1036"/>
                    </a:lnTo>
                    <a:lnTo>
                      <a:pt x="5018" y="18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D9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506;p59"/>
              <p:cNvSpPr/>
              <p:nvPr/>
            </p:nvSpPr>
            <p:spPr>
              <a:xfrm>
                <a:off x="4440300" y="2197925"/>
                <a:ext cx="58750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1201" extrusionOk="0">
                    <a:moveTo>
                      <a:pt x="0" y="0"/>
                    </a:moveTo>
                    <a:lnTo>
                      <a:pt x="96" y="1198"/>
                    </a:lnTo>
                    <a:lnTo>
                      <a:pt x="2349" y="1200"/>
                    </a:lnTo>
                    <a:lnTo>
                      <a:pt x="2139" y="1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507;p59"/>
              <p:cNvSpPr/>
              <p:nvPr/>
            </p:nvSpPr>
            <p:spPr>
              <a:xfrm>
                <a:off x="4286100" y="2014050"/>
                <a:ext cx="16617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6647" h="978" extrusionOk="0">
                    <a:moveTo>
                      <a:pt x="4560" y="56"/>
                    </a:moveTo>
                    <a:lnTo>
                      <a:pt x="4560" y="256"/>
                    </a:lnTo>
                    <a:lnTo>
                      <a:pt x="4411" y="256"/>
                    </a:lnTo>
                    <a:lnTo>
                      <a:pt x="4411" y="56"/>
                    </a:lnTo>
                    <a:close/>
                    <a:moveTo>
                      <a:pt x="738" y="173"/>
                    </a:moveTo>
                    <a:lnTo>
                      <a:pt x="738" y="373"/>
                    </a:lnTo>
                    <a:lnTo>
                      <a:pt x="586" y="373"/>
                    </a:lnTo>
                    <a:lnTo>
                      <a:pt x="586" y="173"/>
                    </a:lnTo>
                    <a:close/>
                    <a:moveTo>
                      <a:pt x="2507" y="256"/>
                    </a:moveTo>
                    <a:lnTo>
                      <a:pt x="2507" y="456"/>
                    </a:lnTo>
                    <a:lnTo>
                      <a:pt x="2239" y="456"/>
                    </a:lnTo>
                    <a:lnTo>
                      <a:pt x="2239" y="256"/>
                    </a:lnTo>
                    <a:close/>
                    <a:moveTo>
                      <a:pt x="115" y="0"/>
                    </a:moveTo>
                    <a:lnTo>
                      <a:pt x="115" y="590"/>
                    </a:lnTo>
                    <a:lnTo>
                      <a:pt x="1" y="590"/>
                    </a:lnTo>
                    <a:lnTo>
                      <a:pt x="1" y="978"/>
                    </a:lnTo>
                    <a:lnTo>
                      <a:pt x="6647" y="978"/>
                    </a:lnTo>
                    <a:lnTo>
                      <a:pt x="6644" y="590"/>
                    </a:lnTo>
                    <a:lnTo>
                      <a:pt x="6528" y="590"/>
                    </a:lnTo>
                    <a:lnTo>
                      <a:pt x="6528" y="0"/>
                    </a:lnTo>
                    <a:lnTo>
                      <a:pt x="5026" y="0"/>
                    </a:lnTo>
                    <a:lnTo>
                      <a:pt x="5026" y="593"/>
                    </a:lnTo>
                    <a:lnTo>
                      <a:pt x="4925" y="593"/>
                    </a:lnTo>
                    <a:lnTo>
                      <a:pt x="4925" y="0"/>
                    </a:lnTo>
                    <a:lnTo>
                      <a:pt x="1619" y="0"/>
                    </a:lnTo>
                    <a:lnTo>
                      <a:pt x="1619" y="593"/>
                    </a:lnTo>
                    <a:lnTo>
                      <a:pt x="1517" y="593"/>
                    </a:lnTo>
                    <a:lnTo>
                      <a:pt x="1517" y="0"/>
                    </a:lnTo>
                    <a:close/>
                  </a:path>
                </a:pathLst>
              </a:custGeom>
              <a:solidFill>
                <a:srgbClr val="FFD9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508;p59"/>
              <p:cNvSpPr/>
              <p:nvPr/>
            </p:nvSpPr>
            <p:spPr>
              <a:xfrm>
                <a:off x="4098200" y="2198225"/>
                <a:ext cx="197625" cy="88450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3538" extrusionOk="0">
                    <a:moveTo>
                      <a:pt x="3327" y="872"/>
                    </a:moveTo>
                    <a:lnTo>
                      <a:pt x="3327" y="1072"/>
                    </a:lnTo>
                    <a:lnTo>
                      <a:pt x="3043" y="1072"/>
                    </a:lnTo>
                    <a:lnTo>
                      <a:pt x="3043" y="872"/>
                    </a:lnTo>
                    <a:close/>
                    <a:moveTo>
                      <a:pt x="6550" y="1889"/>
                    </a:moveTo>
                    <a:lnTo>
                      <a:pt x="6550" y="2089"/>
                    </a:lnTo>
                    <a:lnTo>
                      <a:pt x="6200" y="2089"/>
                    </a:lnTo>
                    <a:lnTo>
                      <a:pt x="6200" y="1889"/>
                    </a:lnTo>
                    <a:close/>
                    <a:moveTo>
                      <a:pt x="2393" y="3041"/>
                    </a:moveTo>
                    <a:lnTo>
                      <a:pt x="2393" y="3241"/>
                    </a:lnTo>
                    <a:lnTo>
                      <a:pt x="2058" y="3241"/>
                    </a:lnTo>
                    <a:lnTo>
                      <a:pt x="2058" y="3041"/>
                    </a:lnTo>
                    <a:close/>
                    <a:moveTo>
                      <a:pt x="7904" y="1"/>
                    </a:moveTo>
                    <a:lnTo>
                      <a:pt x="2912" y="302"/>
                    </a:lnTo>
                    <a:lnTo>
                      <a:pt x="2567" y="1188"/>
                    </a:lnTo>
                    <a:lnTo>
                      <a:pt x="7805" y="1183"/>
                    </a:lnTo>
                    <a:lnTo>
                      <a:pt x="5360" y="1312"/>
                    </a:lnTo>
                    <a:lnTo>
                      <a:pt x="5064" y="2370"/>
                    </a:lnTo>
                    <a:lnTo>
                      <a:pt x="7719" y="2373"/>
                    </a:lnTo>
                    <a:lnTo>
                      <a:pt x="372" y="2697"/>
                    </a:lnTo>
                    <a:lnTo>
                      <a:pt x="0" y="3537"/>
                    </a:lnTo>
                    <a:lnTo>
                      <a:pt x="7633" y="3537"/>
                    </a:lnTo>
                    <a:lnTo>
                      <a:pt x="7904" y="1"/>
                    </a:lnTo>
                    <a:close/>
                  </a:path>
                </a:pathLst>
              </a:custGeom>
              <a:solidFill>
                <a:srgbClr val="FFD9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509;p59"/>
              <p:cNvSpPr/>
              <p:nvPr/>
            </p:nvSpPr>
            <p:spPr>
              <a:xfrm>
                <a:off x="4168375" y="2286650"/>
                <a:ext cx="120675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1183" extrusionOk="0">
                    <a:moveTo>
                      <a:pt x="3844" y="606"/>
                    </a:moveTo>
                    <a:lnTo>
                      <a:pt x="3844" y="806"/>
                    </a:lnTo>
                    <a:lnTo>
                      <a:pt x="3310" y="806"/>
                    </a:lnTo>
                    <a:lnTo>
                      <a:pt x="3310" y="606"/>
                    </a:lnTo>
                    <a:close/>
                    <a:moveTo>
                      <a:pt x="4826" y="0"/>
                    </a:moveTo>
                    <a:lnTo>
                      <a:pt x="327" y="175"/>
                    </a:lnTo>
                    <a:lnTo>
                      <a:pt x="1" y="1180"/>
                    </a:lnTo>
                    <a:lnTo>
                      <a:pt x="4735" y="1183"/>
                    </a:lnTo>
                    <a:lnTo>
                      <a:pt x="4826" y="0"/>
                    </a:lnTo>
                    <a:close/>
                  </a:path>
                </a:pathLst>
              </a:custGeom>
              <a:solidFill>
                <a:srgbClr val="FFD9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510;p59"/>
              <p:cNvSpPr/>
              <p:nvPr/>
            </p:nvSpPr>
            <p:spPr>
              <a:xfrm>
                <a:off x="3975350" y="2041950"/>
                <a:ext cx="788075" cy="304225"/>
              </a:xfrm>
              <a:custGeom>
                <a:avLst/>
                <a:gdLst/>
                <a:ahLst/>
                <a:cxnLst/>
                <a:rect l="l" t="t" r="r" b="b"/>
                <a:pathLst>
                  <a:path w="31523" h="12169" extrusionOk="0">
                    <a:moveTo>
                      <a:pt x="13752" y="87"/>
                    </a:moveTo>
                    <a:lnTo>
                      <a:pt x="13752" y="289"/>
                    </a:lnTo>
                    <a:lnTo>
                      <a:pt x="13585" y="289"/>
                    </a:lnTo>
                    <a:lnTo>
                      <a:pt x="13585" y="87"/>
                    </a:lnTo>
                    <a:close/>
                    <a:moveTo>
                      <a:pt x="18327" y="358"/>
                    </a:moveTo>
                    <a:lnTo>
                      <a:pt x="18327" y="558"/>
                    </a:lnTo>
                    <a:lnTo>
                      <a:pt x="18077" y="558"/>
                    </a:lnTo>
                    <a:lnTo>
                      <a:pt x="18077" y="358"/>
                    </a:lnTo>
                    <a:close/>
                    <a:moveTo>
                      <a:pt x="13203" y="808"/>
                    </a:moveTo>
                    <a:lnTo>
                      <a:pt x="13203" y="1008"/>
                    </a:lnTo>
                    <a:lnTo>
                      <a:pt x="12902" y="1008"/>
                    </a:lnTo>
                    <a:lnTo>
                      <a:pt x="12902" y="808"/>
                    </a:lnTo>
                    <a:close/>
                    <a:moveTo>
                      <a:pt x="17826" y="1122"/>
                    </a:moveTo>
                    <a:lnTo>
                      <a:pt x="17826" y="1325"/>
                    </a:lnTo>
                    <a:lnTo>
                      <a:pt x="17659" y="1325"/>
                    </a:lnTo>
                    <a:lnTo>
                      <a:pt x="17659" y="1122"/>
                    </a:lnTo>
                    <a:close/>
                    <a:moveTo>
                      <a:pt x="14866" y="272"/>
                    </a:moveTo>
                    <a:lnTo>
                      <a:pt x="14866" y="1507"/>
                    </a:lnTo>
                    <a:lnTo>
                      <a:pt x="13952" y="1507"/>
                    </a:lnTo>
                    <a:lnTo>
                      <a:pt x="13952" y="272"/>
                    </a:lnTo>
                    <a:close/>
                    <a:moveTo>
                      <a:pt x="16335" y="272"/>
                    </a:moveTo>
                    <a:lnTo>
                      <a:pt x="16335" y="1507"/>
                    </a:lnTo>
                    <a:lnTo>
                      <a:pt x="15071" y="1507"/>
                    </a:lnTo>
                    <a:lnTo>
                      <a:pt x="15071" y="272"/>
                    </a:lnTo>
                    <a:close/>
                    <a:moveTo>
                      <a:pt x="17449" y="272"/>
                    </a:moveTo>
                    <a:lnTo>
                      <a:pt x="17449" y="1507"/>
                    </a:lnTo>
                    <a:lnTo>
                      <a:pt x="16532" y="1507"/>
                    </a:lnTo>
                    <a:lnTo>
                      <a:pt x="16532" y="272"/>
                    </a:lnTo>
                    <a:close/>
                    <a:moveTo>
                      <a:pt x="17821" y="1750"/>
                    </a:moveTo>
                    <a:lnTo>
                      <a:pt x="17821" y="1849"/>
                    </a:lnTo>
                    <a:lnTo>
                      <a:pt x="13727" y="1849"/>
                    </a:lnTo>
                    <a:lnTo>
                      <a:pt x="13727" y="1750"/>
                    </a:lnTo>
                    <a:close/>
                    <a:moveTo>
                      <a:pt x="18978" y="2011"/>
                    </a:moveTo>
                    <a:lnTo>
                      <a:pt x="18978" y="2211"/>
                    </a:lnTo>
                    <a:lnTo>
                      <a:pt x="18727" y="2211"/>
                    </a:lnTo>
                    <a:lnTo>
                      <a:pt x="18727" y="2011"/>
                    </a:lnTo>
                    <a:close/>
                    <a:moveTo>
                      <a:pt x="17821" y="2135"/>
                    </a:moveTo>
                    <a:lnTo>
                      <a:pt x="17821" y="2234"/>
                    </a:lnTo>
                    <a:lnTo>
                      <a:pt x="13727" y="2234"/>
                    </a:lnTo>
                    <a:lnTo>
                      <a:pt x="13727" y="2135"/>
                    </a:lnTo>
                    <a:close/>
                    <a:moveTo>
                      <a:pt x="11798" y="2345"/>
                    </a:moveTo>
                    <a:lnTo>
                      <a:pt x="11798" y="2545"/>
                    </a:lnTo>
                    <a:lnTo>
                      <a:pt x="11649" y="2545"/>
                    </a:lnTo>
                    <a:lnTo>
                      <a:pt x="11649" y="2345"/>
                    </a:lnTo>
                    <a:close/>
                    <a:moveTo>
                      <a:pt x="17821" y="2520"/>
                    </a:moveTo>
                    <a:lnTo>
                      <a:pt x="17821" y="2621"/>
                    </a:lnTo>
                    <a:lnTo>
                      <a:pt x="13727" y="2621"/>
                    </a:lnTo>
                    <a:lnTo>
                      <a:pt x="13727" y="2520"/>
                    </a:lnTo>
                    <a:close/>
                    <a:moveTo>
                      <a:pt x="17821" y="2905"/>
                    </a:moveTo>
                    <a:lnTo>
                      <a:pt x="17821" y="3009"/>
                    </a:lnTo>
                    <a:lnTo>
                      <a:pt x="13727" y="3006"/>
                    </a:lnTo>
                    <a:lnTo>
                      <a:pt x="13727" y="2905"/>
                    </a:lnTo>
                    <a:close/>
                    <a:moveTo>
                      <a:pt x="17821" y="3292"/>
                    </a:moveTo>
                    <a:lnTo>
                      <a:pt x="17821" y="3393"/>
                    </a:lnTo>
                    <a:lnTo>
                      <a:pt x="13727" y="3391"/>
                    </a:lnTo>
                    <a:lnTo>
                      <a:pt x="13727" y="3292"/>
                    </a:lnTo>
                    <a:close/>
                    <a:moveTo>
                      <a:pt x="19811" y="3247"/>
                    </a:moveTo>
                    <a:lnTo>
                      <a:pt x="19811" y="3447"/>
                    </a:lnTo>
                    <a:lnTo>
                      <a:pt x="19494" y="3447"/>
                    </a:lnTo>
                    <a:lnTo>
                      <a:pt x="19494" y="3247"/>
                    </a:lnTo>
                    <a:close/>
                    <a:moveTo>
                      <a:pt x="12616" y="3279"/>
                    </a:moveTo>
                    <a:lnTo>
                      <a:pt x="12616" y="3479"/>
                    </a:lnTo>
                    <a:lnTo>
                      <a:pt x="12266" y="3479"/>
                    </a:lnTo>
                    <a:lnTo>
                      <a:pt x="12266" y="3279"/>
                    </a:lnTo>
                    <a:close/>
                    <a:moveTo>
                      <a:pt x="17821" y="3674"/>
                    </a:moveTo>
                    <a:lnTo>
                      <a:pt x="17821" y="3776"/>
                    </a:lnTo>
                    <a:lnTo>
                      <a:pt x="13676" y="3776"/>
                    </a:lnTo>
                    <a:lnTo>
                      <a:pt x="13676" y="3674"/>
                    </a:lnTo>
                    <a:close/>
                    <a:moveTo>
                      <a:pt x="17821" y="4062"/>
                    </a:moveTo>
                    <a:lnTo>
                      <a:pt x="17821" y="4160"/>
                    </a:lnTo>
                    <a:lnTo>
                      <a:pt x="13676" y="4160"/>
                    </a:lnTo>
                    <a:lnTo>
                      <a:pt x="13676" y="4062"/>
                    </a:lnTo>
                    <a:close/>
                    <a:moveTo>
                      <a:pt x="17821" y="4444"/>
                    </a:moveTo>
                    <a:lnTo>
                      <a:pt x="17821" y="4545"/>
                    </a:lnTo>
                    <a:lnTo>
                      <a:pt x="13676" y="4545"/>
                    </a:lnTo>
                    <a:lnTo>
                      <a:pt x="13676" y="4444"/>
                    </a:lnTo>
                    <a:close/>
                    <a:moveTo>
                      <a:pt x="19312" y="4548"/>
                    </a:moveTo>
                    <a:lnTo>
                      <a:pt x="19312" y="4750"/>
                    </a:lnTo>
                    <a:lnTo>
                      <a:pt x="18778" y="4750"/>
                    </a:lnTo>
                    <a:lnTo>
                      <a:pt x="18778" y="4548"/>
                    </a:lnTo>
                    <a:close/>
                    <a:moveTo>
                      <a:pt x="9729" y="4598"/>
                    </a:moveTo>
                    <a:lnTo>
                      <a:pt x="9729" y="4798"/>
                    </a:lnTo>
                    <a:lnTo>
                      <a:pt x="9527" y="4798"/>
                    </a:lnTo>
                    <a:lnTo>
                      <a:pt x="9527" y="4598"/>
                    </a:lnTo>
                    <a:close/>
                    <a:moveTo>
                      <a:pt x="17821" y="4831"/>
                    </a:moveTo>
                    <a:lnTo>
                      <a:pt x="17821" y="4930"/>
                    </a:lnTo>
                    <a:lnTo>
                      <a:pt x="13676" y="4930"/>
                    </a:lnTo>
                    <a:lnTo>
                      <a:pt x="13676" y="4831"/>
                    </a:lnTo>
                    <a:close/>
                    <a:moveTo>
                      <a:pt x="17930" y="5214"/>
                    </a:moveTo>
                    <a:lnTo>
                      <a:pt x="17930" y="5317"/>
                    </a:lnTo>
                    <a:lnTo>
                      <a:pt x="13456" y="5317"/>
                    </a:lnTo>
                    <a:lnTo>
                      <a:pt x="13456" y="5214"/>
                    </a:lnTo>
                    <a:close/>
                    <a:moveTo>
                      <a:pt x="17930" y="5601"/>
                    </a:moveTo>
                    <a:lnTo>
                      <a:pt x="17930" y="5700"/>
                    </a:lnTo>
                    <a:lnTo>
                      <a:pt x="13456" y="5700"/>
                    </a:lnTo>
                    <a:lnTo>
                      <a:pt x="13456" y="5601"/>
                    </a:lnTo>
                    <a:close/>
                    <a:moveTo>
                      <a:pt x="11881" y="5517"/>
                    </a:moveTo>
                    <a:lnTo>
                      <a:pt x="11881" y="5717"/>
                    </a:lnTo>
                    <a:lnTo>
                      <a:pt x="11631" y="5717"/>
                    </a:lnTo>
                    <a:lnTo>
                      <a:pt x="11631" y="5517"/>
                    </a:lnTo>
                    <a:close/>
                    <a:moveTo>
                      <a:pt x="20730" y="5667"/>
                    </a:moveTo>
                    <a:lnTo>
                      <a:pt x="20730" y="5867"/>
                    </a:lnTo>
                    <a:lnTo>
                      <a:pt x="20580" y="5867"/>
                    </a:lnTo>
                    <a:lnTo>
                      <a:pt x="20580" y="5667"/>
                    </a:lnTo>
                    <a:close/>
                    <a:moveTo>
                      <a:pt x="17930" y="5986"/>
                    </a:moveTo>
                    <a:lnTo>
                      <a:pt x="17930" y="6085"/>
                    </a:lnTo>
                    <a:lnTo>
                      <a:pt x="13456" y="6085"/>
                    </a:lnTo>
                    <a:lnTo>
                      <a:pt x="13456" y="5986"/>
                    </a:lnTo>
                    <a:close/>
                    <a:moveTo>
                      <a:pt x="17988" y="6409"/>
                    </a:moveTo>
                    <a:lnTo>
                      <a:pt x="17988" y="6510"/>
                    </a:lnTo>
                    <a:lnTo>
                      <a:pt x="13408" y="6510"/>
                    </a:lnTo>
                    <a:lnTo>
                      <a:pt x="13408" y="6409"/>
                    </a:lnTo>
                    <a:close/>
                    <a:moveTo>
                      <a:pt x="17988" y="6793"/>
                    </a:moveTo>
                    <a:lnTo>
                      <a:pt x="17988" y="6895"/>
                    </a:lnTo>
                    <a:lnTo>
                      <a:pt x="13408" y="6895"/>
                    </a:lnTo>
                    <a:lnTo>
                      <a:pt x="13408" y="6793"/>
                    </a:lnTo>
                    <a:close/>
                    <a:moveTo>
                      <a:pt x="17988" y="7178"/>
                    </a:moveTo>
                    <a:lnTo>
                      <a:pt x="17988" y="7280"/>
                    </a:lnTo>
                    <a:lnTo>
                      <a:pt x="13408" y="7280"/>
                    </a:lnTo>
                    <a:lnTo>
                      <a:pt x="13408" y="7178"/>
                    </a:lnTo>
                    <a:close/>
                    <a:moveTo>
                      <a:pt x="22201" y="7221"/>
                    </a:moveTo>
                    <a:lnTo>
                      <a:pt x="22201" y="7421"/>
                    </a:lnTo>
                    <a:lnTo>
                      <a:pt x="22016" y="7421"/>
                    </a:lnTo>
                    <a:lnTo>
                      <a:pt x="22016" y="7221"/>
                    </a:lnTo>
                    <a:close/>
                    <a:moveTo>
                      <a:pt x="17988" y="7566"/>
                    </a:moveTo>
                    <a:lnTo>
                      <a:pt x="17988" y="7664"/>
                    </a:lnTo>
                    <a:lnTo>
                      <a:pt x="13408" y="7664"/>
                    </a:lnTo>
                    <a:lnTo>
                      <a:pt x="13408" y="7566"/>
                    </a:lnTo>
                    <a:close/>
                    <a:moveTo>
                      <a:pt x="18112" y="7950"/>
                    </a:moveTo>
                    <a:lnTo>
                      <a:pt x="18112" y="8049"/>
                    </a:lnTo>
                    <a:lnTo>
                      <a:pt x="13165" y="8049"/>
                    </a:lnTo>
                    <a:lnTo>
                      <a:pt x="13165" y="7950"/>
                    </a:lnTo>
                    <a:close/>
                    <a:moveTo>
                      <a:pt x="5838" y="8004"/>
                    </a:moveTo>
                    <a:lnTo>
                      <a:pt x="5838" y="8204"/>
                    </a:lnTo>
                    <a:lnTo>
                      <a:pt x="5522" y="8204"/>
                    </a:lnTo>
                    <a:lnTo>
                      <a:pt x="5522" y="8004"/>
                    </a:lnTo>
                    <a:close/>
                    <a:moveTo>
                      <a:pt x="20631" y="8072"/>
                    </a:moveTo>
                    <a:lnTo>
                      <a:pt x="20631" y="8272"/>
                    </a:lnTo>
                    <a:lnTo>
                      <a:pt x="20446" y="8272"/>
                    </a:lnTo>
                    <a:lnTo>
                      <a:pt x="20446" y="8072"/>
                    </a:lnTo>
                    <a:close/>
                    <a:moveTo>
                      <a:pt x="18112" y="8335"/>
                    </a:moveTo>
                    <a:lnTo>
                      <a:pt x="18112" y="8434"/>
                    </a:lnTo>
                    <a:lnTo>
                      <a:pt x="13165" y="8434"/>
                    </a:lnTo>
                    <a:lnTo>
                      <a:pt x="13165" y="8335"/>
                    </a:lnTo>
                    <a:close/>
                    <a:moveTo>
                      <a:pt x="25370" y="8305"/>
                    </a:moveTo>
                    <a:lnTo>
                      <a:pt x="25370" y="8505"/>
                    </a:lnTo>
                    <a:lnTo>
                      <a:pt x="24988" y="8505"/>
                    </a:lnTo>
                    <a:lnTo>
                      <a:pt x="24988" y="8305"/>
                    </a:lnTo>
                    <a:close/>
                    <a:moveTo>
                      <a:pt x="18112" y="8720"/>
                    </a:moveTo>
                    <a:lnTo>
                      <a:pt x="18112" y="8821"/>
                    </a:lnTo>
                    <a:lnTo>
                      <a:pt x="13165" y="8821"/>
                    </a:lnTo>
                    <a:lnTo>
                      <a:pt x="13165" y="8720"/>
                    </a:lnTo>
                    <a:close/>
                    <a:moveTo>
                      <a:pt x="18266" y="9105"/>
                    </a:moveTo>
                    <a:lnTo>
                      <a:pt x="18266" y="9206"/>
                    </a:lnTo>
                    <a:lnTo>
                      <a:pt x="13233" y="9206"/>
                    </a:lnTo>
                    <a:lnTo>
                      <a:pt x="13233" y="9105"/>
                    </a:lnTo>
                    <a:close/>
                    <a:moveTo>
                      <a:pt x="20413" y="9275"/>
                    </a:moveTo>
                    <a:lnTo>
                      <a:pt x="20413" y="9475"/>
                    </a:lnTo>
                    <a:lnTo>
                      <a:pt x="19679" y="9475"/>
                    </a:lnTo>
                    <a:lnTo>
                      <a:pt x="19679" y="9275"/>
                    </a:lnTo>
                    <a:close/>
                    <a:moveTo>
                      <a:pt x="18266" y="9490"/>
                    </a:moveTo>
                    <a:lnTo>
                      <a:pt x="18266" y="9591"/>
                    </a:lnTo>
                    <a:lnTo>
                      <a:pt x="13233" y="9591"/>
                    </a:lnTo>
                    <a:lnTo>
                      <a:pt x="13233" y="9490"/>
                    </a:lnTo>
                    <a:close/>
                    <a:moveTo>
                      <a:pt x="4385" y="9457"/>
                    </a:moveTo>
                    <a:lnTo>
                      <a:pt x="4385" y="9657"/>
                    </a:lnTo>
                    <a:lnTo>
                      <a:pt x="4152" y="9657"/>
                    </a:lnTo>
                    <a:lnTo>
                      <a:pt x="4152" y="9457"/>
                    </a:lnTo>
                    <a:close/>
                    <a:moveTo>
                      <a:pt x="25155" y="9490"/>
                    </a:moveTo>
                    <a:lnTo>
                      <a:pt x="25155" y="9690"/>
                    </a:lnTo>
                    <a:lnTo>
                      <a:pt x="24856" y="9690"/>
                    </a:lnTo>
                    <a:lnTo>
                      <a:pt x="24856" y="9490"/>
                    </a:lnTo>
                    <a:close/>
                    <a:moveTo>
                      <a:pt x="18266" y="9877"/>
                    </a:moveTo>
                    <a:lnTo>
                      <a:pt x="18266" y="9976"/>
                    </a:lnTo>
                    <a:lnTo>
                      <a:pt x="13233" y="9976"/>
                    </a:lnTo>
                    <a:lnTo>
                      <a:pt x="13233" y="9877"/>
                    </a:lnTo>
                    <a:close/>
                    <a:moveTo>
                      <a:pt x="18266" y="10262"/>
                    </a:moveTo>
                    <a:lnTo>
                      <a:pt x="18266" y="10361"/>
                    </a:lnTo>
                    <a:lnTo>
                      <a:pt x="13233" y="10361"/>
                    </a:lnTo>
                    <a:lnTo>
                      <a:pt x="13233" y="10262"/>
                    </a:lnTo>
                    <a:close/>
                    <a:moveTo>
                      <a:pt x="3385" y="10358"/>
                    </a:moveTo>
                    <a:lnTo>
                      <a:pt x="3385" y="10558"/>
                    </a:lnTo>
                    <a:lnTo>
                      <a:pt x="3150" y="10558"/>
                    </a:lnTo>
                    <a:lnTo>
                      <a:pt x="3150" y="10358"/>
                    </a:lnTo>
                    <a:close/>
                    <a:moveTo>
                      <a:pt x="18401" y="10649"/>
                    </a:moveTo>
                    <a:lnTo>
                      <a:pt x="18401" y="10748"/>
                    </a:lnTo>
                    <a:lnTo>
                      <a:pt x="12965" y="10748"/>
                    </a:lnTo>
                    <a:lnTo>
                      <a:pt x="12965" y="10649"/>
                    </a:lnTo>
                    <a:close/>
                    <a:moveTo>
                      <a:pt x="6190" y="10591"/>
                    </a:moveTo>
                    <a:lnTo>
                      <a:pt x="6190" y="10794"/>
                    </a:lnTo>
                    <a:lnTo>
                      <a:pt x="5755" y="10794"/>
                    </a:lnTo>
                    <a:lnTo>
                      <a:pt x="5755" y="10591"/>
                    </a:lnTo>
                    <a:close/>
                    <a:moveTo>
                      <a:pt x="18401" y="11034"/>
                    </a:moveTo>
                    <a:lnTo>
                      <a:pt x="18401" y="11133"/>
                    </a:lnTo>
                    <a:lnTo>
                      <a:pt x="12965" y="11133"/>
                    </a:lnTo>
                    <a:lnTo>
                      <a:pt x="12965" y="11034"/>
                    </a:lnTo>
                    <a:close/>
                    <a:moveTo>
                      <a:pt x="18401" y="11419"/>
                    </a:moveTo>
                    <a:lnTo>
                      <a:pt x="18401" y="11520"/>
                    </a:lnTo>
                    <a:lnTo>
                      <a:pt x="12965" y="11520"/>
                    </a:lnTo>
                    <a:lnTo>
                      <a:pt x="12965" y="11419"/>
                    </a:lnTo>
                    <a:close/>
                    <a:moveTo>
                      <a:pt x="8859" y="11525"/>
                    </a:moveTo>
                    <a:lnTo>
                      <a:pt x="8859" y="11725"/>
                    </a:lnTo>
                    <a:lnTo>
                      <a:pt x="8491" y="11725"/>
                    </a:lnTo>
                    <a:lnTo>
                      <a:pt x="8491" y="11525"/>
                    </a:lnTo>
                    <a:close/>
                    <a:moveTo>
                      <a:pt x="22649" y="11545"/>
                    </a:moveTo>
                    <a:lnTo>
                      <a:pt x="22649" y="11745"/>
                    </a:lnTo>
                    <a:lnTo>
                      <a:pt x="22299" y="11745"/>
                    </a:lnTo>
                    <a:lnTo>
                      <a:pt x="22299" y="11545"/>
                    </a:lnTo>
                    <a:close/>
                    <a:moveTo>
                      <a:pt x="18401" y="11806"/>
                    </a:moveTo>
                    <a:lnTo>
                      <a:pt x="18401" y="11905"/>
                    </a:lnTo>
                    <a:lnTo>
                      <a:pt x="12965" y="11905"/>
                    </a:lnTo>
                    <a:lnTo>
                      <a:pt x="12965" y="11806"/>
                    </a:lnTo>
                    <a:close/>
                    <a:moveTo>
                      <a:pt x="2582" y="11859"/>
                    </a:moveTo>
                    <a:lnTo>
                      <a:pt x="2582" y="12059"/>
                    </a:lnTo>
                    <a:lnTo>
                      <a:pt x="2048" y="12059"/>
                    </a:lnTo>
                    <a:lnTo>
                      <a:pt x="2048" y="11859"/>
                    </a:lnTo>
                    <a:close/>
                    <a:moveTo>
                      <a:pt x="13185" y="1512"/>
                    </a:moveTo>
                    <a:lnTo>
                      <a:pt x="13416" y="1530"/>
                    </a:lnTo>
                    <a:lnTo>
                      <a:pt x="12595" y="12163"/>
                    </a:lnTo>
                    <a:lnTo>
                      <a:pt x="12365" y="12145"/>
                    </a:lnTo>
                    <a:lnTo>
                      <a:pt x="12456" y="10971"/>
                    </a:lnTo>
                    <a:lnTo>
                      <a:pt x="1266" y="11351"/>
                    </a:lnTo>
                    <a:lnTo>
                      <a:pt x="1438" y="10966"/>
                    </a:lnTo>
                    <a:lnTo>
                      <a:pt x="7613" y="10968"/>
                    </a:lnTo>
                    <a:lnTo>
                      <a:pt x="7937" y="9966"/>
                    </a:lnTo>
                    <a:lnTo>
                      <a:pt x="7937" y="9966"/>
                    </a:lnTo>
                    <a:lnTo>
                      <a:pt x="2679" y="10171"/>
                    </a:lnTo>
                    <a:lnTo>
                      <a:pt x="2851" y="9786"/>
                    </a:lnTo>
                    <a:lnTo>
                      <a:pt x="4803" y="9786"/>
                    </a:lnTo>
                    <a:lnTo>
                      <a:pt x="5172" y="8953"/>
                    </a:lnTo>
                    <a:lnTo>
                      <a:pt x="5172" y="8953"/>
                    </a:lnTo>
                    <a:lnTo>
                      <a:pt x="4038" y="9004"/>
                    </a:lnTo>
                    <a:lnTo>
                      <a:pt x="4208" y="8619"/>
                    </a:lnTo>
                    <a:lnTo>
                      <a:pt x="9876" y="8621"/>
                    </a:lnTo>
                    <a:lnTo>
                      <a:pt x="10170" y="7568"/>
                    </a:lnTo>
                    <a:lnTo>
                      <a:pt x="5324" y="7824"/>
                    </a:lnTo>
                    <a:lnTo>
                      <a:pt x="5494" y="7439"/>
                    </a:lnTo>
                    <a:lnTo>
                      <a:pt x="7378" y="7437"/>
                    </a:lnTo>
                    <a:lnTo>
                      <a:pt x="7375" y="7437"/>
                    </a:lnTo>
                    <a:lnTo>
                      <a:pt x="7714" y="6561"/>
                    </a:lnTo>
                    <a:lnTo>
                      <a:pt x="6575" y="6629"/>
                    </a:lnTo>
                    <a:lnTo>
                      <a:pt x="6745" y="6244"/>
                    </a:lnTo>
                    <a:lnTo>
                      <a:pt x="10155" y="6247"/>
                    </a:lnTo>
                    <a:lnTo>
                      <a:pt x="10484" y="5229"/>
                    </a:lnTo>
                    <a:lnTo>
                      <a:pt x="7790" y="5439"/>
                    </a:lnTo>
                    <a:lnTo>
                      <a:pt x="7957" y="5054"/>
                    </a:lnTo>
                    <a:lnTo>
                      <a:pt x="12909" y="5042"/>
                    </a:lnTo>
                    <a:lnTo>
                      <a:pt x="10590" y="5221"/>
                    </a:lnTo>
                    <a:lnTo>
                      <a:pt x="10256" y="6247"/>
                    </a:lnTo>
                    <a:lnTo>
                      <a:pt x="12821" y="6252"/>
                    </a:lnTo>
                    <a:lnTo>
                      <a:pt x="13094" y="2690"/>
                    </a:lnTo>
                    <a:lnTo>
                      <a:pt x="11038" y="2960"/>
                    </a:lnTo>
                    <a:lnTo>
                      <a:pt x="10676" y="3869"/>
                    </a:lnTo>
                    <a:lnTo>
                      <a:pt x="12998" y="3864"/>
                    </a:lnTo>
                    <a:lnTo>
                      <a:pt x="9036" y="4259"/>
                    </a:lnTo>
                    <a:lnTo>
                      <a:pt x="9208" y="3874"/>
                    </a:lnTo>
                    <a:lnTo>
                      <a:pt x="10565" y="3869"/>
                    </a:lnTo>
                    <a:lnTo>
                      <a:pt x="10922" y="2976"/>
                    </a:lnTo>
                    <a:lnTo>
                      <a:pt x="10160" y="3079"/>
                    </a:lnTo>
                    <a:lnTo>
                      <a:pt x="10160" y="3079"/>
                    </a:lnTo>
                    <a:lnTo>
                      <a:pt x="10329" y="2692"/>
                    </a:lnTo>
                    <a:lnTo>
                      <a:pt x="13094" y="2687"/>
                    </a:lnTo>
                    <a:lnTo>
                      <a:pt x="13185" y="1512"/>
                    </a:lnTo>
                    <a:close/>
                    <a:moveTo>
                      <a:pt x="12545" y="1"/>
                    </a:moveTo>
                    <a:lnTo>
                      <a:pt x="12545" y="1512"/>
                    </a:lnTo>
                    <a:lnTo>
                      <a:pt x="13173" y="1512"/>
                    </a:lnTo>
                    <a:lnTo>
                      <a:pt x="11327" y="1897"/>
                    </a:lnTo>
                    <a:lnTo>
                      <a:pt x="11497" y="1510"/>
                    </a:lnTo>
                    <a:lnTo>
                      <a:pt x="0" y="12163"/>
                    </a:lnTo>
                    <a:lnTo>
                      <a:pt x="11942" y="12163"/>
                    </a:lnTo>
                    <a:lnTo>
                      <a:pt x="11942" y="12168"/>
                    </a:lnTo>
                    <a:lnTo>
                      <a:pt x="13011" y="12168"/>
                    </a:lnTo>
                    <a:lnTo>
                      <a:pt x="13011" y="12166"/>
                    </a:lnTo>
                    <a:lnTo>
                      <a:pt x="18444" y="12166"/>
                    </a:lnTo>
                    <a:lnTo>
                      <a:pt x="18444" y="12168"/>
                    </a:lnTo>
                    <a:lnTo>
                      <a:pt x="18846" y="12168"/>
                    </a:lnTo>
                    <a:lnTo>
                      <a:pt x="17988" y="1535"/>
                    </a:lnTo>
                    <a:lnTo>
                      <a:pt x="18218" y="1515"/>
                    </a:lnTo>
                    <a:lnTo>
                      <a:pt x="18219" y="1515"/>
                    </a:lnTo>
                    <a:lnTo>
                      <a:pt x="18315" y="2697"/>
                    </a:lnTo>
                    <a:lnTo>
                      <a:pt x="21175" y="2692"/>
                    </a:lnTo>
                    <a:lnTo>
                      <a:pt x="21342" y="3077"/>
                    </a:lnTo>
                    <a:lnTo>
                      <a:pt x="20477" y="2968"/>
                    </a:lnTo>
                    <a:lnTo>
                      <a:pt x="20763" y="3867"/>
                    </a:lnTo>
                    <a:lnTo>
                      <a:pt x="20753" y="3869"/>
                    </a:lnTo>
                    <a:lnTo>
                      <a:pt x="22297" y="3872"/>
                    </a:lnTo>
                    <a:lnTo>
                      <a:pt x="22464" y="4257"/>
                    </a:lnTo>
                    <a:lnTo>
                      <a:pt x="18431" y="3864"/>
                    </a:lnTo>
                    <a:lnTo>
                      <a:pt x="18431" y="3864"/>
                    </a:lnTo>
                    <a:lnTo>
                      <a:pt x="20659" y="3869"/>
                    </a:lnTo>
                    <a:lnTo>
                      <a:pt x="20368" y="2955"/>
                    </a:lnTo>
                    <a:lnTo>
                      <a:pt x="18315" y="2697"/>
                    </a:lnTo>
                    <a:lnTo>
                      <a:pt x="18504" y="5052"/>
                    </a:lnTo>
                    <a:lnTo>
                      <a:pt x="23548" y="5052"/>
                    </a:lnTo>
                    <a:lnTo>
                      <a:pt x="23715" y="5436"/>
                    </a:lnTo>
                    <a:lnTo>
                      <a:pt x="18504" y="5052"/>
                    </a:lnTo>
                    <a:lnTo>
                      <a:pt x="18504" y="5052"/>
                    </a:lnTo>
                    <a:lnTo>
                      <a:pt x="18598" y="6239"/>
                    </a:lnTo>
                    <a:lnTo>
                      <a:pt x="24760" y="6244"/>
                    </a:lnTo>
                    <a:lnTo>
                      <a:pt x="24927" y="6629"/>
                    </a:lnTo>
                    <a:lnTo>
                      <a:pt x="20839" y="6378"/>
                    </a:lnTo>
                    <a:lnTo>
                      <a:pt x="21049" y="7439"/>
                    </a:lnTo>
                    <a:lnTo>
                      <a:pt x="26011" y="7439"/>
                    </a:lnTo>
                    <a:lnTo>
                      <a:pt x="26178" y="7824"/>
                    </a:lnTo>
                    <a:lnTo>
                      <a:pt x="24092" y="7715"/>
                    </a:lnTo>
                    <a:lnTo>
                      <a:pt x="24092" y="7715"/>
                    </a:lnTo>
                    <a:lnTo>
                      <a:pt x="24335" y="8621"/>
                    </a:lnTo>
                    <a:lnTo>
                      <a:pt x="27297" y="8619"/>
                    </a:lnTo>
                    <a:lnTo>
                      <a:pt x="27464" y="9004"/>
                    </a:lnTo>
                    <a:lnTo>
                      <a:pt x="18798" y="8629"/>
                    </a:lnTo>
                    <a:lnTo>
                      <a:pt x="24231" y="8621"/>
                    </a:lnTo>
                    <a:lnTo>
                      <a:pt x="23988" y="7710"/>
                    </a:lnTo>
                    <a:lnTo>
                      <a:pt x="18694" y="7439"/>
                    </a:lnTo>
                    <a:lnTo>
                      <a:pt x="18884" y="9804"/>
                    </a:lnTo>
                    <a:lnTo>
                      <a:pt x="28654" y="9786"/>
                    </a:lnTo>
                    <a:lnTo>
                      <a:pt x="28821" y="10173"/>
                    </a:lnTo>
                    <a:lnTo>
                      <a:pt x="27548" y="10125"/>
                    </a:lnTo>
                    <a:lnTo>
                      <a:pt x="27824" y="10968"/>
                    </a:lnTo>
                    <a:lnTo>
                      <a:pt x="30067" y="10968"/>
                    </a:lnTo>
                    <a:lnTo>
                      <a:pt x="30234" y="11353"/>
                    </a:lnTo>
                    <a:lnTo>
                      <a:pt x="30234" y="11353"/>
                    </a:lnTo>
                    <a:lnTo>
                      <a:pt x="18988" y="10973"/>
                    </a:lnTo>
                    <a:lnTo>
                      <a:pt x="22507" y="10973"/>
                    </a:lnTo>
                    <a:lnTo>
                      <a:pt x="22322" y="9933"/>
                    </a:lnTo>
                    <a:lnTo>
                      <a:pt x="18884" y="9806"/>
                    </a:lnTo>
                    <a:lnTo>
                      <a:pt x="18884" y="9806"/>
                    </a:lnTo>
                    <a:lnTo>
                      <a:pt x="19074" y="12148"/>
                    </a:lnTo>
                    <a:lnTo>
                      <a:pt x="18846" y="12168"/>
                    </a:lnTo>
                    <a:lnTo>
                      <a:pt x="19512" y="12168"/>
                    </a:lnTo>
                    <a:lnTo>
                      <a:pt x="19512" y="12163"/>
                    </a:lnTo>
                    <a:lnTo>
                      <a:pt x="31522" y="12163"/>
                    </a:lnTo>
                    <a:lnTo>
                      <a:pt x="20023" y="1512"/>
                    </a:lnTo>
                    <a:lnTo>
                      <a:pt x="20016" y="1512"/>
                    </a:lnTo>
                    <a:lnTo>
                      <a:pt x="20173" y="1897"/>
                    </a:lnTo>
                    <a:lnTo>
                      <a:pt x="18231" y="1515"/>
                    </a:lnTo>
                    <a:lnTo>
                      <a:pt x="18958" y="1515"/>
                    </a:lnTo>
                    <a:lnTo>
                      <a:pt x="18958" y="1"/>
                    </a:lnTo>
                    <a:close/>
                  </a:path>
                </a:pathLst>
              </a:custGeom>
              <a:solidFill>
                <a:srgbClr val="FFD9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511;p59"/>
              <p:cNvSpPr/>
              <p:nvPr/>
            </p:nvSpPr>
            <p:spPr>
              <a:xfrm>
                <a:off x="4286100" y="2000500"/>
                <a:ext cx="16612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6645" h="404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6644" y="403"/>
                    </a:lnTo>
                    <a:lnTo>
                      <a:pt x="6644" y="1"/>
                    </a:lnTo>
                    <a:close/>
                  </a:path>
                </a:pathLst>
              </a:custGeom>
              <a:solidFill>
                <a:srgbClr val="FFD9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9" name="Google Shape;1512;p59"/>
            <p:cNvSpPr/>
            <p:nvPr/>
          </p:nvSpPr>
          <p:spPr>
            <a:xfrm>
              <a:off x="1846475" y="2522631"/>
              <a:ext cx="958537" cy="2237755"/>
            </a:xfrm>
            <a:custGeom>
              <a:avLst/>
              <a:gdLst/>
              <a:ahLst/>
              <a:cxnLst/>
              <a:rect l="l" t="t" r="r" b="b"/>
              <a:pathLst>
                <a:path w="15053" h="35142" extrusionOk="0">
                  <a:moveTo>
                    <a:pt x="3569" y="5444"/>
                  </a:moveTo>
                  <a:lnTo>
                    <a:pt x="3569" y="5626"/>
                  </a:lnTo>
                  <a:lnTo>
                    <a:pt x="1651" y="5626"/>
                  </a:lnTo>
                  <a:lnTo>
                    <a:pt x="1651" y="5444"/>
                  </a:lnTo>
                  <a:close/>
                  <a:moveTo>
                    <a:pt x="13471" y="5444"/>
                  </a:moveTo>
                  <a:lnTo>
                    <a:pt x="13471" y="5626"/>
                  </a:lnTo>
                  <a:lnTo>
                    <a:pt x="11553" y="5626"/>
                  </a:lnTo>
                  <a:lnTo>
                    <a:pt x="11553" y="5444"/>
                  </a:lnTo>
                  <a:close/>
                  <a:moveTo>
                    <a:pt x="13618" y="6637"/>
                  </a:moveTo>
                  <a:lnTo>
                    <a:pt x="13618" y="6818"/>
                  </a:lnTo>
                  <a:lnTo>
                    <a:pt x="11406" y="6818"/>
                  </a:lnTo>
                  <a:lnTo>
                    <a:pt x="11406" y="6637"/>
                  </a:lnTo>
                  <a:close/>
                  <a:moveTo>
                    <a:pt x="3716" y="6637"/>
                  </a:moveTo>
                  <a:lnTo>
                    <a:pt x="3716" y="6827"/>
                  </a:lnTo>
                  <a:lnTo>
                    <a:pt x="1504" y="6827"/>
                  </a:lnTo>
                  <a:lnTo>
                    <a:pt x="1504" y="6637"/>
                  </a:lnTo>
                  <a:close/>
                  <a:moveTo>
                    <a:pt x="3716" y="7838"/>
                  </a:moveTo>
                  <a:lnTo>
                    <a:pt x="3716" y="8019"/>
                  </a:lnTo>
                  <a:lnTo>
                    <a:pt x="1504" y="8019"/>
                  </a:lnTo>
                  <a:lnTo>
                    <a:pt x="1504" y="7838"/>
                  </a:lnTo>
                  <a:close/>
                  <a:moveTo>
                    <a:pt x="13618" y="7829"/>
                  </a:moveTo>
                  <a:lnTo>
                    <a:pt x="13618" y="8019"/>
                  </a:lnTo>
                  <a:lnTo>
                    <a:pt x="11406" y="8019"/>
                  </a:lnTo>
                  <a:lnTo>
                    <a:pt x="11406" y="7829"/>
                  </a:lnTo>
                  <a:close/>
                  <a:moveTo>
                    <a:pt x="13868" y="9030"/>
                  </a:moveTo>
                  <a:lnTo>
                    <a:pt x="13868" y="9212"/>
                  </a:lnTo>
                  <a:lnTo>
                    <a:pt x="11155" y="9212"/>
                  </a:lnTo>
                  <a:lnTo>
                    <a:pt x="11155" y="9030"/>
                  </a:lnTo>
                  <a:close/>
                  <a:moveTo>
                    <a:pt x="3966" y="9030"/>
                  </a:moveTo>
                  <a:lnTo>
                    <a:pt x="3966" y="9220"/>
                  </a:lnTo>
                  <a:lnTo>
                    <a:pt x="1253" y="9220"/>
                  </a:lnTo>
                  <a:lnTo>
                    <a:pt x="1253" y="9030"/>
                  </a:lnTo>
                  <a:close/>
                  <a:moveTo>
                    <a:pt x="13868" y="10223"/>
                  </a:moveTo>
                  <a:lnTo>
                    <a:pt x="13868" y="10404"/>
                  </a:lnTo>
                  <a:lnTo>
                    <a:pt x="11155" y="10404"/>
                  </a:lnTo>
                  <a:lnTo>
                    <a:pt x="11155" y="10223"/>
                  </a:lnTo>
                  <a:close/>
                  <a:moveTo>
                    <a:pt x="3966" y="10223"/>
                  </a:moveTo>
                  <a:lnTo>
                    <a:pt x="3966" y="10413"/>
                  </a:lnTo>
                  <a:lnTo>
                    <a:pt x="1253" y="10413"/>
                  </a:lnTo>
                  <a:lnTo>
                    <a:pt x="1253" y="10223"/>
                  </a:lnTo>
                  <a:close/>
                  <a:moveTo>
                    <a:pt x="3966" y="11424"/>
                  </a:moveTo>
                  <a:lnTo>
                    <a:pt x="3966" y="11605"/>
                  </a:lnTo>
                  <a:lnTo>
                    <a:pt x="1253" y="11605"/>
                  </a:lnTo>
                  <a:lnTo>
                    <a:pt x="1253" y="11424"/>
                  </a:lnTo>
                  <a:close/>
                  <a:moveTo>
                    <a:pt x="13868" y="11415"/>
                  </a:moveTo>
                  <a:lnTo>
                    <a:pt x="13868" y="11605"/>
                  </a:lnTo>
                  <a:lnTo>
                    <a:pt x="11155" y="11605"/>
                  </a:lnTo>
                  <a:lnTo>
                    <a:pt x="11155" y="11415"/>
                  </a:lnTo>
                  <a:close/>
                  <a:moveTo>
                    <a:pt x="14145" y="12616"/>
                  </a:moveTo>
                  <a:lnTo>
                    <a:pt x="14145" y="12797"/>
                  </a:lnTo>
                  <a:lnTo>
                    <a:pt x="10879" y="12797"/>
                  </a:lnTo>
                  <a:lnTo>
                    <a:pt x="10879" y="12616"/>
                  </a:lnTo>
                  <a:close/>
                  <a:moveTo>
                    <a:pt x="4252" y="12616"/>
                  </a:moveTo>
                  <a:lnTo>
                    <a:pt x="4252" y="12806"/>
                  </a:lnTo>
                  <a:lnTo>
                    <a:pt x="985" y="12806"/>
                  </a:lnTo>
                  <a:lnTo>
                    <a:pt x="985" y="12616"/>
                  </a:lnTo>
                  <a:close/>
                  <a:moveTo>
                    <a:pt x="4252" y="13817"/>
                  </a:moveTo>
                  <a:lnTo>
                    <a:pt x="4252" y="13998"/>
                  </a:lnTo>
                  <a:lnTo>
                    <a:pt x="985" y="13998"/>
                  </a:lnTo>
                  <a:lnTo>
                    <a:pt x="985" y="13817"/>
                  </a:lnTo>
                  <a:close/>
                  <a:moveTo>
                    <a:pt x="14145" y="13808"/>
                  </a:moveTo>
                  <a:lnTo>
                    <a:pt x="14145" y="13998"/>
                  </a:lnTo>
                  <a:lnTo>
                    <a:pt x="10879" y="13998"/>
                  </a:lnTo>
                  <a:lnTo>
                    <a:pt x="10879" y="13808"/>
                  </a:lnTo>
                  <a:close/>
                  <a:moveTo>
                    <a:pt x="14145" y="15009"/>
                  </a:moveTo>
                  <a:lnTo>
                    <a:pt x="14145" y="15191"/>
                  </a:lnTo>
                  <a:lnTo>
                    <a:pt x="10879" y="15191"/>
                  </a:lnTo>
                  <a:lnTo>
                    <a:pt x="10879" y="15009"/>
                  </a:lnTo>
                  <a:close/>
                  <a:moveTo>
                    <a:pt x="4252" y="15018"/>
                  </a:moveTo>
                  <a:lnTo>
                    <a:pt x="4252" y="15199"/>
                  </a:lnTo>
                  <a:lnTo>
                    <a:pt x="985" y="15199"/>
                  </a:lnTo>
                  <a:lnTo>
                    <a:pt x="985" y="15018"/>
                  </a:lnTo>
                  <a:close/>
                  <a:moveTo>
                    <a:pt x="4252" y="16202"/>
                  </a:moveTo>
                  <a:lnTo>
                    <a:pt x="4252" y="16383"/>
                  </a:lnTo>
                  <a:lnTo>
                    <a:pt x="985" y="16383"/>
                  </a:lnTo>
                  <a:lnTo>
                    <a:pt x="985" y="16202"/>
                  </a:lnTo>
                  <a:close/>
                  <a:moveTo>
                    <a:pt x="14145" y="16202"/>
                  </a:moveTo>
                  <a:lnTo>
                    <a:pt x="14145" y="16383"/>
                  </a:lnTo>
                  <a:lnTo>
                    <a:pt x="10879" y="16383"/>
                  </a:lnTo>
                  <a:lnTo>
                    <a:pt x="10879" y="16202"/>
                  </a:lnTo>
                  <a:close/>
                  <a:moveTo>
                    <a:pt x="4476" y="17394"/>
                  </a:moveTo>
                  <a:lnTo>
                    <a:pt x="4485" y="17567"/>
                  </a:lnTo>
                  <a:lnTo>
                    <a:pt x="605" y="17567"/>
                  </a:lnTo>
                  <a:lnTo>
                    <a:pt x="605" y="17394"/>
                  </a:lnTo>
                  <a:close/>
                  <a:moveTo>
                    <a:pt x="14378" y="17394"/>
                  </a:moveTo>
                  <a:lnTo>
                    <a:pt x="14378" y="17567"/>
                  </a:lnTo>
                  <a:lnTo>
                    <a:pt x="10499" y="17567"/>
                  </a:lnTo>
                  <a:lnTo>
                    <a:pt x="10499" y="17394"/>
                  </a:lnTo>
                  <a:close/>
                  <a:moveTo>
                    <a:pt x="4476" y="18578"/>
                  </a:moveTo>
                  <a:lnTo>
                    <a:pt x="4485" y="18759"/>
                  </a:lnTo>
                  <a:lnTo>
                    <a:pt x="605" y="18759"/>
                  </a:lnTo>
                  <a:lnTo>
                    <a:pt x="605" y="18578"/>
                  </a:lnTo>
                  <a:close/>
                  <a:moveTo>
                    <a:pt x="14378" y="18578"/>
                  </a:moveTo>
                  <a:lnTo>
                    <a:pt x="14378" y="18768"/>
                  </a:lnTo>
                  <a:lnTo>
                    <a:pt x="10499" y="18768"/>
                  </a:lnTo>
                  <a:lnTo>
                    <a:pt x="10499" y="18578"/>
                  </a:lnTo>
                  <a:close/>
                  <a:moveTo>
                    <a:pt x="4476" y="19779"/>
                  </a:moveTo>
                  <a:lnTo>
                    <a:pt x="4485" y="19960"/>
                  </a:lnTo>
                  <a:lnTo>
                    <a:pt x="605" y="19960"/>
                  </a:lnTo>
                  <a:lnTo>
                    <a:pt x="605" y="19779"/>
                  </a:lnTo>
                  <a:close/>
                  <a:moveTo>
                    <a:pt x="14378" y="19779"/>
                  </a:moveTo>
                  <a:lnTo>
                    <a:pt x="14378" y="19960"/>
                  </a:lnTo>
                  <a:lnTo>
                    <a:pt x="10499" y="19960"/>
                  </a:lnTo>
                  <a:lnTo>
                    <a:pt x="10499" y="19779"/>
                  </a:lnTo>
                  <a:close/>
                  <a:moveTo>
                    <a:pt x="4476" y="20971"/>
                  </a:moveTo>
                  <a:lnTo>
                    <a:pt x="4485" y="21153"/>
                  </a:lnTo>
                  <a:lnTo>
                    <a:pt x="605" y="21153"/>
                  </a:lnTo>
                  <a:lnTo>
                    <a:pt x="605" y="20971"/>
                  </a:lnTo>
                  <a:close/>
                  <a:moveTo>
                    <a:pt x="14378" y="20971"/>
                  </a:moveTo>
                  <a:lnTo>
                    <a:pt x="14378" y="21161"/>
                  </a:lnTo>
                  <a:lnTo>
                    <a:pt x="10499" y="21161"/>
                  </a:lnTo>
                  <a:lnTo>
                    <a:pt x="10499" y="20971"/>
                  </a:lnTo>
                  <a:close/>
                  <a:moveTo>
                    <a:pt x="4476" y="22164"/>
                  </a:moveTo>
                  <a:lnTo>
                    <a:pt x="4485" y="22354"/>
                  </a:lnTo>
                  <a:lnTo>
                    <a:pt x="605" y="22354"/>
                  </a:lnTo>
                  <a:lnTo>
                    <a:pt x="605" y="22164"/>
                  </a:lnTo>
                  <a:close/>
                  <a:moveTo>
                    <a:pt x="14378" y="22172"/>
                  </a:moveTo>
                  <a:lnTo>
                    <a:pt x="14378" y="22354"/>
                  </a:lnTo>
                  <a:lnTo>
                    <a:pt x="10499" y="22354"/>
                  </a:lnTo>
                  <a:lnTo>
                    <a:pt x="10499" y="22172"/>
                  </a:lnTo>
                  <a:close/>
                  <a:moveTo>
                    <a:pt x="4476" y="23365"/>
                  </a:moveTo>
                  <a:lnTo>
                    <a:pt x="4485" y="23546"/>
                  </a:lnTo>
                  <a:lnTo>
                    <a:pt x="605" y="23546"/>
                  </a:lnTo>
                  <a:lnTo>
                    <a:pt x="605" y="23365"/>
                  </a:lnTo>
                  <a:close/>
                  <a:moveTo>
                    <a:pt x="14378" y="23365"/>
                  </a:moveTo>
                  <a:lnTo>
                    <a:pt x="14378" y="23546"/>
                  </a:lnTo>
                  <a:lnTo>
                    <a:pt x="10499" y="23546"/>
                  </a:lnTo>
                  <a:lnTo>
                    <a:pt x="10499" y="23365"/>
                  </a:lnTo>
                  <a:close/>
                  <a:moveTo>
                    <a:pt x="4476" y="24557"/>
                  </a:moveTo>
                  <a:lnTo>
                    <a:pt x="4485" y="24739"/>
                  </a:lnTo>
                  <a:lnTo>
                    <a:pt x="605" y="24739"/>
                  </a:lnTo>
                  <a:lnTo>
                    <a:pt x="605" y="24557"/>
                  </a:lnTo>
                  <a:close/>
                  <a:moveTo>
                    <a:pt x="14378" y="24566"/>
                  </a:moveTo>
                  <a:lnTo>
                    <a:pt x="14378" y="24747"/>
                  </a:lnTo>
                  <a:lnTo>
                    <a:pt x="10499" y="24747"/>
                  </a:lnTo>
                  <a:lnTo>
                    <a:pt x="10499" y="24566"/>
                  </a:lnTo>
                  <a:close/>
                  <a:moveTo>
                    <a:pt x="5859" y="24531"/>
                  </a:moveTo>
                  <a:lnTo>
                    <a:pt x="5859" y="24955"/>
                  </a:lnTo>
                  <a:lnTo>
                    <a:pt x="5444" y="24955"/>
                  </a:lnTo>
                  <a:lnTo>
                    <a:pt x="5444" y="24531"/>
                  </a:lnTo>
                  <a:close/>
                  <a:moveTo>
                    <a:pt x="7094" y="24531"/>
                  </a:moveTo>
                  <a:lnTo>
                    <a:pt x="7094" y="24955"/>
                  </a:lnTo>
                  <a:lnTo>
                    <a:pt x="6688" y="24955"/>
                  </a:lnTo>
                  <a:lnTo>
                    <a:pt x="6688" y="24531"/>
                  </a:lnTo>
                  <a:close/>
                  <a:moveTo>
                    <a:pt x="8347" y="24531"/>
                  </a:moveTo>
                  <a:lnTo>
                    <a:pt x="8347" y="24955"/>
                  </a:lnTo>
                  <a:lnTo>
                    <a:pt x="7932" y="24955"/>
                  </a:lnTo>
                  <a:lnTo>
                    <a:pt x="7932" y="24531"/>
                  </a:lnTo>
                  <a:close/>
                  <a:moveTo>
                    <a:pt x="9557" y="24531"/>
                  </a:moveTo>
                  <a:lnTo>
                    <a:pt x="9557" y="24955"/>
                  </a:lnTo>
                  <a:lnTo>
                    <a:pt x="9151" y="24955"/>
                  </a:lnTo>
                  <a:lnTo>
                    <a:pt x="9151" y="24531"/>
                  </a:lnTo>
                  <a:close/>
                  <a:moveTo>
                    <a:pt x="4476" y="25750"/>
                  </a:moveTo>
                  <a:lnTo>
                    <a:pt x="4485" y="25940"/>
                  </a:lnTo>
                  <a:lnTo>
                    <a:pt x="605" y="25940"/>
                  </a:lnTo>
                  <a:lnTo>
                    <a:pt x="605" y="25750"/>
                  </a:lnTo>
                  <a:close/>
                  <a:moveTo>
                    <a:pt x="14378" y="25758"/>
                  </a:moveTo>
                  <a:lnTo>
                    <a:pt x="14378" y="25940"/>
                  </a:lnTo>
                  <a:lnTo>
                    <a:pt x="10499" y="25940"/>
                  </a:lnTo>
                  <a:lnTo>
                    <a:pt x="10499" y="25758"/>
                  </a:lnTo>
                  <a:close/>
                  <a:moveTo>
                    <a:pt x="4476" y="26951"/>
                  </a:moveTo>
                  <a:lnTo>
                    <a:pt x="4485" y="27132"/>
                  </a:lnTo>
                  <a:lnTo>
                    <a:pt x="605" y="27132"/>
                  </a:lnTo>
                  <a:lnTo>
                    <a:pt x="605" y="26951"/>
                  </a:lnTo>
                  <a:close/>
                  <a:moveTo>
                    <a:pt x="14378" y="26951"/>
                  </a:moveTo>
                  <a:lnTo>
                    <a:pt x="14378" y="27141"/>
                  </a:lnTo>
                  <a:lnTo>
                    <a:pt x="10499" y="27141"/>
                  </a:lnTo>
                  <a:lnTo>
                    <a:pt x="10499" y="26951"/>
                  </a:lnTo>
                  <a:close/>
                  <a:moveTo>
                    <a:pt x="4476" y="28143"/>
                  </a:moveTo>
                  <a:lnTo>
                    <a:pt x="4485" y="28324"/>
                  </a:lnTo>
                  <a:lnTo>
                    <a:pt x="605" y="28324"/>
                  </a:lnTo>
                  <a:lnTo>
                    <a:pt x="605" y="28143"/>
                  </a:lnTo>
                  <a:close/>
                  <a:moveTo>
                    <a:pt x="14378" y="28152"/>
                  </a:moveTo>
                  <a:lnTo>
                    <a:pt x="14378" y="28333"/>
                  </a:lnTo>
                  <a:lnTo>
                    <a:pt x="10499" y="28333"/>
                  </a:lnTo>
                  <a:lnTo>
                    <a:pt x="10499" y="28152"/>
                  </a:lnTo>
                  <a:close/>
                  <a:moveTo>
                    <a:pt x="9911" y="25473"/>
                  </a:moveTo>
                  <a:lnTo>
                    <a:pt x="9911" y="29111"/>
                  </a:lnTo>
                  <a:lnTo>
                    <a:pt x="7760" y="25473"/>
                  </a:lnTo>
                  <a:close/>
                  <a:moveTo>
                    <a:pt x="7319" y="25482"/>
                  </a:moveTo>
                  <a:lnTo>
                    <a:pt x="5159" y="29137"/>
                  </a:lnTo>
                  <a:lnTo>
                    <a:pt x="5159" y="25482"/>
                  </a:lnTo>
                  <a:close/>
                  <a:moveTo>
                    <a:pt x="4476" y="29344"/>
                  </a:moveTo>
                  <a:lnTo>
                    <a:pt x="4485" y="29525"/>
                  </a:lnTo>
                  <a:lnTo>
                    <a:pt x="605" y="29525"/>
                  </a:lnTo>
                  <a:lnTo>
                    <a:pt x="605" y="29344"/>
                  </a:lnTo>
                  <a:close/>
                  <a:moveTo>
                    <a:pt x="14378" y="29344"/>
                  </a:moveTo>
                  <a:lnTo>
                    <a:pt x="14378" y="29525"/>
                  </a:lnTo>
                  <a:lnTo>
                    <a:pt x="10499" y="29525"/>
                  </a:lnTo>
                  <a:lnTo>
                    <a:pt x="10499" y="29344"/>
                  </a:lnTo>
                  <a:close/>
                  <a:moveTo>
                    <a:pt x="4476" y="30536"/>
                  </a:moveTo>
                  <a:lnTo>
                    <a:pt x="4485" y="30718"/>
                  </a:lnTo>
                  <a:lnTo>
                    <a:pt x="605" y="30718"/>
                  </a:lnTo>
                  <a:lnTo>
                    <a:pt x="605" y="30536"/>
                  </a:lnTo>
                  <a:close/>
                  <a:moveTo>
                    <a:pt x="14378" y="30545"/>
                  </a:moveTo>
                  <a:lnTo>
                    <a:pt x="14378" y="30726"/>
                  </a:lnTo>
                  <a:lnTo>
                    <a:pt x="10499" y="30726"/>
                  </a:lnTo>
                  <a:lnTo>
                    <a:pt x="10499" y="30545"/>
                  </a:lnTo>
                  <a:close/>
                  <a:moveTo>
                    <a:pt x="4476" y="31729"/>
                  </a:moveTo>
                  <a:lnTo>
                    <a:pt x="4485" y="31919"/>
                  </a:lnTo>
                  <a:lnTo>
                    <a:pt x="605" y="31919"/>
                  </a:lnTo>
                  <a:lnTo>
                    <a:pt x="605" y="31729"/>
                  </a:lnTo>
                  <a:close/>
                  <a:moveTo>
                    <a:pt x="14378" y="31737"/>
                  </a:moveTo>
                  <a:lnTo>
                    <a:pt x="14378" y="31919"/>
                  </a:lnTo>
                  <a:lnTo>
                    <a:pt x="10499" y="31919"/>
                  </a:lnTo>
                  <a:lnTo>
                    <a:pt x="10499" y="31737"/>
                  </a:lnTo>
                  <a:close/>
                  <a:moveTo>
                    <a:pt x="4476" y="32930"/>
                  </a:moveTo>
                  <a:lnTo>
                    <a:pt x="4485" y="33111"/>
                  </a:lnTo>
                  <a:lnTo>
                    <a:pt x="605" y="33111"/>
                  </a:lnTo>
                  <a:lnTo>
                    <a:pt x="605" y="32930"/>
                  </a:lnTo>
                  <a:close/>
                  <a:moveTo>
                    <a:pt x="14378" y="32930"/>
                  </a:moveTo>
                  <a:lnTo>
                    <a:pt x="14378" y="33120"/>
                  </a:lnTo>
                  <a:lnTo>
                    <a:pt x="10499" y="33120"/>
                  </a:lnTo>
                  <a:lnTo>
                    <a:pt x="10499" y="32930"/>
                  </a:lnTo>
                  <a:close/>
                  <a:moveTo>
                    <a:pt x="4476" y="34131"/>
                  </a:moveTo>
                  <a:lnTo>
                    <a:pt x="4485" y="34304"/>
                  </a:lnTo>
                  <a:lnTo>
                    <a:pt x="605" y="34304"/>
                  </a:lnTo>
                  <a:lnTo>
                    <a:pt x="605" y="34131"/>
                  </a:lnTo>
                  <a:close/>
                  <a:moveTo>
                    <a:pt x="14378" y="34131"/>
                  </a:moveTo>
                  <a:lnTo>
                    <a:pt x="14378" y="34312"/>
                  </a:lnTo>
                  <a:lnTo>
                    <a:pt x="10499" y="34312"/>
                  </a:lnTo>
                  <a:lnTo>
                    <a:pt x="10499" y="34131"/>
                  </a:lnTo>
                  <a:close/>
                  <a:moveTo>
                    <a:pt x="2575" y="1"/>
                  </a:moveTo>
                  <a:cubicBezTo>
                    <a:pt x="2420" y="1"/>
                    <a:pt x="2437" y="1556"/>
                    <a:pt x="2437" y="1556"/>
                  </a:cubicBezTo>
                  <a:lnTo>
                    <a:pt x="2437" y="2178"/>
                  </a:lnTo>
                  <a:cubicBezTo>
                    <a:pt x="2083" y="2308"/>
                    <a:pt x="2083" y="2809"/>
                    <a:pt x="2437" y="2939"/>
                  </a:cubicBezTo>
                  <a:lnTo>
                    <a:pt x="2437" y="4019"/>
                  </a:lnTo>
                  <a:lnTo>
                    <a:pt x="1875" y="4019"/>
                  </a:lnTo>
                  <a:lnTo>
                    <a:pt x="1875" y="4485"/>
                  </a:lnTo>
                  <a:lnTo>
                    <a:pt x="1573" y="4485"/>
                  </a:lnTo>
                  <a:lnTo>
                    <a:pt x="1573" y="5349"/>
                  </a:lnTo>
                  <a:lnTo>
                    <a:pt x="1305" y="5349"/>
                  </a:lnTo>
                  <a:lnTo>
                    <a:pt x="1305" y="6585"/>
                  </a:lnTo>
                  <a:lnTo>
                    <a:pt x="985" y="6585"/>
                  </a:lnTo>
                  <a:lnTo>
                    <a:pt x="985" y="8374"/>
                  </a:lnTo>
                  <a:lnTo>
                    <a:pt x="657" y="8374"/>
                  </a:lnTo>
                  <a:lnTo>
                    <a:pt x="657" y="12089"/>
                  </a:lnTo>
                  <a:lnTo>
                    <a:pt x="355" y="12089"/>
                  </a:lnTo>
                  <a:lnTo>
                    <a:pt x="355" y="16867"/>
                  </a:lnTo>
                  <a:lnTo>
                    <a:pt x="0" y="16867"/>
                  </a:lnTo>
                  <a:lnTo>
                    <a:pt x="0" y="35142"/>
                  </a:lnTo>
                  <a:lnTo>
                    <a:pt x="5150" y="35142"/>
                  </a:lnTo>
                  <a:lnTo>
                    <a:pt x="5150" y="29543"/>
                  </a:lnTo>
                  <a:lnTo>
                    <a:pt x="7535" y="25499"/>
                  </a:lnTo>
                  <a:lnTo>
                    <a:pt x="9902" y="29517"/>
                  </a:lnTo>
                  <a:lnTo>
                    <a:pt x="9902" y="35142"/>
                  </a:lnTo>
                  <a:lnTo>
                    <a:pt x="15052" y="35142"/>
                  </a:lnTo>
                  <a:lnTo>
                    <a:pt x="15052" y="16867"/>
                  </a:lnTo>
                  <a:lnTo>
                    <a:pt x="14698" y="16867"/>
                  </a:lnTo>
                  <a:lnTo>
                    <a:pt x="14698" y="12089"/>
                  </a:lnTo>
                  <a:lnTo>
                    <a:pt x="14396" y="12089"/>
                  </a:lnTo>
                  <a:lnTo>
                    <a:pt x="14396" y="8374"/>
                  </a:lnTo>
                  <a:lnTo>
                    <a:pt x="14067" y="8374"/>
                  </a:lnTo>
                  <a:lnTo>
                    <a:pt x="14067" y="6585"/>
                  </a:lnTo>
                  <a:lnTo>
                    <a:pt x="13747" y="6585"/>
                  </a:lnTo>
                  <a:lnTo>
                    <a:pt x="13747" y="5349"/>
                  </a:lnTo>
                  <a:lnTo>
                    <a:pt x="13480" y="5349"/>
                  </a:lnTo>
                  <a:lnTo>
                    <a:pt x="13480" y="4485"/>
                  </a:lnTo>
                  <a:lnTo>
                    <a:pt x="13177" y="4485"/>
                  </a:lnTo>
                  <a:lnTo>
                    <a:pt x="13177" y="4019"/>
                  </a:lnTo>
                  <a:lnTo>
                    <a:pt x="12624" y="4019"/>
                  </a:lnTo>
                  <a:lnTo>
                    <a:pt x="12624" y="2939"/>
                  </a:lnTo>
                  <a:cubicBezTo>
                    <a:pt x="12970" y="2809"/>
                    <a:pt x="12970" y="2308"/>
                    <a:pt x="12624" y="2178"/>
                  </a:cubicBezTo>
                  <a:lnTo>
                    <a:pt x="12624" y="1556"/>
                  </a:lnTo>
                  <a:cubicBezTo>
                    <a:pt x="12624" y="1556"/>
                    <a:pt x="12598" y="1"/>
                    <a:pt x="12477" y="1"/>
                  </a:cubicBezTo>
                  <a:cubicBezTo>
                    <a:pt x="12322" y="1"/>
                    <a:pt x="12330" y="1556"/>
                    <a:pt x="12330" y="1556"/>
                  </a:cubicBezTo>
                  <a:lnTo>
                    <a:pt x="12330" y="2178"/>
                  </a:lnTo>
                  <a:cubicBezTo>
                    <a:pt x="11976" y="2308"/>
                    <a:pt x="11976" y="2809"/>
                    <a:pt x="12330" y="2939"/>
                  </a:cubicBezTo>
                  <a:lnTo>
                    <a:pt x="12330" y="4019"/>
                  </a:lnTo>
                  <a:lnTo>
                    <a:pt x="11777" y="4019"/>
                  </a:lnTo>
                  <a:lnTo>
                    <a:pt x="11777" y="4485"/>
                  </a:lnTo>
                  <a:lnTo>
                    <a:pt x="11475" y="4485"/>
                  </a:lnTo>
                  <a:lnTo>
                    <a:pt x="11475" y="5349"/>
                  </a:lnTo>
                  <a:lnTo>
                    <a:pt x="11207" y="5349"/>
                  </a:lnTo>
                  <a:lnTo>
                    <a:pt x="11207" y="6585"/>
                  </a:lnTo>
                  <a:lnTo>
                    <a:pt x="10887" y="6585"/>
                  </a:lnTo>
                  <a:lnTo>
                    <a:pt x="10887" y="8374"/>
                  </a:lnTo>
                  <a:lnTo>
                    <a:pt x="10559" y="8374"/>
                  </a:lnTo>
                  <a:lnTo>
                    <a:pt x="10559" y="12089"/>
                  </a:lnTo>
                  <a:lnTo>
                    <a:pt x="10257" y="12089"/>
                  </a:lnTo>
                  <a:lnTo>
                    <a:pt x="10257" y="16867"/>
                  </a:lnTo>
                  <a:lnTo>
                    <a:pt x="9902" y="16867"/>
                  </a:lnTo>
                  <a:lnTo>
                    <a:pt x="9902" y="24160"/>
                  </a:lnTo>
                  <a:lnTo>
                    <a:pt x="5150" y="24160"/>
                  </a:lnTo>
                  <a:lnTo>
                    <a:pt x="5150" y="16867"/>
                  </a:lnTo>
                  <a:lnTo>
                    <a:pt x="4796" y="16867"/>
                  </a:lnTo>
                  <a:lnTo>
                    <a:pt x="4796" y="12089"/>
                  </a:lnTo>
                  <a:lnTo>
                    <a:pt x="4493" y="12089"/>
                  </a:lnTo>
                  <a:lnTo>
                    <a:pt x="4493" y="8374"/>
                  </a:lnTo>
                  <a:lnTo>
                    <a:pt x="4165" y="8374"/>
                  </a:lnTo>
                  <a:lnTo>
                    <a:pt x="4165" y="6585"/>
                  </a:lnTo>
                  <a:lnTo>
                    <a:pt x="3845" y="6585"/>
                  </a:lnTo>
                  <a:lnTo>
                    <a:pt x="3845" y="5349"/>
                  </a:lnTo>
                  <a:lnTo>
                    <a:pt x="3578" y="5349"/>
                  </a:lnTo>
                  <a:lnTo>
                    <a:pt x="3578" y="4485"/>
                  </a:lnTo>
                  <a:lnTo>
                    <a:pt x="3275" y="4485"/>
                  </a:lnTo>
                  <a:lnTo>
                    <a:pt x="3275" y="4019"/>
                  </a:lnTo>
                  <a:lnTo>
                    <a:pt x="2722" y="4019"/>
                  </a:lnTo>
                  <a:lnTo>
                    <a:pt x="2722" y="2939"/>
                  </a:lnTo>
                  <a:cubicBezTo>
                    <a:pt x="3076" y="2809"/>
                    <a:pt x="3076" y="2308"/>
                    <a:pt x="2722" y="2178"/>
                  </a:cubicBezTo>
                  <a:lnTo>
                    <a:pt x="2722" y="1556"/>
                  </a:lnTo>
                  <a:cubicBezTo>
                    <a:pt x="2722" y="1556"/>
                    <a:pt x="2696" y="1"/>
                    <a:pt x="2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0" name="Google Shape;1513;p59"/>
            <p:cNvGrpSpPr/>
            <p:nvPr/>
          </p:nvGrpSpPr>
          <p:grpSpPr>
            <a:xfrm>
              <a:off x="486460" y="2381470"/>
              <a:ext cx="795680" cy="2394123"/>
              <a:chOff x="3627125" y="1576650"/>
              <a:chExt cx="306125" cy="921100"/>
            </a:xfrm>
          </p:grpSpPr>
          <p:sp>
            <p:nvSpPr>
              <p:cNvPr id="162" name="Google Shape;1514;p59"/>
              <p:cNvSpPr/>
              <p:nvPr/>
            </p:nvSpPr>
            <p:spPr>
              <a:xfrm>
                <a:off x="3660175" y="1922475"/>
                <a:ext cx="122500" cy="173050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6922" extrusionOk="0">
                    <a:moveTo>
                      <a:pt x="4900" y="1"/>
                    </a:moveTo>
                    <a:lnTo>
                      <a:pt x="4883" y="9"/>
                    </a:lnTo>
                    <a:cubicBezTo>
                      <a:pt x="4537" y="225"/>
                      <a:pt x="4226" y="519"/>
                      <a:pt x="3924" y="787"/>
                    </a:cubicBezTo>
                    <a:cubicBezTo>
                      <a:pt x="3336" y="1314"/>
                      <a:pt x="2757" y="1850"/>
                      <a:pt x="2196" y="2403"/>
                    </a:cubicBezTo>
                    <a:cubicBezTo>
                      <a:pt x="1625" y="2956"/>
                      <a:pt x="951" y="3457"/>
                      <a:pt x="467" y="4079"/>
                    </a:cubicBezTo>
                    <a:cubicBezTo>
                      <a:pt x="381" y="4191"/>
                      <a:pt x="303" y="4312"/>
                      <a:pt x="234" y="4433"/>
                    </a:cubicBezTo>
                    <a:cubicBezTo>
                      <a:pt x="139" y="4736"/>
                      <a:pt x="87" y="5030"/>
                      <a:pt x="18" y="5315"/>
                    </a:cubicBezTo>
                    <a:lnTo>
                      <a:pt x="1" y="5349"/>
                    </a:lnTo>
                    <a:lnTo>
                      <a:pt x="524" y="6912"/>
                    </a:lnTo>
                    <a:lnTo>
                      <a:pt x="524" y="6912"/>
                    </a:lnTo>
                    <a:cubicBezTo>
                      <a:pt x="955" y="6068"/>
                      <a:pt x="1429" y="5251"/>
                      <a:pt x="1954" y="4459"/>
                    </a:cubicBezTo>
                    <a:cubicBezTo>
                      <a:pt x="2273" y="3984"/>
                      <a:pt x="3466" y="2092"/>
                      <a:pt x="3742" y="1686"/>
                    </a:cubicBezTo>
                    <a:cubicBezTo>
                      <a:pt x="4053" y="1245"/>
                      <a:pt x="4805" y="148"/>
                      <a:pt x="4900" y="1"/>
                    </a:cubicBezTo>
                    <a:close/>
                    <a:moveTo>
                      <a:pt x="524" y="6912"/>
                    </a:moveTo>
                    <a:lnTo>
                      <a:pt x="524" y="6912"/>
                    </a:lnTo>
                    <a:cubicBezTo>
                      <a:pt x="523" y="6915"/>
                      <a:pt x="521" y="6918"/>
                      <a:pt x="519" y="6922"/>
                    </a:cubicBezTo>
                    <a:lnTo>
                      <a:pt x="528" y="6922"/>
                    </a:lnTo>
                    <a:lnTo>
                      <a:pt x="524" y="691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515;p59"/>
              <p:cNvSpPr/>
              <p:nvPr/>
            </p:nvSpPr>
            <p:spPr>
              <a:xfrm>
                <a:off x="3667525" y="1923775"/>
                <a:ext cx="208275" cy="464675"/>
              </a:xfrm>
              <a:custGeom>
                <a:avLst/>
                <a:gdLst/>
                <a:ahLst/>
                <a:cxnLst/>
                <a:rect l="l" t="t" r="r" b="b"/>
                <a:pathLst>
                  <a:path w="8331" h="18587" extrusionOk="0">
                    <a:moveTo>
                      <a:pt x="4865" y="1"/>
                    </a:moveTo>
                    <a:cubicBezTo>
                      <a:pt x="4537" y="389"/>
                      <a:pt x="3638" y="1867"/>
                      <a:pt x="3440" y="2187"/>
                    </a:cubicBezTo>
                    <a:cubicBezTo>
                      <a:pt x="2938" y="2990"/>
                      <a:pt x="2359" y="3725"/>
                      <a:pt x="1850" y="4511"/>
                    </a:cubicBezTo>
                    <a:cubicBezTo>
                      <a:pt x="1314" y="5332"/>
                      <a:pt x="821" y="6179"/>
                      <a:pt x="381" y="7051"/>
                    </a:cubicBezTo>
                    <a:cubicBezTo>
                      <a:pt x="182" y="7440"/>
                      <a:pt x="52" y="7855"/>
                      <a:pt x="1" y="8287"/>
                    </a:cubicBezTo>
                    <a:lnTo>
                      <a:pt x="320" y="11000"/>
                    </a:lnTo>
                    <a:lnTo>
                      <a:pt x="346" y="11173"/>
                    </a:lnTo>
                    <a:cubicBezTo>
                      <a:pt x="830" y="9868"/>
                      <a:pt x="1331" y="8572"/>
                      <a:pt x="1711" y="7233"/>
                    </a:cubicBezTo>
                    <a:cubicBezTo>
                      <a:pt x="1732" y="7189"/>
                      <a:pt x="1768" y="7170"/>
                      <a:pt x="1804" y="7170"/>
                    </a:cubicBezTo>
                    <a:cubicBezTo>
                      <a:pt x="1860" y="7170"/>
                      <a:pt x="1915" y="7216"/>
                      <a:pt x="1910" y="7285"/>
                    </a:cubicBezTo>
                    <a:cubicBezTo>
                      <a:pt x="1495" y="8779"/>
                      <a:pt x="925" y="10214"/>
                      <a:pt x="389" y="11665"/>
                    </a:cubicBezTo>
                    <a:lnTo>
                      <a:pt x="173" y="18586"/>
                    </a:lnTo>
                    <a:cubicBezTo>
                      <a:pt x="433" y="18318"/>
                      <a:pt x="700" y="18076"/>
                      <a:pt x="994" y="17852"/>
                    </a:cubicBezTo>
                    <a:cubicBezTo>
                      <a:pt x="1599" y="17385"/>
                      <a:pt x="2178" y="16884"/>
                      <a:pt x="2800" y="16443"/>
                    </a:cubicBezTo>
                    <a:cubicBezTo>
                      <a:pt x="3396" y="16037"/>
                      <a:pt x="4018" y="15614"/>
                      <a:pt x="4641" y="15260"/>
                    </a:cubicBezTo>
                    <a:cubicBezTo>
                      <a:pt x="4762" y="15191"/>
                      <a:pt x="5245" y="14949"/>
                      <a:pt x="4960" y="14707"/>
                    </a:cubicBezTo>
                    <a:cubicBezTo>
                      <a:pt x="4857" y="14612"/>
                      <a:pt x="4736" y="14525"/>
                      <a:pt x="4615" y="14447"/>
                    </a:cubicBezTo>
                    <a:cubicBezTo>
                      <a:pt x="4494" y="14370"/>
                      <a:pt x="4381" y="14283"/>
                      <a:pt x="4286" y="14180"/>
                    </a:cubicBezTo>
                    <a:cubicBezTo>
                      <a:pt x="4278" y="14171"/>
                      <a:pt x="4278" y="14171"/>
                      <a:pt x="4278" y="14171"/>
                    </a:cubicBezTo>
                    <a:cubicBezTo>
                      <a:pt x="4257" y="14205"/>
                      <a:pt x="4223" y="14220"/>
                      <a:pt x="4188" y="14220"/>
                    </a:cubicBezTo>
                    <a:cubicBezTo>
                      <a:pt x="4134" y="14220"/>
                      <a:pt x="4079" y="14182"/>
                      <a:pt x="4079" y="14119"/>
                    </a:cubicBezTo>
                    <a:cubicBezTo>
                      <a:pt x="4079" y="14119"/>
                      <a:pt x="4044" y="9056"/>
                      <a:pt x="4062" y="8762"/>
                    </a:cubicBezTo>
                    <a:cubicBezTo>
                      <a:pt x="4096" y="8166"/>
                      <a:pt x="4209" y="7578"/>
                      <a:pt x="4381" y="7017"/>
                    </a:cubicBezTo>
                    <a:cubicBezTo>
                      <a:pt x="4528" y="6585"/>
                      <a:pt x="4641" y="6161"/>
                      <a:pt x="4753" y="5729"/>
                    </a:cubicBezTo>
                    <a:cubicBezTo>
                      <a:pt x="4882" y="5280"/>
                      <a:pt x="4882" y="4813"/>
                      <a:pt x="4969" y="4364"/>
                    </a:cubicBezTo>
                    <a:cubicBezTo>
                      <a:pt x="4979" y="4309"/>
                      <a:pt x="5017" y="4285"/>
                      <a:pt x="5058" y="4285"/>
                    </a:cubicBezTo>
                    <a:cubicBezTo>
                      <a:pt x="5118" y="4285"/>
                      <a:pt x="5183" y="4338"/>
                      <a:pt x="5168" y="4416"/>
                    </a:cubicBezTo>
                    <a:cubicBezTo>
                      <a:pt x="5090" y="4874"/>
                      <a:pt x="5073" y="5332"/>
                      <a:pt x="4960" y="5790"/>
                    </a:cubicBezTo>
                    <a:cubicBezTo>
                      <a:pt x="4857" y="6222"/>
                      <a:pt x="4692" y="6636"/>
                      <a:pt x="4589" y="7068"/>
                    </a:cubicBezTo>
                    <a:cubicBezTo>
                      <a:pt x="4269" y="8468"/>
                      <a:pt x="4286" y="8969"/>
                      <a:pt x="4286" y="9013"/>
                    </a:cubicBezTo>
                    <a:lnTo>
                      <a:pt x="4286" y="14033"/>
                    </a:lnTo>
                    <a:lnTo>
                      <a:pt x="4304" y="14015"/>
                    </a:lnTo>
                    <a:cubicBezTo>
                      <a:pt x="4952" y="13523"/>
                      <a:pt x="5712" y="13229"/>
                      <a:pt x="6464" y="12953"/>
                    </a:cubicBezTo>
                    <a:cubicBezTo>
                      <a:pt x="7060" y="12711"/>
                      <a:pt x="7691" y="12555"/>
                      <a:pt x="8330" y="12477"/>
                    </a:cubicBezTo>
                    <a:cubicBezTo>
                      <a:pt x="8114" y="11648"/>
                      <a:pt x="7094" y="7380"/>
                      <a:pt x="7017" y="6896"/>
                    </a:cubicBezTo>
                    <a:cubicBezTo>
                      <a:pt x="6887" y="6135"/>
                      <a:pt x="6809" y="5366"/>
                      <a:pt x="6783" y="4597"/>
                    </a:cubicBezTo>
                    <a:cubicBezTo>
                      <a:pt x="6732" y="3699"/>
                      <a:pt x="6602" y="2947"/>
                      <a:pt x="6135" y="2169"/>
                    </a:cubicBezTo>
                    <a:cubicBezTo>
                      <a:pt x="5703" y="1452"/>
                      <a:pt x="5237" y="752"/>
                      <a:pt x="48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516;p59"/>
              <p:cNvSpPr/>
              <p:nvPr/>
            </p:nvSpPr>
            <p:spPr>
              <a:xfrm>
                <a:off x="3780500" y="2266600"/>
                <a:ext cx="16875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856" extrusionOk="0">
                    <a:moveTo>
                      <a:pt x="675" y="0"/>
                    </a:moveTo>
                    <a:lnTo>
                      <a:pt x="675" y="0"/>
                    </a:lnTo>
                    <a:cubicBezTo>
                      <a:pt x="441" y="121"/>
                      <a:pt x="217" y="259"/>
                      <a:pt x="1" y="406"/>
                    </a:cubicBezTo>
                    <a:cubicBezTo>
                      <a:pt x="182" y="562"/>
                      <a:pt x="441" y="683"/>
                      <a:pt x="605" y="855"/>
                    </a:cubicBezTo>
                    <a:cubicBezTo>
                      <a:pt x="649" y="570"/>
                      <a:pt x="649" y="285"/>
                      <a:pt x="6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517;p59"/>
              <p:cNvSpPr/>
              <p:nvPr/>
            </p:nvSpPr>
            <p:spPr>
              <a:xfrm>
                <a:off x="3670125" y="2381500"/>
                <a:ext cx="1535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1444" extrusionOk="0">
                    <a:moveTo>
                      <a:pt x="614" y="1"/>
                    </a:moveTo>
                    <a:cubicBezTo>
                      <a:pt x="562" y="44"/>
                      <a:pt x="510" y="87"/>
                      <a:pt x="450" y="139"/>
                    </a:cubicBezTo>
                    <a:cubicBezTo>
                      <a:pt x="311" y="269"/>
                      <a:pt x="182" y="415"/>
                      <a:pt x="52" y="562"/>
                    </a:cubicBezTo>
                    <a:lnTo>
                      <a:pt x="0" y="1444"/>
                    </a:lnTo>
                    <a:lnTo>
                      <a:pt x="614" y="1444"/>
                    </a:lnTo>
                    <a:lnTo>
                      <a:pt x="61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518;p59"/>
              <p:cNvSpPr/>
              <p:nvPr/>
            </p:nvSpPr>
            <p:spPr>
              <a:xfrm>
                <a:off x="3746375" y="2321875"/>
                <a:ext cx="21400" cy="9572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3829" extrusionOk="0">
                    <a:moveTo>
                      <a:pt x="856" y="1"/>
                    </a:moveTo>
                    <a:cubicBezTo>
                      <a:pt x="562" y="182"/>
                      <a:pt x="286" y="364"/>
                      <a:pt x="0" y="554"/>
                    </a:cubicBezTo>
                    <a:lnTo>
                      <a:pt x="0" y="3829"/>
                    </a:lnTo>
                    <a:lnTo>
                      <a:pt x="856" y="3829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519;p59"/>
              <p:cNvSpPr/>
              <p:nvPr/>
            </p:nvSpPr>
            <p:spPr>
              <a:xfrm>
                <a:off x="3772950" y="2305050"/>
                <a:ext cx="20975" cy="112550"/>
              </a:xfrm>
              <a:custGeom>
                <a:avLst/>
                <a:gdLst/>
                <a:ahLst/>
                <a:cxnLst/>
                <a:rect l="l" t="t" r="r" b="b"/>
                <a:pathLst>
                  <a:path w="839" h="4502" extrusionOk="0">
                    <a:moveTo>
                      <a:pt x="838" y="0"/>
                    </a:moveTo>
                    <a:cubicBezTo>
                      <a:pt x="812" y="17"/>
                      <a:pt x="786" y="35"/>
                      <a:pt x="761" y="52"/>
                    </a:cubicBezTo>
                    <a:cubicBezTo>
                      <a:pt x="501" y="207"/>
                      <a:pt x="259" y="372"/>
                      <a:pt x="0" y="536"/>
                    </a:cubicBezTo>
                    <a:lnTo>
                      <a:pt x="0" y="4502"/>
                    </a:lnTo>
                    <a:lnTo>
                      <a:pt x="838" y="4502"/>
                    </a:lnTo>
                    <a:lnTo>
                      <a:pt x="83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520;p59"/>
              <p:cNvSpPr/>
              <p:nvPr/>
            </p:nvSpPr>
            <p:spPr>
              <a:xfrm>
                <a:off x="3799300" y="2257525"/>
                <a:ext cx="18600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403" extrusionOk="0">
                    <a:moveTo>
                      <a:pt x="743" y="0"/>
                    </a:moveTo>
                    <a:cubicBezTo>
                      <a:pt x="545" y="78"/>
                      <a:pt x="346" y="164"/>
                      <a:pt x="147" y="251"/>
                    </a:cubicBezTo>
                    <a:cubicBezTo>
                      <a:pt x="87" y="691"/>
                      <a:pt x="113" y="1141"/>
                      <a:pt x="0" y="1573"/>
                    </a:cubicBezTo>
                    <a:lnTo>
                      <a:pt x="0" y="1607"/>
                    </a:lnTo>
                    <a:cubicBezTo>
                      <a:pt x="0" y="1616"/>
                      <a:pt x="0" y="1625"/>
                      <a:pt x="0" y="1633"/>
                    </a:cubicBezTo>
                    <a:lnTo>
                      <a:pt x="0" y="6403"/>
                    </a:lnTo>
                    <a:lnTo>
                      <a:pt x="743" y="6403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521;p59"/>
              <p:cNvSpPr/>
              <p:nvPr/>
            </p:nvSpPr>
            <p:spPr>
              <a:xfrm>
                <a:off x="3823050" y="2248225"/>
                <a:ext cx="19900" cy="169375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75" extrusionOk="0">
                    <a:moveTo>
                      <a:pt x="796" y="1"/>
                    </a:moveTo>
                    <a:cubicBezTo>
                      <a:pt x="571" y="78"/>
                      <a:pt x="355" y="156"/>
                      <a:pt x="130" y="243"/>
                    </a:cubicBezTo>
                    <a:lnTo>
                      <a:pt x="1" y="286"/>
                    </a:lnTo>
                    <a:lnTo>
                      <a:pt x="1" y="6775"/>
                    </a:lnTo>
                    <a:lnTo>
                      <a:pt x="796" y="6775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522;p59"/>
              <p:cNvSpPr/>
              <p:nvPr/>
            </p:nvSpPr>
            <p:spPr>
              <a:xfrm>
                <a:off x="3718725" y="2339375"/>
                <a:ext cx="22475" cy="78225"/>
              </a:xfrm>
              <a:custGeom>
                <a:avLst/>
                <a:gdLst/>
                <a:ahLst/>
                <a:cxnLst/>
                <a:rect l="l" t="t" r="r" b="b"/>
                <a:pathLst>
                  <a:path w="899" h="3129" extrusionOk="0">
                    <a:moveTo>
                      <a:pt x="899" y="1"/>
                    </a:moveTo>
                    <a:cubicBezTo>
                      <a:pt x="597" y="217"/>
                      <a:pt x="294" y="433"/>
                      <a:pt x="0" y="658"/>
                    </a:cubicBezTo>
                    <a:lnTo>
                      <a:pt x="0" y="3129"/>
                    </a:lnTo>
                    <a:lnTo>
                      <a:pt x="899" y="3129"/>
                    </a:lnTo>
                    <a:lnTo>
                      <a:pt x="8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523;p59"/>
              <p:cNvSpPr/>
              <p:nvPr/>
            </p:nvSpPr>
            <p:spPr>
              <a:xfrm>
                <a:off x="3690650" y="2359900"/>
                <a:ext cx="22700" cy="5770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2308" extrusionOk="0">
                    <a:moveTo>
                      <a:pt x="907" y="1"/>
                    </a:moveTo>
                    <a:cubicBezTo>
                      <a:pt x="804" y="78"/>
                      <a:pt x="700" y="165"/>
                      <a:pt x="596" y="243"/>
                    </a:cubicBezTo>
                    <a:cubicBezTo>
                      <a:pt x="406" y="398"/>
                      <a:pt x="199" y="545"/>
                      <a:pt x="0" y="692"/>
                    </a:cubicBezTo>
                    <a:lnTo>
                      <a:pt x="0" y="2308"/>
                    </a:lnTo>
                    <a:lnTo>
                      <a:pt x="907" y="2308"/>
                    </a:lnTo>
                    <a:lnTo>
                      <a:pt x="9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524;p59"/>
              <p:cNvSpPr/>
              <p:nvPr/>
            </p:nvSpPr>
            <p:spPr>
              <a:xfrm>
                <a:off x="3627125" y="2456450"/>
                <a:ext cx="280625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1225" h="1652" extrusionOk="0">
                    <a:moveTo>
                      <a:pt x="1" y="1"/>
                    </a:moveTo>
                    <a:lnTo>
                      <a:pt x="1" y="1651"/>
                    </a:lnTo>
                    <a:lnTo>
                      <a:pt x="11225" y="1651"/>
                    </a:lnTo>
                    <a:lnTo>
                      <a:pt x="112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525;p59"/>
              <p:cNvSpPr/>
              <p:nvPr/>
            </p:nvSpPr>
            <p:spPr>
              <a:xfrm>
                <a:off x="3648300" y="2422975"/>
                <a:ext cx="2383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9532" h="1133" extrusionOk="0">
                    <a:moveTo>
                      <a:pt x="1" y="1"/>
                    </a:moveTo>
                    <a:lnTo>
                      <a:pt x="1" y="1133"/>
                    </a:lnTo>
                    <a:lnTo>
                      <a:pt x="9531" y="1133"/>
                    </a:lnTo>
                    <a:lnTo>
                      <a:pt x="953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526;p59"/>
              <p:cNvSpPr/>
              <p:nvPr/>
            </p:nvSpPr>
            <p:spPr>
              <a:xfrm>
                <a:off x="3794100" y="1921825"/>
                <a:ext cx="65050" cy="10825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433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8" y="796"/>
                      <a:pt x="900" y="1530"/>
                      <a:pt x="1349" y="2299"/>
                    </a:cubicBezTo>
                    <a:cubicBezTo>
                      <a:pt x="1677" y="2869"/>
                      <a:pt x="1867" y="3518"/>
                      <a:pt x="1902" y="4183"/>
                    </a:cubicBezTo>
                    <a:cubicBezTo>
                      <a:pt x="1902" y="4235"/>
                      <a:pt x="1902" y="4278"/>
                      <a:pt x="1910" y="4330"/>
                    </a:cubicBezTo>
                    <a:cubicBezTo>
                      <a:pt x="2161" y="3984"/>
                      <a:pt x="2386" y="3630"/>
                      <a:pt x="2602" y="3267"/>
                    </a:cubicBezTo>
                    <a:lnTo>
                      <a:pt x="1815" y="1988"/>
                    </a:lnTo>
                    <a:cubicBezTo>
                      <a:pt x="1815" y="1988"/>
                      <a:pt x="1720" y="986"/>
                      <a:pt x="1522" y="727"/>
                    </a:cubicBezTo>
                    <a:cubicBezTo>
                      <a:pt x="1366" y="519"/>
                      <a:pt x="606" y="243"/>
                      <a:pt x="606" y="243"/>
                    </a:cubicBezTo>
                    <a:lnTo>
                      <a:pt x="606" y="234"/>
                    </a:lnTo>
                    <a:cubicBezTo>
                      <a:pt x="407" y="139"/>
                      <a:pt x="208" y="6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527;p59"/>
              <p:cNvSpPr/>
              <p:nvPr/>
            </p:nvSpPr>
            <p:spPr>
              <a:xfrm>
                <a:off x="3842500" y="1974975"/>
                <a:ext cx="907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6343" extrusionOk="0">
                    <a:moveTo>
                      <a:pt x="1772" y="0"/>
                    </a:moveTo>
                    <a:lnTo>
                      <a:pt x="856" y="1219"/>
                    </a:lnTo>
                    <a:cubicBezTo>
                      <a:pt x="605" y="1677"/>
                      <a:pt x="320" y="2109"/>
                      <a:pt x="0" y="2515"/>
                    </a:cubicBezTo>
                    <a:cubicBezTo>
                      <a:pt x="44" y="3275"/>
                      <a:pt x="78" y="4044"/>
                      <a:pt x="225" y="4787"/>
                    </a:cubicBezTo>
                    <a:cubicBezTo>
                      <a:pt x="329" y="5340"/>
                      <a:pt x="407" y="5841"/>
                      <a:pt x="614" y="6342"/>
                    </a:cubicBezTo>
                    <a:lnTo>
                      <a:pt x="1115" y="6291"/>
                    </a:lnTo>
                    <a:lnTo>
                      <a:pt x="1970" y="5435"/>
                    </a:lnTo>
                    <a:lnTo>
                      <a:pt x="1780" y="3811"/>
                    </a:lnTo>
                    <a:lnTo>
                      <a:pt x="2256" y="3094"/>
                    </a:lnTo>
                    <a:lnTo>
                      <a:pt x="2316" y="3146"/>
                    </a:lnTo>
                    <a:cubicBezTo>
                      <a:pt x="2351" y="3180"/>
                      <a:pt x="2394" y="3197"/>
                      <a:pt x="2437" y="3197"/>
                    </a:cubicBezTo>
                    <a:cubicBezTo>
                      <a:pt x="2541" y="3197"/>
                      <a:pt x="2618" y="3102"/>
                      <a:pt x="2610" y="2999"/>
                    </a:cubicBezTo>
                    <a:cubicBezTo>
                      <a:pt x="2610" y="2981"/>
                      <a:pt x="2601" y="2955"/>
                      <a:pt x="2593" y="2938"/>
                    </a:cubicBezTo>
                    <a:lnTo>
                      <a:pt x="2618" y="2938"/>
                    </a:lnTo>
                    <a:cubicBezTo>
                      <a:pt x="2748" y="2938"/>
                      <a:pt x="2834" y="2800"/>
                      <a:pt x="2774" y="2688"/>
                    </a:cubicBezTo>
                    <a:lnTo>
                      <a:pt x="2809" y="2688"/>
                    </a:lnTo>
                    <a:cubicBezTo>
                      <a:pt x="2860" y="2688"/>
                      <a:pt x="2904" y="2670"/>
                      <a:pt x="2938" y="2627"/>
                    </a:cubicBezTo>
                    <a:cubicBezTo>
                      <a:pt x="2964" y="2593"/>
                      <a:pt x="2981" y="2549"/>
                      <a:pt x="2981" y="2506"/>
                    </a:cubicBezTo>
                    <a:cubicBezTo>
                      <a:pt x="2981" y="2497"/>
                      <a:pt x="2981" y="2489"/>
                      <a:pt x="2973" y="2480"/>
                    </a:cubicBezTo>
                    <a:lnTo>
                      <a:pt x="3111" y="2385"/>
                    </a:lnTo>
                    <a:cubicBezTo>
                      <a:pt x="3128" y="2394"/>
                      <a:pt x="3146" y="2402"/>
                      <a:pt x="3163" y="2402"/>
                    </a:cubicBezTo>
                    <a:cubicBezTo>
                      <a:pt x="3197" y="2402"/>
                      <a:pt x="3241" y="2385"/>
                      <a:pt x="3267" y="2368"/>
                    </a:cubicBezTo>
                    <a:cubicBezTo>
                      <a:pt x="3344" y="2307"/>
                      <a:pt x="3362" y="2195"/>
                      <a:pt x="3301" y="2117"/>
                    </a:cubicBezTo>
                    <a:lnTo>
                      <a:pt x="3094" y="1841"/>
                    </a:lnTo>
                    <a:lnTo>
                      <a:pt x="3629" y="1072"/>
                    </a:lnTo>
                    <a:lnTo>
                      <a:pt x="17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528;p59"/>
              <p:cNvSpPr/>
              <p:nvPr/>
            </p:nvSpPr>
            <p:spPr>
              <a:xfrm>
                <a:off x="3792375" y="1798050"/>
                <a:ext cx="54025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995" extrusionOk="0">
                    <a:moveTo>
                      <a:pt x="1841" y="1"/>
                    </a:moveTo>
                    <a:lnTo>
                      <a:pt x="1686" y="182"/>
                    </a:lnTo>
                    <a:lnTo>
                      <a:pt x="1703" y="225"/>
                    </a:lnTo>
                    <a:lnTo>
                      <a:pt x="1" y="597"/>
                    </a:lnTo>
                    <a:cubicBezTo>
                      <a:pt x="104" y="718"/>
                      <a:pt x="200" y="848"/>
                      <a:pt x="286" y="995"/>
                    </a:cubicBezTo>
                    <a:lnTo>
                      <a:pt x="1738" y="321"/>
                    </a:lnTo>
                    <a:lnTo>
                      <a:pt x="1772" y="416"/>
                    </a:lnTo>
                    <a:lnTo>
                      <a:pt x="2005" y="459"/>
                    </a:lnTo>
                    <a:lnTo>
                      <a:pt x="2161" y="269"/>
                    </a:lnTo>
                    <a:lnTo>
                      <a:pt x="2118" y="148"/>
                    </a:lnTo>
                    <a:lnTo>
                      <a:pt x="2126" y="139"/>
                    </a:lnTo>
                    <a:lnTo>
                      <a:pt x="2118" y="139"/>
                    </a:lnTo>
                    <a:lnTo>
                      <a:pt x="2075" y="44"/>
                    </a:lnTo>
                    <a:lnTo>
                      <a:pt x="18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529;p59"/>
              <p:cNvSpPr/>
              <p:nvPr/>
            </p:nvSpPr>
            <p:spPr>
              <a:xfrm>
                <a:off x="3756100" y="1741900"/>
                <a:ext cx="12550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291" extrusionOk="0">
                    <a:moveTo>
                      <a:pt x="138" y="0"/>
                    </a:moveTo>
                    <a:lnTo>
                      <a:pt x="17" y="208"/>
                    </a:lnTo>
                    <a:lnTo>
                      <a:pt x="138" y="415"/>
                    </a:lnTo>
                    <a:lnTo>
                      <a:pt x="208" y="415"/>
                    </a:lnTo>
                    <a:lnTo>
                      <a:pt x="0" y="2281"/>
                    </a:lnTo>
                    <a:cubicBezTo>
                      <a:pt x="26" y="2281"/>
                      <a:pt x="61" y="2273"/>
                      <a:pt x="95" y="2273"/>
                    </a:cubicBezTo>
                    <a:cubicBezTo>
                      <a:pt x="144" y="2267"/>
                      <a:pt x="193" y="2264"/>
                      <a:pt x="242" y="2264"/>
                    </a:cubicBezTo>
                    <a:cubicBezTo>
                      <a:pt x="330" y="2264"/>
                      <a:pt x="418" y="2273"/>
                      <a:pt x="501" y="2290"/>
                    </a:cubicBezTo>
                    <a:lnTo>
                      <a:pt x="294" y="415"/>
                    </a:lnTo>
                    <a:lnTo>
                      <a:pt x="372" y="415"/>
                    </a:lnTo>
                    <a:lnTo>
                      <a:pt x="493" y="208"/>
                    </a:lnTo>
                    <a:lnTo>
                      <a:pt x="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530;p59"/>
              <p:cNvSpPr/>
              <p:nvPr/>
            </p:nvSpPr>
            <p:spPr>
              <a:xfrm>
                <a:off x="3779000" y="1762850"/>
                <a:ext cx="40400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919" extrusionOk="0">
                    <a:moveTo>
                      <a:pt x="1443" y="0"/>
                    </a:moveTo>
                    <a:lnTo>
                      <a:pt x="1218" y="70"/>
                    </a:lnTo>
                    <a:lnTo>
                      <a:pt x="1158" y="303"/>
                    </a:lnTo>
                    <a:lnTo>
                      <a:pt x="1236" y="372"/>
                    </a:lnTo>
                    <a:lnTo>
                      <a:pt x="0" y="1590"/>
                    </a:lnTo>
                    <a:cubicBezTo>
                      <a:pt x="164" y="1677"/>
                      <a:pt x="320" y="1789"/>
                      <a:pt x="449" y="1919"/>
                    </a:cubicBezTo>
                    <a:lnTo>
                      <a:pt x="1313" y="441"/>
                    </a:lnTo>
                    <a:lnTo>
                      <a:pt x="1331" y="467"/>
                    </a:lnTo>
                    <a:lnTo>
                      <a:pt x="1564" y="398"/>
                    </a:lnTo>
                    <a:lnTo>
                      <a:pt x="1616" y="165"/>
                    </a:lnTo>
                    <a:lnTo>
                      <a:pt x="1529" y="78"/>
                    </a:lnTo>
                    <a:lnTo>
                      <a:pt x="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531;p59"/>
              <p:cNvSpPr/>
              <p:nvPr/>
            </p:nvSpPr>
            <p:spPr>
              <a:xfrm>
                <a:off x="3639450" y="1576650"/>
                <a:ext cx="369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239" extrusionOk="0">
                    <a:moveTo>
                      <a:pt x="761" y="0"/>
                    </a:moveTo>
                    <a:lnTo>
                      <a:pt x="692" y="251"/>
                    </a:lnTo>
                    <a:cubicBezTo>
                      <a:pt x="674" y="320"/>
                      <a:pt x="622" y="493"/>
                      <a:pt x="588" y="648"/>
                    </a:cubicBezTo>
                    <a:lnTo>
                      <a:pt x="424" y="769"/>
                    </a:lnTo>
                    <a:cubicBezTo>
                      <a:pt x="225" y="916"/>
                      <a:pt x="95" y="1132"/>
                      <a:pt x="44" y="1374"/>
                    </a:cubicBezTo>
                    <a:cubicBezTo>
                      <a:pt x="0" y="1668"/>
                      <a:pt x="61" y="1979"/>
                      <a:pt x="216" y="2238"/>
                    </a:cubicBezTo>
                    <a:lnTo>
                      <a:pt x="1383" y="2238"/>
                    </a:lnTo>
                    <a:cubicBezTo>
                      <a:pt x="1435" y="2065"/>
                      <a:pt x="1461" y="1893"/>
                      <a:pt x="1461" y="1720"/>
                    </a:cubicBezTo>
                    <a:cubicBezTo>
                      <a:pt x="1478" y="1366"/>
                      <a:pt x="1158" y="709"/>
                      <a:pt x="890" y="225"/>
                    </a:cubicBezTo>
                    <a:lnTo>
                      <a:pt x="76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532;p59"/>
              <p:cNvSpPr/>
              <p:nvPr/>
            </p:nvSpPr>
            <p:spPr>
              <a:xfrm>
                <a:off x="3646350" y="1843000"/>
                <a:ext cx="18825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554" extrusionOk="0">
                    <a:moveTo>
                      <a:pt x="467" y="0"/>
                    </a:moveTo>
                    <a:cubicBezTo>
                      <a:pt x="286" y="225"/>
                      <a:pt x="9" y="648"/>
                      <a:pt x="1" y="1132"/>
                    </a:cubicBezTo>
                    <a:cubicBezTo>
                      <a:pt x="1" y="1184"/>
                      <a:pt x="9" y="1236"/>
                      <a:pt x="18" y="1279"/>
                    </a:cubicBezTo>
                    <a:cubicBezTo>
                      <a:pt x="105" y="1408"/>
                      <a:pt x="234" y="1495"/>
                      <a:pt x="381" y="1538"/>
                    </a:cubicBezTo>
                    <a:cubicBezTo>
                      <a:pt x="432" y="1549"/>
                      <a:pt x="484" y="1554"/>
                      <a:pt x="536" y="1554"/>
                    </a:cubicBezTo>
                    <a:cubicBezTo>
                      <a:pt x="609" y="1554"/>
                      <a:pt x="682" y="1544"/>
                      <a:pt x="753" y="1529"/>
                    </a:cubicBezTo>
                    <a:cubicBezTo>
                      <a:pt x="692" y="1132"/>
                      <a:pt x="588" y="743"/>
                      <a:pt x="511" y="337"/>
                    </a:cubicBezTo>
                    <a:cubicBezTo>
                      <a:pt x="493" y="233"/>
                      <a:pt x="476" y="112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533;p59"/>
              <p:cNvSpPr/>
              <p:nvPr/>
            </p:nvSpPr>
            <p:spPr>
              <a:xfrm>
                <a:off x="3640525" y="1661975"/>
                <a:ext cx="91825" cy="21755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8702" extrusionOk="0">
                    <a:moveTo>
                      <a:pt x="303" y="0"/>
                    </a:moveTo>
                    <a:lnTo>
                      <a:pt x="320" y="381"/>
                    </a:lnTo>
                    <a:lnTo>
                      <a:pt x="182" y="381"/>
                    </a:lnTo>
                    <a:cubicBezTo>
                      <a:pt x="87" y="381"/>
                      <a:pt x="1" y="467"/>
                      <a:pt x="1" y="562"/>
                    </a:cubicBezTo>
                    <a:cubicBezTo>
                      <a:pt x="156" y="597"/>
                      <a:pt x="191" y="795"/>
                      <a:pt x="61" y="873"/>
                    </a:cubicBezTo>
                    <a:cubicBezTo>
                      <a:pt x="208" y="916"/>
                      <a:pt x="234" y="1106"/>
                      <a:pt x="104" y="1193"/>
                    </a:cubicBezTo>
                    <a:cubicBezTo>
                      <a:pt x="104" y="1271"/>
                      <a:pt x="165" y="1340"/>
                      <a:pt x="242" y="1357"/>
                    </a:cubicBezTo>
                    <a:cubicBezTo>
                      <a:pt x="130" y="1469"/>
                      <a:pt x="199" y="1651"/>
                      <a:pt x="355" y="1668"/>
                    </a:cubicBezTo>
                    <a:lnTo>
                      <a:pt x="381" y="1668"/>
                    </a:lnTo>
                    <a:lnTo>
                      <a:pt x="407" y="2290"/>
                    </a:lnTo>
                    <a:lnTo>
                      <a:pt x="519" y="2290"/>
                    </a:lnTo>
                    <a:lnTo>
                      <a:pt x="519" y="2783"/>
                    </a:lnTo>
                    <a:lnTo>
                      <a:pt x="571" y="2783"/>
                    </a:lnTo>
                    <a:lnTo>
                      <a:pt x="571" y="3241"/>
                    </a:lnTo>
                    <a:lnTo>
                      <a:pt x="770" y="3241"/>
                    </a:lnTo>
                    <a:lnTo>
                      <a:pt x="770" y="3301"/>
                    </a:lnTo>
                    <a:cubicBezTo>
                      <a:pt x="770" y="4113"/>
                      <a:pt x="674" y="5513"/>
                      <a:pt x="718" y="5660"/>
                    </a:cubicBezTo>
                    <a:cubicBezTo>
                      <a:pt x="770" y="5772"/>
                      <a:pt x="735" y="5988"/>
                      <a:pt x="752" y="6031"/>
                    </a:cubicBezTo>
                    <a:lnTo>
                      <a:pt x="804" y="6628"/>
                    </a:lnTo>
                    <a:cubicBezTo>
                      <a:pt x="908" y="6973"/>
                      <a:pt x="908" y="7336"/>
                      <a:pt x="986" y="7690"/>
                    </a:cubicBezTo>
                    <a:cubicBezTo>
                      <a:pt x="1063" y="8036"/>
                      <a:pt x="1132" y="8356"/>
                      <a:pt x="1184" y="8701"/>
                    </a:cubicBezTo>
                    <a:cubicBezTo>
                      <a:pt x="1314" y="8641"/>
                      <a:pt x="1435" y="8554"/>
                      <a:pt x="1530" y="8451"/>
                    </a:cubicBezTo>
                    <a:cubicBezTo>
                      <a:pt x="1936" y="8010"/>
                      <a:pt x="2143" y="7267"/>
                      <a:pt x="2109" y="6645"/>
                    </a:cubicBezTo>
                    <a:lnTo>
                      <a:pt x="1936" y="5772"/>
                    </a:lnTo>
                    <a:lnTo>
                      <a:pt x="3396" y="6446"/>
                    </a:lnTo>
                    <a:cubicBezTo>
                      <a:pt x="3474" y="6308"/>
                      <a:pt x="3569" y="6170"/>
                      <a:pt x="3673" y="6049"/>
                    </a:cubicBezTo>
                    <a:lnTo>
                      <a:pt x="1962" y="5677"/>
                    </a:lnTo>
                    <a:lnTo>
                      <a:pt x="1979" y="5634"/>
                    </a:lnTo>
                    <a:lnTo>
                      <a:pt x="1945" y="5591"/>
                    </a:lnTo>
                    <a:cubicBezTo>
                      <a:pt x="1971" y="5444"/>
                      <a:pt x="1996" y="5297"/>
                      <a:pt x="2005" y="5150"/>
                    </a:cubicBezTo>
                    <a:cubicBezTo>
                      <a:pt x="2005" y="4977"/>
                      <a:pt x="1461" y="2342"/>
                      <a:pt x="1357" y="1815"/>
                    </a:cubicBezTo>
                    <a:lnTo>
                      <a:pt x="1331" y="1685"/>
                    </a:lnTo>
                    <a:cubicBezTo>
                      <a:pt x="1348" y="1668"/>
                      <a:pt x="1366" y="1642"/>
                      <a:pt x="1383" y="1625"/>
                    </a:cubicBezTo>
                    <a:cubicBezTo>
                      <a:pt x="1478" y="1487"/>
                      <a:pt x="1504" y="1314"/>
                      <a:pt x="1469" y="1158"/>
                    </a:cubicBezTo>
                    <a:cubicBezTo>
                      <a:pt x="1383" y="908"/>
                      <a:pt x="1271" y="674"/>
                      <a:pt x="1124" y="467"/>
                    </a:cubicBezTo>
                    <a:lnTo>
                      <a:pt x="1124" y="406"/>
                    </a:lnTo>
                    <a:cubicBezTo>
                      <a:pt x="1072" y="346"/>
                      <a:pt x="1020" y="285"/>
                      <a:pt x="977" y="225"/>
                    </a:cubicBezTo>
                    <a:cubicBezTo>
                      <a:pt x="795" y="320"/>
                      <a:pt x="787" y="648"/>
                      <a:pt x="960" y="778"/>
                    </a:cubicBezTo>
                    <a:cubicBezTo>
                      <a:pt x="1029" y="821"/>
                      <a:pt x="1029" y="916"/>
                      <a:pt x="960" y="959"/>
                    </a:cubicBezTo>
                    <a:cubicBezTo>
                      <a:pt x="778" y="1089"/>
                      <a:pt x="787" y="1366"/>
                      <a:pt x="977" y="1495"/>
                    </a:cubicBezTo>
                    <a:cubicBezTo>
                      <a:pt x="1060" y="1563"/>
                      <a:pt x="1004" y="1684"/>
                      <a:pt x="914" y="1684"/>
                    </a:cubicBezTo>
                    <a:cubicBezTo>
                      <a:pt x="901" y="1684"/>
                      <a:pt x="887" y="1682"/>
                      <a:pt x="873" y="1677"/>
                    </a:cubicBezTo>
                    <a:cubicBezTo>
                      <a:pt x="588" y="1495"/>
                      <a:pt x="536" y="1106"/>
                      <a:pt x="752" y="864"/>
                    </a:cubicBezTo>
                    <a:cubicBezTo>
                      <a:pt x="554" y="605"/>
                      <a:pt x="597" y="182"/>
                      <a:pt x="873" y="35"/>
                    </a:cubicBezTo>
                    <a:cubicBezTo>
                      <a:pt x="865" y="26"/>
                      <a:pt x="856" y="9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534;p59"/>
              <p:cNvSpPr/>
              <p:nvPr/>
            </p:nvSpPr>
            <p:spPr>
              <a:xfrm>
                <a:off x="3631225" y="1637775"/>
                <a:ext cx="549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753" extrusionOk="0">
                    <a:moveTo>
                      <a:pt x="1" y="1"/>
                    </a:moveTo>
                    <a:lnTo>
                      <a:pt x="1" y="450"/>
                    </a:lnTo>
                    <a:lnTo>
                      <a:pt x="269" y="450"/>
                    </a:lnTo>
                    <a:lnTo>
                      <a:pt x="269" y="744"/>
                    </a:lnTo>
                    <a:lnTo>
                      <a:pt x="666" y="744"/>
                    </a:lnTo>
                    <a:lnTo>
                      <a:pt x="666" y="752"/>
                    </a:lnTo>
                    <a:lnTo>
                      <a:pt x="1522" y="752"/>
                    </a:lnTo>
                    <a:lnTo>
                      <a:pt x="1522" y="744"/>
                    </a:lnTo>
                    <a:lnTo>
                      <a:pt x="1928" y="744"/>
                    </a:lnTo>
                    <a:lnTo>
                      <a:pt x="1928" y="450"/>
                    </a:lnTo>
                    <a:lnTo>
                      <a:pt x="2196" y="450"/>
                    </a:lnTo>
                    <a:lnTo>
                      <a:pt x="21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535;p59"/>
              <p:cNvSpPr/>
              <p:nvPr/>
            </p:nvSpPr>
            <p:spPr>
              <a:xfrm>
                <a:off x="3646800" y="1825500"/>
                <a:ext cx="125075" cy="187300"/>
              </a:xfrm>
              <a:custGeom>
                <a:avLst/>
                <a:gdLst/>
                <a:ahLst/>
                <a:cxnLst/>
                <a:rect l="l" t="t" r="r" b="b"/>
                <a:pathLst>
                  <a:path w="5003" h="7492" extrusionOk="0">
                    <a:moveTo>
                      <a:pt x="3102" y="0"/>
                    </a:moveTo>
                    <a:lnTo>
                      <a:pt x="2074" y="87"/>
                    </a:lnTo>
                    <a:cubicBezTo>
                      <a:pt x="2108" y="804"/>
                      <a:pt x="1884" y="1746"/>
                      <a:pt x="1322" y="2169"/>
                    </a:cubicBezTo>
                    <a:cubicBezTo>
                      <a:pt x="1055" y="2367"/>
                      <a:pt x="814" y="2455"/>
                      <a:pt x="590" y="2455"/>
                    </a:cubicBezTo>
                    <a:cubicBezTo>
                      <a:pt x="451" y="2455"/>
                      <a:pt x="319" y="2422"/>
                      <a:pt x="190" y="2359"/>
                    </a:cubicBezTo>
                    <a:cubicBezTo>
                      <a:pt x="156" y="2636"/>
                      <a:pt x="0" y="3163"/>
                      <a:pt x="35" y="3361"/>
                    </a:cubicBezTo>
                    <a:cubicBezTo>
                      <a:pt x="61" y="3396"/>
                      <a:pt x="104" y="3422"/>
                      <a:pt x="147" y="3448"/>
                    </a:cubicBezTo>
                    <a:cubicBezTo>
                      <a:pt x="230" y="3485"/>
                      <a:pt x="343" y="3506"/>
                      <a:pt x="458" y="3506"/>
                    </a:cubicBezTo>
                    <a:cubicBezTo>
                      <a:pt x="607" y="3506"/>
                      <a:pt x="759" y="3470"/>
                      <a:pt x="847" y="3387"/>
                    </a:cubicBezTo>
                    <a:cubicBezTo>
                      <a:pt x="869" y="3366"/>
                      <a:pt x="893" y="3356"/>
                      <a:pt x="918" y="3356"/>
                    </a:cubicBezTo>
                    <a:cubicBezTo>
                      <a:pt x="999" y="3356"/>
                      <a:pt x="1074" y="3461"/>
                      <a:pt x="994" y="3534"/>
                    </a:cubicBezTo>
                    <a:cubicBezTo>
                      <a:pt x="844" y="3657"/>
                      <a:pt x="656" y="3721"/>
                      <a:pt x="464" y="3721"/>
                    </a:cubicBezTo>
                    <a:cubicBezTo>
                      <a:pt x="413" y="3721"/>
                      <a:pt x="362" y="3716"/>
                      <a:pt x="311" y="3707"/>
                    </a:cubicBezTo>
                    <a:lnTo>
                      <a:pt x="311" y="3707"/>
                    </a:lnTo>
                    <a:lnTo>
                      <a:pt x="959" y="4951"/>
                    </a:lnTo>
                    <a:cubicBezTo>
                      <a:pt x="1167" y="4804"/>
                      <a:pt x="1348" y="4631"/>
                      <a:pt x="1521" y="4441"/>
                    </a:cubicBezTo>
                    <a:cubicBezTo>
                      <a:pt x="1841" y="4096"/>
                      <a:pt x="2195" y="3750"/>
                      <a:pt x="2333" y="3292"/>
                    </a:cubicBezTo>
                    <a:cubicBezTo>
                      <a:pt x="2354" y="3247"/>
                      <a:pt x="2393" y="3227"/>
                      <a:pt x="2431" y="3227"/>
                    </a:cubicBezTo>
                    <a:cubicBezTo>
                      <a:pt x="2489" y="3227"/>
                      <a:pt x="2546" y="3272"/>
                      <a:pt x="2540" y="3344"/>
                    </a:cubicBezTo>
                    <a:cubicBezTo>
                      <a:pt x="2368" y="3914"/>
                      <a:pt x="1892" y="4398"/>
                      <a:pt x="1478" y="4796"/>
                    </a:cubicBezTo>
                    <a:cubicBezTo>
                      <a:pt x="1339" y="4925"/>
                      <a:pt x="1192" y="5046"/>
                      <a:pt x="1046" y="5150"/>
                    </a:cubicBezTo>
                    <a:lnTo>
                      <a:pt x="821" y="6118"/>
                    </a:lnTo>
                    <a:lnTo>
                      <a:pt x="1132" y="7491"/>
                    </a:lnTo>
                    <a:cubicBezTo>
                      <a:pt x="1676" y="6921"/>
                      <a:pt x="2290" y="6394"/>
                      <a:pt x="2860" y="5858"/>
                    </a:cubicBezTo>
                    <a:cubicBezTo>
                      <a:pt x="3551" y="5193"/>
                      <a:pt x="4243" y="4502"/>
                      <a:pt x="5003" y="3923"/>
                    </a:cubicBezTo>
                    <a:cubicBezTo>
                      <a:pt x="4692" y="3862"/>
                      <a:pt x="4398" y="3716"/>
                      <a:pt x="4165" y="3491"/>
                    </a:cubicBezTo>
                    <a:cubicBezTo>
                      <a:pt x="3681" y="3033"/>
                      <a:pt x="3266" y="2489"/>
                      <a:pt x="2947" y="1901"/>
                    </a:cubicBezTo>
                    <a:lnTo>
                      <a:pt x="2929" y="1884"/>
                    </a:lnTo>
                    <a:lnTo>
                      <a:pt x="2601" y="1962"/>
                    </a:lnTo>
                    <a:cubicBezTo>
                      <a:pt x="2523" y="1426"/>
                      <a:pt x="2411" y="717"/>
                      <a:pt x="2350" y="527"/>
                    </a:cubicBezTo>
                    <a:cubicBezTo>
                      <a:pt x="2324" y="424"/>
                      <a:pt x="2264" y="337"/>
                      <a:pt x="2186" y="268"/>
                    </a:cubicBezTo>
                    <a:lnTo>
                      <a:pt x="2186" y="268"/>
                    </a:lnTo>
                    <a:lnTo>
                      <a:pt x="2947" y="346"/>
                    </a:lnTo>
                    <a:cubicBezTo>
                      <a:pt x="2990" y="225"/>
                      <a:pt x="3042" y="113"/>
                      <a:pt x="31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536;p59"/>
              <p:cNvSpPr/>
              <p:nvPr/>
            </p:nvSpPr>
            <p:spPr>
              <a:xfrm>
                <a:off x="3742700" y="1830450"/>
                <a:ext cx="39125" cy="521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084" extrusionOk="0">
                    <a:moveTo>
                      <a:pt x="726" y="1"/>
                    </a:moveTo>
                    <a:cubicBezTo>
                      <a:pt x="493" y="182"/>
                      <a:pt x="260" y="372"/>
                      <a:pt x="26" y="563"/>
                    </a:cubicBezTo>
                    <a:lnTo>
                      <a:pt x="0" y="580"/>
                    </a:lnTo>
                    <a:lnTo>
                      <a:pt x="0" y="597"/>
                    </a:lnTo>
                    <a:lnTo>
                      <a:pt x="0" y="1556"/>
                    </a:lnTo>
                    <a:cubicBezTo>
                      <a:pt x="0" y="1565"/>
                      <a:pt x="9" y="1573"/>
                      <a:pt x="9" y="1582"/>
                    </a:cubicBezTo>
                    <a:cubicBezTo>
                      <a:pt x="52" y="1720"/>
                      <a:pt x="251" y="1841"/>
                      <a:pt x="363" y="1910"/>
                    </a:cubicBezTo>
                    <a:cubicBezTo>
                      <a:pt x="458" y="1988"/>
                      <a:pt x="571" y="2040"/>
                      <a:pt x="692" y="2083"/>
                    </a:cubicBezTo>
                    <a:cubicBezTo>
                      <a:pt x="709" y="2075"/>
                      <a:pt x="726" y="2075"/>
                      <a:pt x="752" y="2075"/>
                    </a:cubicBezTo>
                    <a:lnTo>
                      <a:pt x="761" y="2075"/>
                    </a:lnTo>
                    <a:cubicBezTo>
                      <a:pt x="774" y="2066"/>
                      <a:pt x="789" y="2062"/>
                      <a:pt x="804" y="2062"/>
                    </a:cubicBezTo>
                    <a:cubicBezTo>
                      <a:pt x="819" y="2062"/>
                      <a:pt x="834" y="2066"/>
                      <a:pt x="847" y="2075"/>
                    </a:cubicBezTo>
                    <a:cubicBezTo>
                      <a:pt x="1141" y="2066"/>
                      <a:pt x="1461" y="1867"/>
                      <a:pt x="1556" y="1591"/>
                    </a:cubicBezTo>
                    <a:cubicBezTo>
                      <a:pt x="1564" y="1591"/>
                      <a:pt x="1564" y="1591"/>
                      <a:pt x="1564" y="1582"/>
                    </a:cubicBezTo>
                    <a:lnTo>
                      <a:pt x="1564" y="588"/>
                    </a:lnTo>
                    <a:lnTo>
                      <a:pt x="1564" y="580"/>
                    </a:lnTo>
                    <a:cubicBezTo>
                      <a:pt x="1478" y="528"/>
                      <a:pt x="1392" y="468"/>
                      <a:pt x="1297" y="416"/>
                    </a:cubicBezTo>
                    <a:cubicBezTo>
                      <a:pt x="1098" y="303"/>
                      <a:pt x="865" y="182"/>
                      <a:pt x="7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537;p59"/>
              <p:cNvSpPr/>
              <p:nvPr/>
            </p:nvSpPr>
            <p:spPr>
              <a:xfrm>
                <a:off x="3727575" y="1848175"/>
                <a:ext cx="14075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563" h="1807" extrusionOk="0">
                    <a:moveTo>
                      <a:pt x="398" y="0"/>
                    </a:moveTo>
                    <a:cubicBezTo>
                      <a:pt x="320" y="35"/>
                      <a:pt x="243" y="61"/>
                      <a:pt x="173" y="95"/>
                    </a:cubicBezTo>
                    <a:lnTo>
                      <a:pt x="173" y="191"/>
                    </a:lnTo>
                    <a:lnTo>
                      <a:pt x="87" y="294"/>
                    </a:lnTo>
                    <a:lnTo>
                      <a:pt x="1" y="1063"/>
                    </a:lnTo>
                    <a:cubicBezTo>
                      <a:pt x="148" y="1322"/>
                      <a:pt x="303" y="1573"/>
                      <a:pt x="485" y="1806"/>
                    </a:cubicBezTo>
                    <a:cubicBezTo>
                      <a:pt x="510" y="1711"/>
                      <a:pt x="528" y="1616"/>
                      <a:pt x="536" y="1513"/>
                    </a:cubicBezTo>
                    <a:cubicBezTo>
                      <a:pt x="554" y="1417"/>
                      <a:pt x="562" y="1322"/>
                      <a:pt x="562" y="1227"/>
                    </a:cubicBezTo>
                    <a:cubicBezTo>
                      <a:pt x="502" y="1201"/>
                      <a:pt x="476" y="1141"/>
                      <a:pt x="502" y="1080"/>
                    </a:cubicBezTo>
                    <a:cubicBezTo>
                      <a:pt x="485" y="1055"/>
                      <a:pt x="467" y="1037"/>
                      <a:pt x="450" y="1011"/>
                    </a:cubicBezTo>
                    <a:cubicBezTo>
                      <a:pt x="415" y="994"/>
                      <a:pt x="398" y="960"/>
                      <a:pt x="398" y="925"/>
                    </a:cubicBezTo>
                    <a:lnTo>
                      <a:pt x="3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538;p59"/>
              <p:cNvSpPr/>
              <p:nvPr/>
            </p:nvSpPr>
            <p:spPr>
              <a:xfrm>
                <a:off x="3742925" y="1881225"/>
                <a:ext cx="38250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16" extrusionOk="0">
                    <a:moveTo>
                      <a:pt x="147" y="0"/>
                    </a:moveTo>
                    <a:cubicBezTo>
                      <a:pt x="147" y="113"/>
                      <a:pt x="130" y="216"/>
                      <a:pt x="112" y="329"/>
                    </a:cubicBezTo>
                    <a:cubicBezTo>
                      <a:pt x="95" y="450"/>
                      <a:pt x="61" y="562"/>
                      <a:pt x="0" y="666"/>
                    </a:cubicBezTo>
                    <a:cubicBezTo>
                      <a:pt x="374" y="1130"/>
                      <a:pt x="832" y="1516"/>
                      <a:pt x="1279" y="1516"/>
                    </a:cubicBezTo>
                    <a:cubicBezTo>
                      <a:pt x="1349" y="1516"/>
                      <a:pt x="1418" y="1506"/>
                      <a:pt x="1486" y="1487"/>
                    </a:cubicBezTo>
                    <a:lnTo>
                      <a:pt x="1530" y="1478"/>
                    </a:lnTo>
                    <a:cubicBezTo>
                      <a:pt x="1530" y="994"/>
                      <a:pt x="1495" y="519"/>
                      <a:pt x="1426" y="44"/>
                    </a:cubicBezTo>
                    <a:cubicBezTo>
                      <a:pt x="1244" y="182"/>
                      <a:pt x="1020" y="260"/>
                      <a:pt x="795" y="260"/>
                    </a:cubicBezTo>
                    <a:cubicBezTo>
                      <a:pt x="773" y="267"/>
                      <a:pt x="748" y="270"/>
                      <a:pt x="723" y="270"/>
                    </a:cubicBezTo>
                    <a:cubicBezTo>
                      <a:pt x="572" y="270"/>
                      <a:pt x="380" y="153"/>
                      <a:pt x="277" y="87"/>
                    </a:cubicBezTo>
                    <a:lnTo>
                      <a:pt x="14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539;p59"/>
              <p:cNvSpPr/>
              <p:nvPr/>
            </p:nvSpPr>
            <p:spPr>
              <a:xfrm>
                <a:off x="3785475" y="1895050"/>
                <a:ext cx="21625" cy="2615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4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294"/>
                      <a:pt x="35" y="579"/>
                      <a:pt x="44" y="864"/>
                    </a:cubicBezTo>
                    <a:cubicBezTo>
                      <a:pt x="81" y="860"/>
                      <a:pt x="119" y="857"/>
                      <a:pt x="157" y="857"/>
                    </a:cubicBezTo>
                    <a:cubicBezTo>
                      <a:pt x="385" y="857"/>
                      <a:pt x="612" y="942"/>
                      <a:pt x="864" y="1046"/>
                    </a:cubicBezTo>
                    <a:lnTo>
                      <a:pt x="864" y="1037"/>
                    </a:lnTo>
                    <a:cubicBezTo>
                      <a:pt x="605" y="839"/>
                      <a:pt x="389" y="588"/>
                      <a:pt x="208" y="320"/>
                    </a:cubicBezTo>
                    <a:cubicBezTo>
                      <a:pt x="139" y="208"/>
                      <a:pt x="61" y="10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540;p59"/>
              <p:cNvSpPr/>
              <p:nvPr/>
            </p:nvSpPr>
            <p:spPr>
              <a:xfrm>
                <a:off x="3784400" y="1847750"/>
                <a:ext cx="192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770" h="2524" extrusionOk="0">
                    <a:moveTo>
                      <a:pt x="112" y="0"/>
                    </a:moveTo>
                    <a:lnTo>
                      <a:pt x="112" y="916"/>
                    </a:lnTo>
                    <a:cubicBezTo>
                      <a:pt x="112" y="942"/>
                      <a:pt x="104" y="968"/>
                      <a:pt x="87" y="985"/>
                    </a:cubicBezTo>
                    <a:cubicBezTo>
                      <a:pt x="61" y="1046"/>
                      <a:pt x="35" y="1097"/>
                      <a:pt x="0" y="1141"/>
                    </a:cubicBezTo>
                    <a:cubicBezTo>
                      <a:pt x="35" y="1547"/>
                      <a:pt x="268" y="1858"/>
                      <a:pt x="493" y="2178"/>
                    </a:cubicBezTo>
                    <a:cubicBezTo>
                      <a:pt x="579" y="2299"/>
                      <a:pt x="674" y="2411"/>
                      <a:pt x="769" y="2523"/>
                    </a:cubicBezTo>
                    <a:lnTo>
                      <a:pt x="622" y="2065"/>
                    </a:lnTo>
                    <a:lnTo>
                      <a:pt x="432" y="311"/>
                    </a:lnTo>
                    <a:lnTo>
                      <a:pt x="346" y="208"/>
                    </a:lnTo>
                    <a:lnTo>
                      <a:pt x="346" y="112"/>
                    </a:lnTo>
                    <a:cubicBezTo>
                      <a:pt x="268" y="78"/>
                      <a:pt x="190" y="43"/>
                      <a:pt x="1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541;p59"/>
              <p:cNvSpPr/>
              <p:nvPr/>
            </p:nvSpPr>
            <p:spPr>
              <a:xfrm>
                <a:off x="3724550" y="1803350"/>
                <a:ext cx="76075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1656" extrusionOk="0">
                    <a:moveTo>
                      <a:pt x="1478" y="411"/>
                    </a:moveTo>
                    <a:cubicBezTo>
                      <a:pt x="1625" y="411"/>
                      <a:pt x="1625" y="627"/>
                      <a:pt x="1478" y="627"/>
                    </a:cubicBezTo>
                    <a:lnTo>
                      <a:pt x="1470" y="627"/>
                    </a:lnTo>
                    <a:cubicBezTo>
                      <a:pt x="1323" y="627"/>
                      <a:pt x="1323" y="411"/>
                      <a:pt x="1470" y="411"/>
                    </a:cubicBezTo>
                    <a:close/>
                    <a:moveTo>
                      <a:pt x="1962" y="575"/>
                    </a:moveTo>
                    <a:cubicBezTo>
                      <a:pt x="2109" y="575"/>
                      <a:pt x="2109" y="791"/>
                      <a:pt x="1962" y="791"/>
                    </a:cubicBezTo>
                    <a:lnTo>
                      <a:pt x="1953" y="791"/>
                    </a:lnTo>
                    <a:cubicBezTo>
                      <a:pt x="1815" y="791"/>
                      <a:pt x="1815" y="575"/>
                      <a:pt x="1953" y="575"/>
                    </a:cubicBezTo>
                    <a:close/>
                    <a:moveTo>
                      <a:pt x="986" y="584"/>
                    </a:moveTo>
                    <a:cubicBezTo>
                      <a:pt x="1124" y="584"/>
                      <a:pt x="1124" y="800"/>
                      <a:pt x="986" y="800"/>
                    </a:cubicBezTo>
                    <a:cubicBezTo>
                      <a:pt x="839" y="800"/>
                      <a:pt x="839" y="584"/>
                      <a:pt x="986" y="584"/>
                    </a:cubicBezTo>
                    <a:close/>
                    <a:moveTo>
                      <a:pt x="640" y="869"/>
                    </a:moveTo>
                    <a:cubicBezTo>
                      <a:pt x="778" y="869"/>
                      <a:pt x="778" y="1094"/>
                      <a:pt x="640" y="1094"/>
                    </a:cubicBezTo>
                    <a:lnTo>
                      <a:pt x="640" y="1085"/>
                    </a:lnTo>
                    <a:cubicBezTo>
                      <a:pt x="493" y="1085"/>
                      <a:pt x="493" y="869"/>
                      <a:pt x="640" y="869"/>
                    </a:cubicBezTo>
                    <a:close/>
                    <a:moveTo>
                      <a:pt x="2420" y="886"/>
                    </a:moveTo>
                    <a:cubicBezTo>
                      <a:pt x="2558" y="886"/>
                      <a:pt x="2558" y="1102"/>
                      <a:pt x="2420" y="1102"/>
                    </a:cubicBezTo>
                    <a:cubicBezTo>
                      <a:pt x="2273" y="1102"/>
                      <a:pt x="2273" y="886"/>
                      <a:pt x="2420" y="886"/>
                    </a:cubicBezTo>
                    <a:close/>
                    <a:moveTo>
                      <a:pt x="1555" y="0"/>
                    </a:moveTo>
                    <a:cubicBezTo>
                      <a:pt x="1454" y="0"/>
                      <a:pt x="1350" y="15"/>
                      <a:pt x="1245" y="48"/>
                    </a:cubicBezTo>
                    <a:cubicBezTo>
                      <a:pt x="597" y="247"/>
                      <a:pt x="217" y="765"/>
                      <a:pt x="1" y="1379"/>
                    </a:cubicBezTo>
                    <a:lnTo>
                      <a:pt x="269" y="1448"/>
                    </a:lnTo>
                    <a:cubicBezTo>
                      <a:pt x="185" y="1380"/>
                      <a:pt x="248" y="1259"/>
                      <a:pt x="340" y="1259"/>
                    </a:cubicBezTo>
                    <a:cubicBezTo>
                      <a:pt x="353" y="1259"/>
                      <a:pt x="367" y="1261"/>
                      <a:pt x="381" y="1266"/>
                    </a:cubicBezTo>
                    <a:cubicBezTo>
                      <a:pt x="490" y="1309"/>
                      <a:pt x="460" y="1474"/>
                      <a:pt x="346" y="1474"/>
                    </a:cubicBezTo>
                    <a:cubicBezTo>
                      <a:pt x="344" y="1474"/>
                      <a:pt x="341" y="1474"/>
                      <a:pt x="338" y="1474"/>
                    </a:cubicBezTo>
                    <a:cubicBezTo>
                      <a:pt x="333" y="1478"/>
                      <a:pt x="329" y="1480"/>
                      <a:pt x="325" y="1480"/>
                    </a:cubicBezTo>
                    <a:cubicBezTo>
                      <a:pt x="320" y="1480"/>
                      <a:pt x="316" y="1478"/>
                      <a:pt x="312" y="1474"/>
                    </a:cubicBezTo>
                    <a:lnTo>
                      <a:pt x="303" y="1647"/>
                    </a:lnTo>
                    <a:cubicBezTo>
                      <a:pt x="467" y="1577"/>
                      <a:pt x="614" y="1482"/>
                      <a:pt x="752" y="1379"/>
                    </a:cubicBezTo>
                    <a:cubicBezTo>
                      <a:pt x="968" y="1197"/>
                      <a:pt x="1184" y="1033"/>
                      <a:pt x="1400" y="860"/>
                    </a:cubicBezTo>
                    <a:cubicBezTo>
                      <a:pt x="1419" y="842"/>
                      <a:pt x="1445" y="833"/>
                      <a:pt x="1470" y="833"/>
                    </a:cubicBezTo>
                    <a:cubicBezTo>
                      <a:pt x="1492" y="833"/>
                      <a:pt x="1514" y="840"/>
                      <a:pt x="1530" y="852"/>
                    </a:cubicBezTo>
                    <a:cubicBezTo>
                      <a:pt x="1556" y="860"/>
                      <a:pt x="1573" y="878"/>
                      <a:pt x="1582" y="895"/>
                    </a:cubicBezTo>
                    <a:cubicBezTo>
                      <a:pt x="1712" y="1119"/>
                      <a:pt x="1979" y="1223"/>
                      <a:pt x="2187" y="1353"/>
                    </a:cubicBezTo>
                    <a:cubicBezTo>
                      <a:pt x="2351" y="1474"/>
                      <a:pt x="2532" y="1569"/>
                      <a:pt x="2722" y="1655"/>
                    </a:cubicBezTo>
                    <a:lnTo>
                      <a:pt x="2722" y="1534"/>
                    </a:lnTo>
                    <a:cubicBezTo>
                      <a:pt x="2576" y="1534"/>
                      <a:pt x="2576" y="1318"/>
                      <a:pt x="2722" y="1318"/>
                    </a:cubicBezTo>
                    <a:cubicBezTo>
                      <a:pt x="2783" y="1318"/>
                      <a:pt x="2835" y="1370"/>
                      <a:pt x="2826" y="1431"/>
                    </a:cubicBezTo>
                    <a:lnTo>
                      <a:pt x="3042" y="1370"/>
                    </a:lnTo>
                    <a:cubicBezTo>
                      <a:pt x="2831" y="728"/>
                      <a:pt x="2256" y="0"/>
                      <a:pt x="15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542;p59"/>
              <p:cNvSpPr/>
              <p:nvPr/>
            </p:nvSpPr>
            <p:spPr>
              <a:xfrm>
                <a:off x="3801025" y="1824850"/>
                <a:ext cx="4062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5" extrusionOk="0">
                    <a:moveTo>
                      <a:pt x="1262" y="0"/>
                    </a:moveTo>
                    <a:lnTo>
                      <a:pt x="1167" y="164"/>
                    </a:lnTo>
                    <a:lnTo>
                      <a:pt x="0" y="26"/>
                    </a:lnTo>
                    <a:lnTo>
                      <a:pt x="0" y="26"/>
                    </a:lnTo>
                    <a:cubicBezTo>
                      <a:pt x="61" y="130"/>
                      <a:pt x="104" y="251"/>
                      <a:pt x="147" y="363"/>
                    </a:cubicBezTo>
                    <a:lnTo>
                      <a:pt x="1167" y="251"/>
                    </a:lnTo>
                    <a:lnTo>
                      <a:pt x="1262" y="415"/>
                    </a:lnTo>
                    <a:lnTo>
                      <a:pt x="1504" y="415"/>
                    </a:lnTo>
                    <a:lnTo>
                      <a:pt x="1625" y="208"/>
                    </a:lnTo>
                    <a:lnTo>
                      <a:pt x="15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543;p59"/>
              <p:cNvSpPr/>
              <p:nvPr/>
            </p:nvSpPr>
            <p:spPr>
              <a:xfrm>
                <a:off x="3705325" y="1762625"/>
                <a:ext cx="40425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937" extrusionOk="0">
                    <a:moveTo>
                      <a:pt x="173" y="1"/>
                    </a:moveTo>
                    <a:lnTo>
                      <a:pt x="87" y="87"/>
                    </a:lnTo>
                    <a:lnTo>
                      <a:pt x="1" y="165"/>
                    </a:lnTo>
                    <a:lnTo>
                      <a:pt x="53" y="407"/>
                    </a:lnTo>
                    <a:lnTo>
                      <a:pt x="286" y="476"/>
                    </a:lnTo>
                    <a:lnTo>
                      <a:pt x="303" y="459"/>
                    </a:lnTo>
                    <a:lnTo>
                      <a:pt x="1167" y="1936"/>
                    </a:lnTo>
                    <a:cubicBezTo>
                      <a:pt x="1297" y="1798"/>
                      <a:pt x="1444" y="1686"/>
                      <a:pt x="1616" y="1599"/>
                    </a:cubicBezTo>
                    <a:lnTo>
                      <a:pt x="381" y="381"/>
                    </a:lnTo>
                    <a:lnTo>
                      <a:pt x="459" y="303"/>
                    </a:lnTo>
                    <a:lnTo>
                      <a:pt x="398" y="70"/>
                    </a:lnTo>
                    <a:lnTo>
                      <a:pt x="1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" name="Google Shape;1544;p59"/>
            <p:cNvSpPr/>
            <p:nvPr/>
          </p:nvSpPr>
          <p:spPr>
            <a:xfrm>
              <a:off x="3087425" y="3816150"/>
              <a:ext cx="387071" cy="959448"/>
            </a:xfrm>
            <a:custGeom>
              <a:avLst/>
              <a:gdLst/>
              <a:ahLst/>
              <a:cxnLst/>
              <a:rect l="l" t="t" r="r" b="b"/>
              <a:pathLst>
                <a:path w="5738" h="14223" extrusionOk="0">
                  <a:moveTo>
                    <a:pt x="4459" y="5634"/>
                  </a:moveTo>
                  <a:cubicBezTo>
                    <a:pt x="4563" y="4217"/>
                    <a:pt x="5738" y="1020"/>
                    <a:pt x="4934" y="432"/>
                  </a:cubicBezTo>
                  <a:cubicBezTo>
                    <a:pt x="3629" y="0"/>
                    <a:pt x="2204" y="320"/>
                    <a:pt x="1780" y="1054"/>
                  </a:cubicBezTo>
                  <a:cubicBezTo>
                    <a:pt x="1867" y="1098"/>
                    <a:pt x="2549" y="1322"/>
                    <a:pt x="3258" y="1521"/>
                  </a:cubicBezTo>
                  <a:cubicBezTo>
                    <a:pt x="3975" y="1737"/>
                    <a:pt x="4044" y="1936"/>
                    <a:pt x="3975" y="2014"/>
                  </a:cubicBezTo>
                  <a:cubicBezTo>
                    <a:pt x="3906" y="2091"/>
                    <a:pt x="3491" y="2178"/>
                    <a:pt x="3146" y="2100"/>
                  </a:cubicBezTo>
                  <a:cubicBezTo>
                    <a:pt x="2869" y="2039"/>
                    <a:pt x="2644" y="2100"/>
                    <a:pt x="2662" y="1936"/>
                  </a:cubicBezTo>
                  <a:cubicBezTo>
                    <a:pt x="2688" y="1772"/>
                    <a:pt x="2774" y="1780"/>
                    <a:pt x="2740" y="1685"/>
                  </a:cubicBezTo>
                  <a:cubicBezTo>
                    <a:pt x="2740" y="1677"/>
                    <a:pt x="1988" y="1426"/>
                    <a:pt x="1850" y="1383"/>
                  </a:cubicBezTo>
                  <a:cubicBezTo>
                    <a:pt x="1875" y="1538"/>
                    <a:pt x="1755" y="1737"/>
                    <a:pt x="1720" y="1944"/>
                  </a:cubicBezTo>
                  <a:cubicBezTo>
                    <a:pt x="1262" y="2808"/>
                    <a:pt x="251" y="3154"/>
                    <a:pt x="234" y="3845"/>
                  </a:cubicBezTo>
                  <a:cubicBezTo>
                    <a:pt x="303" y="4061"/>
                    <a:pt x="1253" y="4321"/>
                    <a:pt x="1564" y="4346"/>
                  </a:cubicBezTo>
                  <a:cubicBezTo>
                    <a:pt x="1858" y="4364"/>
                    <a:pt x="2057" y="4450"/>
                    <a:pt x="1953" y="4217"/>
                  </a:cubicBezTo>
                  <a:cubicBezTo>
                    <a:pt x="1841" y="3984"/>
                    <a:pt x="1582" y="3750"/>
                    <a:pt x="1651" y="3534"/>
                  </a:cubicBezTo>
                  <a:cubicBezTo>
                    <a:pt x="1729" y="3318"/>
                    <a:pt x="1668" y="3310"/>
                    <a:pt x="1936" y="3068"/>
                  </a:cubicBezTo>
                  <a:cubicBezTo>
                    <a:pt x="2204" y="2826"/>
                    <a:pt x="1616" y="3439"/>
                    <a:pt x="1988" y="3975"/>
                  </a:cubicBezTo>
                  <a:cubicBezTo>
                    <a:pt x="2187" y="4260"/>
                    <a:pt x="2195" y="4398"/>
                    <a:pt x="2143" y="4485"/>
                  </a:cubicBezTo>
                  <a:cubicBezTo>
                    <a:pt x="2083" y="4580"/>
                    <a:pt x="1884" y="4606"/>
                    <a:pt x="1538" y="4554"/>
                  </a:cubicBezTo>
                  <a:cubicBezTo>
                    <a:pt x="1331" y="4519"/>
                    <a:pt x="1003" y="4493"/>
                    <a:pt x="787" y="4467"/>
                  </a:cubicBezTo>
                  <a:cubicBezTo>
                    <a:pt x="441" y="5124"/>
                    <a:pt x="329" y="5876"/>
                    <a:pt x="441" y="6602"/>
                  </a:cubicBezTo>
                  <a:cubicBezTo>
                    <a:pt x="666" y="6602"/>
                    <a:pt x="882" y="6593"/>
                    <a:pt x="1106" y="6576"/>
                  </a:cubicBezTo>
                  <a:cubicBezTo>
                    <a:pt x="1262" y="6541"/>
                    <a:pt x="1435" y="6602"/>
                    <a:pt x="1538" y="6731"/>
                  </a:cubicBezTo>
                  <a:cubicBezTo>
                    <a:pt x="1858" y="7146"/>
                    <a:pt x="1322" y="8053"/>
                    <a:pt x="1322" y="8053"/>
                  </a:cubicBezTo>
                  <a:lnTo>
                    <a:pt x="1322" y="8053"/>
                  </a:lnTo>
                  <a:cubicBezTo>
                    <a:pt x="623" y="9038"/>
                    <a:pt x="78" y="11172"/>
                    <a:pt x="61" y="12719"/>
                  </a:cubicBezTo>
                  <a:cubicBezTo>
                    <a:pt x="44" y="13877"/>
                    <a:pt x="18" y="14162"/>
                    <a:pt x="0" y="14223"/>
                  </a:cubicBezTo>
                  <a:lnTo>
                    <a:pt x="2126" y="14223"/>
                  </a:lnTo>
                  <a:cubicBezTo>
                    <a:pt x="2757" y="13410"/>
                    <a:pt x="3578" y="9790"/>
                    <a:pt x="3578" y="9790"/>
                  </a:cubicBezTo>
                  <a:cubicBezTo>
                    <a:pt x="3578" y="9790"/>
                    <a:pt x="3197" y="12123"/>
                    <a:pt x="2964" y="13419"/>
                  </a:cubicBezTo>
                  <a:cubicBezTo>
                    <a:pt x="2904" y="13721"/>
                    <a:pt x="2731" y="13989"/>
                    <a:pt x="2575" y="14223"/>
                  </a:cubicBezTo>
                  <a:lnTo>
                    <a:pt x="5617" y="14223"/>
                  </a:lnTo>
                  <a:cubicBezTo>
                    <a:pt x="5720" y="10257"/>
                    <a:pt x="5254" y="7232"/>
                    <a:pt x="4926" y="6688"/>
                  </a:cubicBezTo>
                  <a:cubicBezTo>
                    <a:pt x="4856" y="6541"/>
                    <a:pt x="4424" y="6005"/>
                    <a:pt x="4459" y="56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31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9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2472906" y="179047"/>
            <a:ext cx="5747458" cy="72967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Checking vocabulary: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524000" y="908720"/>
            <a:ext cx="5796136" cy="5949281"/>
          </a:xfrm>
          <a:prstGeom prst="rect">
            <a:avLst/>
          </a:prstGeom>
        </p:spPr>
        <p:txBody>
          <a:bodyPr r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900" b="1" spc="-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awesome </a:t>
            </a:r>
            <a:r>
              <a:rPr lang="en-US" sz="2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/ˈ</a:t>
            </a:r>
            <a:r>
              <a:rPr lang="en-US" sz="29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ɔːsəm</a:t>
            </a:r>
            <a:r>
              <a:rPr lang="en-US" sz="2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(a)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official /</a:t>
            </a:r>
            <a:r>
              <a:rPr lang="en-US" sz="29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29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əˈfɪʃl</a:t>
            </a:r>
            <a:r>
              <a:rPr lang="en-US" sz="2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/ (a)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 spc="-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to make friends </a:t>
            </a:r>
            <a:r>
              <a:rPr lang="en-US" sz="2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9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en-US" sz="2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to have difficulty + V-</a:t>
            </a:r>
            <a:r>
              <a:rPr lang="en-US" sz="29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en-US" sz="2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9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en-US" sz="2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 spc="-8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accent /</a:t>
            </a:r>
            <a:r>
              <a:rPr lang="en-US" sz="2900" b="1" spc="-1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ˈ</a:t>
            </a:r>
            <a:r>
              <a:rPr lang="en-US" sz="2900" b="1" spc="-1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æksent</a:t>
            </a:r>
            <a:r>
              <a:rPr lang="en-US" sz="2900" b="1" spc="-8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(n)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 spc="-7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flight /</a:t>
            </a:r>
            <a:r>
              <a:rPr lang="en-US" sz="29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flaɪt</a:t>
            </a:r>
            <a:r>
              <a:rPr lang="en-US" sz="2900" b="1" spc="-7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(n)</a:t>
            </a:r>
          </a:p>
          <a:p>
            <a:pPr marL="265113" indent="-265113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900" b="1" spc="-1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 look forward to + V-</a:t>
            </a:r>
            <a:r>
              <a:rPr lang="en-US" sz="2900" b="1" spc="-1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en-US" sz="2900" b="1" spc="-1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900" b="1" spc="-1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en-US" sz="2900" b="1" spc="-1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7104112" y="940676"/>
            <a:ext cx="3563888" cy="59173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= wonderful</a:t>
            </a:r>
          </a:p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chính thức</a:t>
            </a:r>
          </a:p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kết bạn</a:t>
            </a:r>
          </a:p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gặp khó khăn…</a:t>
            </a:r>
          </a:p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giọng, chất giọng</a:t>
            </a:r>
          </a:p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chuyến bay</a:t>
            </a:r>
          </a:p>
          <a:p>
            <a:pPr marL="261938" indent="-261938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9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trông mong/đợi</a:t>
            </a:r>
            <a:endParaRPr lang="en-US" sz="29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Google Shape;778;p43"/>
          <p:cNvSpPr/>
          <p:nvPr/>
        </p:nvSpPr>
        <p:spPr>
          <a:xfrm>
            <a:off x="-711535" y="3974954"/>
            <a:ext cx="2377429" cy="2913157"/>
          </a:xfrm>
          <a:custGeom>
            <a:avLst/>
            <a:gdLst/>
            <a:ahLst/>
            <a:cxnLst/>
            <a:rect l="l" t="t" r="r" b="b"/>
            <a:pathLst>
              <a:path w="9874" h="12099" extrusionOk="0">
                <a:moveTo>
                  <a:pt x="4936" y="379"/>
                </a:moveTo>
                <a:cubicBezTo>
                  <a:pt x="5306" y="379"/>
                  <a:pt x="5679" y="425"/>
                  <a:pt x="6044" y="519"/>
                </a:cubicBezTo>
                <a:lnTo>
                  <a:pt x="6046" y="519"/>
                </a:lnTo>
                <a:lnTo>
                  <a:pt x="5664" y="1974"/>
                </a:lnTo>
                <a:cubicBezTo>
                  <a:pt x="5423" y="1914"/>
                  <a:pt x="5178" y="1884"/>
                  <a:pt x="4934" y="1884"/>
                </a:cubicBezTo>
                <a:cubicBezTo>
                  <a:pt x="4421" y="1884"/>
                  <a:pt x="3914" y="2016"/>
                  <a:pt x="3461" y="2273"/>
                </a:cubicBezTo>
                <a:lnTo>
                  <a:pt x="2702" y="972"/>
                </a:lnTo>
                <a:cubicBezTo>
                  <a:pt x="3387" y="581"/>
                  <a:pt x="4158" y="379"/>
                  <a:pt x="4936" y="379"/>
                </a:cubicBezTo>
                <a:close/>
                <a:moveTo>
                  <a:pt x="6140" y="541"/>
                </a:moveTo>
                <a:cubicBezTo>
                  <a:pt x="7264" y="848"/>
                  <a:pt x="8226" y="1582"/>
                  <a:pt x="8821" y="2584"/>
                </a:cubicBezTo>
                <a:lnTo>
                  <a:pt x="8823" y="2584"/>
                </a:lnTo>
                <a:lnTo>
                  <a:pt x="7525" y="3344"/>
                </a:lnTo>
                <a:cubicBezTo>
                  <a:pt x="7127" y="2686"/>
                  <a:pt x="6494" y="2205"/>
                  <a:pt x="5755" y="1997"/>
                </a:cubicBezTo>
                <a:lnTo>
                  <a:pt x="6140" y="541"/>
                </a:lnTo>
                <a:close/>
                <a:moveTo>
                  <a:pt x="4932" y="1980"/>
                </a:moveTo>
                <a:cubicBezTo>
                  <a:pt x="5169" y="1980"/>
                  <a:pt x="5406" y="2009"/>
                  <a:pt x="5638" y="2068"/>
                </a:cubicBezTo>
                <a:lnTo>
                  <a:pt x="5157" y="3891"/>
                </a:lnTo>
                <a:cubicBezTo>
                  <a:pt x="5087" y="3876"/>
                  <a:pt x="5013" y="3868"/>
                  <a:pt x="4940" y="3868"/>
                </a:cubicBezTo>
                <a:cubicBezTo>
                  <a:pt x="4773" y="3868"/>
                  <a:pt x="4608" y="3909"/>
                  <a:pt x="4459" y="3984"/>
                </a:cubicBezTo>
                <a:lnTo>
                  <a:pt x="3509" y="2357"/>
                </a:lnTo>
                <a:cubicBezTo>
                  <a:pt x="3947" y="2108"/>
                  <a:pt x="4437" y="1980"/>
                  <a:pt x="4932" y="1980"/>
                </a:cubicBezTo>
                <a:close/>
                <a:moveTo>
                  <a:pt x="2621" y="1022"/>
                </a:moveTo>
                <a:lnTo>
                  <a:pt x="3380" y="2321"/>
                </a:lnTo>
                <a:cubicBezTo>
                  <a:pt x="2722" y="2719"/>
                  <a:pt x="2241" y="3352"/>
                  <a:pt x="2033" y="4088"/>
                </a:cubicBezTo>
                <a:lnTo>
                  <a:pt x="578" y="3706"/>
                </a:lnTo>
                <a:cubicBezTo>
                  <a:pt x="884" y="2582"/>
                  <a:pt x="1616" y="1620"/>
                  <a:pt x="2618" y="1022"/>
                </a:cubicBezTo>
                <a:close/>
                <a:moveTo>
                  <a:pt x="5730" y="2091"/>
                </a:moveTo>
                <a:cubicBezTo>
                  <a:pt x="6446" y="2291"/>
                  <a:pt x="7056" y="2757"/>
                  <a:pt x="7438" y="3392"/>
                </a:cubicBezTo>
                <a:lnTo>
                  <a:pt x="5811" y="4344"/>
                </a:lnTo>
                <a:cubicBezTo>
                  <a:pt x="5679" y="4139"/>
                  <a:pt x="5481" y="3987"/>
                  <a:pt x="5249" y="3916"/>
                </a:cubicBezTo>
                <a:lnTo>
                  <a:pt x="5251" y="3916"/>
                </a:lnTo>
                <a:lnTo>
                  <a:pt x="5730" y="2091"/>
                </a:lnTo>
                <a:close/>
                <a:moveTo>
                  <a:pt x="3426" y="2407"/>
                </a:moveTo>
                <a:lnTo>
                  <a:pt x="4375" y="4035"/>
                </a:lnTo>
                <a:cubicBezTo>
                  <a:pt x="4173" y="4167"/>
                  <a:pt x="4021" y="4364"/>
                  <a:pt x="3950" y="4595"/>
                </a:cubicBezTo>
                <a:lnTo>
                  <a:pt x="2127" y="4116"/>
                </a:lnTo>
                <a:cubicBezTo>
                  <a:pt x="2327" y="3402"/>
                  <a:pt x="2793" y="2790"/>
                  <a:pt x="3426" y="2407"/>
                </a:cubicBezTo>
                <a:close/>
                <a:moveTo>
                  <a:pt x="7489" y="3473"/>
                </a:moveTo>
                <a:cubicBezTo>
                  <a:pt x="7853" y="4120"/>
                  <a:pt x="7957" y="4881"/>
                  <a:pt x="7778" y="5602"/>
                </a:cubicBezTo>
                <a:lnTo>
                  <a:pt x="7778" y="5602"/>
                </a:lnTo>
                <a:lnTo>
                  <a:pt x="5955" y="5121"/>
                </a:lnTo>
                <a:cubicBezTo>
                  <a:pt x="6006" y="4886"/>
                  <a:pt x="5973" y="4638"/>
                  <a:pt x="5859" y="4422"/>
                </a:cubicBezTo>
                <a:lnTo>
                  <a:pt x="7489" y="3473"/>
                </a:lnTo>
                <a:close/>
                <a:moveTo>
                  <a:pt x="8871" y="2665"/>
                </a:moveTo>
                <a:cubicBezTo>
                  <a:pt x="9451" y="3680"/>
                  <a:pt x="9615" y="4879"/>
                  <a:pt x="9325" y="6009"/>
                </a:cubicBezTo>
                <a:lnTo>
                  <a:pt x="9325" y="6009"/>
                </a:lnTo>
                <a:lnTo>
                  <a:pt x="7871" y="5628"/>
                </a:lnTo>
                <a:cubicBezTo>
                  <a:pt x="8056" y="4881"/>
                  <a:pt x="7947" y="4093"/>
                  <a:pt x="7570" y="3425"/>
                </a:cubicBezTo>
                <a:lnTo>
                  <a:pt x="8871" y="2665"/>
                </a:lnTo>
                <a:close/>
                <a:moveTo>
                  <a:pt x="2102" y="4207"/>
                </a:moveTo>
                <a:lnTo>
                  <a:pt x="3924" y="4688"/>
                </a:lnTo>
                <a:cubicBezTo>
                  <a:pt x="3874" y="4924"/>
                  <a:pt x="3909" y="5169"/>
                  <a:pt x="4021" y="5385"/>
                </a:cubicBezTo>
                <a:lnTo>
                  <a:pt x="2390" y="6336"/>
                </a:lnTo>
                <a:cubicBezTo>
                  <a:pt x="2023" y="5691"/>
                  <a:pt x="1922" y="4929"/>
                  <a:pt x="2099" y="4207"/>
                </a:cubicBezTo>
                <a:close/>
                <a:moveTo>
                  <a:pt x="555" y="3800"/>
                </a:moveTo>
                <a:lnTo>
                  <a:pt x="2011" y="4182"/>
                </a:lnTo>
                <a:cubicBezTo>
                  <a:pt x="1823" y="4929"/>
                  <a:pt x="1929" y="5716"/>
                  <a:pt x="2309" y="6385"/>
                </a:cubicBezTo>
                <a:lnTo>
                  <a:pt x="1008" y="7142"/>
                </a:lnTo>
                <a:cubicBezTo>
                  <a:pt x="433" y="6129"/>
                  <a:pt x="269" y="4931"/>
                  <a:pt x="555" y="3800"/>
                </a:cubicBezTo>
                <a:close/>
                <a:moveTo>
                  <a:pt x="4069" y="5468"/>
                </a:moveTo>
                <a:cubicBezTo>
                  <a:pt x="4112" y="5531"/>
                  <a:pt x="4160" y="5592"/>
                  <a:pt x="4216" y="5645"/>
                </a:cubicBezTo>
                <a:lnTo>
                  <a:pt x="3094" y="7172"/>
                </a:lnTo>
                <a:cubicBezTo>
                  <a:pt x="2833" y="6962"/>
                  <a:pt x="2611" y="6706"/>
                  <a:pt x="2438" y="6420"/>
                </a:cubicBezTo>
                <a:lnTo>
                  <a:pt x="2438" y="6417"/>
                </a:lnTo>
                <a:lnTo>
                  <a:pt x="4069" y="5468"/>
                </a:lnTo>
                <a:close/>
                <a:moveTo>
                  <a:pt x="5930" y="5217"/>
                </a:moveTo>
                <a:lnTo>
                  <a:pt x="7752" y="5696"/>
                </a:lnTo>
                <a:cubicBezTo>
                  <a:pt x="7590" y="6278"/>
                  <a:pt x="7251" y="6792"/>
                  <a:pt x="6783" y="7172"/>
                </a:cubicBezTo>
                <a:lnTo>
                  <a:pt x="5661" y="5650"/>
                </a:lnTo>
                <a:cubicBezTo>
                  <a:pt x="5785" y="5529"/>
                  <a:pt x="5876" y="5382"/>
                  <a:pt x="5930" y="5217"/>
                </a:cubicBezTo>
                <a:close/>
                <a:moveTo>
                  <a:pt x="5894" y="6445"/>
                </a:moveTo>
                <a:lnTo>
                  <a:pt x="6552" y="7342"/>
                </a:lnTo>
                <a:cubicBezTo>
                  <a:pt x="6522" y="7362"/>
                  <a:pt x="6489" y="7385"/>
                  <a:pt x="6454" y="7405"/>
                </a:cubicBezTo>
                <a:lnTo>
                  <a:pt x="5894" y="6445"/>
                </a:lnTo>
                <a:close/>
                <a:moveTo>
                  <a:pt x="4449" y="5817"/>
                </a:moveTo>
                <a:cubicBezTo>
                  <a:pt x="4507" y="5850"/>
                  <a:pt x="4565" y="5876"/>
                  <a:pt x="4628" y="5896"/>
                </a:cubicBezTo>
                <a:lnTo>
                  <a:pt x="4631" y="5896"/>
                </a:lnTo>
                <a:lnTo>
                  <a:pt x="4150" y="7721"/>
                </a:lnTo>
                <a:cubicBezTo>
                  <a:pt x="3856" y="7638"/>
                  <a:pt x="3580" y="7511"/>
                  <a:pt x="3327" y="7344"/>
                </a:cubicBezTo>
                <a:lnTo>
                  <a:pt x="4449" y="5817"/>
                </a:lnTo>
                <a:close/>
                <a:moveTo>
                  <a:pt x="4722" y="5919"/>
                </a:moveTo>
                <a:cubicBezTo>
                  <a:pt x="4747" y="5924"/>
                  <a:pt x="4773" y="5926"/>
                  <a:pt x="4795" y="5931"/>
                </a:cubicBezTo>
                <a:lnTo>
                  <a:pt x="4795" y="7825"/>
                </a:lnTo>
                <a:cubicBezTo>
                  <a:pt x="4608" y="7815"/>
                  <a:pt x="4423" y="7787"/>
                  <a:pt x="4241" y="7744"/>
                </a:cubicBezTo>
                <a:lnTo>
                  <a:pt x="4722" y="5919"/>
                </a:lnTo>
                <a:close/>
                <a:moveTo>
                  <a:pt x="5421" y="5825"/>
                </a:moveTo>
                <a:lnTo>
                  <a:pt x="6370" y="7453"/>
                </a:lnTo>
                <a:cubicBezTo>
                  <a:pt x="5975" y="7676"/>
                  <a:pt x="5535" y="7802"/>
                  <a:pt x="5084" y="7825"/>
                </a:cubicBezTo>
                <a:lnTo>
                  <a:pt x="5084" y="5934"/>
                </a:lnTo>
                <a:cubicBezTo>
                  <a:pt x="5200" y="5916"/>
                  <a:pt x="5317" y="5878"/>
                  <a:pt x="5421" y="5825"/>
                </a:cubicBezTo>
                <a:close/>
                <a:moveTo>
                  <a:pt x="3269" y="7420"/>
                </a:moveTo>
                <a:cubicBezTo>
                  <a:pt x="3532" y="7595"/>
                  <a:pt x="3821" y="7726"/>
                  <a:pt x="4124" y="7812"/>
                </a:cubicBezTo>
                <a:lnTo>
                  <a:pt x="3740" y="9268"/>
                </a:lnTo>
                <a:cubicBezTo>
                  <a:pt x="3284" y="9144"/>
                  <a:pt x="2851" y="8947"/>
                  <a:pt x="2454" y="8686"/>
                </a:cubicBezTo>
                <a:lnTo>
                  <a:pt x="2228" y="8995"/>
                </a:lnTo>
                <a:cubicBezTo>
                  <a:pt x="2578" y="9225"/>
                  <a:pt x="2955" y="9412"/>
                  <a:pt x="3352" y="9547"/>
                </a:cubicBezTo>
                <a:cubicBezTo>
                  <a:pt x="3423" y="9481"/>
                  <a:pt x="3514" y="9445"/>
                  <a:pt x="3608" y="9445"/>
                </a:cubicBezTo>
                <a:cubicBezTo>
                  <a:pt x="3651" y="9445"/>
                  <a:pt x="3697" y="9453"/>
                  <a:pt x="3737" y="9463"/>
                </a:cubicBezTo>
                <a:cubicBezTo>
                  <a:pt x="3914" y="9511"/>
                  <a:pt x="3998" y="9615"/>
                  <a:pt x="4036" y="9726"/>
                </a:cubicBezTo>
                <a:cubicBezTo>
                  <a:pt x="4254" y="9767"/>
                  <a:pt x="4476" y="9792"/>
                  <a:pt x="4699" y="9802"/>
                </a:cubicBezTo>
                <a:lnTo>
                  <a:pt x="4699" y="9423"/>
                </a:lnTo>
                <a:cubicBezTo>
                  <a:pt x="4408" y="9407"/>
                  <a:pt x="4117" y="9364"/>
                  <a:pt x="3833" y="9291"/>
                </a:cubicBezTo>
                <a:lnTo>
                  <a:pt x="4218" y="7835"/>
                </a:lnTo>
                <a:cubicBezTo>
                  <a:pt x="4408" y="7883"/>
                  <a:pt x="4600" y="7911"/>
                  <a:pt x="4795" y="7921"/>
                </a:cubicBezTo>
                <a:lnTo>
                  <a:pt x="4795" y="11238"/>
                </a:lnTo>
                <a:lnTo>
                  <a:pt x="464" y="11238"/>
                </a:lnTo>
                <a:lnTo>
                  <a:pt x="2094" y="9018"/>
                </a:lnTo>
                <a:lnTo>
                  <a:pt x="2122" y="8982"/>
                </a:lnTo>
                <a:lnTo>
                  <a:pt x="2124" y="8977"/>
                </a:lnTo>
                <a:lnTo>
                  <a:pt x="2405" y="8595"/>
                </a:lnTo>
                <a:lnTo>
                  <a:pt x="3269" y="7420"/>
                </a:lnTo>
                <a:close/>
                <a:moveTo>
                  <a:pt x="6611" y="7420"/>
                </a:moveTo>
                <a:lnTo>
                  <a:pt x="9418" y="11240"/>
                </a:lnTo>
                <a:lnTo>
                  <a:pt x="5084" y="11238"/>
                </a:lnTo>
                <a:lnTo>
                  <a:pt x="5084" y="7921"/>
                </a:lnTo>
                <a:cubicBezTo>
                  <a:pt x="5552" y="7899"/>
                  <a:pt x="6011" y="7767"/>
                  <a:pt x="6418" y="7536"/>
                </a:cubicBezTo>
                <a:lnTo>
                  <a:pt x="7178" y="8838"/>
                </a:lnTo>
                <a:cubicBezTo>
                  <a:pt x="6568" y="9185"/>
                  <a:pt x="5884" y="9385"/>
                  <a:pt x="5180" y="9423"/>
                </a:cubicBezTo>
                <a:lnTo>
                  <a:pt x="5180" y="9805"/>
                </a:lnTo>
                <a:cubicBezTo>
                  <a:pt x="5418" y="9792"/>
                  <a:pt x="5654" y="9764"/>
                  <a:pt x="5887" y="9719"/>
                </a:cubicBezTo>
                <a:cubicBezTo>
                  <a:pt x="5922" y="9607"/>
                  <a:pt x="6006" y="9501"/>
                  <a:pt x="6180" y="9453"/>
                </a:cubicBezTo>
                <a:cubicBezTo>
                  <a:pt x="6226" y="9440"/>
                  <a:pt x="6269" y="9435"/>
                  <a:pt x="6314" y="9435"/>
                </a:cubicBezTo>
                <a:cubicBezTo>
                  <a:pt x="6318" y="9435"/>
                  <a:pt x="6321" y="9435"/>
                  <a:pt x="6324" y="9435"/>
                </a:cubicBezTo>
                <a:cubicBezTo>
                  <a:pt x="6414" y="9435"/>
                  <a:pt x="6502" y="9470"/>
                  <a:pt x="6568" y="9531"/>
                </a:cubicBezTo>
                <a:cubicBezTo>
                  <a:pt x="6950" y="9397"/>
                  <a:pt x="7312" y="9218"/>
                  <a:pt x="7651" y="8995"/>
                </a:cubicBezTo>
                <a:lnTo>
                  <a:pt x="7426" y="8688"/>
                </a:lnTo>
                <a:cubicBezTo>
                  <a:pt x="7373" y="8724"/>
                  <a:pt x="7317" y="8754"/>
                  <a:pt x="7261" y="8787"/>
                </a:cubicBezTo>
                <a:lnTo>
                  <a:pt x="6504" y="7488"/>
                </a:lnTo>
                <a:cubicBezTo>
                  <a:pt x="6540" y="7466"/>
                  <a:pt x="6575" y="7443"/>
                  <a:pt x="6611" y="7420"/>
                </a:cubicBezTo>
                <a:close/>
                <a:moveTo>
                  <a:pt x="4935" y="0"/>
                </a:moveTo>
                <a:cubicBezTo>
                  <a:pt x="4619" y="0"/>
                  <a:pt x="4303" y="31"/>
                  <a:pt x="3993" y="93"/>
                </a:cubicBezTo>
                <a:cubicBezTo>
                  <a:pt x="3957" y="205"/>
                  <a:pt x="3871" y="311"/>
                  <a:pt x="3697" y="357"/>
                </a:cubicBezTo>
                <a:cubicBezTo>
                  <a:pt x="3654" y="369"/>
                  <a:pt x="3608" y="377"/>
                  <a:pt x="3562" y="377"/>
                </a:cubicBezTo>
                <a:cubicBezTo>
                  <a:pt x="3469" y="377"/>
                  <a:pt x="3380" y="344"/>
                  <a:pt x="3312" y="281"/>
                </a:cubicBezTo>
                <a:cubicBezTo>
                  <a:pt x="2724" y="486"/>
                  <a:pt x="2180" y="802"/>
                  <a:pt x="1712" y="1210"/>
                </a:cubicBezTo>
                <a:cubicBezTo>
                  <a:pt x="1735" y="1324"/>
                  <a:pt x="1714" y="1458"/>
                  <a:pt x="1588" y="1587"/>
                </a:cubicBezTo>
                <a:cubicBezTo>
                  <a:pt x="1512" y="1670"/>
                  <a:pt x="1405" y="1719"/>
                  <a:pt x="1294" y="1721"/>
                </a:cubicBezTo>
                <a:cubicBezTo>
                  <a:pt x="1266" y="1721"/>
                  <a:pt x="1238" y="1719"/>
                  <a:pt x="1213" y="1714"/>
                </a:cubicBezTo>
                <a:cubicBezTo>
                  <a:pt x="808" y="2184"/>
                  <a:pt x="497" y="2729"/>
                  <a:pt x="297" y="3319"/>
                </a:cubicBezTo>
                <a:cubicBezTo>
                  <a:pt x="372" y="3405"/>
                  <a:pt x="423" y="3531"/>
                  <a:pt x="378" y="3706"/>
                </a:cubicBezTo>
                <a:cubicBezTo>
                  <a:pt x="329" y="3888"/>
                  <a:pt x="218" y="3969"/>
                  <a:pt x="117" y="4002"/>
                </a:cubicBezTo>
                <a:cubicBezTo>
                  <a:pt x="0" y="4615"/>
                  <a:pt x="3" y="5243"/>
                  <a:pt x="124" y="5853"/>
                </a:cubicBezTo>
                <a:cubicBezTo>
                  <a:pt x="228" y="5883"/>
                  <a:pt x="337" y="5962"/>
                  <a:pt x="388" y="6147"/>
                </a:cubicBezTo>
                <a:cubicBezTo>
                  <a:pt x="436" y="6321"/>
                  <a:pt x="388" y="6448"/>
                  <a:pt x="309" y="6534"/>
                </a:cubicBezTo>
                <a:cubicBezTo>
                  <a:pt x="517" y="7121"/>
                  <a:pt x="833" y="7663"/>
                  <a:pt x="1241" y="8131"/>
                </a:cubicBezTo>
                <a:cubicBezTo>
                  <a:pt x="1269" y="8126"/>
                  <a:pt x="1297" y="8121"/>
                  <a:pt x="1324" y="8121"/>
                </a:cubicBezTo>
                <a:cubicBezTo>
                  <a:pt x="1436" y="8124"/>
                  <a:pt x="1542" y="8172"/>
                  <a:pt x="1618" y="8255"/>
                </a:cubicBezTo>
                <a:cubicBezTo>
                  <a:pt x="1747" y="8382"/>
                  <a:pt x="1767" y="8516"/>
                  <a:pt x="1745" y="8630"/>
                </a:cubicBezTo>
                <a:cubicBezTo>
                  <a:pt x="1775" y="8658"/>
                  <a:pt x="1808" y="8686"/>
                  <a:pt x="1841" y="8711"/>
                </a:cubicBezTo>
                <a:lnTo>
                  <a:pt x="2066" y="8405"/>
                </a:lnTo>
                <a:cubicBezTo>
                  <a:pt x="1664" y="8073"/>
                  <a:pt x="1319" y="7676"/>
                  <a:pt x="1054" y="7228"/>
                </a:cubicBezTo>
                <a:lnTo>
                  <a:pt x="2352" y="6471"/>
                </a:lnTo>
                <a:cubicBezTo>
                  <a:pt x="2532" y="6767"/>
                  <a:pt x="2762" y="7033"/>
                  <a:pt x="3033" y="7250"/>
                </a:cubicBezTo>
                <a:lnTo>
                  <a:pt x="2173" y="8425"/>
                </a:lnTo>
                <a:lnTo>
                  <a:pt x="1859" y="8848"/>
                </a:lnTo>
                <a:lnTo>
                  <a:pt x="59" y="11301"/>
                </a:lnTo>
                <a:cubicBezTo>
                  <a:pt x="51" y="11311"/>
                  <a:pt x="46" y="11321"/>
                  <a:pt x="41" y="11332"/>
                </a:cubicBezTo>
                <a:cubicBezTo>
                  <a:pt x="38" y="11342"/>
                  <a:pt x="36" y="11352"/>
                  <a:pt x="33" y="11362"/>
                </a:cubicBezTo>
                <a:lnTo>
                  <a:pt x="31" y="11382"/>
                </a:lnTo>
                <a:lnTo>
                  <a:pt x="31" y="11954"/>
                </a:lnTo>
                <a:cubicBezTo>
                  <a:pt x="31" y="12033"/>
                  <a:pt x="97" y="12099"/>
                  <a:pt x="175" y="12099"/>
                </a:cubicBezTo>
                <a:lnTo>
                  <a:pt x="9702" y="12099"/>
                </a:lnTo>
                <a:cubicBezTo>
                  <a:pt x="9780" y="12099"/>
                  <a:pt x="9844" y="12033"/>
                  <a:pt x="9844" y="11954"/>
                </a:cubicBezTo>
                <a:lnTo>
                  <a:pt x="9844" y="11372"/>
                </a:lnTo>
                <a:cubicBezTo>
                  <a:pt x="9841" y="11362"/>
                  <a:pt x="9841" y="11352"/>
                  <a:pt x="9839" y="11344"/>
                </a:cubicBezTo>
                <a:lnTo>
                  <a:pt x="9833" y="11332"/>
                </a:lnTo>
                <a:cubicBezTo>
                  <a:pt x="9831" y="11319"/>
                  <a:pt x="9826" y="11309"/>
                  <a:pt x="9818" y="11299"/>
                </a:cubicBezTo>
                <a:lnTo>
                  <a:pt x="9811" y="11286"/>
                </a:lnTo>
                <a:lnTo>
                  <a:pt x="6838" y="7250"/>
                </a:lnTo>
                <a:cubicBezTo>
                  <a:pt x="7325" y="6858"/>
                  <a:pt x="7676" y="6324"/>
                  <a:pt x="7846" y="5721"/>
                </a:cubicBezTo>
                <a:lnTo>
                  <a:pt x="9302" y="6104"/>
                </a:lnTo>
                <a:cubicBezTo>
                  <a:pt x="9056" y="7007"/>
                  <a:pt x="8532" y="7812"/>
                  <a:pt x="7808" y="8405"/>
                </a:cubicBezTo>
                <a:lnTo>
                  <a:pt x="8033" y="8711"/>
                </a:lnTo>
                <a:cubicBezTo>
                  <a:pt x="8076" y="8676"/>
                  <a:pt x="8120" y="8638"/>
                  <a:pt x="8163" y="8602"/>
                </a:cubicBezTo>
                <a:cubicBezTo>
                  <a:pt x="8137" y="8488"/>
                  <a:pt x="8157" y="8354"/>
                  <a:pt x="8287" y="8225"/>
                </a:cubicBezTo>
                <a:cubicBezTo>
                  <a:pt x="8360" y="8142"/>
                  <a:pt x="8466" y="8093"/>
                  <a:pt x="8580" y="8091"/>
                </a:cubicBezTo>
                <a:cubicBezTo>
                  <a:pt x="8608" y="8091"/>
                  <a:pt x="8633" y="8093"/>
                  <a:pt x="8661" y="8101"/>
                </a:cubicBezTo>
                <a:cubicBezTo>
                  <a:pt x="9066" y="7628"/>
                  <a:pt x="9378" y="7083"/>
                  <a:pt x="9578" y="6496"/>
                </a:cubicBezTo>
                <a:cubicBezTo>
                  <a:pt x="9499" y="6407"/>
                  <a:pt x="9449" y="6281"/>
                  <a:pt x="9497" y="6106"/>
                </a:cubicBezTo>
                <a:cubicBezTo>
                  <a:pt x="9545" y="5924"/>
                  <a:pt x="9654" y="5843"/>
                  <a:pt x="9760" y="5810"/>
                </a:cubicBezTo>
                <a:cubicBezTo>
                  <a:pt x="9874" y="5197"/>
                  <a:pt x="9871" y="4569"/>
                  <a:pt x="9750" y="3962"/>
                </a:cubicBezTo>
                <a:cubicBezTo>
                  <a:pt x="9646" y="3929"/>
                  <a:pt x="9537" y="3850"/>
                  <a:pt x="9487" y="3665"/>
                </a:cubicBezTo>
                <a:cubicBezTo>
                  <a:pt x="9439" y="3491"/>
                  <a:pt x="9487" y="3364"/>
                  <a:pt x="9565" y="3278"/>
                </a:cubicBezTo>
                <a:cubicBezTo>
                  <a:pt x="9358" y="2691"/>
                  <a:pt x="9041" y="2149"/>
                  <a:pt x="8633" y="1681"/>
                </a:cubicBezTo>
                <a:cubicBezTo>
                  <a:pt x="8606" y="1686"/>
                  <a:pt x="8578" y="1691"/>
                  <a:pt x="8550" y="1691"/>
                </a:cubicBezTo>
                <a:cubicBezTo>
                  <a:pt x="8436" y="1688"/>
                  <a:pt x="8332" y="1640"/>
                  <a:pt x="8256" y="1557"/>
                </a:cubicBezTo>
                <a:cubicBezTo>
                  <a:pt x="8127" y="1430"/>
                  <a:pt x="8107" y="1296"/>
                  <a:pt x="8130" y="1182"/>
                </a:cubicBezTo>
                <a:cubicBezTo>
                  <a:pt x="7656" y="777"/>
                  <a:pt x="7112" y="465"/>
                  <a:pt x="6522" y="265"/>
                </a:cubicBezTo>
                <a:cubicBezTo>
                  <a:pt x="6454" y="329"/>
                  <a:pt x="6363" y="367"/>
                  <a:pt x="6266" y="367"/>
                </a:cubicBezTo>
                <a:cubicBezTo>
                  <a:pt x="6223" y="364"/>
                  <a:pt x="6178" y="359"/>
                  <a:pt x="6137" y="346"/>
                </a:cubicBezTo>
                <a:cubicBezTo>
                  <a:pt x="5963" y="301"/>
                  <a:pt x="5876" y="195"/>
                  <a:pt x="5841" y="86"/>
                </a:cubicBezTo>
                <a:cubicBezTo>
                  <a:pt x="5541" y="29"/>
                  <a:pt x="5238" y="0"/>
                  <a:pt x="49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" name="Google Shape;779;p43"/>
          <p:cNvGrpSpPr/>
          <p:nvPr/>
        </p:nvGrpSpPr>
        <p:grpSpPr>
          <a:xfrm>
            <a:off x="10829873" y="2270124"/>
            <a:ext cx="1197160" cy="4587876"/>
            <a:chOff x="7532350" y="1220150"/>
            <a:chExt cx="813657" cy="3118176"/>
          </a:xfrm>
        </p:grpSpPr>
        <p:sp>
          <p:nvSpPr>
            <p:cNvPr id="10" name="Google Shape;780;p43"/>
            <p:cNvSpPr/>
            <p:nvPr/>
          </p:nvSpPr>
          <p:spPr>
            <a:xfrm>
              <a:off x="7645682" y="1888748"/>
              <a:ext cx="590840" cy="2332257"/>
            </a:xfrm>
            <a:custGeom>
              <a:avLst/>
              <a:gdLst/>
              <a:ahLst/>
              <a:cxnLst/>
              <a:rect l="l" t="t" r="r" b="b"/>
              <a:pathLst>
                <a:path w="3837" h="15146" extrusionOk="0">
                  <a:moveTo>
                    <a:pt x="436" y="1"/>
                  </a:moveTo>
                  <a:cubicBezTo>
                    <a:pt x="581" y="340"/>
                    <a:pt x="920" y="1347"/>
                    <a:pt x="920" y="3380"/>
                  </a:cubicBezTo>
                  <a:lnTo>
                    <a:pt x="920" y="7383"/>
                  </a:lnTo>
                  <a:cubicBezTo>
                    <a:pt x="920" y="9621"/>
                    <a:pt x="110" y="14502"/>
                    <a:pt x="1" y="15145"/>
                  </a:cubicBezTo>
                  <a:lnTo>
                    <a:pt x="294" y="15145"/>
                  </a:lnTo>
                  <a:cubicBezTo>
                    <a:pt x="355" y="14781"/>
                    <a:pt x="540" y="13667"/>
                    <a:pt x="730" y="12330"/>
                  </a:cubicBezTo>
                  <a:lnTo>
                    <a:pt x="735" y="12287"/>
                  </a:lnTo>
                  <a:lnTo>
                    <a:pt x="1776" y="12287"/>
                  </a:lnTo>
                  <a:lnTo>
                    <a:pt x="1776" y="15145"/>
                  </a:lnTo>
                  <a:lnTo>
                    <a:pt x="2062" y="15145"/>
                  </a:lnTo>
                  <a:lnTo>
                    <a:pt x="2062" y="12287"/>
                  </a:lnTo>
                  <a:lnTo>
                    <a:pt x="3102" y="12287"/>
                  </a:lnTo>
                  <a:lnTo>
                    <a:pt x="3110" y="12330"/>
                  </a:lnTo>
                  <a:cubicBezTo>
                    <a:pt x="3297" y="13667"/>
                    <a:pt x="3482" y="14781"/>
                    <a:pt x="3543" y="15145"/>
                  </a:cubicBezTo>
                  <a:lnTo>
                    <a:pt x="3836" y="15145"/>
                  </a:lnTo>
                  <a:cubicBezTo>
                    <a:pt x="3727" y="14505"/>
                    <a:pt x="2917" y="9621"/>
                    <a:pt x="2917" y="7383"/>
                  </a:cubicBezTo>
                  <a:lnTo>
                    <a:pt x="2917" y="3380"/>
                  </a:lnTo>
                  <a:cubicBezTo>
                    <a:pt x="2917" y="1347"/>
                    <a:pt x="3257" y="340"/>
                    <a:pt x="3401" y="1"/>
                  </a:cubicBezTo>
                  <a:lnTo>
                    <a:pt x="3082" y="1"/>
                  </a:lnTo>
                  <a:cubicBezTo>
                    <a:pt x="2907" y="479"/>
                    <a:pt x="2634" y="1532"/>
                    <a:pt x="2634" y="3380"/>
                  </a:cubicBezTo>
                  <a:lnTo>
                    <a:pt x="2634" y="7383"/>
                  </a:lnTo>
                  <a:cubicBezTo>
                    <a:pt x="2634" y="8611"/>
                    <a:pt x="2864" y="10543"/>
                    <a:pt x="3057" y="11948"/>
                  </a:cubicBezTo>
                  <a:lnTo>
                    <a:pt x="3064" y="12003"/>
                  </a:lnTo>
                  <a:lnTo>
                    <a:pt x="2062" y="12003"/>
                  </a:lnTo>
                  <a:lnTo>
                    <a:pt x="2062" y="1"/>
                  </a:lnTo>
                  <a:lnTo>
                    <a:pt x="1776" y="1"/>
                  </a:lnTo>
                  <a:lnTo>
                    <a:pt x="1776" y="12003"/>
                  </a:lnTo>
                  <a:lnTo>
                    <a:pt x="773" y="12003"/>
                  </a:lnTo>
                  <a:lnTo>
                    <a:pt x="778" y="11948"/>
                  </a:lnTo>
                  <a:cubicBezTo>
                    <a:pt x="973" y="10543"/>
                    <a:pt x="1203" y="8611"/>
                    <a:pt x="1203" y="7381"/>
                  </a:cubicBezTo>
                  <a:lnTo>
                    <a:pt x="1203" y="3380"/>
                  </a:lnTo>
                  <a:cubicBezTo>
                    <a:pt x="1203" y="1537"/>
                    <a:pt x="927" y="482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781;p43"/>
            <p:cNvSpPr/>
            <p:nvPr/>
          </p:nvSpPr>
          <p:spPr>
            <a:xfrm>
              <a:off x="7596253" y="4235618"/>
              <a:ext cx="689391" cy="102708"/>
            </a:xfrm>
            <a:custGeom>
              <a:avLst/>
              <a:gdLst/>
              <a:ahLst/>
              <a:cxnLst/>
              <a:rect l="l" t="t" r="r" b="b"/>
              <a:pathLst>
                <a:path w="4477" h="667" extrusionOk="0">
                  <a:moveTo>
                    <a:pt x="334" y="0"/>
                  </a:moveTo>
                  <a:cubicBezTo>
                    <a:pt x="312" y="0"/>
                    <a:pt x="291" y="3"/>
                    <a:pt x="271" y="8"/>
                  </a:cubicBezTo>
                  <a:cubicBezTo>
                    <a:pt x="147" y="31"/>
                    <a:pt x="0" y="107"/>
                    <a:pt x="0" y="332"/>
                  </a:cubicBezTo>
                  <a:cubicBezTo>
                    <a:pt x="0" y="661"/>
                    <a:pt x="319" y="666"/>
                    <a:pt x="334" y="666"/>
                  </a:cubicBezTo>
                  <a:lnTo>
                    <a:pt x="4145" y="666"/>
                  </a:lnTo>
                  <a:cubicBezTo>
                    <a:pt x="4157" y="666"/>
                    <a:pt x="4476" y="661"/>
                    <a:pt x="4476" y="332"/>
                  </a:cubicBezTo>
                  <a:cubicBezTo>
                    <a:pt x="4476" y="107"/>
                    <a:pt x="4329" y="31"/>
                    <a:pt x="4205" y="8"/>
                  </a:cubicBezTo>
                  <a:cubicBezTo>
                    <a:pt x="4185" y="3"/>
                    <a:pt x="4165" y="0"/>
                    <a:pt x="4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782;p43"/>
            <p:cNvSpPr/>
            <p:nvPr/>
          </p:nvSpPr>
          <p:spPr>
            <a:xfrm>
              <a:off x="7891287" y="1220150"/>
              <a:ext cx="99628" cy="272707"/>
            </a:xfrm>
            <a:custGeom>
              <a:avLst/>
              <a:gdLst/>
              <a:ahLst/>
              <a:cxnLst/>
              <a:rect l="l" t="t" r="r" b="b"/>
              <a:pathLst>
                <a:path w="647" h="1771" extrusionOk="0">
                  <a:moveTo>
                    <a:pt x="322" y="1"/>
                  </a:moveTo>
                  <a:cubicBezTo>
                    <a:pt x="254" y="388"/>
                    <a:pt x="120" y="1117"/>
                    <a:pt x="1" y="1770"/>
                  </a:cubicBezTo>
                  <a:lnTo>
                    <a:pt x="646" y="1770"/>
                  </a:lnTo>
                  <a:cubicBezTo>
                    <a:pt x="527" y="1117"/>
                    <a:pt x="393" y="388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783;p43"/>
            <p:cNvSpPr/>
            <p:nvPr/>
          </p:nvSpPr>
          <p:spPr>
            <a:xfrm>
              <a:off x="7801976" y="1507484"/>
              <a:ext cx="277789" cy="73451"/>
            </a:xfrm>
            <a:custGeom>
              <a:avLst/>
              <a:gdLst/>
              <a:ahLst/>
              <a:cxnLst/>
              <a:rect l="l" t="t" r="r" b="b"/>
              <a:pathLst>
                <a:path w="1804" h="477" extrusionOk="0">
                  <a:moveTo>
                    <a:pt x="523" y="1"/>
                  </a:moveTo>
                  <a:cubicBezTo>
                    <a:pt x="95" y="1"/>
                    <a:pt x="16" y="347"/>
                    <a:pt x="1" y="477"/>
                  </a:cubicBezTo>
                  <a:lnTo>
                    <a:pt x="1804" y="477"/>
                  </a:lnTo>
                  <a:cubicBezTo>
                    <a:pt x="1791" y="345"/>
                    <a:pt x="1712" y="1"/>
                    <a:pt x="1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784;p43"/>
            <p:cNvSpPr/>
            <p:nvPr/>
          </p:nvSpPr>
          <p:spPr>
            <a:xfrm>
              <a:off x="7596561" y="1595563"/>
              <a:ext cx="688621" cy="102708"/>
            </a:xfrm>
            <a:custGeom>
              <a:avLst/>
              <a:gdLst/>
              <a:ahLst/>
              <a:cxnLst/>
              <a:rect l="l" t="t" r="r" b="b"/>
              <a:pathLst>
                <a:path w="4472" h="667" extrusionOk="0">
                  <a:moveTo>
                    <a:pt x="712" y="1"/>
                  </a:moveTo>
                  <a:cubicBezTo>
                    <a:pt x="107" y="1"/>
                    <a:pt x="16" y="507"/>
                    <a:pt x="1" y="667"/>
                  </a:cubicBezTo>
                  <a:lnTo>
                    <a:pt x="4472" y="667"/>
                  </a:lnTo>
                  <a:cubicBezTo>
                    <a:pt x="4459" y="505"/>
                    <a:pt x="4368" y="1"/>
                    <a:pt x="3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785;p43"/>
            <p:cNvSpPr/>
            <p:nvPr/>
          </p:nvSpPr>
          <p:spPr>
            <a:xfrm>
              <a:off x="7532350" y="1712437"/>
              <a:ext cx="813657" cy="44348"/>
            </a:xfrm>
            <a:custGeom>
              <a:avLst/>
              <a:gdLst/>
              <a:ahLst/>
              <a:cxnLst/>
              <a:rect l="l" t="t" r="r" b="b"/>
              <a:pathLst>
                <a:path w="5284" h="288" extrusionOk="0">
                  <a:moveTo>
                    <a:pt x="5141" y="1"/>
                  </a:moveTo>
                  <a:cubicBezTo>
                    <a:pt x="5138" y="1"/>
                    <a:pt x="5135" y="1"/>
                    <a:pt x="5132" y="1"/>
                  </a:cubicBezTo>
                  <a:lnTo>
                    <a:pt x="177" y="1"/>
                  </a:lnTo>
                  <a:cubicBezTo>
                    <a:pt x="0" y="14"/>
                    <a:pt x="0" y="275"/>
                    <a:pt x="177" y="287"/>
                  </a:cubicBezTo>
                  <a:lnTo>
                    <a:pt x="5132" y="287"/>
                  </a:lnTo>
                  <a:cubicBezTo>
                    <a:pt x="5135" y="287"/>
                    <a:pt x="5138" y="288"/>
                    <a:pt x="5141" y="288"/>
                  </a:cubicBezTo>
                  <a:cubicBezTo>
                    <a:pt x="5218" y="288"/>
                    <a:pt x="5284" y="224"/>
                    <a:pt x="5284" y="146"/>
                  </a:cubicBezTo>
                  <a:cubicBezTo>
                    <a:pt x="5284" y="65"/>
                    <a:pt x="5218" y="1"/>
                    <a:pt x="5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786;p43"/>
            <p:cNvSpPr/>
            <p:nvPr/>
          </p:nvSpPr>
          <p:spPr>
            <a:xfrm>
              <a:off x="7625818" y="1771413"/>
              <a:ext cx="630569" cy="44194"/>
            </a:xfrm>
            <a:custGeom>
              <a:avLst/>
              <a:gdLst/>
              <a:ahLst/>
              <a:cxnLst/>
              <a:rect l="l" t="t" r="r" b="b"/>
              <a:pathLst>
                <a:path w="4095" h="287" extrusionOk="0">
                  <a:moveTo>
                    <a:pt x="1" y="1"/>
                  </a:moveTo>
                  <a:lnTo>
                    <a:pt x="1" y="287"/>
                  </a:lnTo>
                  <a:lnTo>
                    <a:pt x="4094" y="287"/>
                  </a:lnTo>
                  <a:lnTo>
                    <a:pt x="40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787;p43"/>
            <p:cNvSpPr/>
            <p:nvPr/>
          </p:nvSpPr>
          <p:spPr>
            <a:xfrm>
              <a:off x="7567766" y="1830234"/>
              <a:ext cx="746673" cy="43886"/>
            </a:xfrm>
            <a:custGeom>
              <a:avLst/>
              <a:gdLst/>
              <a:ahLst/>
              <a:cxnLst/>
              <a:rect l="l" t="t" r="r" b="b"/>
              <a:pathLst>
                <a:path w="4849" h="285" extrusionOk="0">
                  <a:moveTo>
                    <a:pt x="0" y="1"/>
                  </a:moveTo>
                  <a:cubicBezTo>
                    <a:pt x="13" y="92"/>
                    <a:pt x="74" y="284"/>
                    <a:pt x="330" y="284"/>
                  </a:cubicBezTo>
                  <a:lnTo>
                    <a:pt x="4520" y="284"/>
                  </a:lnTo>
                  <a:cubicBezTo>
                    <a:pt x="4775" y="284"/>
                    <a:pt x="4833" y="92"/>
                    <a:pt x="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6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56623" y="628951"/>
            <a:ext cx="9158285" cy="6196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>
              <a:lnSpc>
                <a:spcPts val="3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N: </a:t>
            </a:r>
            <a:r>
              <a:rPr lang="en-US" sz="2800" b="1" spc="-14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How’s your international summer camp going, </a:t>
            </a:r>
            <a:r>
              <a:rPr lang="en-US" sz="2800" b="1" spc="-14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800" b="1" spc="-14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36575" indent="-536575" algn="just">
              <a:lnSpc>
                <a:spcPts val="3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Awesome, just awesome.</a:t>
            </a:r>
          </a:p>
          <a:p>
            <a:pPr marL="536575" indent="-536575" algn="just">
              <a:lnSpc>
                <a:spcPts val="3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N: You sound so happy. What do you like about it?</a:t>
            </a:r>
          </a:p>
          <a:p>
            <a:pPr marL="536575" indent="-536575" algn="just">
              <a:lnSpc>
                <a:spcPts val="3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	It’s hard to say. Everything’s wonderful: the friends I’ve made, the places I’ve visited, the activities…</a:t>
            </a:r>
          </a:p>
          <a:p>
            <a:pPr marL="536575" indent="-536575" algn="just">
              <a:lnSpc>
                <a:spcPts val="3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N: Oh… Your English has improved a lot!</a:t>
            </a:r>
          </a:p>
          <a:p>
            <a:pPr marL="536575" indent="-536575" algn="just">
              <a:lnSpc>
                <a:spcPts val="3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Absolutely. I use English every day, with people from diﬀerent countries.</a:t>
            </a:r>
          </a:p>
          <a:p>
            <a:pPr marL="536575" indent="-536575" algn="just">
              <a:lnSpc>
                <a:spcPts val="3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N: Where are they from?</a:t>
            </a:r>
          </a:p>
          <a:p>
            <a:pPr marL="536575" indent="-536575" algn="just">
              <a:lnSpc>
                <a:spcPts val="35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Everywhere! Places like India, Canada… English is also an official language here in Singapore.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-6865"/>
            <a:ext cx="3779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Listen and read</a:t>
            </a:r>
          </a:p>
        </p:txBody>
      </p:sp>
      <p:sp>
        <p:nvSpPr>
          <p:cNvPr id="3" name="Rectangle 2"/>
          <p:cNvSpPr/>
          <p:nvPr/>
        </p:nvSpPr>
        <p:spPr>
          <a:xfrm>
            <a:off x="5951984" y="25460"/>
            <a:ext cx="1612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Nick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46335" y="10712"/>
            <a:ext cx="1943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</a:t>
            </a:r>
            <a:r>
              <a:rPr lang="en-US" sz="2800" b="1" dirty="0" err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endParaRPr lang="en-US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4" name="U8_GS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170" y="6049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9" y="1"/>
            <a:ext cx="10187709" cy="683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N: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Right. Have you made any friends from English speaking countries?</a:t>
            </a:r>
          </a:p>
          <a:p>
            <a:pPr marL="536575" indent="-536575"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in a team with two boys from Australia and a girl from the USA.</a:t>
            </a:r>
          </a:p>
          <a:p>
            <a:pPr marL="536575" indent="-536575"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N: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 difficulty understanding them?</a:t>
            </a:r>
          </a:p>
          <a:p>
            <a:pPr marL="536575" indent="-536575"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</a:t>
            </a:r>
            <a:r>
              <a:rPr lang="en-US" sz="2800" b="1" spc="-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found it difficult to understand them at first. Perhaps it’s because of their accent, but it’s OK now.</a:t>
            </a:r>
          </a:p>
          <a:p>
            <a:pPr marL="536575" indent="-536575"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N: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great that you can </a:t>
            </a: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English with native speakers. When are you back?</a:t>
            </a:r>
          </a:p>
          <a:p>
            <a:pPr marL="536575" indent="-536575"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camp closes on July 15th and I take the night ﬂight home the same day.</a:t>
            </a:r>
          </a:p>
          <a:p>
            <a:pPr marL="536575" indent="-536575"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N: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forward to seeing you then. Enjoy!</a:t>
            </a:r>
          </a:p>
          <a:p>
            <a:pPr marL="536575" indent="-536575" algn="just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will. Thanks. Bye.</a:t>
            </a:r>
          </a:p>
        </p:txBody>
      </p:sp>
      <p:pic>
        <p:nvPicPr>
          <p:cNvPr id="2" name="U8_GS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2601" y="267973"/>
            <a:ext cx="609600" cy="609600"/>
          </a:xfrm>
          <a:prstGeom prst="rect">
            <a:avLst/>
          </a:prstGeom>
        </p:spPr>
      </p:pic>
      <p:sp>
        <p:nvSpPr>
          <p:cNvPr id="6" name="Google Shape;1268;p55"/>
          <p:cNvSpPr/>
          <p:nvPr/>
        </p:nvSpPr>
        <p:spPr>
          <a:xfrm>
            <a:off x="128053" y="5788968"/>
            <a:ext cx="514548" cy="1076689"/>
          </a:xfrm>
          <a:custGeom>
            <a:avLst/>
            <a:gdLst/>
            <a:ahLst/>
            <a:cxnLst/>
            <a:rect l="l" t="t" r="r" b="b"/>
            <a:pathLst>
              <a:path w="10076" h="21084" extrusionOk="0">
                <a:moveTo>
                  <a:pt x="856" y="4882"/>
                </a:moveTo>
                <a:lnTo>
                  <a:pt x="856" y="5729"/>
                </a:lnTo>
                <a:lnTo>
                  <a:pt x="441" y="5729"/>
                </a:lnTo>
                <a:lnTo>
                  <a:pt x="441" y="4882"/>
                </a:lnTo>
                <a:close/>
                <a:moveTo>
                  <a:pt x="1651" y="4882"/>
                </a:moveTo>
                <a:lnTo>
                  <a:pt x="1651" y="5729"/>
                </a:lnTo>
                <a:lnTo>
                  <a:pt x="1244" y="5729"/>
                </a:lnTo>
                <a:lnTo>
                  <a:pt x="1244" y="4882"/>
                </a:lnTo>
                <a:close/>
                <a:moveTo>
                  <a:pt x="2445" y="4882"/>
                </a:moveTo>
                <a:lnTo>
                  <a:pt x="2445" y="5729"/>
                </a:lnTo>
                <a:lnTo>
                  <a:pt x="2039" y="5729"/>
                </a:lnTo>
                <a:lnTo>
                  <a:pt x="2039" y="4882"/>
                </a:lnTo>
                <a:close/>
                <a:moveTo>
                  <a:pt x="3240" y="4882"/>
                </a:moveTo>
                <a:lnTo>
                  <a:pt x="3240" y="5729"/>
                </a:lnTo>
                <a:lnTo>
                  <a:pt x="2834" y="5729"/>
                </a:lnTo>
                <a:lnTo>
                  <a:pt x="2834" y="4882"/>
                </a:lnTo>
                <a:close/>
                <a:moveTo>
                  <a:pt x="4044" y="4882"/>
                </a:moveTo>
                <a:lnTo>
                  <a:pt x="4044" y="5729"/>
                </a:lnTo>
                <a:lnTo>
                  <a:pt x="3638" y="5729"/>
                </a:lnTo>
                <a:lnTo>
                  <a:pt x="3638" y="4882"/>
                </a:lnTo>
                <a:close/>
                <a:moveTo>
                  <a:pt x="4839" y="4882"/>
                </a:moveTo>
                <a:lnTo>
                  <a:pt x="4839" y="5729"/>
                </a:lnTo>
                <a:lnTo>
                  <a:pt x="4433" y="5729"/>
                </a:lnTo>
                <a:lnTo>
                  <a:pt x="4433" y="4882"/>
                </a:lnTo>
                <a:close/>
                <a:moveTo>
                  <a:pt x="5642" y="4882"/>
                </a:moveTo>
                <a:lnTo>
                  <a:pt x="5642" y="5729"/>
                </a:lnTo>
                <a:lnTo>
                  <a:pt x="5228" y="5729"/>
                </a:lnTo>
                <a:lnTo>
                  <a:pt x="5228" y="4882"/>
                </a:lnTo>
                <a:close/>
                <a:moveTo>
                  <a:pt x="6437" y="4882"/>
                </a:moveTo>
                <a:lnTo>
                  <a:pt x="6437" y="5729"/>
                </a:lnTo>
                <a:lnTo>
                  <a:pt x="6031" y="5729"/>
                </a:lnTo>
                <a:lnTo>
                  <a:pt x="6031" y="4882"/>
                </a:lnTo>
                <a:close/>
                <a:moveTo>
                  <a:pt x="856" y="6342"/>
                </a:moveTo>
                <a:lnTo>
                  <a:pt x="856" y="7189"/>
                </a:lnTo>
                <a:lnTo>
                  <a:pt x="441" y="7189"/>
                </a:lnTo>
                <a:lnTo>
                  <a:pt x="441" y="6342"/>
                </a:lnTo>
                <a:close/>
                <a:moveTo>
                  <a:pt x="1651" y="6342"/>
                </a:moveTo>
                <a:lnTo>
                  <a:pt x="1651" y="7189"/>
                </a:lnTo>
                <a:lnTo>
                  <a:pt x="1244" y="7189"/>
                </a:lnTo>
                <a:lnTo>
                  <a:pt x="1244" y="6342"/>
                </a:lnTo>
                <a:close/>
                <a:moveTo>
                  <a:pt x="2445" y="6342"/>
                </a:moveTo>
                <a:lnTo>
                  <a:pt x="2445" y="7189"/>
                </a:lnTo>
                <a:lnTo>
                  <a:pt x="2039" y="7189"/>
                </a:lnTo>
                <a:lnTo>
                  <a:pt x="2039" y="6342"/>
                </a:lnTo>
                <a:close/>
                <a:moveTo>
                  <a:pt x="3240" y="6342"/>
                </a:moveTo>
                <a:lnTo>
                  <a:pt x="3240" y="7189"/>
                </a:lnTo>
                <a:lnTo>
                  <a:pt x="2834" y="7189"/>
                </a:lnTo>
                <a:lnTo>
                  <a:pt x="2834" y="6342"/>
                </a:lnTo>
                <a:close/>
                <a:moveTo>
                  <a:pt x="4044" y="6342"/>
                </a:moveTo>
                <a:lnTo>
                  <a:pt x="4044" y="7189"/>
                </a:lnTo>
                <a:lnTo>
                  <a:pt x="3638" y="7189"/>
                </a:lnTo>
                <a:lnTo>
                  <a:pt x="3638" y="6342"/>
                </a:lnTo>
                <a:close/>
                <a:moveTo>
                  <a:pt x="4839" y="6342"/>
                </a:moveTo>
                <a:lnTo>
                  <a:pt x="4839" y="7189"/>
                </a:lnTo>
                <a:lnTo>
                  <a:pt x="4433" y="7189"/>
                </a:lnTo>
                <a:lnTo>
                  <a:pt x="4433" y="6342"/>
                </a:lnTo>
                <a:close/>
                <a:moveTo>
                  <a:pt x="5642" y="6342"/>
                </a:moveTo>
                <a:lnTo>
                  <a:pt x="5642" y="7189"/>
                </a:lnTo>
                <a:lnTo>
                  <a:pt x="5228" y="7189"/>
                </a:lnTo>
                <a:lnTo>
                  <a:pt x="5228" y="6342"/>
                </a:lnTo>
                <a:close/>
                <a:moveTo>
                  <a:pt x="6437" y="6342"/>
                </a:moveTo>
                <a:lnTo>
                  <a:pt x="6437" y="7189"/>
                </a:lnTo>
                <a:lnTo>
                  <a:pt x="6031" y="7189"/>
                </a:lnTo>
                <a:lnTo>
                  <a:pt x="6031" y="6342"/>
                </a:lnTo>
                <a:close/>
                <a:moveTo>
                  <a:pt x="873" y="10689"/>
                </a:moveTo>
                <a:lnTo>
                  <a:pt x="873" y="11535"/>
                </a:lnTo>
                <a:lnTo>
                  <a:pt x="441" y="11535"/>
                </a:lnTo>
                <a:lnTo>
                  <a:pt x="441" y="10689"/>
                </a:lnTo>
                <a:close/>
                <a:moveTo>
                  <a:pt x="1728" y="10689"/>
                </a:moveTo>
                <a:lnTo>
                  <a:pt x="1728" y="11535"/>
                </a:lnTo>
                <a:lnTo>
                  <a:pt x="1296" y="11535"/>
                </a:lnTo>
                <a:lnTo>
                  <a:pt x="1296" y="10689"/>
                </a:lnTo>
                <a:close/>
                <a:moveTo>
                  <a:pt x="2575" y="10689"/>
                </a:moveTo>
                <a:lnTo>
                  <a:pt x="2575" y="11535"/>
                </a:lnTo>
                <a:lnTo>
                  <a:pt x="2143" y="11535"/>
                </a:lnTo>
                <a:lnTo>
                  <a:pt x="2143" y="10689"/>
                </a:lnTo>
                <a:close/>
                <a:moveTo>
                  <a:pt x="3422" y="10689"/>
                </a:moveTo>
                <a:lnTo>
                  <a:pt x="3422" y="11535"/>
                </a:lnTo>
                <a:lnTo>
                  <a:pt x="2990" y="11535"/>
                </a:lnTo>
                <a:lnTo>
                  <a:pt x="2990" y="10689"/>
                </a:lnTo>
                <a:close/>
                <a:moveTo>
                  <a:pt x="4269" y="10689"/>
                </a:moveTo>
                <a:lnTo>
                  <a:pt x="4269" y="11535"/>
                </a:lnTo>
                <a:lnTo>
                  <a:pt x="3837" y="11535"/>
                </a:lnTo>
                <a:lnTo>
                  <a:pt x="3837" y="10689"/>
                </a:lnTo>
                <a:close/>
                <a:moveTo>
                  <a:pt x="5115" y="10689"/>
                </a:moveTo>
                <a:lnTo>
                  <a:pt x="5115" y="11535"/>
                </a:lnTo>
                <a:lnTo>
                  <a:pt x="4683" y="11535"/>
                </a:lnTo>
                <a:lnTo>
                  <a:pt x="4683" y="10689"/>
                </a:lnTo>
                <a:close/>
                <a:moveTo>
                  <a:pt x="5962" y="10689"/>
                </a:moveTo>
                <a:lnTo>
                  <a:pt x="5962" y="11535"/>
                </a:lnTo>
                <a:lnTo>
                  <a:pt x="5530" y="11535"/>
                </a:lnTo>
                <a:lnTo>
                  <a:pt x="5530" y="10689"/>
                </a:lnTo>
                <a:close/>
                <a:moveTo>
                  <a:pt x="6809" y="10689"/>
                </a:moveTo>
                <a:lnTo>
                  <a:pt x="6809" y="11535"/>
                </a:lnTo>
                <a:lnTo>
                  <a:pt x="6377" y="11535"/>
                </a:lnTo>
                <a:lnTo>
                  <a:pt x="6377" y="10689"/>
                </a:lnTo>
                <a:close/>
                <a:moveTo>
                  <a:pt x="7656" y="10689"/>
                </a:moveTo>
                <a:lnTo>
                  <a:pt x="7656" y="11535"/>
                </a:lnTo>
                <a:lnTo>
                  <a:pt x="7224" y="11535"/>
                </a:lnTo>
                <a:lnTo>
                  <a:pt x="7224" y="10689"/>
                </a:lnTo>
                <a:close/>
                <a:moveTo>
                  <a:pt x="8502" y="10689"/>
                </a:moveTo>
                <a:lnTo>
                  <a:pt x="8502" y="11535"/>
                </a:lnTo>
                <a:lnTo>
                  <a:pt x="8070" y="11535"/>
                </a:lnTo>
                <a:lnTo>
                  <a:pt x="8070" y="10689"/>
                </a:lnTo>
                <a:close/>
                <a:moveTo>
                  <a:pt x="9358" y="10689"/>
                </a:moveTo>
                <a:lnTo>
                  <a:pt x="9358" y="11535"/>
                </a:lnTo>
                <a:lnTo>
                  <a:pt x="8926" y="11535"/>
                </a:lnTo>
                <a:lnTo>
                  <a:pt x="8926" y="10689"/>
                </a:lnTo>
                <a:close/>
                <a:moveTo>
                  <a:pt x="873" y="11924"/>
                </a:moveTo>
                <a:lnTo>
                  <a:pt x="873" y="12771"/>
                </a:lnTo>
                <a:lnTo>
                  <a:pt x="441" y="12771"/>
                </a:lnTo>
                <a:lnTo>
                  <a:pt x="441" y="11924"/>
                </a:lnTo>
                <a:close/>
                <a:moveTo>
                  <a:pt x="1728" y="11924"/>
                </a:moveTo>
                <a:lnTo>
                  <a:pt x="1728" y="12771"/>
                </a:lnTo>
                <a:lnTo>
                  <a:pt x="1296" y="12771"/>
                </a:lnTo>
                <a:lnTo>
                  <a:pt x="1296" y="11924"/>
                </a:lnTo>
                <a:close/>
                <a:moveTo>
                  <a:pt x="2575" y="11924"/>
                </a:moveTo>
                <a:lnTo>
                  <a:pt x="2575" y="12771"/>
                </a:lnTo>
                <a:lnTo>
                  <a:pt x="2143" y="12771"/>
                </a:lnTo>
                <a:lnTo>
                  <a:pt x="2143" y="11924"/>
                </a:lnTo>
                <a:close/>
                <a:moveTo>
                  <a:pt x="3422" y="11924"/>
                </a:moveTo>
                <a:lnTo>
                  <a:pt x="3422" y="12771"/>
                </a:lnTo>
                <a:lnTo>
                  <a:pt x="2990" y="12771"/>
                </a:lnTo>
                <a:lnTo>
                  <a:pt x="2990" y="11924"/>
                </a:lnTo>
                <a:close/>
                <a:moveTo>
                  <a:pt x="4269" y="11924"/>
                </a:moveTo>
                <a:lnTo>
                  <a:pt x="4269" y="12771"/>
                </a:lnTo>
                <a:lnTo>
                  <a:pt x="3837" y="12771"/>
                </a:lnTo>
                <a:lnTo>
                  <a:pt x="3837" y="11924"/>
                </a:lnTo>
                <a:close/>
                <a:moveTo>
                  <a:pt x="5115" y="11924"/>
                </a:moveTo>
                <a:lnTo>
                  <a:pt x="5115" y="12771"/>
                </a:lnTo>
                <a:lnTo>
                  <a:pt x="4683" y="12771"/>
                </a:lnTo>
                <a:lnTo>
                  <a:pt x="4683" y="11924"/>
                </a:lnTo>
                <a:close/>
                <a:moveTo>
                  <a:pt x="5962" y="11924"/>
                </a:moveTo>
                <a:lnTo>
                  <a:pt x="5962" y="12771"/>
                </a:lnTo>
                <a:lnTo>
                  <a:pt x="5530" y="12771"/>
                </a:lnTo>
                <a:lnTo>
                  <a:pt x="5530" y="11924"/>
                </a:lnTo>
                <a:close/>
                <a:moveTo>
                  <a:pt x="6809" y="11924"/>
                </a:moveTo>
                <a:lnTo>
                  <a:pt x="6809" y="12771"/>
                </a:lnTo>
                <a:lnTo>
                  <a:pt x="6377" y="12771"/>
                </a:lnTo>
                <a:lnTo>
                  <a:pt x="6377" y="11924"/>
                </a:lnTo>
                <a:close/>
                <a:moveTo>
                  <a:pt x="7656" y="11924"/>
                </a:moveTo>
                <a:lnTo>
                  <a:pt x="7656" y="12771"/>
                </a:lnTo>
                <a:lnTo>
                  <a:pt x="7224" y="12771"/>
                </a:lnTo>
                <a:lnTo>
                  <a:pt x="7224" y="11924"/>
                </a:lnTo>
                <a:close/>
                <a:moveTo>
                  <a:pt x="8502" y="11924"/>
                </a:moveTo>
                <a:lnTo>
                  <a:pt x="8502" y="12771"/>
                </a:lnTo>
                <a:lnTo>
                  <a:pt x="8070" y="12771"/>
                </a:lnTo>
                <a:lnTo>
                  <a:pt x="8070" y="11924"/>
                </a:lnTo>
                <a:close/>
                <a:moveTo>
                  <a:pt x="9358" y="11924"/>
                </a:moveTo>
                <a:lnTo>
                  <a:pt x="9358" y="12771"/>
                </a:lnTo>
                <a:lnTo>
                  <a:pt x="8926" y="12771"/>
                </a:lnTo>
                <a:lnTo>
                  <a:pt x="8926" y="11924"/>
                </a:lnTo>
                <a:close/>
                <a:moveTo>
                  <a:pt x="873" y="13151"/>
                </a:moveTo>
                <a:lnTo>
                  <a:pt x="873" y="13998"/>
                </a:lnTo>
                <a:lnTo>
                  <a:pt x="441" y="13998"/>
                </a:lnTo>
                <a:lnTo>
                  <a:pt x="441" y="13151"/>
                </a:lnTo>
                <a:close/>
                <a:moveTo>
                  <a:pt x="1728" y="13151"/>
                </a:moveTo>
                <a:lnTo>
                  <a:pt x="1728" y="13998"/>
                </a:lnTo>
                <a:lnTo>
                  <a:pt x="1296" y="13998"/>
                </a:lnTo>
                <a:lnTo>
                  <a:pt x="1296" y="13151"/>
                </a:lnTo>
                <a:close/>
                <a:moveTo>
                  <a:pt x="2575" y="13151"/>
                </a:moveTo>
                <a:lnTo>
                  <a:pt x="2575" y="13998"/>
                </a:lnTo>
                <a:lnTo>
                  <a:pt x="2143" y="13998"/>
                </a:lnTo>
                <a:lnTo>
                  <a:pt x="2143" y="13151"/>
                </a:lnTo>
                <a:close/>
                <a:moveTo>
                  <a:pt x="3422" y="13151"/>
                </a:moveTo>
                <a:lnTo>
                  <a:pt x="3422" y="13998"/>
                </a:lnTo>
                <a:lnTo>
                  <a:pt x="2990" y="13998"/>
                </a:lnTo>
                <a:lnTo>
                  <a:pt x="2990" y="13151"/>
                </a:lnTo>
                <a:close/>
                <a:moveTo>
                  <a:pt x="4269" y="13151"/>
                </a:moveTo>
                <a:lnTo>
                  <a:pt x="4269" y="13998"/>
                </a:lnTo>
                <a:lnTo>
                  <a:pt x="3837" y="13998"/>
                </a:lnTo>
                <a:lnTo>
                  <a:pt x="3837" y="13151"/>
                </a:lnTo>
                <a:close/>
                <a:moveTo>
                  <a:pt x="5115" y="13151"/>
                </a:moveTo>
                <a:lnTo>
                  <a:pt x="5115" y="13998"/>
                </a:lnTo>
                <a:lnTo>
                  <a:pt x="4683" y="13998"/>
                </a:lnTo>
                <a:lnTo>
                  <a:pt x="4683" y="13151"/>
                </a:lnTo>
                <a:close/>
                <a:moveTo>
                  <a:pt x="5962" y="13151"/>
                </a:moveTo>
                <a:lnTo>
                  <a:pt x="5962" y="13998"/>
                </a:lnTo>
                <a:lnTo>
                  <a:pt x="5530" y="13998"/>
                </a:lnTo>
                <a:lnTo>
                  <a:pt x="5530" y="13151"/>
                </a:lnTo>
                <a:close/>
                <a:moveTo>
                  <a:pt x="6809" y="13151"/>
                </a:moveTo>
                <a:lnTo>
                  <a:pt x="6809" y="13998"/>
                </a:lnTo>
                <a:lnTo>
                  <a:pt x="6377" y="13998"/>
                </a:lnTo>
                <a:lnTo>
                  <a:pt x="6377" y="13151"/>
                </a:lnTo>
                <a:close/>
                <a:moveTo>
                  <a:pt x="7656" y="13151"/>
                </a:moveTo>
                <a:lnTo>
                  <a:pt x="7656" y="13998"/>
                </a:lnTo>
                <a:lnTo>
                  <a:pt x="7224" y="13998"/>
                </a:lnTo>
                <a:lnTo>
                  <a:pt x="7224" y="13151"/>
                </a:lnTo>
                <a:close/>
                <a:moveTo>
                  <a:pt x="8502" y="13151"/>
                </a:moveTo>
                <a:lnTo>
                  <a:pt x="8502" y="13998"/>
                </a:lnTo>
                <a:lnTo>
                  <a:pt x="8070" y="13998"/>
                </a:lnTo>
                <a:lnTo>
                  <a:pt x="8070" y="13151"/>
                </a:lnTo>
                <a:close/>
                <a:moveTo>
                  <a:pt x="9358" y="13151"/>
                </a:moveTo>
                <a:lnTo>
                  <a:pt x="9358" y="13998"/>
                </a:lnTo>
                <a:lnTo>
                  <a:pt x="8926" y="13998"/>
                </a:lnTo>
                <a:lnTo>
                  <a:pt x="8926" y="13151"/>
                </a:lnTo>
                <a:close/>
                <a:moveTo>
                  <a:pt x="873" y="14387"/>
                </a:moveTo>
                <a:lnTo>
                  <a:pt x="873" y="15234"/>
                </a:lnTo>
                <a:lnTo>
                  <a:pt x="441" y="15234"/>
                </a:lnTo>
                <a:lnTo>
                  <a:pt x="441" y="14387"/>
                </a:lnTo>
                <a:close/>
                <a:moveTo>
                  <a:pt x="1728" y="14387"/>
                </a:moveTo>
                <a:lnTo>
                  <a:pt x="1728" y="15234"/>
                </a:lnTo>
                <a:lnTo>
                  <a:pt x="1296" y="15234"/>
                </a:lnTo>
                <a:lnTo>
                  <a:pt x="1296" y="14387"/>
                </a:lnTo>
                <a:close/>
                <a:moveTo>
                  <a:pt x="2575" y="14387"/>
                </a:moveTo>
                <a:lnTo>
                  <a:pt x="2575" y="15234"/>
                </a:lnTo>
                <a:lnTo>
                  <a:pt x="2143" y="15234"/>
                </a:lnTo>
                <a:lnTo>
                  <a:pt x="2143" y="14387"/>
                </a:lnTo>
                <a:close/>
                <a:moveTo>
                  <a:pt x="3422" y="14387"/>
                </a:moveTo>
                <a:lnTo>
                  <a:pt x="3422" y="15234"/>
                </a:lnTo>
                <a:lnTo>
                  <a:pt x="2990" y="15234"/>
                </a:lnTo>
                <a:lnTo>
                  <a:pt x="2990" y="14387"/>
                </a:lnTo>
                <a:close/>
                <a:moveTo>
                  <a:pt x="4269" y="14387"/>
                </a:moveTo>
                <a:lnTo>
                  <a:pt x="4269" y="15234"/>
                </a:lnTo>
                <a:lnTo>
                  <a:pt x="3837" y="15234"/>
                </a:lnTo>
                <a:lnTo>
                  <a:pt x="3837" y="14387"/>
                </a:lnTo>
                <a:close/>
                <a:moveTo>
                  <a:pt x="5115" y="14387"/>
                </a:moveTo>
                <a:lnTo>
                  <a:pt x="5115" y="15234"/>
                </a:lnTo>
                <a:lnTo>
                  <a:pt x="4683" y="15234"/>
                </a:lnTo>
                <a:lnTo>
                  <a:pt x="4683" y="14387"/>
                </a:lnTo>
                <a:close/>
                <a:moveTo>
                  <a:pt x="5962" y="14387"/>
                </a:moveTo>
                <a:lnTo>
                  <a:pt x="5962" y="15234"/>
                </a:lnTo>
                <a:lnTo>
                  <a:pt x="5530" y="15234"/>
                </a:lnTo>
                <a:lnTo>
                  <a:pt x="5530" y="14387"/>
                </a:lnTo>
                <a:close/>
                <a:moveTo>
                  <a:pt x="6809" y="14387"/>
                </a:moveTo>
                <a:lnTo>
                  <a:pt x="6809" y="15234"/>
                </a:lnTo>
                <a:lnTo>
                  <a:pt x="6377" y="15234"/>
                </a:lnTo>
                <a:lnTo>
                  <a:pt x="6377" y="14387"/>
                </a:lnTo>
                <a:close/>
                <a:moveTo>
                  <a:pt x="7656" y="14387"/>
                </a:moveTo>
                <a:lnTo>
                  <a:pt x="7656" y="15234"/>
                </a:lnTo>
                <a:lnTo>
                  <a:pt x="7224" y="15234"/>
                </a:lnTo>
                <a:lnTo>
                  <a:pt x="7224" y="14387"/>
                </a:lnTo>
                <a:close/>
                <a:moveTo>
                  <a:pt x="8502" y="14387"/>
                </a:moveTo>
                <a:lnTo>
                  <a:pt x="8502" y="15234"/>
                </a:lnTo>
                <a:lnTo>
                  <a:pt x="8070" y="15234"/>
                </a:lnTo>
                <a:lnTo>
                  <a:pt x="8070" y="14387"/>
                </a:lnTo>
                <a:close/>
                <a:moveTo>
                  <a:pt x="9358" y="14387"/>
                </a:moveTo>
                <a:lnTo>
                  <a:pt x="9358" y="15234"/>
                </a:lnTo>
                <a:lnTo>
                  <a:pt x="8926" y="15234"/>
                </a:lnTo>
                <a:lnTo>
                  <a:pt x="8926" y="14387"/>
                </a:lnTo>
                <a:close/>
                <a:moveTo>
                  <a:pt x="968" y="0"/>
                </a:moveTo>
                <a:lnTo>
                  <a:pt x="968" y="1296"/>
                </a:lnTo>
                <a:lnTo>
                  <a:pt x="0" y="1296"/>
                </a:lnTo>
                <a:lnTo>
                  <a:pt x="0" y="21083"/>
                </a:lnTo>
                <a:lnTo>
                  <a:pt x="10075" y="21083"/>
                </a:lnTo>
                <a:lnTo>
                  <a:pt x="10075" y="3362"/>
                </a:lnTo>
                <a:lnTo>
                  <a:pt x="7949" y="3362"/>
                </a:lnTo>
                <a:lnTo>
                  <a:pt x="7949" y="2757"/>
                </a:lnTo>
                <a:lnTo>
                  <a:pt x="7224" y="2757"/>
                </a:lnTo>
                <a:lnTo>
                  <a:pt x="7224" y="1296"/>
                </a:lnTo>
                <a:lnTo>
                  <a:pt x="5945" y="1296"/>
                </a:lnTo>
                <a:lnTo>
                  <a:pt x="59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277;p55"/>
          <p:cNvSpPr/>
          <p:nvPr/>
        </p:nvSpPr>
        <p:spPr>
          <a:xfrm>
            <a:off x="457309" y="3694898"/>
            <a:ext cx="1384589" cy="3170759"/>
          </a:xfrm>
          <a:custGeom>
            <a:avLst/>
            <a:gdLst/>
            <a:ahLst/>
            <a:cxnLst/>
            <a:rect l="l" t="t" r="r" b="b"/>
            <a:pathLst>
              <a:path w="12726" h="29143" extrusionOk="0">
                <a:moveTo>
                  <a:pt x="6224" y="0"/>
                </a:moveTo>
                <a:lnTo>
                  <a:pt x="6224" y="1084"/>
                </a:lnTo>
                <a:cubicBezTo>
                  <a:pt x="6198" y="1089"/>
                  <a:pt x="6173" y="1101"/>
                  <a:pt x="6155" y="1119"/>
                </a:cubicBezTo>
                <a:cubicBezTo>
                  <a:pt x="6125" y="1147"/>
                  <a:pt x="6107" y="1187"/>
                  <a:pt x="6107" y="1230"/>
                </a:cubicBezTo>
                <a:cubicBezTo>
                  <a:pt x="6107" y="1261"/>
                  <a:pt x="6117" y="1294"/>
                  <a:pt x="6138" y="1319"/>
                </a:cubicBezTo>
                <a:cubicBezTo>
                  <a:pt x="6143" y="1327"/>
                  <a:pt x="6150" y="1334"/>
                  <a:pt x="6158" y="1342"/>
                </a:cubicBezTo>
                <a:lnTo>
                  <a:pt x="6158" y="1894"/>
                </a:lnTo>
                <a:cubicBezTo>
                  <a:pt x="6089" y="1919"/>
                  <a:pt x="6029" y="1965"/>
                  <a:pt x="5988" y="2025"/>
                </a:cubicBezTo>
                <a:cubicBezTo>
                  <a:pt x="5935" y="2101"/>
                  <a:pt x="5907" y="2193"/>
                  <a:pt x="5907" y="2284"/>
                </a:cubicBezTo>
                <a:lnTo>
                  <a:pt x="5907" y="2658"/>
                </a:lnTo>
                <a:lnTo>
                  <a:pt x="5793" y="2658"/>
                </a:lnTo>
                <a:lnTo>
                  <a:pt x="5905" y="3324"/>
                </a:lnTo>
                <a:lnTo>
                  <a:pt x="5905" y="3309"/>
                </a:lnTo>
                <a:lnTo>
                  <a:pt x="6606" y="3309"/>
                </a:lnTo>
                <a:cubicBezTo>
                  <a:pt x="6606" y="3310"/>
                  <a:pt x="6606" y="3312"/>
                  <a:pt x="6606" y="3317"/>
                </a:cubicBezTo>
                <a:lnTo>
                  <a:pt x="6606" y="3317"/>
                </a:lnTo>
                <a:lnTo>
                  <a:pt x="6722" y="2658"/>
                </a:lnTo>
                <a:lnTo>
                  <a:pt x="6606" y="2658"/>
                </a:lnTo>
                <a:lnTo>
                  <a:pt x="6606" y="2286"/>
                </a:lnTo>
                <a:cubicBezTo>
                  <a:pt x="6606" y="2101"/>
                  <a:pt x="6500" y="1947"/>
                  <a:pt x="6355" y="1896"/>
                </a:cubicBezTo>
                <a:lnTo>
                  <a:pt x="6355" y="1342"/>
                </a:lnTo>
                <a:cubicBezTo>
                  <a:pt x="6446" y="1261"/>
                  <a:pt x="6408" y="1111"/>
                  <a:pt x="6289" y="1086"/>
                </a:cubicBezTo>
                <a:lnTo>
                  <a:pt x="6289" y="0"/>
                </a:lnTo>
                <a:close/>
                <a:moveTo>
                  <a:pt x="6606" y="3317"/>
                </a:moveTo>
                <a:lnTo>
                  <a:pt x="6606" y="3319"/>
                </a:lnTo>
                <a:cubicBezTo>
                  <a:pt x="6607" y="3331"/>
                  <a:pt x="6608" y="3355"/>
                  <a:pt x="6609" y="3390"/>
                </a:cubicBezTo>
                <a:lnTo>
                  <a:pt x="6609" y="3390"/>
                </a:lnTo>
                <a:cubicBezTo>
                  <a:pt x="6608" y="3353"/>
                  <a:pt x="6607" y="3329"/>
                  <a:pt x="6606" y="3317"/>
                </a:cubicBezTo>
                <a:close/>
                <a:moveTo>
                  <a:pt x="6609" y="3390"/>
                </a:moveTo>
                <a:cubicBezTo>
                  <a:pt x="6610" y="3408"/>
                  <a:pt x="6610" y="3429"/>
                  <a:pt x="6611" y="3453"/>
                </a:cubicBezTo>
                <a:cubicBezTo>
                  <a:pt x="6611" y="3460"/>
                  <a:pt x="6612" y="3468"/>
                  <a:pt x="6612" y="3475"/>
                </a:cubicBezTo>
                <a:lnTo>
                  <a:pt x="6612" y="3475"/>
                </a:lnTo>
                <a:cubicBezTo>
                  <a:pt x="6611" y="3442"/>
                  <a:pt x="6610" y="3413"/>
                  <a:pt x="6609" y="3390"/>
                </a:cubicBezTo>
                <a:close/>
                <a:moveTo>
                  <a:pt x="6612" y="3475"/>
                </a:moveTo>
                <a:cubicBezTo>
                  <a:pt x="6613" y="3503"/>
                  <a:pt x="6615" y="3535"/>
                  <a:pt x="6616" y="3570"/>
                </a:cubicBezTo>
                <a:lnTo>
                  <a:pt x="6616" y="3570"/>
                </a:lnTo>
                <a:cubicBezTo>
                  <a:pt x="6616" y="3535"/>
                  <a:pt x="6614" y="3504"/>
                  <a:pt x="6612" y="3475"/>
                </a:cubicBezTo>
                <a:close/>
                <a:moveTo>
                  <a:pt x="5955" y="3461"/>
                </a:moveTo>
                <a:lnTo>
                  <a:pt x="6259" y="3663"/>
                </a:lnTo>
                <a:lnTo>
                  <a:pt x="6563" y="3461"/>
                </a:lnTo>
                <a:close/>
                <a:moveTo>
                  <a:pt x="6616" y="3570"/>
                </a:moveTo>
                <a:cubicBezTo>
                  <a:pt x="6616" y="3575"/>
                  <a:pt x="6616" y="3580"/>
                  <a:pt x="6616" y="3585"/>
                </a:cubicBezTo>
                <a:lnTo>
                  <a:pt x="6381" y="3744"/>
                </a:lnTo>
                <a:lnTo>
                  <a:pt x="6629" y="3909"/>
                </a:lnTo>
                <a:cubicBezTo>
                  <a:pt x="6624" y="3776"/>
                  <a:pt x="6619" y="3662"/>
                  <a:pt x="6616" y="3570"/>
                </a:cubicBezTo>
                <a:close/>
                <a:moveTo>
                  <a:pt x="5892" y="3580"/>
                </a:moveTo>
                <a:lnTo>
                  <a:pt x="5892" y="3623"/>
                </a:lnTo>
                <a:lnTo>
                  <a:pt x="5879" y="3914"/>
                </a:lnTo>
                <a:lnTo>
                  <a:pt x="6138" y="3742"/>
                </a:lnTo>
                <a:lnTo>
                  <a:pt x="5892" y="3580"/>
                </a:lnTo>
                <a:close/>
                <a:moveTo>
                  <a:pt x="6629" y="3914"/>
                </a:moveTo>
                <a:lnTo>
                  <a:pt x="6631" y="3987"/>
                </a:lnTo>
                <a:lnTo>
                  <a:pt x="6634" y="4033"/>
                </a:lnTo>
                <a:lnTo>
                  <a:pt x="6629" y="3914"/>
                </a:lnTo>
                <a:close/>
                <a:moveTo>
                  <a:pt x="5869" y="4185"/>
                </a:moveTo>
                <a:lnTo>
                  <a:pt x="5869" y="4195"/>
                </a:lnTo>
                <a:lnTo>
                  <a:pt x="5870" y="4185"/>
                </a:lnTo>
                <a:lnTo>
                  <a:pt x="5870" y="4185"/>
                </a:lnTo>
                <a:lnTo>
                  <a:pt x="5869" y="4185"/>
                </a:lnTo>
                <a:close/>
                <a:moveTo>
                  <a:pt x="5869" y="4225"/>
                </a:moveTo>
                <a:lnTo>
                  <a:pt x="5867" y="4261"/>
                </a:lnTo>
                <a:lnTo>
                  <a:pt x="5867" y="4263"/>
                </a:lnTo>
                <a:lnTo>
                  <a:pt x="5869" y="4225"/>
                </a:lnTo>
                <a:close/>
                <a:moveTo>
                  <a:pt x="6639" y="4193"/>
                </a:moveTo>
                <a:cubicBezTo>
                  <a:pt x="6639" y="4213"/>
                  <a:pt x="6639" y="4233"/>
                  <a:pt x="6641" y="4256"/>
                </a:cubicBezTo>
                <a:lnTo>
                  <a:pt x="6646" y="4339"/>
                </a:lnTo>
                <a:cubicBezTo>
                  <a:pt x="6646" y="4314"/>
                  <a:pt x="6644" y="4291"/>
                  <a:pt x="6644" y="4269"/>
                </a:cubicBezTo>
                <a:lnTo>
                  <a:pt x="6639" y="4193"/>
                </a:lnTo>
                <a:close/>
                <a:moveTo>
                  <a:pt x="6262" y="3823"/>
                </a:moveTo>
                <a:lnTo>
                  <a:pt x="5874" y="4079"/>
                </a:lnTo>
                <a:lnTo>
                  <a:pt x="5870" y="4185"/>
                </a:lnTo>
                <a:lnTo>
                  <a:pt x="5870" y="4185"/>
                </a:lnTo>
                <a:lnTo>
                  <a:pt x="6259" y="4443"/>
                </a:lnTo>
                <a:lnTo>
                  <a:pt x="6639" y="4193"/>
                </a:lnTo>
                <a:lnTo>
                  <a:pt x="6636" y="4071"/>
                </a:lnTo>
                <a:lnTo>
                  <a:pt x="6262" y="3823"/>
                </a:lnTo>
                <a:close/>
                <a:moveTo>
                  <a:pt x="5864" y="4342"/>
                </a:moveTo>
                <a:cubicBezTo>
                  <a:pt x="5862" y="4408"/>
                  <a:pt x="5859" y="4476"/>
                  <a:pt x="5857" y="4547"/>
                </a:cubicBezTo>
                <a:cubicBezTo>
                  <a:pt x="5854" y="4603"/>
                  <a:pt x="5851" y="4658"/>
                  <a:pt x="5849" y="4717"/>
                </a:cubicBezTo>
                <a:lnTo>
                  <a:pt x="6140" y="4522"/>
                </a:lnTo>
                <a:lnTo>
                  <a:pt x="5864" y="4342"/>
                </a:lnTo>
                <a:close/>
                <a:moveTo>
                  <a:pt x="6669" y="4914"/>
                </a:moveTo>
                <a:lnTo>
                  <a:pt x="6669" y="4914"/>
                </a:lnTo>
                <a:lnTo>
                  <a:pt x="6669" y="4914"/>
                </a:lnTo>
                <a:lnTo>
                  <a:pt x="6669" y="4929"/>
                </a:lnTo>
                <a:lnTo>
                  <a:pt x="6669" y="4929"/>
                </a:lnTo>
                <a:cubicBezTo>
                  <a:pt x="6669" y="4924"/>
                  <a:pt x="6669" y="4919"/>
                  <a:pt x="6669" y="4914"/>
                </a:cubicBezTo>
                <a:close/>
                <a:moveTo>
                  <a:pt x="6669" y="4929"/>
                </a:moveTo>
                <a:cubicBezTo>
                  <a:pt x="6670" y="4972"/>
                  <a:pt x="6672" y="5015"/>
                  <a:pt x="6674" y="5056"/>
                </a:cubicBezTo>
                <a:lnTo>
                  <a:pt x="6669" y="4929"/>
                </a:lnTo>
                <a:close/>
                <a:moveTo>
                  <a:pt x="6646" y="4347"/>
                </a:moveTo>
                <a:lnTo>
                  <a:pt x="6381" y="4522"/>
                </a:lnTo>
                <a:lnTo>
                  <a:pt x="6659" y="4709"/>
                </a:lnTo>
                <a:cubicBezTo>
                  <a:pt x="6662" y="4762"/>
                  <a:pt x="6664" y="4815"/>
                  <a:pt x="6667" y="4871"/>
                </a:cubicBezTo>
                <a:lnTo>
                  <a:pt x="6259" y="4603"/>
                </a:lnTo>
                <a:lnTo>
                  <a:pt x="5841" y="4879"/>
                </a:lnTo>
                <a:lnTo>
                  <a:pt x="5841" y="4927"/>
                </a:lnTo>
                <a:lnTo>
                  <a:pt x="6246" y="5195"/>
                </a:lnTo>
                <a:lnTo>
                  <a:pt x="6669" y="4914"/>
                </a:lnTo>
                <a:lnTo>
                  <a:pt x="6669" y="4914"/>
                </a:lnTo>
                <a:lnTo>
                  <a:pt x="6646" y="4347"/>
                </a:lnTo>
                <a:close/>
                <a:moveTo>
                  <a:pt x="5834" y="5081"/>
                </a:moveTo>
                <a:lnTo>
                  <a:pt x="5829" y="5225"/>
                </a:lnTo>
                <a:cubicBezTo>
                  <a:pt x="5826" y="5279"/>
                  <a:pt x="5824" y="5334"/>
                  <a:pt x="5821" y="5390"/>
                </a:cubicBezTo>
                <a:lnTo>
                  <a:pt x="5819" y="5476"/>
                </a:lnTo>
                <a:lnTo>
                  <a:pt x="6125" y="5274"/>
                </a:lnTo>
                <a:lnTo>
                  <a:pt x="5834" y="5081"/>
                </a:lnTo>
                <a:close/>
                <a:moveTo>
                  <a:pt x="6674" y="5071"/>
                </a:moveTo>
                <a:lnTo>
                  <a:pt x="6365" y="5274"/>
                </a:lnTo>
                <a:lnTo>
                  <a:pt x="6692" y="5489"/>
                </a:lnTo>
                <a:lnTo>
                  <a:pt x="6674" y="5071"/>
                </a:lnTo>
                <a:close/>
                <a:moveTo>
                  <a:pt x="6692" y="5489"/>
                </a:moveTo>
                <a:lnTo>
                  <a:pt x="6692" y="5495"/>
                </a:lnTo>
                <a:lnTo>
                  <a:pt x="6692" y="5495"/>
                </a:lnTo>
                <a:cubicBezTo>
                  <a:pt x="6692" y="5493"/>
                  <a:pt x="6692" y="5491"/>
                  <a:pt x="6692" y="5489"/>
                </a:cubicBezTo>
                <a:lnTo>
                  <a:pt x="6692" y="5489"/>
                </a:lnTo>
                <a:close/>
                <a:moveTo>
                  <a:pt x="5808" y="5719"/>
                </a:moveTo>
                <a:lnTo>
                  <a:pt x="5806" y="5751"/>
                </a:lnTo>
                <a:lnTo>
                  <a:pt x="5808" y="5719"/>
                </a:lnTo>
                <a:lnTo>
                  <a:pt x="5808" y="5719"/>
                </a:lnTo>
                <a:close/>
                <a:moveTo>
                  <a:pt x="5803" y="5841"/>
                </a:moveTo>
                <a:cubicBezTo>
                  <a:pt x="5798" y="5985"/>
                  <a:pt x="5793" y="6129"/>
                  <a:pt x="5786" y="6279"/>
                </a:cubicBezTo>
                <a:lnTo>
                  <a:pt x="6125" y="6056"/>
                </a:lnTo>
                <a:lnTo>
                  <a:pt x="5803" y="5841"/>
                </a:lnTo>
                <a:close/>
                <a:moveTo>
                  <a:pt x="5781" y="6390"/>
                </a:moveTo>
                <a:lnTo>
                  <a:pt x="5778" y="6443"/>
                </a:lnTo>
                <a:lnTo>
                  <a:pt x="5778" y="6443"/>
                </a:lnTo>
                <a:lnTo>
                  <a:pt x="5779" y="6443"/>
                </a:lnTo>
                <a:lnTo>
                  <a:pt x="5781" y="6390"/>
                </a:lnTo>
                <a:close/>
                <a:moveTo>
                  <a:pt x="5778" y="6448"/>
                </a:moveTo>
                <a:cubicBezTo>
                  <a:pt x="5778" y="6476"/>
                  <a:pt x="5775" y="6507"/>
                  <a:pt x="5775" y="6537"/>
                </a:cubicBezTo>
                <a:lnTo>
                  <a:pt x="5779" y="6449"/>
                </a:lnTo>
                <a:lnTo>
                  <a:pt x="5779" y="6449"/>
                </a:lnTo>
                <a:lnTo>
                  <a:pt x="5778" y="6448"/>
                </a:lnTo>
                <a:close/>
                <a:moveTo>
                  <a:pt x="5773" y="6603"/>
                </a:moveTo>
                <a:cubicBezTo>
                  <a:pt x="5770" y="6699"/>
                  <a:pt x="5765" y="6793"/>
                  <a:pt x="5763" y="6889"/>
                </a:cubicBezTo>
                <a:cubicBezTo>
                  <a:pt x="5760" y="6937"/>
                  <a:pt x="5758" y="6985"/>
                  <a:pt x="5755" y="7036"/>
                </a:cubicBezTo>
                <a:cubicBezTo>
                  <a:pt x="5755" y="7061"/>
                  <a:pt x="5753" y="7089"/>
                  <a:pt x="5753" y="7114"/>
                </a:cubicBezTo>
                <a:lnTo>
                  <a:pt x="5753" y="7117"/>
                </a:lnTo>
                <a:lnTo>
                  <a:pt x="6150" y="6853"/>
                </a:lnTo>
                <a:lnTo>
                  <a:pt x="5773" y="6603"/>
                </a:lnTo>
                <a:close/>
                <a:moveTo>
                  <a:pt x="6246" y="5355"/>
                </a:moveTo>
                <a:lnTo>
                  <a:pt x="5811" y="5641"/>
                </a:lnTo>
                <a:lnTo>
                  <a:pt x="5808" y="5719"/>
                </a:lnTo>
                <a:lnTo>
                  <a:pt x="5811" y="5686"/>
                </a:lnTo>
                <a:lnTo>
                  <a:pt x="6246" y="5975"/>
                </a:lnTo>
                <a:lnTo>
                  <a:pt x="6697" y="5678"/>
                </a:lnTo>
                <a:lnTo>
                  <a:pt x="6697" y="5678"/>
                </a:lnTo>
                <a:cubicBezTo>
                  <a:pt x="6700" y="5728"/>
                  <a:pt x="6702" y="5778"/>
                  <a:pt x="6705" y="5831"/>
                </a:cubicBezTo>
                <a:lnTo>
                  <a:pt x="6365" y="6056"/>
                </a:lnTo>
                <a:lnTo>
                  <a:pt x="6722" y="6291"/>
                </a:lnTo>
                <a:cubicBezTo>
                  <a:pt x="6725" y="6345"/>
                  <a:pt x="6727" y="6400"/>
                  <a:pt x="6730" y="6456"/>
                </a:cubicBezTo>
                <a:lnTo>
                  <a:pt x="6246" y="6134"/>
                </a:lnTo>
                <a:lnTo>
                  <a:pt x="5779" y="6443"/>
                </a:lnTo>
                <a:lnTo>
                  <a:pt x="5779" y="6449"/>
                </a:lnTo>
                <a:lnTo>
                  <a:pt x="5779" y="6449"/>
                </a:lnTo>
                <a:lnTo>
                  <a:pt x="6269" y="6772"/>
                </a:lnTo>
                <a:lnTo>
                  <a:pt x="6730" y="6469"/>
                </a:lnTo>
                <a:cubicBezTo>
                  <a:pt x="6732" y="6519"/>
                  <a:pt x="6735" y="6570"/>
                  <a:pt x="6735" y="6623"/>
                </a:cubicBezTo>
                <a:lnTo>
                  <a:pt x="6391" y="6853"/>
                </a:lnTo>
                <a:lnTo>
                  <a:pt x="6755" y="7094"/>
                </a:lnTo>
                <a:cubicBezTo>
                  <a:pt x="6760" y="7185"/>
                  <a:pt x="6763" y="7276"/>
                  <a:pt x="6767" y="7367"/>
                </a:cubicBezTo>
                <a:lnTo>
                  <a:pt x="6767" y="7367"/>
                </a:lnTo>
                <a:cubicBezTo>
                  <a:pt x="6744" y="6783"/>
                  <a:pt x="6721" y="6210"/>
                  <a:pt x="6700" y="5689"/>
                </a:cubicBezTo>
                <a:lnTo>
                  <a:pt x="6697" y="5678"/>
                </a:lnTo>
                <a:lnTo>
                  <a:pt x="6700" y="5676"/>
                </a:lnTo>
                <a:lnTo>
                  <a:pt x="6692" y="5495"/>
                </a:lnTo>
                <a:lnTo>
                  <a:pt x="6692" y="5495"/>
                </a:lnTo>
                <a:cubicBezTo>
                  <a:pt x="6692" y="5548"/>
                  <a:pt x="6695" y="5600"/>
                  <a:pt x="6697" y="5653"/>
                </a:cubicBezTo>
                <a:lnTo>
                  <a:pt x="6246" y="5355"/>
                </a:lnTo>
                <a:close/>
                <a:moveTo>
                  <a:pt x="6767" y="7367"/>
                </a:moveTo>
                <a:cubicBezTo>
                  <a:pt x="6767" y="7372"/>
                  <a:pt x="6768" y="7377"/>
                  <a:pt x="6768" y="7383"/>
                </a:cubicBezTo>
                <a:lnTo>
                  <a:pt x="6768" y="7383"/>
                </a:lnTo>
                <a:lnTo>
                  <a:pt x="6768" y="7383"/>
                </a:lnTo>
                <a:cubicBezTo>
                  <a:pt x="6768" y="7377"/>
                  <a:pt x="6767" y="7372"/>
                  <a:pt x="6767" y="7367"/>
                </a:cubicBezTo>
                <a:close/>
                <a:moveTo>
                  <a:pt x="6269" y="6932"/>
                </a:moveTo>
                <a:lnTo>
                  <a:pt x="5801" y="7243"/>
                </a:lnTo>
                <a:lnTo>
                  <a:pt x="6269" y="7552"/>
                </a:lnTo>
                <a:lnTo>
                  <a:pt x="6740" y="7243"/>
                </a:lnTo>
                <a:lnTo>
                  <a:pt x="6269" y="6932"/>
                </a:lnTo>
                <a:close/>
                <a:moveTo>
                  <a:pt x="6768" y="7383"/>
                </a:moveTo>
                <a:lnTo>
                  <a:pt x="6391" y="7633"/>
                </a:lnTo>
                <a:lnTo>
                  <a:pt x="6788" y="7896"/>
                </a:lnTo>
                <a:cubicBezTo>
                  <a:pt x="6781" y="7725"/>
                  <a:pt x="6775" y="7553"/>
                  <a:pt x="6768" y="7383"/>
                </a:cubicBezTo>
                <a:close/>
                <a:moveTo>
                  <a:pt x="5743" y="7362"/>
                </a:moveTo>
                <a:lnTo>
                  <a:pt x="5720" y="7917"/>
                </a:lnTo>
                <a:lnTo>
                  <a:pt x="6150" y="7633"/>
                </a:lnTo>
                <a:lnTo>
                  <a:pt x="5743" y="7362"/>
                </a:lnTo>
                <a:close/>
                <a:moveTo>
                  <a:pt x="6788" y="7912"/>
                </a:moveTo>
                <a:cubicBezTo>
                  <a:pt x="6792" y="8002"/>
                  <a:pt x="6796" y="8093"/>
                  <a:pt x="6800" y="8183"/>
                </a:cubicBezTo>
                <a:lnTo>
                  <a:pt x="6800" y="8183"/>
                </a:lnTo>
                <a:lnTo>
                  <a:pt x="6801" y="8183"/>
                </a:lnTo>
                <a:lnTo>
                  <a:pt x="6788" y="7912"/>
                </a:lnTo>
                <a:close/>
                <a:moveTo>
                  <a:pt x="6269" y="7712"/>
                </a:moveTo>
                <a:lnTo>
                  <a:pt x="5745" y="8061"/>
                </a:lnTo>
                <a:lnTo>
                  <a:pt x="6246" y="8393"/>
                </a:lnTo>
                <a:lnTo>
                  <a:pt x="6770" y="8043"/>
                </a:lnTo>
                <a:lnTo>
                  <a:pt x="6269" y="7712"/>
                </a:lnTo>
                <a:close/>
                <a:moveTo>
                  <a:pt x="5707" y="8193"/>
                </a:moveTo>
                <a:cubicBezTo>
                  <a:pt x="5700" y="8370"/>
                  <a:pt x="5692" y="8545"/>
                  <a:pt x="5684" y="8717"/>
                </a:cubicBezTo>
                <a:lnTo>
                  <a:pt x="5684" y="8760"/>
                </a:lnTo>
                <a:lnTo>
                  <a:pt x="6125" y="8469"/>
                </a:lnTo>
                <a:lnTo>
                  <a:pt x="5707" y="8193"/>
                </a:lnTo>
                <a:close/>
                <a:moveTo>
                  <a:pt x="6800" y="8183"/>
                </a:moveTo>
                <a:lnTo>
                  <a:pt x="6365" y="8471"/>
                </a:lnTo>
                <a:lnTo>
                  <a:pt x="6824" y="8775"/>
                </a:lnTo>
                <a:cubicBezTo>
                  <a:pt x="6817" y="8579"/>
                  <a:pt x="6809" y="8381"/>
                  <a:pt x="6800" y="8183"/>
                </a:cubicBezTo>
                <a:close/>
                <a:moveTo>
                  <a:pt x="6826" y="8823"/>
                </a:moveTo>
                <a:lnTo>
                  <a:pt x="6829" y="8891"/>
                </a:lnTo>
                <a:lnTo>
                  <a:pt x="6829" y="8859"/>
                </a:lnTo>
                <a:lnTo>
                  <a:pt x="6826" y="8823"/>
                </a:lnTo>
                <a:close/>
                <a:moveTo>
                  <a:pt x="6246" y="8552"/>
                </a:moveTo>
                <a:lnTo>
                  <a:pt x="5778" y="8861"/>
                </a:lnTo>
                <a:lnTo>
                  <a:pt x="6246" y="9172"/>
                </a:lnTo>
                <a:lnTo>
                  <a:pt x="6715" y="8861"/>
                </a:lnTo>
                <a:lnTo>
                  <a:pt x="6246" y="8552"/>
                </a:lnTo>
                <a:close/>
                <a:moveTo>
                  <a:pt x="5684" y="8760"/>
                </a:moveTo>
                <a:lnTo>
                  <a:pt x="5677" y="8922"/>
                </a:lnTo>
                <a:lnTo>
                  <a:pt x="5669" y="9134"/>
                </a:lnTo>
                <a:cubicBezTo>
                  <a:pt x="5664" y="9208"/>
                  <a:pt x="5662" y="9281"/>
                  <a:pt x="5659" y="9355"/>
                </a:cubicBezTo>
                <a:lnTo>
                  <a:pt x="5656" y="9415"/>
                </a:lnTo>
                <a:lnTo>
                  <a:pt x="5656" y="9448"/>
                </a:lnTo>
                <a:cubicBezTo>
                  <a:pt x="5654" y="9476"/>
                  <a:pt x="5651" y="9504"/>
                  <a:pt x="5651" y="9532"/>
                </a:cubicBezTo>
                <a:lnTo>
                  <a:pt x="5651" y="9534"/>
                </a:lnTo>
                <a:cubicBezTo>
                  <a:pt x="5651" y="9545"/>
                  <a:pt x="5650" y="9556"/>
                  <a:pt x="5649" y="9567"/>
                </a:cubicBezTo>
                <a:lnTo>
                  <a:pt x="5649" y="9567"/>
                </a:lnTo>
                <a:lnTo>
                  <a:pt x="6125" y="9251"/>
                </a:lnTo>
                <a:lnTo>
                  <a:pt x="5677" y="8952"/>
                </a:lnTo>
                <a:cubicBezTo>
                  <a:pt x="5679" y="8889"/>
                  <a:pt x="5682" y="8823"/>
                  <a:pt x="5684" y="8760"/>
                </a:cubicBezTo>
                <a:close/>
                <a:moveTo>
                  <a:pt x="6831" y="8945"/>
                </a:moveTo>
                <a:lnTo>
                  <a:pt x="6365" y="9251"/>
                </a:lnTo>
                <a:lnTo>
                  <a:pt x="6862" y="9580"/>
                </a:lnTo>
                <a:cubicBezTo>
                  <a:pt x="6851" y="9428"/>
                  <a:pt x="6846" y="9279"/>
                  <a:pt x="6839" y="9137"/>
                </a:cubicBezTo>
                <a:cubicBezTo>
                  <a:pt x="6836" y="9071"/>
                  <a:pt x="6834" y="9008"/>
                  <a:pt x="6831" y="8945"/>
                </a:cubicBezTo>
                <a:close/>
                <a:moveTo>
                  <a:pt x="5649" y="9567"/>
                </a:moveTo>
                <a:lnTo>
                  <a:pt x="5649" y="9567"/>
                </a:lnTo>
                <a:cubicBezTo>
                  <a:pt x="5647" y="9593"/>
                  <a:pt x="5646" y="9619"/>
                  <a:pt x="5644" y="9644"/>
                </a:cubicBezTo>
                <a:lnTo>
                  <a:pt x="5644" y="9644"/>
                </a:lnTo>
                <a:cubicBezTo>
                  <a:pt x="5646" y="9619"/>
                  <a:pt x="5648" y="9593"/>
                  <a:pt x="5649" y="9567"/>
                </a:cubicBezTo>
                <a:close/>
                <a:moveTo>
                  <a:pt x="5644" y="9644"/>
                </a:moveTo>
                <a:cubicBezTo>
                  <a:pt x="5644" y="9647"/>
                  <a:pt x="5644" y="9649"/>
                  <a:pt x="5644" y="9651"/>
                </a:cubicBezTo>
                <a:cubicBezTo>
                  <a:pt x="5644" y="9651"/>
                  <a:pt x="5644" y="9651"/>
                  <a:pt x="5644" y="9652"/>
                </a:cubicBezTo>
                <a:lnTo>
                  <a:pt x="5644" y="9652"/>
                </a:lnTo>
                <a:cubicBezTo>
                  <a:pt x="5644" y="9649"/>
                  <a:pt x="5644" y="9647"/>
                  <a:pt x="5644" y="9644"/>
                </a:cubicBezTo>
                <a:close/>
                <a:moveTo>
                  <a:pt x="5644" y="9652"/>
                </a:moveTo>
                <a:cubicBezTo>
                  <a:pt x="5642" y="9678"/>
                  <a:pt x="5641" y="9705"/>
                  <a:pt x="5639" y="9732"/>
                </a:cubicBezTo>
                <a:lnTo>
                  <a:pt x="5639" y="9732"/>
                </a:lnTo>
                <a:cubicBezTo>
                  <a:pt x="5640" y="9725"/>
                  <a:pt x="5641" y="9717"/>
                  <a:pt x="5641" y="9709"/>
                </a:cubicBezTo>
                <a:cubicBezTo>
                  <a:pt x="5641" y="9687"/>
                  <a:pt x="5644" y="9672"/>
                  <a:pt x="5644" y="9652"/>
                </a:cubicBezTo>
                <a:close/>
                <a:moveTo>
                  <a:pt x="5639" y="9732"/>
                </a:moveTo>
                <a:lnTo>
                  <a:pt x="5639" y="9732"/>
                </a:lnTo>
                <a:cubicBezTo>
                  <a:pt x="5638" y="9749"/>
                  <a:pt x="5636" y="9765"/>
                  <a:pt x="5636" y="9780"/>
                </a:cubicBezTo>
                <a:lnTo>
                  <a:pt x="5636" y="9780"/>
                </a:lnTo>
                <a:cubicBezTo>
                  <a:pt x="5637" y="9764"/>
                  <a:pt x="5638" y="9748"/>
                  <a:pt x="5639" y="9732"/>
                </a:cubicBezTo>
                <a:close/>
                <a:moveTo>
                  <a:pt x="5636" y="9780"/>
                </a:moveTo>
                <a:lnTo>
                  <a:pt x="5636" y="9780"/>
                </a:lnTo>
                <a:cubicBezTo>
                  <a:pt x="5635" y="9794"/>
                  <a:pt x="5635" y="9809"/>
                  <a:pt x="5634" y="9823"/>
                </a:cubicBezTo>
                <a:lnTo>
                  <a:pt x="5634" y="9823"/>
                </a:lnTo>
                <a:lnTo>
                  <a:pt x="5634" y="9823"/>
                </a:lnTo>
                <a:lnTo>
                  <a:pt x="5636" y="9783"/>
                </a:lnTo>
                <a:cubicBezTo>
                  <a:pt x="5636" y="9782"/>
                  <a:pt x="5636" y="9781"/>
                  <a:pt x="5636" y="9780"/>
                </a:cubicBezTo>
                <a:close/>
                <a:moveTo>
                  <a:pt x="6867" y="9684"/>
                </a:moveTo>
                <a:lnTo>
                  <a:pt x="6874" y="9841"/>
                </a:lnTo>
                <a:cubicBezTo>
                  <a:pt x="6874" y="9842"/>
                  <a:pt x="6874" y="9843"/>
                  <a:pt x="6875" y="9845"/>
                </a:cubicBezTo>
                <a:lnTo>
                  <a:pt x="6875" y="9845"/>
                </a:lnTo>
                <a:lnTo>
                  <a:pt x="6877" y="9843"/>
                </a:lnTo>
                <a:cubicBezTo>
                  <a:pt x="6872" y="9789"/>
                  <a:pt x="6869" y="9736"/>
                  <a:pt x="6867" y="9684"/>
                </a:cubicBezTo>
                <a:close/>
                <a:moveTo>
                  <a:pt x="6254" y="9879"/>
                </a:moveTo>
                <a:cubicBezTo>
                  <a:pt x="6254" y="9899"/>
                  <a:pt x="6257" y="9922"/>
                  <a:pt x="6257" y="9945"/>
                </a:cubicBezTo>
                <a:lnTo>
                  <a:pt x="6254" y="9945"/>
                </a:lnTo>
                <a:lnTo>
                  <a:pt x="6254" y="9879"/>
                </a:lnTo>
                <a:close/>
                <a:moveTo>
                  <a:pt x="6246" y="9332"/>
                </a:moveTo>
                <a:lnTo>
                  <a:pt x="5689" y="9702"/>
                </a:lnTo>
                <a:lnTo>
                  <a:pt x="6269" y="10086"/>
                </a:lnTo>
                <a:lnTo>
                  <a:pt x="6826" y="9717"/>
                </a:lnTo>
                <a:lnTo>
                  <a:pt x="6246" y="9332"/>
                </a:lnTo>
                <a:close/>
                <a:moveTo>
                  <a:pt x="6875" y="9845"/>
                </a:moveTo>
                <a:lnTo>
                  <a:pt x="6391" y="10165"/>
                </a:lnTo>
                <a:lnTo>
                  <a:pt x="6920" y="10514"/>
                </a:lnTo>
                <a:cubicBezTo>
                  <a:pt x="6905" y="10285"/>
                  <a:pt x="6890" y="10061"/>
                  <a:pt x="6875" y="9845"/>
                </a:cubicBezTo>
                <a:close/>
                <a:moveTo>
                  <a:pt x="5634" y="9823"/>
                </a:moveTo>
                <a:lnTo>
                  <a:pt x="5631" y="9866"/>
                </a:lnTo>
                <a:lnTo>
                  <a:pt x="5631" y="9899"/>
                </a:lnTo>
                <a:lnTo>
                  <a:pt x="5629" y="9932"/>
                </a:lnTo>
                <a:cubicBezTo>
                  <a:pt x="5616" y="10114"/>
                  <a:pt x="5606" y="10299"/>
                  <a:pt x="5591" y="10489"/>
                </a:cubicBezTo>
                <a:cubicBezTo>
                  <a:pt x="5591" y="10507"/>
                  <a:pt x="5588" y="10522"/>
                  <a:pt x="5588" y="10537"/>
                </a:cubicBezTo>
                <a:lnTo>
                  <a:pt x="6150" y="10165"/>
                </a:lnTo>
                <a:lnTo>
                  <a:pt x="5634" y="9823"/>
                </a:lnTo>
                <a:close/>
                <a:moveTo>
                  <a:pt x="6269" y="10246"/>
                </a:moveTo>
                <a:lnTo>
                  <a:pt x="5694" y="10628"/>
                </a:lnTo>
                <a:lnTo>
                  <a:pt x="6269" y="11010"/>
                </a:lnTo>
                <a:lnTo>
                  <a:pt x="6846" y="10628"/>
                </a:lnTo>
                <a:lnTo>
                  <a:pt x="6269" y="10246"/>
                </a:lnTo>
                <a:close/>
                <a:moveTo>
                  <a:pt x="6935" y="10729"/>
                </a:moveTo>
                <a:lnTo>
                  <a:pt x="6391" y="11089"/>
                </a:lnTo>
                <a:lnTo>
                  <a:pt x="6996" y="11489"/>
                </a:lnTo>
                <a:cubicBezTo>
                  <a:pt x="6976" y="11236"/>
                  <a:pt x="6955" y="10980"/>
                  <a:pt x="6935" y="10729"/>
                </a:cubicBezTo>
                <a:close/>
                <a:moveTo>
                  <a:pt x="5575" y="10709"/>
                </a:moveTo>
                <a:cubicBezTo>
                  <a:pt x="5573" y="10742"/>
                  <a:pt x="5570" y="10775"/>
                  <a:pt x="5568" y="10805"/>
                </a:cubicBezTo>
                <a:lnTo>
                  <a:pt x="5568" y="10823"/>
                </a:lnTo>
                <a:cubicBezTo>
                  <a:pt x="5550" y="11026"/>
                  <a:pt x="5535" y="11233"/>
                  <a:pt x="5517" y="11438"/>
                </a:cubicBezTo>
                <a:lnTo>
                  <a:pt x="5512" y="11512"/>
                </a:lnTo>
                <a:lnTo>
                  <a:pt x="6150" y="11089"/>
                </a:lnTo>
                <a:lnTo>
                  <a:pt x="5575" y="10709"/>
                </a:lnTo>
                <a:close/>
                <a:moveTo>
                  <a:pt x="7003" y="11580"/>
                </a:moveTo>
                <a:lnTo>
                  <a:pt x="7011" y="11657"/>
                </a:lnTo>
                <a:lnTo>
                  <a:pt x="7011" y="11657"/>
                </a:lnTo>
                <a:cubicBezTo>
                  <a:pt x="7010" y="11645"/>
                  <a:pt x="7008" y="11634"/>
                  <a:pt x="7008" y="11621"/>
                </a:cubicBezTo>
                <a:lnTo>
                  <a:pt x="7003" y="11580"/>
                </a:lnTo>
                <a:close/>
                <a:moveTo>
                  <a:pt x="7011" y="11664"/>
                </a:moveTo>
                <a:cubicBezTo>
                  <a:pt x="7013" y="11682"/>
                  <a:pt x="7014" y="11700"/>
                  <a:pt x="7016" y="11718"/>
                </a:cubicBezTo>
                <a:lnTo>
                  <a:pt x="7016" y="11718"/>
                </a:lnTo>
                <a:cubicBezTo>
                  <a:pt x="7015" y="11700"/>
                  <a:pt x="7013" y="11682"/>
                  <a:pt x="7011" y="11664"/>
                </a:cubicBezTo>
                <a:close/>
                <a:moveTo>
                  <a:pt x="7016" y="11718"/>
                </a:moveTo>
                <a:cubicBezTo>
                  <a:pt x="7016" y="11723"/>
                  <a:pt x="7016" y="11727"/>
                  <a:pt x="7016" y="11732"/>
                </a:cubicBezTo>
                <a:cubicBezTo>
                  <a:pt x="7018" y="11759"/>
                  <a:pt x="7021" y="11786"/>
                  <a:pt x="7023" y="11813"/>
                </a:cubicBezTo>
                <a:lnTo>
                  <a:pt x="7023" y="11813"/>
                </a:lnTo>
                <a:lnTo>
                  <a:pt x="7024" y="11813"/>
                </a:lnTo>
                <a:cubicBezTo>
                  <a:pt x="7020" y="11781"/>
                  <a:pt x="7018" y="11750"/>
                  <a:pt x="7016" y="11718"/>
                </a:cubicBezTo>
                <a:close/>
                <a:moveTo>
                  <a:pt x="6272" y="11167"/>
                </a:moveTo>
                <a:lnTo>
                  <a:pt x="5527" y="11661"/>
                </a:lnTo>
                <a:lnTo>
                  <a:pt x="6272" y="12152"/>
                </a:lnTo>
                <a:lnTo>
                  <a:pt x="7011" y="11664"/>
                </a:lnTo>
                <a:cubicBezTo>
                  <a:pt x="7011" y="11662"/>
                  <a:pt x="7011" y="11660"/>
                  <a:pt x="7011" y="11659"/>
                </a:cubicBezTo>
                <a:lnTo>
                  <a:pt x="7011" y="11659"/>
                </a:lnTo>
                <a:lnTo>
                  <a:pt x="7011" y="11659"/>
                </a:lnTo>
                <a:lnTo>
                  <a:pt x="7011" y="11657"/>
                </a:lnTo>
                <a:lnTo>
                  <a:pt x="7011" y="11657"/>
                </a:lnTo>
                <a:cubicBezTo>
                  <a:pt x="7011" y="11658"/>
                  <a:pt x="7011" y="11658"/>
                  <a:pt x="7011" y="11659"/>
                </a:cubicBezTo>
                <a:lnTo>
                  <a:pt x="7011" y="11659"/>
                </a:lnTo>
                <a:lnTo>
                  <a:pt x="6272" y="11167"/>
                </a:lnTo>
                <a:close/>
                <a:moveTo>
                  <a:pt x="7023" y="11813"/>
                </a:moveTo>
                <a:lnTo>
                  <a:pt x="6391" y="12233"/>
                </a:lnTo>
                <a:lnTo>
                  <a:pt x="7105" y="12707"/>
                </a:lnTo>
                <a:lnTo>
                  <a:pt x="7107" y="12727"/>
                </a:lnTo>
                <a:lnTo>
                  <a:pt x="7107" y="12724"/>
                </a:lnTo>
                <a:cubicBezTo>
                  <a:pt x="7079" y="12427"/>
                  <a:pt x="7051" y="12120"/>
                  <a:pt x="7023" y="11813"/>
                </a:cubicBezTo>
                <a:close/>
                <a:moveTo>
                  <a:pt x="5487" y="11793"/>
                </a:moveTo>
                <a:cubicBezTo>
                  <a:pt x="5469" y="11985"/>
                  <a:pt x="5451" y="12178"/>
                  <a:pt x="5434" y="12367"/>
                </a:cubicBezTo>
                <a:lnTo>
                  <a:pt x="5434" y="12385"/>
                </a:lnTo>
                <a:cubicBezTo>
                  <a:pt x="5429" y="12433"/>
                  <a:pt x="5426" y="12479"/>
                  <a:pt x="5421" y="12532"/>
                </a:cubicBezTo>
                <a:cubicBezTo>
                  <a:pt x="5416" y="12583"/>
                  <a:pt x="5411" y="12633"/>
                  <a:pt x="5406" y="12684"/>
                </a:cubicBezTo>
                <a:cubicBezTo>
                  <a:pt x="5403" y="12699"/>
                  <a:pt x="5401" y="12714"/>
                  <a:pt x="5401" y="12727"/>
                </a:cubicBezTo>
                <a:lnTo>
                  <a:pt x="5401" y="12729"/>
                </a:lnTo>
                <a:lnTo>
                  <a:pt x="6150" y="12233"/>
                </a:lnTo>
                <a:lnTo>
                  <a:pt x="5487" y="11793"/>
                </a:lnTo>
                <a:close/>
                <a:moveTo>
                  <a:pt x="7130" y="12955"/>
                </a:moveTo>
                <a:lnTo>
                  <a:pt x="7132" y="12988"/>
                </a:lnTo>
                <a:cubicBezTo>
                  <a:pt x="7134" y="13002"/>
                  <a:pt x="7135" y="13017"/>
                  <a:pt x="7137" y="13031"/>
                </a:cubicBezTo>
                <a:lnTo>
                  <a:pt x="7137" y="13031"/>
                </a:lnTo>
                <a:lnTo>
                  <a:pt x="7138" y="13031"/>
                </a:lnTo>
                <a:cubicBezTo>
                  <a:pt x="7135" y="13005"/>
                  <a:pt x="7132" y="12980"/>
                  <a:pt x="7130" y="12955"/>
                </a:cubicBezTo>
                <a:close/>
                <a:moveTo>
                  <a:pt x="6269" y="12314"/>
                </a:moveTo>
                <a:lnTo>
                  <a:pt x="5416" y="12879"/>
                </a:lnTo>
                <a:lnTo>
                  <a:pt x="6269" y="13446"/>
                </a:lnTo>
                <a:lnTo>
                  <a:pt x="7122" y="12881"/>
                </a:lnTo>
                <a:lnTo>
                  <a:pt x="7122" y="12879"/>
                </a:lnTo>
                <a:lnTo>
                  <a:pt x="6269" y="12314"/>
                </a:lnTo>
                <a:close/>
                <a:moveTo>
                  <a:pt x="7137" y="13031"/>
                </a:moveTo>
                <a:lnTo>
                  <a:pt x="6391" y="13524"/>
                </a:lnTo>
                <a:lnTo>
                  <a:pt x="7244" y="14089"/>
                </a:lnTo>
                <a:cubicBezTo>
                  <a:pt x="7210" y="13760"/>
                  <a:pt x="7173" y="13403"/>
                  <a:pt x="7137" y="13031"/>
                </a:cubicBezTo>
                <a:close/>
                <a:moveTo>
                  <a:pt x="5375" y="13011"/>
                </a:moveTo>
                <a:cubicBezTo>
                  <a:pt x="5373" y="13018"/>
                  <a:pt x="5373" y="13023"/>
                  <a:pt x="5373" y="13031"/>
                </a:cubicBezTo>
                <a:lnTo>
                  <a:pt x="5363" y="13119"/>
                </a:lnTo>
                <a:cubicBezTo>
                  <a:pt x="5360" y="13145"/>
                  <a:pt x="5358" y="13167"/>
                  <a:pt x="5355" y="13193"/>
                </a:cubicBezTo>
                <a:lnTo>
                  <a:pt x="5350" y="13259"/>
                </a:lnTo>
                <a:cubicBezTo>
                  <a:pt x="5348" y="13281"/>
                  <a:pt x="5345" y="13304"/>
                  <a:pt x="5343" y="13324"/>
                </a:cubicBezTo>
                <a:lnTo>
                  <a:pt x="5335" y="13416"/>
                </a:lnTo>
                <a:cubicBezTo>
                  <a:pt x="5330" y="13456"/>
                  <a:pt x="5327" y="13499"/>
                  <a:pt x="5322" y="13540"/>
                </a:cubicBezTo>
                <a:lnTo>
                  <a:pt x="5320" y="13555"/>
                </a:lnTo>
                <a:cubicBezTo>
                  <a:pt x="5317" y="13588"/>
                  <a:pt x="5315" y="13621"/>
                  <a:pt x="5310" y="13651"/>
                </a:cubicBezTo>
                <a:cubicBezTo>
                  <a:pt x="5310" y="13661"/>
                  <a:pt x="5307" y="13674"/>
                  <a:pt x="5307" y="13684"/>
                </a:cubicBezTo>
                <a:cubicBezTo>
                  <a:pt x="5305" y="13712"/>
                  <a:pt x="5302" y="13742"/>
                  <a:pt x="5297" y="13773"/>
                </a:cubicBezTo>
                <a:cubicBezTo>
                  <a:pt x="5297" y="13788"/>
                  <a:pt x="5292" y="13805"/>
                  <a:pt x="5292" y="13823"/>
                </a:cubicBezTo>
                <a:cubicBezTo>
                  <a:pt x="5289" y="13861"/>
                  <a:pt x="5284" y="13899"/>
                  <a:pt x="5282" y="13940"/>
                </a:cubicBezTo>
                <a:cubicBezTo>
                  <a:pt x="5274" y="13998"/>
                  <a:pt x="5269" y="14054"/>
                  <a:pt x="5264" y="14112"/>
                </a:cubicBezTo>
                <a:lnTo>
                  <a:pt x="6150" y="13524"/>
                </a:lnTo>
                <a:lnTo>
                  <a:pt x="5375" y="13011"/>
                </a:lnTo>
                <a:close/>
                <a:moveTo>
                  <a:pt x="7264" y="14266"/>
                </a:moveTo>
                <a:cubicBezTo>
                  <a:pt x="7267" y="14304"/>
                  <a:pt x="7272" y="14342"/>
                  <a:pt x="7274" y="14380"/>
                </a:cubicBezTo>
                <a:lnTo>
                  <a:pt x="7272" y="14340"/>
                </a:lnTo>
                <a:lnTo>
                  <a:pt x="7264" y="14266"/>
                </a:lnTo>
                <a:close/>
                <a:moveTo>
                  <a:pt x="5241" y="14322"/>
                </a:moveTo>
                <a:cubicBezTo>
                  <a:pt x="5236" y="14365"/>
                  <a:pt x="5231" y="14411"/>
                  <a:pt x="5226" y="14454"/>
                </a:cubicBezTo>
                <a:lnTo>
                  <a:pt x="5227" y="14454"/>
                </a:lnTo>
                <a:lnTo>
                  <a:pt x="5241" y="14322"/>
                </a:lnTo>
                <a:close/>
                <a:moveTo>
                  <a:pt x="6269" y="13603"/>
                </a:moveTo>
                <a:lnTo>
                  <a:pt x="5244" y="14284"/>
                </a:lnTo>
                <a:lnTo>
                  <a:pt x="5241" y="14307"/>
                </a:lnTo>
                <a:lnTo>
                  <a:pt x="6221" y="14945"/>
                </a:lnTo>
                <a:lnTo>
                  <a:pt x="7262" y="14266"/>
                </a:lnTo>
                <a:lnTo>
                  <a:pt x="7262" y="14261"/>
                </a:lnTo>
                <a:lnTo>
                  <a:pt x="6269" y="13603"/>
                </a:lnTo>
                <a:close/>
                <a:moveTo>
                  <a:pt x="5227" y="14454"/>
                </a:moveTo>
                <a:lnTo>
                  <a:pt x="5216" y="14555"/>
                </a:lnTo>
                <a:cubicBezTo>
                  <a:pt x="5216" y="14562"/>
                  <a:pt x="5213" y="14573"/>
                  <a:pt x="5213" y="14583"/>
                </a:cubicBezTo>
                <a:cubicBezTo>
                  <a:pt x="5203" y="14661"/>
                  <a:pt x="5196" y="14735"/>
                  <a:pt x="5188" y="14808"/>
                </a:cubicBezTo>
                <a:cubicBezTo>
                  <a:pt x="5188" y="14821"/>
                  <a:pt x="5183" y="14833"/>
                  <a:pt x="5183" y="14846"/>
                </a:cubicBezTo>
                <a:cubicBezTo>
                  <a:pt x="5181" y="14879"/>
                  <a:pt x="5178" y="14912"/>
                  <a:pt x="5173" y="14942"/>
                </a:cubicBezTo>
                <a:cubicBezTo>
                  <a:pt x="5163" y="15036"/>
                  <a:pt x="5153" y="15127"/>
                  <a:pt x="5145" y="15206"/>
                </a:cubicBezTo>
                <a:cubicBezTo>
                  <a:pt x="5135" y="15287"/>
                  <a:pt x="5127" y="15360"/>
                  <a:pt x="5120" y="15431"/>
                </a:cubicBezTo>
                <a:cubicBezTo>
                  <a:pt x="5117" y="15446"/>
                  <a:pt x="5115" y="15461"/>
                  <a:pt x="5115" y="15476"/>
                </a:cubicBezTo>
                <a:cubicBezTo>
                  <a:pt x="5107" y="15540"/>
                  <a:pt x="5100" y="15595"/>
                  <a:pt x="5094" y="15649"/>
                </a:cubicBezTo>
                <a:lnTo>
                  <a:pt x="5090" y="15681"/>
                </a:lnTo>
                <a:lnTo>
                  <a:pt x="6100" y="15023"/>
                </a:lnTo>
                <a:lnTo>
                  <a:pt x="5227" y="14454"/>
                </a:lnTo>
                <a:close/>
                <a:moveTo>
                  <a:pt x="5090" y="15681"/>
                </a:moveTo>
                <a:lnTo>
                  <a:pt x="5089" y="15681"/>
                </a:lnTo>
                <a:lnTo>
                  <a:pt x="5087" y="15709"/>
                </a:lnTo>
                <a:lnTo>
                  <a:pt x="5090" y="15681"/>
                </a:lnTo>
                <a:close/>
                <a:moveTo>
                  <a:pt x="7279" y="14413"/>
                </a:moveTo>
                <a:lnTo>
                  <a:pt x="6343" y="15023"/>
                </a:lnTo>
                <a:lnTo>
                  <a:pt x="7386" y="15702"/>
                </a:lnTo>
                <a:lnTo>
                  <a:pt x="7312" y="15813"/>
                </a:lnTo>
                <a:lnTo>
                  <a:pt x="6221" y="15102"/>
                </a:lnTo>
                <a:lnTo>
                  <a:pt x="5130" y="15813"/>
                </a:lnTo>
                <a:lnTo>
                  <a:pt x="5084" y="15740"/>
                </a:lnTo>
                <a:lnTo>
                  <a:pt x="5087" y="15712"/>
                </a:lnTo>
                <a:lnTo>
                  <a:pt x="5079" y="15770"/>
                </a:lnTo>
                <a:lnTo>
                  <a:pt x="5072" y="15770"/>
                </a:lnTo>
                <a:lnTo>
                  <a:pt x="4451" y="15990"/>
                </a:lnTo>
                <a:lnTo>
                  <a:pt x="4451" y="16709"/>
                </a:lnTo>
                <a:lnTo>
                  <a:pt x="8041" y="16709"/>
                </a:lnTo>
                <a:lnTo>
                  <a:pt x="8041" y="15990"/>
                </a:lnTo>
                <a:lnTo>
                  <a:pt x="7429" y="15775"/>
                </a:lnTo>
                <a:cubicBezTo>
                  <a:pt x="7396" y="15489"/>
                  <a:pt x="7343" y="15008"/>
                  <a:pt x="7279" y="14413"/>
                </a:cubicBezTo>
                <a:close/>
                <a:moveTo>
                  <a:pt x="4451" y="16709"/>
                </a:moveTo>
                <a:lnTo>
                  <a:pt x="4451" y="16712"/>
                </a:lnTo>
                <a:lnTo>
                  <a:pt x="4618" y="17056"/>
                </a:lnTo>
                <a:lnTo>
                  <a:pt x="4451" y="16709"/>
                </a:lnTo>
                <a:close/>
                <a:moveTo>
                  <a:pt x="4373" y="17912"/>
                </a:moveTo>
                <a:lnTo>
                  <a:pt x="4340" y="18030"/>
                </a:lnTo>
                <a:lnTo>
                  <a:pt x="4365" y="17945"/>
                </a:lnTo>
                <a:lnTo>
                  <a:pt x="4373" y="17912"/>
                </a:lnTo>
                <a:close/>
                <a:moveTo>
                  <a:pt x="4535" y="18097"/>
                </a:moveTo>
                <a:lnTo>
                  <a:pt x="4859" y="18474"/>
                </a:lnTo>
                <a:lnTo>
                  <a:pt x="5431" y="18097"/>
                </a:lnTo>
                <a:close/>
                <a:moveTo>
                  <a:pt x="7173" y="18097"/>
                </a:moveTo>
                <a:lnTo>
                  <a:pt x="7743" y="18474"/>
                </a:lnTo>
                <a:lnTo>
                  <a:pt x="8067" y="18097"/>
                </a:lnTo>
                <a:close/>
                <a:moveTo>
                  <a:pt x="4626" y="17056"/>
                </a:moveTo>
                <a:lnTo>
                  <a:pt x="4373" y="17912"/>
                </a:lnTo>
                <a:lnTo>
                  <a:pt x="4421" y="17965"/>
                </a:lnTo>
                <a:lnTo>
                  <a:pt x="5631" y="17965"/>
                </a:lnTo>
                <a:lnTo>
                  <a:pt x="5867" y="17813"/>
                </a:lnTo>
                <a:lnTo>
                  <a:pt x="5938" y="17925"/>
                </a:lnTo>
                <a:lnTo>
                  <a:pt x="5874" y="17965"/>
                </a:lnTo>
                <a:lnTo>
                  <a:pt x="6727" y="17965"/>
                </a:lnTo>
                <a:lnTo>
                  <a:pt x="6664" y="17925"/>
                </a:lnTo>
                <a:lnTo>
                  <a:pt x="6738" y="17813"/>
                </a:lnTo>
                <a:lnTo>
                  <a:pt x="6970" y="17965"/>
                </a:lnTo>
                <a:lnTo>
                  <a:pt x="8181" y="17965"/>
                </a:lnTo>
                <a:lnTo>
                  <a:pt x="8183" y="17963"/>
                </a:lnTo>
                <a:lnTo>
                  <a:pt x="8231" y="18112"/>
                </a:lnTo>
                <a:lnTo>
                  <a:pt x="7854" y="18547"/>
                </a:lnTo>
                <a:lnTo>
                  <a:pt x="8510" y="18980"/>
                </a:lnTo>
                <a:lnTo>
                  <a:pt x="7895" y="17056"/>
                </a:lnTo>
                <a:close/>
                <a:moveTo>
                  <a:pt x="4834" y="18649"/>
                </a:moveTo>
                <a:lnTo>
                  <a:pt x="4183" y="19079"/>
                </a:lnTo>
                <a:lnTo>
                  <a:pt x="5206" y="19079"/>
                </a:lnTo>
                <a:lnTo>
                  <a:pt x="4834" y="18649"/>
                </a:lnTo>
                <a:close/>
                <a:moveTo>
                  <a:pt x="7765" y="18649"/>
                </a:moveTo>
                <a:lnTo>
                  <a:pt x="7396" y="19077"/>
                </a:lnTo>
                <a:lnTo>
                  <a:pt x="8419" y="19079"/>
                </a:lnTo>
                <a:lnTo>
                  <a:pt x="7765" y="18649"/>
                </a:lnTo>
                <a:close/>
                <a:moveTo>
                  <a:pt x="4153" y="19211"/>
                </a:moveTo>
                <a:lnTo>
                  <a:pt x="4583" y="19712"/>
                </a:lnTo>
                <a:lnTo>
                  <a:pt x="5343" y="19211"/>
                </a:lnTo>
                <a:close/>
                <a:moveTo>
                  <a:pt x="7259" y="19211"/>
                </a:moveTo>
                <a:lnTo>
                  <a:pt x="8019" y="19712"/>
                </a:lnTo>
                <a:lnTo>
                  <a:pt x="8446" y="19211"/>
                </a:lnTo>
                <a:close/>
                <a:moveTo>
                  <a:pt x="4558" y="19887"/>
                </a:moveTo>
                <a:lnTo>
                  <a:pt x="3905" y="20315"/>
                </a:lnTo>
                <a:lnTo>
                  <a:pt x="4927" y="20315"/>
                </a:lnTo>
                <a:lnTo>
                  <a:pt x="4558" y="19887"/>
                </a:lnTo>
                <a:close/>
                <a:moveTo>
                  <a:pt x="8041" y="19887"/>
                </a:moveTo>
                <a:lnTo>
                  <a:pt x="7672" y="20315"/>
                </a:lnTo>
                <a:lnTo>
                  <a:pt x="8695" y="20315"/>
                </a:lnTo>
                <a:lnTo>
                  <a:pt x="8041" y="19887"/>
                </a:lnTo>
                <a:close/>
                <a:moveTo>
                  <a:pt x="8593" y="19244"/>
                </a:moveTo>
                <a:lnTo>
                  <a:pt x="8127" y="19783"/>
                </a:lnTo>
                <a:lnTo>
                  <a:pt x="8935" y="20315"/>
                </a:lnTo>
                <a:lnTo>
                  <a:pt x="8937" y="20315"/>
                </a:lnTo>
                <a:lnTo>
                  <a:pt x="8593" y="19244"/>
                </a:lnTo>
                <a:close/>
                <a:moveTo>
                  <a:pt x="4340" y="18030"/>
                </a:moveTo>
                <a:lnTo>
                  <a:pt x="3664" y="20317"/>
                </a:lnTo>
                <a:lnTo>
                  <a:pt x="3664" y="20317"/>
                </a:lnTo>
                <a:lnTo>
                  <a:pt x="4472" y="19785"/>
                </a:lnTo>
                <a:lnTo>
                  <a:pt x="3996" y="19233"/>
                </a:lnTo>
                <a:lnTo>
                  <a:pt x="4018" y="19213"/>
                </a:lnTo>
                <a:lnTo>
                  <a:pt x="3991" y="19213"/>
                </a:lnTo>
                <a:lnTo>
                  <a:pt x="4051" y="19008"/>
                </a:lnTo>
                <a:lnTo>
                  <a:pt x="4748" y="18550"/>
                </a:lnTo>
                <a:lnTo>
                  <a:pt x="4360" y="18099"/>
                </a:lnTo>
                <a:lnTo>
                  <a:pt x="4320" y="18099"/>
                </a:lnTo>
                <a:lnTo>
                  <a:pt x="4335" y="18049"/>
                </a:lnTo>
                <a:lnTo>
                  <a:pt x="4340" y="18030"/>
                </a:lnTo>
                <a:close/>
                <a:moveTo>
                  <a:pt x="8937" y="20315"/>
                </a:moveTo>
                <a:lnTo>
                  <a:pt x="8980" y="20449"/>
                </a:lnTo>
                <a:lnTo>
                  <a:pt x="8981" y="20449"/>
                </a:lnTo>
                <a:lnTo>
                  <a:pt x="8938" y="20315"/>
                </a:lnTo>
                <a:close/>
                <a:moveTo>
                  <a:pt x="3662" y="20317"/>
                </a:moveTo>
                <a:lnTo>
                  <a:pt x="3624" y="20451"/>
                </a:lnTo>
                <a:lnTo>
                  <a:pt x="3624" y="20451"/>
                </a:lnTo>
                <a:lnTo>
                  <a:pt x="3664" y="20317"/>
                </a:lnTo>
                <a:close/>
                <a:moveTo>
                  <a:pt x="3839" y="20449"/>
                </a:moveTo>
                <a:lnTo>
                  <a:pt x="4251" y="20927"/>
                </a:lnTo>
                <a:lnTo>
                  <a:pt x="4978" y="20449"/>
                </a:lnTo>
                <a:close/>
                <a:moveTo>
                  <a:pt x="7621" y="20449"/>
                </a:moveTo>
                <a:lnTo>
                  <a:pt x="8348" y="20927"/>
                </a:lnTo>
                <a:lnTo>
                  <a:pt x="8760" y="20449"/>
                </a:lnTo>
                <a:close/>
                <a:moveTo>
                  <a:pt x="8938" y="20449"/>
                </a:moveTo>
                <a:lnTo>
                  <a:pt x="8462" y="21001"/>
                </a:lnTo>
                <a:lnTo>
                  <a:pt x="9267" y="21530"/>
                </a:lnTo>
                <a:lnTo>
                  <a:pt x="9328" y="21530"/>
                </a:lnTo>
                <a:lnTo>
                  <a:pt x="8980" y="20449"/>
                </a:lnTo>
                <a:close/>
                <a:moveTo>
                  <a:pt x="3624" y="20451"/>
                </a:moveTo>
                <a:lnTo>
                  <a:pt x="3304" y="21532"/>
                </a:lnTo>
                <a:lnTo>
                  <a:pt x="3332" y="21532"/>
                </a:lnTo>
                <a:lnTo>
                  <a:pt x="4137" y="21003"/>
                </a:lnTo>
                <a:lnTo>
                  <a:pt x="3662" y="20451"/>
                </a:lnTo>
                <a:close/>
                <a:moveTo>
                  <a:pt x="4226" y="21102"/>
                </a:moveTo>
                <a:lnTo>
                  <a:pt x="3573" y="21532"/>
                </a:lnTo>
                <a:lnTo>
                  <a:pt x="4596" y="21532"/>
                </a:lnTo>
                <a:lnTo>
                  <a:pt x="4226" y="21102"/>
                </a:lnTo>
                <a:close/>
                <a:moveTo>
                  <a:pt x="8373" y="21102"/>
                </a:moveTo>
                <a:lnTo>
                  <a:pt x="8003" y="21532"/>
                </a:lnTo>
                <a:lnTo>
                  <a:pt x="9026" y="21532"/>
                </a:lnTo>
                <a:lnTo>
                  <a:pt x="8373" y="21102"/>
                </a:lnTo>
                <a:close/>
                <a:moveTo>
                  <a:pt x="3302" y="21532"/>
                </a:moveTo>
                <a:lnTo>
                  <a:pt x="3263" y="21659"/>
                </a:lnTo>
                <a:lnTo>
                  <a:pt x="3267" y="21659"/>
                </a:lnTo>
                <a:lnTo>
                  <a:pt x="3304" y="21532"/>
                </a:lnTo>
                <a:close/>
                <a:moveTo>
                  <a:pt x="6667" y="18342"/>
                </a:moveTo>
                <a:lnTo>
                  <a:pt x="7738" y="21659"/>
                </a:lnTo>
                <a:lnTo>
                  <a:pt x="4867" y="21659"/>
                </a:lnTo>
                <a:lnTo>
                  <a:pt x="5912" y="18342"/>
                </a:lnTo>
                <a:close/>
                <a:moveTo>
                  <a:pt x="9328" y="21530"/>
                </a:moveTo>
                <a:lnTo>
                  <a:pt x="9371" y="21664"/>
                </a:lnTo>
                <a:lnTo>
                  <a:pt x="9373" y="21664"/>
                </a:lnTo>
                <a:lnTo>
                  <a:pt x="9330" y="21530"/>
                </a:lnTo>
                <a:close/>
                <a:moveTo>
                  <a:pt x="3520" y="22120"/>
                </a:moveTo>
                <a:lnTo>
                  <a:pt x="3520" y="22778"/>
                </a:lnTo>
                <a:lnTo>
                  <a:pt x="2925" y="22778"/>
                </a:lnTo>
                <a:lnTo>
                  <a:pt x="2925" y="22120"/>
                </a:lnTo>
                <a:close/>
                <a:moveTo>
                  <a:pt x="4216" y="22120"/>
                </a:moveTo>
                <a:lnTo>
                  <a:pt x="4216" y="22778"/>
                </a:lnTo>
                <a:lnTo>
                  <a:pt x="3618" y="22778"/>
                </a:lnTo>
                <a:lnTo>
                  <a:pt x="3618" y="22120"/>
                </a:lnTo>
                <a:close/>
                <a:moveTo>
                  <a:pt x="4910" y="22120"/>
                </a:moveTo>
                <a:lnTo>
                  <a:pt x="4910" y="22778"/>
                </a:lnTo>
                <a:lnTo>
                  <a:pt x="4315" y="22778"/>
                </a:lnTo>
                <a:lnTo>
                  <a:pt x="4315" y="22120"/>
                </a:lnTo>
                <a:close/>
                <a:moveTo>
                  <a:pt x="5603" y="22120"/>
                </a:moveTo>
                <a:lnTo>
                  <a:pt x="5603" y="22778"/>
                </a:lnTo>
                <a:lnTo>
                  <a:pt x="5008" y="22778"/>
                </a:lnTo>
                <a:lnTo>
                  <a:pt x="5011" y="22120"/>
                </a:lnTo>
                <a:close/>
                <a:moveTo>
                  <a:pt x="6300" y="22120"/>
                </a:moveTo>
                <a:lnTo>
                  <a:pt x="6300" y="22778"/>
                </a:lnTo>
                <a:lnTo>
                  <a:pt x="5707" y="22778"/>
                </a:lnTo>
                <a:lnTo>
                  <a:pt x="5707" y="22120"/>
                </a:lnTo>
                <a:close/>
                <a:moveTo>
                  <a:pt x="6973" y="22120"/>
                </a:moveTo>
                <a:lnTo>
                  <a:pt x="6973" y="22778"/>
                </a:lnTo>
                <a:lnTo>
                  <a:pt x="6378" y="22778"/>
                </a:lnTo>
                <a:lnTo>
                  <a:pt x="6378" y="22120"/>
                </a:lnTo>
                <a:close/>
                <a:moveTo>
                  <a:pt x="7667" y="22120"/>
                </a:moveTo>
                <a:lnTo>
                  <a:pt x="7667" y="22778"/>
                </a:lnTo>
                <a:lnTo>
                  <a:pt x="7072" y="22778"/>
                </a:lnTo>
                <a:lnTo>
                  <a:pt x="7072" y="22120"/>
                </a:lnTo>
                <a:close/>
                <a:moveTo>
                  <a:pt x="8360" y="22120"/>
                </a:moveTo>
                <a:lnTo>
                  <a:pt x="8360" y="22778"/>
                </a:lnTo>
                <a:lnTo>
                  <a:pt x="7765" y="22778"/>
                </a:lnTo>
                <a:lnTo>
                  <a:pt x="7765" y="22120"/>
                </a:lnTo>
                <a:close/>
                <a:moveTo>
                  <a:pt x="9054" y="22120"/>
                </a:moveTo>
                <a:lnTo>
                  <a:pt x="9054" y="22778"/>
                </a:lnTo>
                <a:lnTo>
                  <a:pt x="8462" y="22778"/>
                </a:lnTo>
                <a:lnTo>
                  <a:pt x="8462" y="22775"/>
                </a:lnTo>
                <a:lnTo>
                  <a:pt x="8439" y="22120"/>
                </a:lnTo>
                <a:close/>
                <a:moveTo>
                  <a:pt x="9753" y="22120"/>
                </a:moveTo>
                <a:lnTo>
                  <a:pt x="9753" y="22778"/>
                </a:lnTo>
                <a:lnTo>
                  <a:pt x="9160" y="22778"/>
                </a:lnTo>
                <a:lnTo>
                  <a:pt x="9160" y="22120"/>
                </a:lnTo>
                <a:close/>
                <a:moveTo>
                  <a:pt x="5646" y="18097"/>
                </a:moveTo>
                <a:lnTo>
                  <a:pt x="5644" y="18117"/>
                </a:lnTo>
                <a:lnTo>
                  <a:pt x="4948" y="18575"/>
                </a:lnTo>
                <a:lnTo>
                  <a:pt x="5378" y="19077"/>
                </a:lnTo>
                <a:lnTo>
                  <a:pt x="5375" y="19079"/>
                </a:lnTo>
                <a:lnTo>
                  <a:pt x="5431" y="19079"/>
                </a:lnTo>
                <a:lnTo>
                  <a:pt x="5373" y="19352"/>
                </a:lnTo>
                <a:lnTo>
                  <a:pt x="4672" y="19813"/>
                </a:lnTo>
                <a:lnTo>
                  <a:pt x="5102" y="20315"/>
                </a:lnTo>
                <a:lnTo>
                  <a:pt x="5100" y="20317"/>
                </a:lnTo>
                <a:lnTo>
                  <a:pt x="5160" y="20317"/>
                </a:lnTo>
                <a:lnTo>
                  <a:pt x="5117" y="20517"/>
                </a:lnTo>
                <a:lnTo>
                  <a:pt x="4340" y="21028"/>
                </a:lnTo>
                <a:lnTo>
                  <a:pt x="4770" y="21530"/>
                </a:lnTo>
                <a:lnTo>
                  <a:pt x="4768" y="21532"/>
                </a:lnTo>
                <a:lnTo>
                  <a:pt x="4894" y="21532"/>
                </a:lnTo>
                <a:lnTo>
                  <a:pt x="4862" y="21664"/>
                </a:lnTo>
                <a:lnTo>
                  <a:pt x="3261" y="21664"/>
                </a:lnTo>
                <a:lnTo>
                  <a:pt x="3263" y="21659"/>
                </a:lnTo>
                <a:lnTo>
                  <a:pt x="3259" y="21659"/>
                </a:lnTo>
                <a:lnTo>
                  <a:pt x="2783" y="21980"/>
                </a:lnTo>
                <a:lnTo>
                  <a:pt x="2783" y="23264"/>
                </a:lnTo>
                <a:lnTo>
                  <a:pt x="2259" y="24380"/>
                </a:lnTo>
                <a:lnTo>
                  <a:pt x="3859" y="24380"/>
                </a:lnTo>
                <a:lnTo>
                  <a:pt x="4565" y="23074"/>
                </a:lnTo>
                <a:lnTo>
                  <a:pt x="4682" y="23137"/>
                </a:lnTo>
                <a:lnTo>
                  <a:pt x="4008" y="24380"/>
                </a:lnTo>
                <a:lnTo>
                  <a:pt x="8710" y="24380"/>
                </a:lnTo>
                <a:lnTo>
                  <a:pt x="8036" y="23137"/>
                </a:lnTo>
                <a:lnTo>
                  <a:pt x="8153" y="23074"/>
                </a:lnTo>
                <a:lnTo>
                  <a:pt x="8862" y="24380"/>
                </a:lnTo>
                <a:lnTo>
                  <a:pt x="10402" y="24380"/>
                </a:lnTo>
                <a:lnTo>
                  <a:pt x="10401" y="24378"/>
                </a:lnTo>
                <a:lnTo>
                  <a:pt x="9879" y="23289"/>
                </a:lnTo>
                <a:lnTo>
                  <a:pt x="9879" y="21980"/>
                </a:lnTo>
                <a:lnTo>
                  <a:pt x="9376" y="21679"/>
                </a:lnTo>
                <a:lnTo>
                  <a:pt x="9371" y="21664"/>
                </a:lnTo>
                <a:lnTo>
                  <a:pt x="7743" y="21664"/>
                </a:lnTo>
                <a:lnTo>
                  <a:pt x="7710" y="21530"/>
                </a:lnTo>
                <a:lnTo>
                  <a:pt x="7831" y="21530"/>
                </a:lnTo>
                <a:lnTo>
                  <a:pt x="8262" y="21026"/>
                </a:lnTo>
                <a:lnTo>
                  <a:pt x="7474" y="20507"/>
                </a:lnTo>
                <a:lnTo>
                  <a:pt x="7429" y="20315"/>
                </a:lnTo>
                <a:lnTo>
                  <a:pt x="7502" y="20315"/>
                </a:lnTo>
                <a:lnTo>
                  <a:pt x="7500" y="20312"/>
                </a:lnTo>
                <a:lnTo>
                  <a:pt x="7930" y="19811"/>
                </a:lnTo>
                <a:lnTo>
                  <a:pt x="7203" y="19332"/>
                </a:lnTo>
                <a:lnTo>
                  <a:pt x="7145" y="19079"/>
                </a:lnTo>
                <a:lnTo>
                  <a:pt x="7226" y="19079"/>
                </a:lnTo>
                <a:lnTo>
                  <a:pt x="7224" y="19077"/>
                </a:lnTo>
                <a:lnTo>
                  <a:pt x="7657" y="18575"/>
                </a:lnTo>
                <a:lnTo>
                  <a:pt x="6930" y="18097"/>
                </a:lnTo>
                <a:close/>
                <a:moveTo>
                  <a:pt x="10402" y="24380"/>
                </a:moveTo>
                <a:lnTo>
                  <a:pt x="10458" y="24494"/>
                </a:lnTo>
                <a:lnTo>
                  <a:pt x="10403" y="24380"/>
                </a:lnTo>
                <a:close/>
                <a:moveTo>
                  <a:pt x="2196" y="24512"/>
                </a:moveTo>
                <a:lnTo>
                  <a:pt x="2170" y="24565"/>
                </a:lnTo>
                <a:lnTo>
                  <a:pt x="2170" y="24565"/>
                </a:lnTo>
                <a:lnTo>
                  <a:pt x="2170" y="24565"/>
                </a:lnTo>
                <a:lnTo>
                  <a:pt x="2196" y="24512"/>
                </a:lnTo>
                <a:close/>
                <a:moveTo>
                  <a:pt x="2297" y="24512"/>
                </a:moveTo>
                <a:lnTo>
                  <a:pt x="2689" y="25094"/>
                </a:lnTo>
                <a:lnTo>
                  <a:pt x="3570" y="24512"/>
                </a:lnTo>
                <a:close/>
                <a:moveTo>
                  <a:pt x="10458" y="24494"/>
                </a:moveTo>
                <a:lnTo>
                  <a:pt x="10467" y="24512"/>
                </a:lnTo>
                <a:lnTo>
                  <a:pt x="9135" y="24512"/>
                </a:lnTo>
                <a:lnTo>
                  <a:pt x="10077" y="25097"/>
                </a:lnTo>
                <a:lnTo>
                  <a:pt x="10479" y="24537"/>
                </a:lnTo>
                <a:lnTo>
                  <a:pt x="10458" y="24494"/>
                </a:lnTo>
                <a:close/>
                <a:moveTo>
                  <a:pt x="10548" y="24672"/>
                </a:moveTo>
                <a:lnTo>
                  <a:pt x="10193" y="25165"/>
                </a:lnTo>
                <a:lnTo>
                  <a:pt x="11044" y="25692"/>
                </a:lnTo>
                <a:lnTo>
                  <a:pt x="10548" y="24672"/>
                </a:lnTo>
                <a:close/>
                <a:moveTo>
                  <a:pt x="3775" y="24537"/>
                </a:moveTo>
                <a:lnTo>
                  <a:pt x="2763" y="25203"/>
                </a:lnTo>
                <a:lnTo>
                  <a:pt x="3125" y="25735"/>
                </a:lnTo>
                <a:lnTo>
                  <a:pt x="3775" y="24537"/>
                </a:lnTo>
                <a:close/>
                <a:moveTo>
                  <a:pt x="8960" y="24558"/>
                </a:moveTo>
                <a:lnTo>
                  <a:pt x="9606" y="25753"/>
                </a:lnTo>
                <a:lnTo>
                  <a:pt x="10001" y="25203"/>
                </a:lnTo>
                <a:lnTo>
                  <a:pt x="8960" y="24558"/>
                </a:lnTo>
                <a:close/>
                <a:moveTo>
                  <a:pt x="2170" y="24565"/>
                </a:moveTo>
                <a:lnTo>
                  <a:pt x="1996" y="24935"/>
                </a:lnTo>
                <a:lnTo>
                  <a:pt x="1578" y="25824"/>
                </a:lnTo>
                <a:lnTo>
                  <a:pt x="2575" y="25168"/>
                </a:lnTo>
                <a:lnTo>
                  <a:pt x="2170" y="24565"/>
                </a:lnTo>
                <a:close/>
                <a:moveTo>
                  <a:pt x="2651" y="25274"/>
                </a:moveTo>
                <a:lnTo>
                  <a:pt x="1806" y="25834"/>
                </a:lnTo>
                <a:lnTo>
                  <a:pt x="1806" y="25834"/>
                </a:lnTo>
                <a:lnTo>
                  <a:pt x="3026" y="25831"/>
                </a:lnTo>
                <a:lnTo>
                  <a:pt x="2651" y="25274"/>
                </a:lnTo>
                <a:close/>
                <a:moveTo>
                  <a:pt x="10115" y="25274"/>
                </a:moveTo>
                <a:lnTo>
                  <a:pt x="9712" y="25834"/>
                </a:lnTo>
                <a:lnTo>
                  <a:pt x="11016" y="25831"/>
                </a:lnTo>
                <a:lnTo>
                  <a:pt x="10115" y="25274"/>
                </a:lnTo>
                <a:close/>
                <a:moveTo>
                  <a:pt x="11044" y="25694"/>
                </a:moveTo>
                <a:lnTo>
                  <a:pt x="11231" y="26079"/>
                </a:lnTo>
                <a:lnTo>
                  <a:pt x="11231" y="26079"/>
                </a:lnTo>
                <a:lnTo>
                  <a:pt x="11044" y="25694"/>
                </a:lnTo>
                <a:close/>
                <a:moveTo>
                  <a:pt x="9854" y="25965"/>
                </a:moveTo>
                <a:lnTo>
                  <a:pt x="10748" y="26558"/>
                </a:lnTo>
                <a:lnTo>
                  <a:pt x="11150" y="25965"/>
                </a:lnTo>
                <a:close/>
                <a:moveTo>
                  <a:pt x="1656" y="25965"/>
                </a:moveTo>
                <a:lnTo>
                  <a:pt x="2069" y="26560"/>
                </a:lnTo>
                <a:lnTo>
                  <a:pt x="2998" y="25965"/>
                </a:lnTo>
                <a:close/>
                <a:moveTo>
                  <a:pt x="2867" y="26208"/>
                </a:moveTo>
                <a:lnTo>
                  <a:pt x="2145" y="26667"/>
                </a:lnTo>
                <a:lnTo>
                  <a:pt x="2411" y="27046"/>
                </a:lnTo>
                <a:lnTo>
                  <a:pt x="2867" y="26208"/>
                </a:lnTo>
                <a:close/>
                <a:moveTo>
                  <a:pt x="9781" y="26074"/>
                </a:moveTo>
                <a:lnTo>
                  <a:pt x="10358" y="27140"/>
                </a:lnTo>
                <a:lnTo>
                  <a:pt x="10674" y="26667"/>
                </a:lnTo>
                <a:lnTo>
                  <a:pt x="9781" y="26074"/>
                </a:lnTo>
                <a:close/>
                <a:moveTo>
                  <a:pt x="11231" y="26079"/>
                </a:moveTo>
                <a:lnTo>
                  <a:pt x="10862" y="26631"/>
                </a:lnTo>
                <a:lnTo>
                  <a:pt x="11803" y="27256"/>
                </a:lnTo>
                <a:lnTo>
                  <a:pt x="11231" y="26079"/>
                </a:lnTo>
                <a:close/>
                <a:moveTo>
                  <a:pt x="2034" y="26740"/>
                </a:moveTo>
                <a:lnTo>
                  <a:pt x="1160" y="27297"/>
                </a:lnTo>
                <a:lnTo>
                  <a:pt x="2277" y="27297"/>
                </a:lnTo>
                <a:lnTo>
                  <a:pt x="2340" y="27178"/>
                </a:lnTo>
                <a:lnTo>
                  <a:pt x="2034" y="26740"/>
                </a:lnTo>
                <a:close/>
                <a:moveTo>
                  <a:pt x="10786" y="26740"/>
                </a:moveTo>
                <a:lnTo>
                  <a:pt x="10429" y="27272"/>
                </a:lnTo>
                <a:lnTo>
                  <a:pt x="10444" y="27297"/>
                </a:lnTo>
                <a:lnTo>
                  <a:pt x="11626" y="27297"/>
                </a:lnTo>
                <a:lnTo>
                  <a:pt x="10786" y="26740"/>
                </a:lnTo>
                <a:close/>
                <a:moveTo>
                  <a:pt x="1504" y="25980"/>
                </a:moveTo>
                <a:lnTo>
                  <a:pt x="859" y="27350"/>
                </a:lnTo>
                <a:lnTo>
                  <a:pt x="884" y="27297"/>
                </a:lnTo>
                <a:lnTo>
                  <a:pt x="915" y="27297"/>
                </a:lnTo>
                <a:lnTo>
                  <a:pt x="1958" y="26629"/>
                </a:lnTo>
                <a:lnTo>
                  <a:pt x="1504" y="25980"/>
                </a:lnTo>
                <a:close/>
                <a:moveTo>
                  <a:pt x="12008" y="27668"/>
                </a:moveTo>
                <a:lnTo>
                  <a:pt x="12011" y="27674"/>
                </a:lnTo>
                <a:lnTo>
                  <a:pt x="12011" y="27674"/>
                </a:lnTo>
                <a:lnTo>
                  <a:pt x="12008" y="27668"/>
                </a:lnTo>
                <a:close/>
                <a:moveTo>
                  <a:pt x="945" y="27429"/>
                </a:moveTo>
                <a:lnTo>
                  <a:pt x="1350" y="28019"/>
                </a:lnTo>
                <a:lnTo>
                  <a:pt x="2173" y="27487"/>
                </a:lnTo>
                <a:lnTo>
                  <a:pt x="2206" y="27429"/>
                </a:lnTo>
                <a:close/>
                <a:moveTo>
                  <a:pt x="11836" y="27315"/>
                </a:moveTo>
                <a:lnTo>
                  <a:pt x="11890" y="27429"/>
                </a:lnTo>
                <a:lnTo>
                  <a:pt x="10700" y="27429"/>
                </a:lnTo>
                <a:lnTo>
                  <a:pt x="11611" y="28019"/>
                </a:lnTo>
                <a:lnTo>
                  <a:pt x="11943" y="27537"/>
                </a:lnTo>
                <a:lnTo>
                  <a:pt x="12008" y="27668"/>
                </a:lnTo>
                <a:lnTo>
                  <a:pt x="12008" y="27668"/>
                </a:lnTo>
                <a:lnTo>
                  <a:pt x="11836" y="27315"/>
                </a:lnTo>
                <a:close/>
                <a:moveTo>
                  <a:pt x="2041" y="27730"/>
                </a:moveTo>
                <a:lnTo>
                  <a:pt x="1426" y="28127"/>
                </a:lnTo>
                <a:lnTo>
                  <a:pt x="1651" y="28451"/>
                </a:lnTo>
                <a:lnTo>
                  <a:pt x="2041" y="27730"/>
                </a:lnTo>
                <a:close/>
                <a:moveTo>
                  <a:pt x="12011" y="27674"/>
                </a:moveTo>
                <a:lnTo>
                  <a:pt x="11722" y="28089"/>
                </a:lnTo>
                <a:lnTo>
                  <a:pt x="12436" y="28550"/>
                </a:lnTo>
                <a:lnTo>
                  <a:pt x="12011" y="27674"/>
                </a:lnTo>
                <a:close/>
                <a:moveTo>
                  <a:pt x="10548" y="27492"/>
                </a:moveTo>
                <a:lnTo>
                  <a:pt x="11176" y="28646"/>
                </a:lnTo>
                <a:lnTo>
                  <a:pt x="11535" y="28127"/>
                </a:lnTo>
                <a:lnTo>
                  <a:pt x="10548" y="27492"/>
                </a:lnTo>
                <a:close/>
                <a:moveTo>
                  <a:pt x="1312" y="28201"/>
                </a:moveTo>
                <a:lnTo>
                  <a:pt x="542" y="28687"/>
                </a:lnTo>
                <a:lnTo>
                  <a:pt x="1520" y="28687"/>
                </a:lnTo>
                <a:lnTo>
                  <a:pt x="1593" y="28553"/>
                </a:lnTo>
                <a:lnTo>
                  <a:pt x="1312" y="28201"/>
                </a:lnTo>
                <a:close/>
                <a:moveTo>
                  <a:pt x="1682" y="28667"/>
                </a:moveTo>
                <a:lnTo>
                  <a:pt x="1672" y="28687"/>
                </a:lnTo>
                <a:lnTo>
                  <a:pt x="1697" y="28687"/>
                </a:lnTo>
                <a:lnTo>
                  <a:pt x="1682" y="28667"/>
                </a:lnTo>
                <a:close/>
                <a:moveTo>
                  <a:pt x="11644" y="28198"/>
                </a:moveTo>
                <a:lnTo>
                  <a:pt x="11307" y="28710"/>
                </a:lnTo>
                <a:lnTo>
                  <a:pt x="12507" y="28710"/>
                </a:lnTo>
                <a:lnTo>
                  <a:pt x="11644" y="28198"/>
                </a:lnTo>
                <a:close/>
                <a:moveTo>
                  <a:pt x="806" y="27464"/>
                </a:moveTo>
                <a:lnTo>
                  <a:pt x="196" y="28758"/>
                </a:lnTo>
                <a:lnTo>
                  <a:pt x="206" y="28758"/>
                </a:lnTo>
                <a:lnTo>
                  <a:pt x="1239" y="28089"/>
                </a:lnTo>
                <a:lnTo>
                  <a:pt x="806" y="27464"/>
                </a:lnTo>
                <a:close/>
                <a:moveTo>
                  <a:pt x="173" y="28806"/>
                </a:moveTo>
                <a:lnTo>
                  <a:pt x="154" y="28845"/>
                </a:lnTo>
                <a:lnTo>
                  <a:pt x="154" y="28845"/>
                </a:lnTo>
                <a:lnTo>
                  <a:pt x="158" y="28839"/>
                </a:lnTo>
                <a:lnTo>
                  <a:pt x="173" y="28806"/>
                </a:lnTo>
                <a:close/>
                <a:moveTo>
                  <a:pt x="3935" y="24515"/>
                </a:moveTo>
                <a:lnTo>
                  <a:pt x="3221" y="25836"/>
                </a:lnTo>
                <a:lnTo>
                  <a:pt x="3826" y="25836"/>
                </a:lnTo>
                <a:cubicBezTo>
                  <a:pt x="3778" y="25879"/>
                  <a:pt x="3732" y="25922"/>
                  <a:pt x="3687" y="25968"/>
                </a:cubicBezTo>
                <a:lnTo>
                  <a:pt x="3229" y="25968"/>
                </a:lnTo>
                <a:lnTo>
                  <a:pt x="3234" y="25975"/>
                </a:lnTo>
                <a:lnTo>
                  <a:pt x="3097" y="26064"/>
                </a:lnTo>
                <a:lnTo>
                  <a:pt x="2494" y="27170"/>
                </a:lnTo>
                <a:lnTo>
                  <a:pt x="2583" y="27297"/>
                </a:lnTo>
                <a:lnTo>
                  <a:pt x="2755" y="27297"/>
                </a:lnTo>
                <a:lnTo>
                  <a:pt x="2717" y="27365"/>
                </a:lnTo>
                <a:lnTo>
                  <a:pt x="2682" y="27431"/>
                </a:lnTo>
                <a:lnTo>
                  <a:pt x="2502" y="27431"/>
                </a:lnTo>
                <a:lnTo>
                  <a:pt x="2502" y="27434"/>
                </a:lnTo>
                <a:lnTo>
                  <a:pt x="2269" y="27583"/>
                </a:lnTo>
                <a:lnTo>
                  <a:pt x="1732" y="28576"/>
                </a:lnTo>
                <a:lnTo>
                  <a:pt x="1859" y="28758"/>
                </a:lnTo>
                <a:lnTo>
                  <a:pt x="1986" y="28758"/>
                </a:lnTo>
                <a:lnTo>
                  <a:pt x="1940" y="28849"/>
                </a:lnTo>
                <a:lnTo>
                  <a:pt x="153" y="28849"/>
                </a:lnTo>
                <a:lnTo>
                  <a:pt x="154" y="28845"/>
                </a:lnTo>
                <a:lnTo>
                  <a:pt x="154" y="28845"/>
                </a:lnTo>
                <a:lnTo>
                  <a:pt x="1" y="29143"/>
                </a:lnTo>
                <a:lnTo>
                  <a:pt x="2684" y="29143"/>
                </a:lnTo>
                <a:lnTo>
                  <a:pt x="2522" y="28826"/>
                </a:lnTo>
                <a:cubicBezTo>
                  <a:pt x="2583" y="28689"/>
                  <a:pt x="2943" y="27902"/>
                  <a:pt x="3464" y="26945"/>
                </a:cubicBezTo>
                <a:cubicBezTo>
                  <a:pt x="4020" y="25929"/>
                  <a:pt x="5110" y="25086"/>
                  <a:pt x="6312" y="25086"/>
                </a:cubicBezTo>
                <a:cubicBezTo>
                  <a:pt x="6353" y="25086"/>
                  <a:pt x="6395" y="25087"/>
                  <a:pt x="6436" y="25089"/>
                </a:cubicBezTo>
                <a:cubicBezTo>
                  <a:pt x="7689" y="25150"/>
                  <a:pt x="8707" y="25882"/>
                  <a:pt x="9254" y="26945"/>
                </a:cubicBezTo>
                <a:cubicBezTo>
                  <a:pt x="9798" y="28008"/>
                  <a:pt x="10160" y="28846"/>
                  <a:pt x="10160" y="28846"/>
                </a:cubicBezTo>
                <a:lnTo>
                  <a:pt x="10165" y="28846"/>
                </a:lnTo>
                <a:lnTo>
                  <a:pt x="10014" y="29140"/>
                </a:lnTo>
                <a:lnTo>
                  <a:pt x="12725" y="29140"/>
                </a:lnTo>
                <a:lnTo>
                  <a:pt x="12573" y="28846"/>
                </a:lnTo>
                <a:lnTo>
                  <a:pt x="11254" y="28846"/>
                </a:lnTo>
                <a:lnTo>
                  <a:pt x="11254" y="28849"/>
                </a:lnTo>
                <a:lnTo>
                  <a:pt x="10753" y="28849"/>
                </a:lnTo>
                <a:cubicBezTo>
                  <a:pt x="10753" y="28849"/>
                  <a:pt x="10738" y="28819"/>
                  <a:pt x="10710" y="28758"/>
                </a:cubicBezTo>
                <a:lnTo>
                  <a:pt x="11082" y="28758"/>
                </a:lnTo>
                <a:lnTo>
                  <a:pt x="10363" y="27431"/>
                </a:lnTo>
                <a:lnTo>
                  <a:pt x="10044" y="27431"/>
                </a:lnTo>
                <a:cubicBezTo>
                  <a:pt x="10021" y="27388"/>
                  <a:pt x="9996" y="27345"/>
                  <a:pt x="9973" y="27300"/>
                </a:cubicBezTo>
                <a:lnTo>
                  <a:pt x="10252" y="27300"/>
                </a:lnTo>
                <a:lnTo>
                  <a:pt x="10274" y="27267"/>
                </a:lnTo>
                <a:lnTo>
                  <a:pt x="9639" y="26097"/>
                </a:lnTo>
                <a:lnTo>
                  <a:pt x="9087" y="25968"/>
                </a:lnTo>
                <a:cubicBezTo>
                  <a:pt x="9041" y="25922"/>
                  <a:pt x="8996" y="25877"/>
                  <a:pt x="8950" y="25834"/>
                </a:cubicBezTo>
                <a:lnTo>
                  <a:pt x="9497" y="25834"/>
                </a:lnTo>
                <a:lnTo>
                  <a:pt x="8781" y="245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279;p55"/>
          <p:cNvSpPr/>
          <p:nvPr/>
        </p:nvSpPr>
        <p:spPr>
          <a:xfrm>
            <a:off x="10474036" y="5079999"/>
            <a:ext cx="1717964" cy="1785657"/>
          </a:xfrm>
          <a:custGeom>
            <a:avLst/>
            <a:gdLst/>
            <a:ahLst/>
            <a:cxnLst/>
            <a:rect l="l" t="t" r="r" b="b"/>
            <a:pathLst>
              <a:path w="23460" h="29351" extrusionOk="0">
                <a:moveTo>
                  <a:pt x="8826" y="6327"/>
                </a:moveTo>
                <a:cubicBezTo>
                  <a:pt x="8811" y="6482"/>
                  <a:pt x="8796" y="6639"/>
                  <a:pt x="8783" y="6798"/>
                </a:cubicBezTo>
                <a:lnTo>
                  <a:pt x="8456" y="6798"/>
                </a:lnTo>
                <a:cubicBezTo>
                  <a:pt x="8469" y="6641"/>
                  <a:pt x="8482" y="6487"/>
                  <a:pt x="8497" y="6327"/>
                </a:cubicBezTo>
                <a:close/>
                <a:moveTo>
                  <a:pt x="9428" y="6330"/>
                </a:moveTo>
                <a:lnTo>
                  <a:pt x="9428" y="6798"/>
                </a:lnTo>
                <a:lnTo>
                  <a:pt x="9099" y="6798"/>
                </a:lnTo>
                <a:lnTo>
                  <a:pt x="9099" y="6330"/>
                </a:lnTo>
                <a:close/>
                <a:moveTo>
                  <a:pt x="9993" y="6330"/>
                </a:moveTo>
                <a:cubicBezTo>
                  <a:pt x="10008" y="6487"/>
                  <a:pt x="10023" y="6644"/>
                  <a:pt x="10036" y="6798"/>
                </a:cubicBezTo>
                <a:lnTo>
                  <a:pt x="9707" y="6798"/>
                </a:lnTo>
                <a:cubicBezTo>
                  <a:pt x="9694" y="6644"/>
                  <a:pt x="9682" y="6487"/>
                  <a:pt x="9664" y="6330"/>
                </a:cubicBezTo>
                <a:close/>
                <a:moveTo>
                  <a:pt x="14062" y="6327"/>
                </a:moveTo>
                <a:cubicBezTo>
                  <a:pt x="14044" y="6487"/>
                  <a:pt x="14031" y="6644"/>
                  <a:pt x="14018" y="6798"/>
                </a:cubicBezTo>
                <a:lnTo>
                  <a:pt x="13689" y="6798"/>
                </a:lnTo>
                <a:cubicBezTo>
                  <a:pt x="13702" y="6644"/>
                  <a:pt x="13717" y="6487"/>
                  <a:pt x="13732" y="6327"/>
                </a:cubicBezTo>
                <a:close/>
                <a:moveTo>
                  <a:pt x="14626" y="6327"/>
                </a:moveTo>
                <a:lnTo>
                  <a:pt x="14626" y="6798"/>
                </a:lnTo>
                <a:lnTo>
                  <a:pt x="14297" y="6798"/>
                </a:lnTo>
                <a:lnTo>
                  <a:pt x="14297" y="6327"/>
                </a:lnTo>
                <a:close/>
                <a:moveTo>
                  <a:pt x="15229" y="6327"/>
                </a:moveTo>
                <a:cubicBezTo>
                  <a:pt x="15244" y="6484"/>
                  <a:pt x="15259" y="6639"/>
                  <a:pt x="15272" y="6798"/>
                </a:cubicBezTo>
                <a:lnTo>
                  <a:pt x="14945" y="6798"/>
                </a:lnTo>
                <a:cubicBezTo>
                  <a:pt x="14930" y="6639"/>
                  <a:pt x="14917" y="6482"/>
                  <a:pt x="14902" y="6327"/>
                </a:cubicBezTo>
                <a:close/>
                <a:moveTo>
                  <a:pt x="8768" y="6978"/>
                </a:moveTo>
                <a:cubicBezTo>
                  <a:pt x="8755" y="7137"/>
                  <a:pt x="8745" y="7294"/>
                  <a:pt x="8732" y="7454"/>
                </a:cubicBezTo>
                <a:lnTo>
                  <a:pt x="8406" y="7454"/>
                </a:lnTo>
                <a:cubicBezTo>
                  <a:pt x="8416" y="7297"/>
                  <a:pt x="8428" y="7137"/>
                  <a:pt x="8441" y="6980"/>
                </a:cubicBezTo>
                <a:lnTo>
                  <a:pt x="8441" y="6978"/>
                </a:lnTo>
                <a:close/>
                <a:moveTo>
                  <a:pt x="14003" y="6980"/>
                </a:moveTo>
                <a:cubicBezTo>
                  <a:pt x="13993" y="7140"/>
                  <a:pt x="13981" y="7299"/>
                  <a:pt x="13973" y="7454"/>
                </a:cubicBezTo>
                <a:lnTo>
                  <a:pt x="13646" y="7454"/>
                </a:lnTo>
                <a:cubicBezTo>
                  <a:pt x="13654" y="7299"/>
                  <a:pt x="13664" y="7140"/>
                  <a:pt x="13679" y="6980"/>
                </a:cubicBezTo>
                <a:close/>
                <a:moveTo>
                  <a:pt x="14626" y="6980"/>
                </a:moveTo>
                <a:lnTo>
                  <a:pt x="14626" y="7454"/>
                </a:lnTo>
                <a:lnTo>
                  <a:pt x="14297" y="7454"/>
                </a:lnTo>
                <a:lnTo>
                  <a:pt x="14297" y="6980"/>
                </a:lnTo>
                <a:close/>
                <a:moveTo>
                  <a:pt x="9428" y="6980"/>
                </a:moveTo>
                <a:lnTo>
                  <a:pt x="9428" y="7456"/>
                </a:lnTo>
                <a:lnTo>
                  <a:pt x="9099" y="7456"/>
                </a:lnTo>
                <a:lnTo>
                  <a:pt x="9099" y="6980"/>
                </a:lnTo>
                <a:close/>
                <a:moveTo>
                  <a:pt x="10051" y="6980"/>
                </a:moveTo>
                <a:cubicBezTo>
                  <a:pt x="10061" y="7140"/>
                  <a:pt x="10072" y="7299"/>
                  <a:pt x="10082" y="7454"/>
                </a:cubicBezTo>
                <a:lnTo>
                  <a:pt x="10082" y="7456"/>
                </a:lnTo>
                <a:lnTo>
                  <a:pt x="9755" y="7456"/>
                </a:lnTo>
                <a:cubicBezTo>
                  <a:pt x="9745" y="7299"/>
                  <a:pt x="9735" y="7143"/>
                  <a:pt x="9722" y="6980"/>
                </a:cubicBezTo>
                <a:close/>
                <a:moveTo>
                  <a:pt x="15284" y="6980"/>
                </a:moveTo>
                <a:cubicBezTo>
                  <a:pt x="15297" y="7137"/>
                  <a:pt x="15310" y="7297"/>
                  <a:pt x="15320" y="7454"/>
                </a:cubicBezTo>
                <a:lnTo>
                  <a:pt x="15320" y="7456"/>
                </a:lnTo>
                <a:lnTo>
                  <a:pt x="14993" y="7456"/>
                </a:lnTo>
                <a:cubicBezTo>
                  <a:pt x="14981" y="7297"/>
                  <a:pt x="14970" y="7140"/>
                  <a:pt x="14958" y="6980"/>
                </a:cubicBezTo>
                <a:close/>
                <a:moveTo>
                  <a:pt x="8722" y="7636"/>
                </a:moveTo>
                <a:cubicBezTo>
                  <a:pt x="8712" y="7793"/>
                  <a:pt x="8702" y="7953"/>
                  <a:pt x="8694" y="8110"/>
                </a:cubicBezTo>
                <a:lnTo>
                  <a:pt x="8368" y="8110"/>
                </a:lnTo>
                <a:cubicBezTo>
                  <a:pt x="8375" y="7953"/>
                  <a:pt x="8385" y="7796"/>
                  <a:pt x="8393" y="7636"/>
                </a:cubicBezTo>
                <a:close/>
                <a:moveTo>
                  <a:pt x="14626" y="7636"/>
                </a:moveTo>
                <a:lnTo>
                  <a:pt x="14626" y="8110"/>
                </a:lnTo>
                <a:lnTo>
                  <a:pt x="14297" y="8110"/>
                </a:lnTo>
                <a:lnTo>
                  <a:pt x="14297" y="7636"/>
                </a:lnTo>
                <a:close/>
                <a:moveTo>
                  <a:pt x="9428" y="7639"/>
                </a:moveTo>
                <a:lnTo>
                  <a:pt x="9428" y="8112"/>
                </a:lnTo>
                <a:lnTo>
                  <a:pt x="9099" y="8112"/>
                </a:lnTo>
                <a:lnTo>
                  <a:pt x="9099" y="7639"/>
                </a:lnTo>
                <a:close/>
                <a:moveTo>
                  <a:pt x="10089" y="7636"/>
                </a:moveTo>
                <a:cubicBezTo>
                  <a:pt x="10099" y="7798"/>
                  <a:pt x="10107" y="7955"/>
                  <a:pt x="10115" y="8112"/>
                </a:cubicBezTo>
                <a:lnTo>
                  <a:pt x="9785" y="8112"/>
                </a:lnTo>
                <a:cubicBezTo>
                  <a:pt x="9780" y="7958"/>
                  <a:pt x="9773" y="7798"/>
                  <a:pt x="9763" y="7636"/>
                </a:cubicBezTo>
                <a:close/>
                <a:moveTo>
                  <a:pt x="13963" y="7636"/>
                </a:moveTo>
                <a:cubicBezTo>
                  <a:pt x="13953" y="7798"/>
                  <a:pt x="13948" y="7955"/>
                  <a:pt x="13940" y="8112"/>
                </a:cubicBezTo>
                <a:lnTo>
                  <a:pt x="13613" y="8112"/>
                </a:lnTo>
                <a:cubicBezTo>
                  <a:pt x="13618" y="7958"/>
                  <a:pt x="13626" y="7798"/>
                  <a:pt x="13634" y="7636"/>
                </a:cubicBezTo>
                <a:close/>
                <a:moveTo>
                  <a:pt x="15332" y="7639"/>
                </a:moveTo>
                <a:cubicBezTo>
                  <a:pt x="15343" y="7796"/>
                  <a:pt x="15350" y="7953"/>
                  <a:pt x="15358" y="8112"/>
                </a:cubicBezTo>
                <a:lnTo>
                  <a:pt x="15031" y="8112"/>
                </a:lnTo>
                <a:cubicBezTo>
                  <a:pt x="15024" y="7955"/>
                  <a:pt x="15013" y="7796"/>
                  <a:pt x="15003" y="7639"/>
                </a:cubicBezTo>
                <a:close/>
                <a:moveTo>
                  <a:pt x="8687" y="8294"/>
                </a:moveTo>
                <a:cubicBezTo>
                  <a:pt x="8679" y="8451"/>
                  <a:pt x="8674" y="8611"/>
                  <a:pt x="8669" y="8768"/>
                </a:cubicBezTo>
                <a:lnTo>
                  <a:pt x="8340" y="8768"/>
                </a:lnTo>
                <a:cubicBezTo>
                  <a:pt x="8345" y="8611"/>
                  <a:pt x="8353" y="8454"/>
                  <a:pt x="8360" y="8294"/>
                </a:cubicBezTo>
                <a:close/>
                <a:moveTo>
                  <a:pt x="9428" y="8294"/>
                </a:moveTo>
                <a:lnTo>
                  <a:pt x="9428" y="8768"/>
                </a:lnTo>
                <a:lnTo>
                  <a:pt x="9099" y="8768"/>
                </a:lnTo>
                <a:lnTo>
                  <a:pt x="9099" y="8294"/>
                </a:lnTo>
                <a:close/>
                <a:moveTo>
                  <a:pt x="10122" y="8294"/>
                </a:moveTo>
                <a:cubicBezTo>
                  <a:pt x="10127" y="8456"/>
                  <a:pt x="10132" y="8616"/>
                  <a:pt x="10135" y="8768"/>
                </a:cubicBezTo>
                <a:lnTo>
                  <a:pt x="9808" y="8768"/>
                </a:lnTo>
                <a:cubicBezTo>
                  <a:pt x="9806" y="8616"/>
                  <a:pt x="9801" y="8456"/>
                  <a:pt x="9793" y="8294"/>
                </a:cubicBezTo>
                <a:close/>
                <a:moveTo>
                  <a:pt x="13932" y="8294"/>
                </a:moveTo>
                <a:cubicBezTo>
                  <a:pt x="13925" y="8456"/>
                  <a:pt x="13920" y="8616"/>
                  <a:pt x="13917" y="8768"/>
                </a:cubicBezTo>
                <a:lnTo>
                  <a:pt x="13591" y="8768"/>
                </a:lnTo>
                <a:cubicBezTo>
                  <a:pt x="13593" y="8616"/>
                  <a:pt x="13598" y="8456"/>
                  <a:pt x="13603" y="8294"/>
                </a:cubicBezTo>
                <a:close/>
                <a:moveTo>
                  <a:pt x="14626" y="8292"/>
                </a:moveTo>
                <a:lnTo>
                  <a:pt x="14626" y="8768"/>
                </a:lnTo>
                <a:lnTo>
                  <a:pt x="14297" y="8768"/>
                </a:lnTo>
                <a:lnTo>
                  <a:pt x="14297" y="8292"/>
                </a:lnTo>
                <a:close/>
                <a:moveTo>
                  <a:pt x="15368" y="8294"/>
                </a:moveTo>
                <a:cubicBezTo>
                  <a:pt x="15373" y="8454"/>
                  <a:pt x="15381" y="8611"/>
                  <a:pt x="15386" y="8768"/>
                </a:cubicBezTo>
                <a:lnTo>
                  <a:pt x="15386" y="8770"/>
                </a:lnTo>
                <a:lnTo>
                  <a:pt x="15059" y="8770"/>
                </a:lnTo>
                <a:cubicBezTo>
                  <a:pt x="15054" y="8613"/>
                  <a:pt x="15046" y="8454"/>
                  <a:pt x="15039" y="8294"/>
                </a:cubicBezTo>
                <a:close/>
                <a:moveTo>
                  <a:pt x="6664" y="8618"/>
                </a:moveTo>
                <a:cubicBezTo>
                  <a:pt x="6649" y="8773"/>
                  <a:pt x="6636" y="8930"/>
                  <a:pt x="6623" y="9087"/>
                </a:cubicBezTo>
                <a:lnTo>
                  <a:pt x="6294" y="9087"/>
                </a:lnTo>
                <a:cubicBezTo>
                  <a:pt x="6307" y="8930"/>
                  <a:pt x="6320" y="8773"/>
                  <a:pt x="6337" y="8618"/>
                </a:cubicBezTo>
                <a:close/>
                <a:moveTo>
                  <a:pt x="7266" y="8621"/>
                </a:moveTo>
                <a:lnTo>
                  <a:pt x="7266" y="9089"/>
                </a:lnTo>
                <a:lnTo>
                  <a:pt x="6940" y="9089"/>
                </a:lnTo>
                <a:lnTo>
                  <a:pt x="6940" y="8621"/>
                </a:lnTo>
                <a:close/>
                <a:moveTo>
                  <a:pt x="7834" y="8621"/>
                </a:moveTo>
                <a:cubicBezTo>
                  <a:pt x="7846" y="8778"/>
                  <a:pt x="7861" y="8935"/>
                  <a:pt x="7874" y="9089"/>
                </a:cubicBezTo>
                <a:lnTo>
                  <a:pt x="7545" y="9089"/>
                </a:lnTo>
                <a:cubicBezTo>
                  <a:pt x="7532" y="8935"/>
                  <a:pt x="7520" y="8778"/>
                  <a:pt x="7504" y="8621"/>
                </a:cubicBezTo>
                <a:close/>
                <a:moveTo>
                  <a:pt x="16211" y="8626"/>
                </a:moveTo>
                <a:cubicBezTo>
                  <a:pt x="16196" y="8783"/>
                  <a:pt x="16181" y="8940"/>
                  <a:pt x="16168" y="9094"/>
                </a:cubicBezTo>
                <a:lnTo>
                  <a:pt x="15839" y="9094"/>
                </a:lnTo>
                <a:cubicBezTo>
                  <a:pt x="15851" y="8938"/>
                  <a:pt x="15866" y="8785"/>
                  <a:pt x="15882" y="8626"/>
                </a:cubicBezTo>
                <a:close/>
                <a:moveTo>
                  <a:pt x="16773" y="8624"/>
                </a:moveTo>
                <a:lnTo>
                  <a:pt x="16773" y="9094"/>
                </a:lnTo>
                <a:lnTo>
                  <a:pt x="16446" y="9094"/>
                </a:lnTo>
                <a:lnTo>
                  <a:pt x="16446" y="8624"/>
                </a:lnTo>
                <a:close/>
                <a:moveTo>
                  <a:pt x="17378" y="8624"/>
                </a:moveTo>
                <a:cubicBezTo>
                  <a:pt x="17391" y="8781"/>
                  <a:pt x="17406" y="8937"/>
                  <a:pt x="17419" y="9094"/>
                </a:cubicBezTo>
                <a:lnTo>
                  <a:pt x="17092" y="9094"/>
                </a:lnTo>
                <a:cubicBezTo>
                  <a:pt x="17077" y="8935"/>
                  <a:pt x="17064" y="8781"/>
                  <a:pt x="17049" y="8624"/>
                </a:cubicBezTo>
                <a:close/>
                <a:moveTo>
                  <a:pt x="8664" y="8950"/>
                </a:moveTo>
                <a:cubicBezTo>
                  <a:pt x="8659" y="9110"/>
                  <a:pt x="8656" y="9269"/>
                  <a:pt x="8654" y="9424"/>
                </a:cubicBezTo>
                <a:lnTo>
                  <a:pt x="8327" y="9424"/>
                </a:lnTo>
                <a:cubicBezTo>
                  <a:pt x="8327" y="9269"/>
                  <a:pt x="8332" y="9110"/>
                  <a:pt x="8335" y="8950"/>
                </a:cubicBezTo>
                <a:close/>
                <a:moveTo>
                  <a:pt x="13912" y="8950"/>
                </a:moveTo>
                <a:cubicBezTo>
                  <a:pt x="13910" y="9115"/>
                  <a:pt x="13907" y="9277"/>
                  <a:pt x="13907" y="9424"/>
                </a:cubicBezTo>
                <a:lnTo>
                  <a:pt x="13581" y="9424"/>
                </a:lnTo>
                <a:cubicBezTo>
                  <a:pt x="13581" y="9277"/>
                  <a:pt x="13583" y="9117"/>
                  <a:pt x="13586" y="8950"/>
                </a:cubicBezTo>
                <a:close/>
                <a:moveTo>
                  <a:pt x="14626" y="8950"/>
                </a:moveTo>
                <a:lnTo>
                  <a:pt x="14626" y="9424"/>
                </a:lnTo>
                <a:lnTo>
                  <a:pt x="14297" y="9424"/>
                </a:lnTo>
                <a:lnTo>
                  <a:pt x="14297" y="8950"/>
                </a:lnTo>
                <a:close/>
                <a:moveTo>
                  <a:pt x="9428" y="8950"/>
                </a:moveTo>
                <a:lnTo>
                  <a:pt x="9428" y="9426"/>
                </a:lnTo>
                <a:lnTo>
                  <a:pt x="9099" y="9426"/>
                </a:lnTo>
                <a:lnTo>
                  <a:pt x="9099" y="8950"/>
                </a:lnTo>
                <a:close/>
                <a:moveTo>
                  <a:pt x="10140" y="8950"/>
                </a:moveTo>
                <a:cubicBezTo>
                  <a:pt x="10142" y="9117"/>
                  <a:pt x="10145" y="9277"/>
                  <a:pt x="10147" y="9424"/>
                </a:cubicBezTo>
                <a:lnTo>
                  <a:pt x="10147" y="9426"/>
                </a:lnTo>
                <a:lnTo>
                  <a:pt x="9818" y="9426"/>
                </a:lnTo>
                <a:cubicBezTo>
                  <a:pt x="9818" y="9277"/>
                  <a:pt x="9816" y="9117"/>
                  <a:pt x="9813" y="8950"/>
                </a:cubicBezTo>
                <a:close/>
                <a:moveTo>
                  <a:pt x="15391" y="8950"/>
                </a:moveTo>
                <a:cubicBezTo>
                  <a:pt x="15393" y="9110"/>
                  <a:pt x="15398" y="9269"/>
                  <a:pt x="15398" y="9424"/>
                </a:cubicBezTo>
                <a:lnTo>
                  <a:pt x="15398" y="9426"/>
                </a:lnTo>
                <a:lnTo>
                  <a:pt x="15072" y="9426"/>
                </a:lnTo>
                <a:cubicBezTo>
                  <a:pt x="15069" y="9269"/>
                  <a:pt x="15067" y="9112"/>
                  <a:pt x="15064" y="8950"/>
                </a:cubicBezTo>
                <a:close/>
                <a:moveTo>
                  <a:pt x="6608" y="9269"/>
                </a:moveTo>
                <a:cubicBezTo>
                  <a:pt x="6596" y="9429"/>
                  <a:pt x="6583" y="9586"/>
                  <a:pt x="6573" y="9745"/>
                </a:cubicBezTo>
                <a:lnTo>
                  <a:pt x="6244" y="9745"/>
                </a:lnTo>
                <a:cubicBezTo>
                  <a:pt x="6254" y="9588"/>
                  <a:pt x="6266" y="9429"/>
                  <a:pt x="6279" y="9272"/>
                </a:cubicBezTo>
                <a:lnTo>
                  <a:pt x="6279" y="9269"/>
                </a:lnTo>
                <a:close/>
                <a:moveTo>
                  <a:pt x="7266" y="9272"/>
                </a:moveTo>
                <a:lnTo>
                  <a:pt x="7266" y="9745"/>
                </a:lnTo>
                <a:lnTo>
                  <a:pt x="6940" y="9745"/>
                </a:lnTo>
                <a:lnTo>
                  <a:pt x="6940" y="9272"/>
                </a:lnTo>
                <a:close/>
                <a:moveTo>
                  <a:pt x="7887" y="9272"/>
                </a:moveTo>
                <a:cubicBezTo>
                  <a:pt x="7899" y="9431"/>
                  <a:pt x="7909" y="9588"/>
                  <a:pt x="7920" y="9745"/>
                </a:cubicBezTo>
                <a:lnTo>
                  <a:pt x="7593" y="9745"/>
                </a:lnTo>
                <a:cubicBezTo>
                  <a:pt x="7583" y="9591"/>
                  <a:pt x="7573" y="9431"/>
                  <a:pt x="7560" y="9272"/>
                </a:cubicBezTo>
                <a:close/>
                <a:moveTo>
                  <a:pt x="16773" y="9277"/>
                </a:moveTo>
                <a:lnTo>
                  <a:pt x="16773" y="9750"/>
                </a:lnTo>
                <a:lnTo>
                  <a:pt x="16446" y="9750"/>
                </a:lnTo>
                <a:lnTo>
                  <a:pt x="16446" y="9277"/>
                </a:lnTo>
                <a:close/>
                <a:moveTo>
                  <a:pt x="17434" y="9277"/>
                </a:moveTo>
                <a:cubicBezTo>
                  <a:pt x="17446" y="9434"/>
                  <a:pt x="17459" y="9593"/>
                  <a:pt x="17469" y="9750"/>
                </a:cubicBezTo>
                <a:lnTo>
                  <a:pt x="17140" y="9750"/>
                </a:lnTo>
                <a:cubicBezTo>
                  <a:pt x="17130" y="9593"/>
                  <a:pt x="17117" y="9434"/>
                  <a:pt x="17107" y="9277"/>
                </a:cubicBezTo>
                <a:close/>
                <a:moveTo>
                  <a:pt x="16153" y="9277"/>
                </a:moveTo>
                <a:cubicBezTo>
                  <a:pt x="16140" y="9436"/>
                  <a:pt x="16130" y="9593"/>
                  <a:pt x="16120" y="9753"/>
                </a:cubicBezTo>
                <a:lnTo>
                  <a:pt x="15793" y="9753"/>
                </a:lnTo>
                <a:cubicBezTo>
                  <a:pt x="15803" y="9593"/>
                  <a:pt x="15813" y="9436"/>
                  <a:pt x="15826" y="9277"/>
                </a:cubicBezTo>
                <a:close/>
                <a:moveTo>
                  <a:pt x="14626" y="9606"/>
                </a:moveTo>
                <a:lnTo>
                  <a:pt x="14626" y="10079"/>
                </a:lnTo>
                <a:lnTo>
                  <a:pt x="14297" y="10079"/>
                </a:lnTo>
                <a:lnTo>
                  <a:pt x="14297" y="9606"/>
                </a:lnTo>
                <a:close/>
                <a:moveTo>
                  <a:pt x="8651" y="9606"/>
                </a:moveTo>
                <a:lnTo>
                  <a:pt x="8651" y="9788"/>
                </a:lnTo>
                <a:lnTo>
                  <a:pt x="8651" y="10082"/>
                </a:lnTo>
                <a:lnTo>
                  <a:pt x="8322" y="10082"/>
                </a:lnTo>
                <a:lnTo>
                  <a:pt x="8325" y="9788"/>
                </a:lnTo>
                <a:lnTo>
                  <a:pt x="8325" y="9606"/>
                </a:lnTo>
                <a:close/>
                <a:moveTo>
                  <a:pt x="9428" y="9608"/>
                </a:moveTo>
                <a:lnTo>
                  <a:pt x="9428" y="10082"/>
                </a:lnTo>
                <a:lnTo>
                  <a:pt x="9099" y="10082"/>
                </a:lnTo>
                <a:lnTo>
                  <a:pt x="9099" y="9608"/>
                </a:lnTo>
                <a:close/>
                <a:moveTo>
                  <a:pt x="10147" y="9606"/>
                </a:moveTo>
                <a:cubicBezTo>
                  <a:pt x="10147" y="9654"/>
                  <a:pt x="10147" y="9700"/>
                  <a:pt x="10147" y="9745"/>
                </a:cubicBezTo>
                <a:lnTo>
                  <a:pt x="10147" y="10082"/>
                </a:lnTo>
                <a:lnTo>
                  <a:pt x="9821" y="10082"/>
                </a:lnTo>
                <a:lnTo>
                  <a:pt x="9821" y="9606"/>
                </a:lnTo>
                <a:close/>
                <a:moveTo>
                  <a:pt x="13905" y="9606"/>
                </a:moveTo>
                <a:lnTo>
                  <a:pt x="13905" y="10082"/>
                </a:lnTo>
                <a:lnTo>
                  <a:pt x="13578" y="10082"/>
                </a:lnTo>
                <a:lnTo>
                  <a:pt x="13578" y="9606"/>
                </a:lnTo>
                <a:close/>
                <a:moveTo>
                  <a:pt x="15401" y="9608"/>
                </a:moveTo>
                <a:cubicBezTo>
                  <a:pt x="15401" y="9634"/>
                  <a:pt x="15401" y="9659"/>
                  <a:pt x="15401" y="9687"/>
                </a:cubicBezTo>
                <a:lnTo>
                  <a:pt x="15401" y="9710"/>
                </a:lnTo>
                <a:lnTo>
                  <a:pt x="15401" y="9791"/>
                </a:lnTo>
                <a:lnTo>
                  <a:pt x="15401" y="10082"/>
                </a:lnTo>
                <a:lnTo>
                  <a:pt x="15074" y="10082"/>
                </a:lnTo>
                <a:lnTo>
                  <a:pt x="15074" y="9791"/>
                </a:lnTo>
                <a:lnTo>
                  <a:pt x="15074" y="9608"/>
                </a:lnTo>
                <a:close/>
                <a:moveTo>
                  <a:pt x="6560" y="9925"/>
                </a:moveTo>
                <a:cubicBezTo>
                  <a:pt x="6550" y="10084"/>
                  <a:pt x="6542" y="10241"/>
                  <a:pt x="6535" y="10401"/>
                </a:cubicBezTo>
                <a:lnTo>
                  <a:pt x="6206" y="10401"/>
                </a:lnTo>
                <a:cubicBezTo>
                  <a:pt x="6213" y="10244"/>
                  <a:pt x="6223" y="10084"/>
                  <a:pt x="6233" y="9925"/>
                </a:cubicBezTo>
                <a:close/>
                <a:moveTo>
                  <a:pt x="7266" y="9927"/>
                </a:moveTo>
                <a:lnTo>
                  <a:pt x="7266" y="10403"/>
                </a:lnTo>
                <a:lnTo>
                  <a:pt x="6940" y="10403"/>
                </a:lnTo>
                <a:lnTo>
                  <a:pt x="6940" y="9927"/>
                </a:lnTo>
                <a:close/>
                <a:moveTo>
                  <a:pt x="7930" y="9927"/>
                </a:moveTo>
                <a:cubicBezTo>
                  <a:pt x="7940" y="10087"/>
                  <a:pt x="7945" y="10246"/>
                  <a:pt x="7953" y="10401"/>
                </a:cubicBezTo>
                <a:lnTo>
                  <a:pt x="7953" y="10403"/>
                </a:lnTo>
                <a:lnTo>
                  <a:pt x="7623" y="10403"/>
                </a:lnTo>
                <a:cubicBezTo>
                  <a:pt x="7618" y="10249"/>
                  <a:pt x="7611" y="10089"/>
                  <a:pt x="7601" y="9927"/>
                </a:cubicBezTo>
                <a:close/>
                <a:moveTo>
                  <a:pt x="15783" y="9932"/>
                </a:moveTo>
                <a:lnTo>
                  <a:pt x="15783" y="9935"/>
                </a:lnTo>
                <a:lnTo>
                  <a:pt x="16110" y="9935"/>
                </a:lnTo>
                <a:cubicBezTo>
                  <a:pt x="16102" y="10094"/>
                  <a:pt x="16094" y="10254"/>
                  <a:pt x="16087" y="10408"/>
                </a:cubicBezTo>
                <a:lnTo>
                  <a:pt x="15760" y="10408"/>
                </a:lnTo>
                <a:cubicBezTo>
                  <a:pt x="15768" y="10251"/>
                  <a:pt x="15775" y="10094"/>
                  <a:pt x="15783" y="9932"/>
                </a:cubicBezTo>
                <a:close/>
                <a:moveTo>
                  <a:pt x="16773" y="9932"/>
                </a:moveTo>
                <a:lnTo>
                  <a:pt x="16773" y="10408"/>
                </a:lnTo>
                <a:lnTo>
                  <a:pt x="16446" y="10408"/>
                </a:lnTo>
                <a:lnTo>
                  <a:pt x="16446" y="9932"/>
                </a:lnTo>
                <a:close/>
                <a:moveTo>
                  <a:pt x="17479" y="9932"/>
                </a:moveTo>
                <a:cubicBezTo>
                  <a:pt x="17492" y="10092"/>
                  <a:pt x="17500" y="10249"/>
                  <a:pt x="17507" y="10408"/>
                </a:cubicBezTo>
                <a:lnTo>
                  <a:pt x="17178" y="10408"/>
                </a:lnTo>
                <a:cubicBezTo>
                  <a:pt x="17170" y="10249"/>
                  <a:pt x="17163" y="10092"/>
                  <a:pt x="17153" y="9932"/>
                </a:cubicBezTo>
                <a:close/>
                <a:moveTo>
                  <a:pt x="8651" y="10264"/>
                </a:moveTo>
                <a:lnTo>
                  <a:pt x="8651" y="10776"/>
                </a:lnTo>
                <a:lnTo>
                  <a:pt x="8325" y="10776"/>
                </a:lnTo>
                <a:lnTo>
                  <a:pt x="8325" y="10264"/>
                </a:lnTo>
                <a:close/>
                <a:moveTo>
                  <a:pt x="13905" y="10262"/>
                </a:moveTo>
                <a:lnTo>
                  <a:pt x="13905" y="10776"/>
                </a:lnTo>
                <a:lnTo>
                  <a:pt x="13578" y="10776"/>
                </a:lnTo>
                <a:lnTo>
                  <a:pt x="13578" y="10262"/>
                </a:lnTo>
                <a:close/>
                <a:moveTo>
                  <a:pt x="14626" y="10262"/>
                </a:moveTo>
                <a:lnTo>
                  <a:pt x="14626" y="10776"/>
                </a:lnTo>
                <a:lnTo>
                  <a:pt x="14297" y="10776"/>
                </a:lnTo>
                <a:lnTo>
                  <a:pt x="14297" y="10262"/>
                </a:lnTo>
                <a:close/>
                <a:moveTo>
                  <a:pt x="9428" y="10264"/>
                </a:moveTo>
                <a:lnTo>
                  <a:pt x="9428" y="10778"/>
                </a:lnTo>
                <a:lnTo>
                  <a:pt x="9099" y="10778"/>
                </a:lnTo>
                <a:lnTo>
                  <a:pt x="9099" y="10264"/>
                </a:lnTo>
                <a:close/>
                <a:moveTo>
                  <a:pt x="10147" y="10264"/>
                </a:moveTo>
                <a:lnTo>
                  <a:pt x="10147" y="10778"/>
                </a:lnTo>
                <a:lnTo>
                  <a:pt x="9821" y="10778"/>
                </a:lnTo>
                <a:lnTo>
                  <a:pt x="9821" y="10264"/>
                </a:lnTo>
                <a:close/>
                <a:moveTo>
                  <a:pt x="15401" y="10264"/>
                </a:moveTo>
                <a:lnTo>
                  <a:pt x="15401" y="10778"/>
                </a:lnTo>
                <a:lnTo>
                  <a:pt x="15074" y="10778"/>
                </a:lnTo>
                <a:lnTo>
                  <a:pt x="15074" y="10264"/>
                </a:lnTo>
                <a:close/>
                <a:moveTo>
                  <a:pt x="6527" y="10581"/>
                </a:moveTo>
                <a:cubicBezTo>
                  <a:pt x="6520" y="10740"/>
                  <a:pt x="6512" y="10897"/>
                  <a:pt x="6507" y="11057"/>
                </a:cubicBezTo>
                <a:lnTo>
                  <a:pt x="6180" y="11057"/>
                </a:lnTo>
                <a:cubicBezTo>
                  <a:pt x="6185" y="10900"/>
                  <a:pt x="6190" y="10740"/>
                  <a:pt x="6198" y="10583"/>
                </a:cubicBezTo>
                <a:lnTo>
                  <a:pt x="6198" y="10581"/>
                </a:lnTo>
                <a:close/>
                <a:moveTo>
                  <a:pt x="7266" y="10583"/>
                </a:moveTo>
                <a:lnTo>
                  <a:pt x="7266" y="11059"/>
                </a:lnTo>
                <a:lnTo>
                  <a:pt x="6940" y="11059"/>
                </a:lnTo>
                <a:lnTo>
                  <a:pt x="6940" y="10583"/>
                </a:lnTo>
                <a:close/>
                <a:moveTo>
                  <a:pt x="7958" y="10586"/>
                </a:moveTo>
                <a:cubicBezTo>
                  <a:pt x="7965" y="10745"/>
                  <a:pt x="7970" y="10905"/>
                  <a:pt x="7975" y="11057"/>
                </a:cubicBezTo>
                <a:lnTo>
                  <a:pt x="7973" y="11059"/>
                </a:lnTo>
                <a:lnTo>
                  <a:pt x="7646" y="11059"/>
                </a:lnTo>
                <a:cubicBezTo>
                  <a:pt x="7641" y="10907"/>
                  <a:pt x="7636" y="10748"/>
                  <a:pt x="7631" y="10586"/>
                </a:cubicBezTo>
                <a:close/>
                <a:moveTo>
                  <a:pt x="15753" y="10588"/>
                </a:moveTo>
                <a:lnTo>
                  <a:pt x="15753" y="10591"/>
                </a:lnTo>
                <a:lnTo>
                  <a:pt x="16079" y="10591"/>
                </a:lnTo>
                <a:cubicBezTo>
                  <a:pt x="16074" y="10753"/>
                  <a:pt x="16069" y="10912"/>
                  <a:pt x="16067" y="11064"/>
                </a:cubicBezTo>
                <a:lnTo>
                  <a:pt x="15738" y="11064"/>
                </a:lnTo>
                <a:cubicBezTo>
                  <a:pt x="15743" y="10912"/>
                  <a:pt x="15748" y="10753"/>
                  <a:pt x="15753" y="10588"/>
                </a:cubicBezTo>
                <a:close/>
                <a:moveTo>
                  <a:pt x="16773" y="10588"/>
                </a:moveTo>
                <a:lnTo>
                  <a:pt x="16773" y="11064"/>
                </a:lnTo>
                <a:lnTo>
                  <a:pt x="16446" y="11064"/>
                </a:lnTo>
                <a:lnTo>
                  <a:pt x="16446" y="10588"/>
                </a:lnTo>
                <a:close/>
                <a:moveTo>
                  <a:pt x="17515" y="10588"/>
                </a:moveTo>
                <a:cubicBezTo>
                  <a:pt x="17522" y="10748"/>
                  <a:pt x="17530" y="10907"/>
                  <a:pt x="17535" y="11064"/>
                </a:cubicBezTo>
                <a:lnTo>
                  <a:pt x="17206" y="11064"/>
                </a:lnTo>
                <a:cubicBezTo>
                  <a:pt x="17201" y="10905"/>
                  <a:pt x="17196" y="10748"/>
                  <a:pt x="17188" y="10588"/>
                </a:cubicBezTo>
                <a:close/>
                <a:moveTo>
                  <a:pt x="8651" y="10958"/>
                </a:moveTo>
                <a:lnTo>
                  <a:pt x="8651" y="11434"/>
                </a:lnTo>
                <a:lnTo>
                  <a:pt x="8325" y="11434"/>
                </a:lnTo>
                <a:lnTo>
                  <a:pt x="8325" y="10958"/>
                </a:lnTo>
                <a:close/>
                <a:moveTo>
                  <a:pt x="9428" y="10960"/>
                </a:moveTo>
                <a:lnTo>
                  <a:pt x="9428" y="11434"/>
                </a:lnTo>
                <a:lnTo>
                  <a:pt x="9099" y="11434"/>
                </a:lnTo>
                <a:lnTo>
                  <a:pt x="9099" y="10960"/>
                </a:lnTo>
                <a:close/>
                <a:moveTo>
                  <a:pt x="10147" y="10958"/>
                </a:moveTo>
                <a:lnTo>
                  <a:pt x="10147" y="11434"/>
                </a:lnTo>
                <a:lnTo>
                  <a:pt x="9821" y="11434"/>
                </a:lnTo>
                <a:lnTo>
                  <a:pt x="9821" y="10958"/>
                </a:lnTo>
                <a:close/>
                <a:moveTo>
                  <a:pt x="13905" y="10958"/>
                </a:moveTo>
                <a:lnTo>
                  <a:pt x="13905" y="11434"/>
                </a:lnTo>
                <a:lnTo>
                  <a:pt x="13578" y="11434"/>
                </a:lnTo>
                <a:lnTo>
                  <a:pt x="13578" y="10958"/>
                </a:lnTo>
                <a:close/>
                <a:moveTo>
                  <a:pt x="14626" y="10958"/>
                </a:moveTo>
                <a:lnTo>
                  <a:pt x="14626" y="11434"/>
                </a:lnTo>
                <a:lnTo>
                  <a:pt x="14297" y="11434"/>
                </a:lnTo>
                <a:lnTo>
                  <a:pt x="14297" y="10958"/>
                </a:lnTo>
                <a:close/>
                <a:moveTo>
                  <a:pt x="15401" y="10958"/>
                </a:moveTo>
                <a:lnTo>
                  <a:pt x="15401" y="11434"/>
                </a:lnTo>
                <a:lnTo>
                  <a:pt x="15074" y="11434"/>
                </a:lnTo>
                <a:lnTo>
                  <a:pt x="15074" y="10958"/>
                </a:lnTo>
                <a:close/>
                <a:moveTo>
                  <a:pt x="6502" y="11239"/>
                </a:moveTo>
                <a:cubicBezTo>
                  <a:pt x="6497" y="11398"/>
                  <a:pt x="6494" y="11558"/>
                  <a:pt x="6492" y="11712"/>
                </a:cubicBezTo>
                <a:lnTo>
                  <a:pt x="6165" y="11712"/>
                </a:lnTo>
                <a:cubicBezTo>
                  <a:pt x="6168" y="11558"/>
                  <a:pt x="6170" y="11398"/>
                  <a:pt x="6175" y="11239"/>
                </a:cubicBezTo>
                <a:close/>
                <a:moveTo>
                  <a:pt x="7266" y="11241"/>
                </a:moveTo>
                <a:lnTo>
                  <a:pt x="7266" y="11715"/>
                </a:lnTo>
                <a:lnTo>
                  <a:pt x="6940" y="11715"/>
                </a:lnTo>
                <a:lnTo>
                  <a:pt x="6940" y="11241"/>
                </a:lnTo>
                <a:close/>
                <a:moveTo>
                  <a:pt x="7978" y="11241"/>
                </a:moveTo>
                <a:cubicBezTo>
                  <a:pt x="7983" y="11406"/>
                  <a:pt x="7983" y="11565"/>
                  <a:pt x="7985" y="11712"/>
                </a:cubicBezTo>
                <a:lnTo>
                  <a:pt x="7983" y="11715"/>
                </a:lnTo>
                <a:lnTo>
                  <a:pt x="7656" y="11715"/>
                </a:lnTo>
                <a:cubicBezTo>
                  <a:pt x="7656" y="11568"/>
                  <a:pt x="7654" y="11408"/>
                  <a:pt x="7651" y="11241"/>
                </a:cubicBezTo>
                <a:close/>
                <a:moveTo>
                  <a:pt x="16062" y="11246"/>
                </a:moveTo>
                <a:cubicBezTo>
                  <a:pt x="16059" y="11411"/>
                  <a:pt x="16057" y="11570"/>
                  <a:pt x="16054" y="11720"/>
                </a:cubicBezTo>
                <a:lnTo>
                  <a:pt x="15727" y="11720"/>
                </a:lnTo>
                <a:cubicBezTo>
                  <a:pt x="15730" y="11570"/>
                  <a:pt x="15732" y="11411"/>
                  <a:pt x="15735" y="11246"/>
                </a:cubicBezTo>
                <a:close/>
                <a:moveTo>
                  <a:pt x="16773" y="11246"/>
                </a:moveTo>
                <a:lnTo>
                  <a:pt x="16773" y="11720"/>
                </a:lnTo>
                <a:lnTo>
                  <a:pt x="16446" y="11720"/>
                </a:lnTo>
                <a:lnTo>
                  <a:pt x="16446" y="11246"/>
                </a:lnTo>
                <a:close/>
                <a:moveTo>
                  <a:pt x="17540" y="11246"/>
                </a:moveTo>
                <a:cubicBezTo>
                  <a:pt x="17543" y="11406"/>
                  <a:pt x="17548" y="11563"/>
                  <a:pt x="17548" y="11720"/>
                </a:cubicBezTo>
                <a:lnTo>
                  <a:pt x="17224" y="11720"/>
                </a:lnTo>
                <a:cubicBezTo>
                  <a:pt x="17221" y="11563"/>
                  <a:pt x="17219" y="11406"/>
                  <a:pt x="17214" y="11246"/>
                </a:cubicBezTo>
                <a:close/>
                <a:moveTo>
                  <a:pt x="8651" y="11614"/>
                </a:moveTo>
                <a:lnTo>
                  <a:pt x="8651" y="12089"/>
                </a:lnTo>
                <a:lnTo>
                  <a:pt x="8325" y="12089"/>
                </a:lnTo>
                <a:lnTo>
                  <a:pt x="8325" y="11614"/>
                </a:lnTo>
                <a:close/>
                <a:moveTo>
                  <a:pt x="10147" y="11616"/>
                </a:moveTo>
                <a:lnTo>
                  <a:pt x="10147" y="12089"/>
                </a:lnTo>
                <a:lnTo>
                  <a:pt x="9821" y="12089"/>
                </a:lnTo>
                <a:lnTo>
                  <a:pt x="9821" y="11616"/>
                </a:lnTo>
                <a:close/>
                <a:moveTo>
                  <a:pt x="13905" y="11616"/>
                </a:moveTo>
                <a:lnTo>
                  <a:pt x="13905" y="12089"/>
                </a:lnTo>
                <a:lnTo>
                  <a:pt x="13578" y="12089"/>
                </a:lnTo>
                <a:lnTo>
                  <a:pt x="13578" y="11616"/>
                </a:lnTo>
                <a:close/>
                <a:moveTo>
                  <a:pt x="14626" y="11614"/>
                </a:moveTo>
                <a:lnTo>
                  <a:pt x="14626" y="12089"/>
                </a:lnTo>
                <a:lnTo>
                  <a:pt x="14297" y="12089"/>
                </a:lnTo>
                <a:lnTo>
                  <a:pt x="14297" y="11614"/>
                </a:lnTo>
                <a:close/>
                <a:moveTo>
                  <a:pt x="15401" y="11616"/>
                </a:moveTo>
                <a:lnTo>
                  <a:pt x="15401" y="12089"/>
                </a:lnTo>
                <a:lnTo>
                  <a:pt x="15074" y="12089"/>
                </a:lnTo>
                <a:lnTo>
                  <a:pt x="15074" y="11616"/>
                </a:lnTo>
                <a:close/>
                <a:moveTo>
                  <a:pt x="9428" y="11616"/>
                </a:moveTo>
                <a:lnTo>
                  <a:pt x="9428" y="12092"/>
                </a:lnTo>
                <a:lnTo>
                  <a:pt x="9099" y="12092"/>
                </a:lnTo>
                <a:lnTo>
                  <a:pt x="9099" y="11616"/>
                </a:lnTo>
                <a:close/>
                <a:moveTo>
                  <a:pt x="6492" y="11895"/>
                </a:moveTo>
                <a:lnTo>
                  <a:pt x="6492" y="12077"/>
                </a:lnTo>
                <a:lnTo>
                  <a:pt x="6492" y="12373"/>
                </a:lnTo>
                <a:lnTo>
                  <a:pt x="6163" y="12373"/>
                </a:lnTo>
                <a:lnTo>
                  <a:pt x="6163" y="12077"/>
                </a:lnTo>
                <a:lnTo>
                  <a:pt x="6163" y="11895"/>
                </a:lnTo>
                <a:close/>
                <a:moveTo>
                  <a:pt x="7266" y="11897"/>
                </a:moveTo>
                <a:lnTo>
                  <a:pt x="7266" y="12373"/>
                </a:lnTo>
                <a:lnTo>
                  <a:pt x="6940" y="12373"/>
                </a:lnTo>
                <a:lnTo>
                  <a:pt x="6940" y="11897"/>
                </a:lnTo>
                <a:close/>
                <a:moveTo>
                  <a:pt x="7985" y="11897"/>
                </a:moveTo>
                <a:cubicBezTo>
                  <a:pt x="7985" y="11943"/>
                  <a:pt x="7985" y="11988"/>
                  <a:pt x="7985" y="12034"/>
                </a:cubicBezTo>
                <a:lnTo>
                  <a:pt x="7985" y="12036"/>
                </a:lnTo>
                <a:lnTo>
                  <a:pt x="7985" y="12373"/>
                </a:lnTo>
                <a:lnTo>
                  <a:pt x="7659" y="12373"/>
                </a:lnTo>
                <a:lnTo>
                  <a:pt x="7659" y="11897"/>
                </a:lnTo>
                <a:close/>
                <a:moveTo>
                  <a:pt x="16773" y="11902"/>
                </a:moveTo>
                <a:lnTo>
                  <a:pt x="16773" y="12376"/>
                </a:lnTo>
                <a:lnTo>
                  <a:pt x="16446" y="12376"/>
                </a:lnTo>
                <a:lnTo>
                  <a:pt x="16446" y="11902"/>
                </a:lnTo>
                <a:close/>
                <a:moveTo>
                  <a:pt x="16054" y="11902"/>
                </a:moveTo>
                <a:lnTo>
                  <a:pt x="16054" y="12041"/>
                </a:lnTo>
                <a:lnTo>
                  <a:pt x="16054" y="12378"/>
                </a:lnTo>
                <a:lnTo>
                  <a:pt x="15725" y="12378"/>
                </a:lnTo>
                <a:lnTo>
                  <a:pt x="15727" y="12041"/>
                </a:lnTo>
                <a:lnTo>
                  <a:pt x="15727" y="11902"/>
                </a:lnTo>
                <a:close/>
                <a:moveTo>
                  <a:pt x="17550" y="11902"/>
                </a:moveTo>
                <a:cubicBezTo>
                  <a:pt x="17550" y="11930"/>
                  <a:pt x="17550" y="11955"/>
                  <a:pt x="17550" y="11981"/>
                </a:cubicBezTo>
                <a:lnTo>
                  <a:pt x="17553" y="11981"/>
                </a:lnTo>
                <a:lnTo>
                  <a:pt x="17553" y="12006"/>
                </a:lnTo>
                <a:lnTo>
                  <a:pt x="17553" y="12084"/>
                </a:lnTo>
                <a:lnTo>
                  <a:pt x="17553" y="12378"/>
                </a:lnTo>
                <a:lnTo>
                  <a:pt x="17224" y="12378"/>
                </a:lnTo>
                <a:lnTo>
                  <a:pt x="17224" y="12084"/>
                </a:lnTo>
                <a:lnTo>
                  <a:pt x="17224" y="11902"/>
                </a:lnTo>
                <a:close/>
                <a:moveTo>
                  <a:pt x="8651" y="12272"/>
                </a:moveTo>
                <a:lnTo>
                  <a:pt x="8651" y="12707"/>
                </a:lnTo>
                <a:lnTo>
                  <a:pt x="8325" y="12707"/>
                </a:lnTo>
                <a:lnTo>
                  <a:pt x="8325" y="12272"/>
                </a:lnTo>
                <a:close/>
                <a:moveTo>
                  <a:pt x="10147" y="12272"/>
                </a:moveTo>
                <a:lnTo>
                  <a:pt x="10147" y="12707"/>
                </a:lnTo>
                <a:lnTo>
                  <a:pt x="9821" y="12707"/>
                </a:lnTo>
                <a:lnTo>
                  <a:pt x="9821" y="12272"/>
                </a:lnTo>
                <a:close/>
                <a:moveTo>
                  <a:pt x="13905" y="12272"/>
                </a:moveTo>
                <a:lnTo>
                  <a:pt x="13905" y="12707"/>
                </a:lnTo>
                <a:lnTo>
                  <a:pt x="13578" y="12707"/>
                </a:lnTo>
                <a:lnTo>
                  <a:pt x="13578" y="12272"/>
                </a:lnTo>
                <a:close/>
                <a:moveTo>
                  <a:pt x="14626" y="12272"/>
                </a:moveTo>
                <a:lnTo>
                  <a:pt x="14626" y="12707"/>
                </a:lnTo>
                <a:lnTo>
                  <a:pt x="14297" y="12707"/>
                </a:lnTo>
                <a:lnTo>
                  <a:pt x="14297" y="12272"/>
                </a:lnTo>
                <a:close/>
                <a:moveTo>
                  <a:pt x="15401" y="12272"/>
                </a:moveTo>
                <a:lnTo>
                  <a:pt x="15401" y="12707"/>
                </a:lnTo>
                <a:lnTo>
                  <a:pt x="15074" y="12707"/>
                </a:lnTo>
                <a:lnTo>
                  <a:pt x="15074" y="12272"/>
                </a:lnTo>
                <a:close/>
                <a:moveTo>
                  <a:pt x="9428" y="12272"/>
                </a:moveTo>
                <a:lnTo>
                  <a:pt x="9428" y="12710"/>
                </a:lnTo>
                <a:lnTo>
                  <a:pt x="9099" y="12710"/>
                </a:lnTo>
                <a:lnTo>
                  <a:pt x="9099" y="12272"/>
                </a:lnTo>
                <a:close/>
                <a:moveTo>
                  <a:pt x="9864" y="12889"/>
                </a:moveTo>
                <a:lnTo>
                  <a:pt x="9821" y="12912"/>
                </a:lnTo>
                <a:lnTo>
                  <a:pt x="9821" y="12889"/>
                </a:lnTo>
                <a:close/>
                <a:moveTo>
                  <a:pt x="13905" y="12889"/>
                </a:moveTo>
                <a:lnTo>
                  <a:pt x="13905" y="12912"/>
                </a:lnTo>
                <a:lnTo>
                  <a:pt x="13864" y="12889"/>
                </a:lnTo>
                <a:close/>
                <a:moveTo>
                  <a:pt x="6492" y="12553"/>
                </a:moveTo>
                <a:lnTo>
                  <a:pt x="6492" y="13064"/>
                </a:lnTo>
                <a:lnTo>
                  <a:pt x="6163" y="13064"/>
                </a:lnTo>
                <a:lnTo>
                  <a:pt x="6163" y="12553"/>
                </a:lnTo>
                <a:close/>
                <a:moveTo>
                  <a:pt x="7985" y="12555"/>
                </a:moveTo>
                <a:lnTo>
                  <a:pt x="7985" y="13067"/>
                </a:lnTo>
                <a:lnTo>
                  <a:pt x="7659" y="13067"/>
                </a:lnTo>
                <a:lnTo>
                  <a:pt x="7659" y="12555"/>
                </a:lnTo>
                <a:close/>
                <a:moveTo>
                  <a:pt x="7266" y="12555"/>
                </a:moveTo>
                <a:lnTo>
                  <a:pt x="7266" y="13069"/>
                </a:lnTo>
                <a:lnTo>
                  <a:pt x="6940" y="13069"/>
                </a:lnTo>
                <a:lnTo>
                  <a:pt x="6940" y="12555"/>
                </a:lnTo>
                <a:close/>
                <a:moveTo>
                  <a:pt x="16054" y="12558"/>
                </a:moveTo>
                <a:lnTo>
                  <a:pt x="16054" y="13072"/>
                </a:lnTo>
                <a:lnTo>
                  <a:pt x="15727" y="13072"/>
                </a:lnTo>
                <a:lnTo>
                  <a:pt x="15727" y="12558"/>
                </a:lnTo>
                <a:close/>
                <a:moveTo>
                  <a:pt x="16773" y="12558"/>
                </a:moveTo>
                <a:lnTo>
                  <a:pt x="16773" y="13072"/>
                </a:lnTo>
                <a:lnTo>
                  <a:pt x="16446" y="13072"/>
                </a:lnTo>
                <a:lnTo>
                  <a:pt x="16446" y="12558"/>
                </a:lnTo>
                <a:close/>
                <a:moveTo>
                  <a:pt x="17553" y="12558"/>
                </a:moveTo>
                <a:lnTo>
                  <a:pt x="17553" y="13072"/>
                </a:lnTo>
                <a:lnTo>
                  <a:pt x="17224" y="13072"/>
                </a:lnTo>
                <a:lnTo>
                  <a:pt x="17224" y="12558"/>
                </a:lnTo>
                <a:close/>
                <a:moveTo>
                  <a:pt x="14626" y="12889"/>
                </a:moveTo>
                <a:lnTo>
                  <a:pt x="14626" y="13305"/>
                </a:lnTo>
                <a:lnTo>
                  <a:pt x="14297" y="13127"/>
                </a:lnTo>
                <a:lnTo>
                  <a:pt x="14297" y="12889"/>
                </a:lnTo>
                <a:close/>
                <a:moveTo>
                  <a:pt x="9428" y="12889"/>
                </a:moveTo>
                <a:lnTo>
                  <a:pt x="9428" y="13127"/>
                </a:lnTo>
                <a:lnTo>
                  <a:pt x="9099" y="13307"/>
                </a:lnTo>
                <a:lnTo>
                  <a:pt x="9099" y="12889"/>
                </a:lnTo>
                <a:close/>
                <a:moveTo>
                  <a:pt x="6492" y="13249"/>
                </a:moveTo>
                <a:lnTo>
                  <a:pt x="6492" y="13722"/>
                </a:lnTo>
                <a:lnTo>
                  <a:pt x="6163" y="13722"/>
                </a:lnTo>
                <a:lnTo>
                  <a:pt x="6163" y="13249"/>
                </a:lnTo>
                <a:close/>
                <a:moveTo>
                  <a:pt x="7266" y="13249"/>
                </a:moveTo>
                <a:lnTo>
                  <a:pt x="7266" y="13725"/>
                </a:lnTo>
                <a:lnTo>
                  <a:pt x="6940" y="13725"/>
                </a:lnTo>
                <a:lnTo>
                  <a:pt x="6940" y="13249"/>
                </a:lnTo>
                <a:close/>
                <a:moveTo>
                  <a:pt x="7985" y="13249"/>
                </a:moveTo>
                <a:lnTo>
                  <a:pt x="7985" y="13725"/>
                </a:lnTo>
                <a:lnTo>
                  <a:pt x="7659" y="13725"/>
                </a:lnTo>
                <a:lnTo>
                  <a:pt x="7659" y="13249"/>
                </a:lnTo>
                <a:close/>
                <a:moveTo>
                  <a:pt x="17553" y="13254"/>
                </a:moveTo>
                <a:lnTo>
                  <a:pt x="17553" y="13727"/>
                </a:lnTo>
                <a:lnTo>
                  <a:pt x="17224" y="13727"/>
                </a:lnTo>
                <a:lnTo>
                  <a:pt x="17224" y="13254"/>
                </a:lnTo>
                <a:close/>
                <a:moveTo>
                  <a:pt x="8651" y="12889"/>
                </a:moveTo>
                <a:lnTo>
                  <a:pt x="8651" y="13553"/>
                </a:lnTo>
                <a:lnTo>
                  <a:pt x="8325" y="13730"/>
                </a:lnTo>
                <a:lnTo>
                  <a:pt x="8325" y="12889"/>
                </a:lnTo>
                <a:close/>
                <a:moveTo>
                  <a:pt x="15401" y="12889"/>
                </a:moveTo>
                <a:lnTo>
                  <a:pt x="15401" y="13730"/>
                </a:lnTo>
                <a:lnTo>
                  <a:pt x="15074" y="13553"/>
                </a:lnTo>
                <a:lnTo>
                  <a:pt x="15074" y="12889"/>
                </a:lnTo>
                <a:close/>
                <a:moveTo>
                  <a:pt x="16054" y="13254"/>
                </a:moveTo>
                <a:lnTo>
                  <a:pt x="16054" y="13730"/>
                </a:lnTo>
                <a:lnTo>
                  <a:pt x="15727" y="13730"/>
                </a:lnTo>
                <a:lnTo>
                  <a:pt x="15727" y="13254"/>
                </a:lnTo>
                <a:close/>
                <a:moveTo>
                  <a:pt x="16773" y="13254"/>
                </a:moveTo>
                <a:lnTo>
                  <a:pt x="16773" y="13730"/>
                </a:lnTo>
                <a:lnTo>
                  <a:pt x="16446" y="13730"/>
                </a:lnTo>
                <a:lnTo>
                  <a:pt x="16446" y="13254"/>
                </a:lnTo>
                <a:close/>
                <a:moveTo>
                  <a:pt x="6492" y="13905"/>
                </a:moveTo>
                <a:lnTo>
                  <a:pt x="6492" y="14378"/>
                </a:lnTo>
                <a:lnTo>
                  <a:pt x="6163" y="14378"/>
                </a:lnTo>
                <a:lnTo>
                  <a:pt x="6163" y="13905"/>
                </a:lnTo>
                <a:close/>
                <a:moveTo>
                  <a:pt x="7266" y="13907"/>
                </a:moveTo>
                <a:lnTo>
                  <a:pt x="7266" y="14381"/>
                </a:lnTo>
                <a:lnTo>
                  <a:pt x="6940" y="14381"/>
                </a:lnTo>
                <a:lnTo>
                  <a:pt x="6940" y="13907"/>
                </a:lnTo>
                <a:close/>
                <a:moveTo>
                  <a:pt x="7985" y="13905"/>
                </a:moveTo>
                <a:lnTo>
                  <a:pt x="7985" y="14381"/>
                </a:lnTo>
                <a:lnTo>
                  <a:pt x="7659" y="14381"/>
                </a:lnTo>
                <a:lnTo>
                  <a:pt x="7659" y="13905"/>
                </a:lnTo>
                <a:close/>
                <a:moveTo>
                  <a:pt x="16054" y="13912"/>
                </a:moveTo>
                <a:lnTo>
                  <a:pt x="16054" y="14386"/>
                </a:lnTo>
                <a:lnTo>
                  <a:pt x="15727" y="14386"/>
                </a:lnTo>
                <a:lnTo>
                  <a:pt x="15727" y="13912"/>
                </a:lnTo>
                <a:close/>
                <a:moveTo>
                  <a:pt x="16773" y="13912"/>
                </a:moveTo>
                <a:lnTo>
                  <a:pt x="16773" y="14386"/>
                </a:lnTo>
                <a:lnTo>
                  <a:pt x="16446" y="14386"/>
                </a:lnTo>
                <a:lnTo>
                  <a:pt x="16446" y="13912"/>
                </a:lnTo>
                <a:close/>
                <a:moveTo>
                  <a:pt x="17553" y="13910"/>
                </a:moveTo>
                <a:lnTo>
                  <a:pt x="17553" y="14386"/>
                </a:lnTo>
                <a:lnTo>
                  <a:pt x="17224" y="14386"/>
                </a:lnTo>
                <a:lnTo>
                  <a:pt x="17224" y="13910"/>
                </a:lnTo>
                <a:close/>
                <a:moveTo>
                  <a:pt x="6492" y="14560"/>
                </a:moveTo>
                <a:lnTo>
                  <a:pt x="6492" y="14996"/>
                </a:lnTo>
                <a:lnTo>
                  <a:pt x="6163" y="14996"/>
                </a:lnTo>
                <a:lnTo>
                  <a:pt x="6163" y="14560"/>
                </a:lnTo>
                <a:close/>
                <a:moveTo>
                  <a:pt x="7266" y="14563"/>
                </a:moveTo>
                <a:lnTo>
                  <a:pt x="7266" y="14998"/>
                </a:lnTo>
                <a:lnTo>
                  <a:pt x="6940" y="14998"/>
                </a:lnTo>
                <a:lnTo>
                  <a:pt x="6940" y="14563"/>
                </a:lnTo>
                <a:close/>
                <a:moveTo>
                  <a:pt x="7985" y="14563"/>
                </a:moveTo>
                <a:lnTo>
                  <a:pt x="7985" y="14998"/>
                </a:lnTo>
                <a:lnTo>
                  <a:pt x="7659" y="14998"/>
                </a:lnTo>
                <a:lnTo>
                  <a:pt x="7659" y="14563"/>
                </a:lnTo>
                <a:close/>
                <a:moveTo>
                  <a:pt x="16054" y="14568"/>
                </a:moveTo>
                <a:lnTo>
                  <a:pt x="16054" y="15003"/>
                </a:lnTo>
                <a:lnTo>
                  <a:pt x="15727" y="15003"/>
                </a:lnTo>
                <a:lnTo>
                  <a:pt x="15727" y="14568"/>
                </a:lnTo>
                <a:close/>
                <a:moveTo>
                  <a:pt x="16773" y="14568"/>
                </a:moveTo>
                <a:lnTo>
                  <a:pt x="16773" y="15003"/>
                </a:lnTo>
                <a:lnTo>
                  <a:pt x="16446" y="15003"/>
                </a:lnTo>
                <a:lnTo>
                  <a:pt x="16446" y="14568"/>
                </a:lnTo>
                <a:close/>
                <a:moveTo>
                  <a:pt x="17553" y="14568"/>
                </a:moveTo>
                <a:lnTo>
                  <a:pt x="17553" y="15003"/>
                </a:lnTo>
                <a:lnTo>
                  <a:pt x="17224" y="15003"/>
                </a:lnTo>
                <a:lnTo>
                  <a:pt x="17224" y="14568"/>
                </a:lnTo>
                <a:close/>
                <a:moveTo>
                  <a:pt x="7699" y="15181"/>
                </a:moveTo>
                <a:lnTo>
                  <a:pt x="7659" y="15203"/>
                </a:lnTo>
                <a:lnTo>
                  <a:pt x="7659" y="15181"/>
                </a:lnTo>
                <a:close/>
                <a:moveTo>
                  <a:pt x="16054" y="15186"/>
                </a:moveTo>
                <a:lnTo>
                  <a:pt x="16054" y="15209"/>
                </a:lnTo>
                <a:lnTo>
                  <a:pt x="16011" y="15186"/>
                </a:lnTo>
                <a:close/>
                <a:moveTo>
                  <a:pt x="7266" y="15181"/>
                </a:moveTo>
                <a:lnTo>
                  <a:pt x="7266" y="15419"/>
                </a:lnTo>
                <a:lnTo>
                  <a:pt x="6940" y="15596"/>
                </a:lnTo>
                <a:lnTo>
                  <a:pt x="6940" y="15181"/>
                </a:lnTo>
                <a:close/>
                <a:moveTo>
                  <a:pt x="16773" y="15186"/>
                </a:moveTo>
                <a:lnTo>
                  <a:pt x="16773" y="15601"/>
                </a:lnTo>
                <a:lnTo>
                  <a:pt x="16446" y="15424"/>
                </a:lnTo>
                <a:lnTo>
                  <a:pt x="16446" y="15186"/>
                </a:lnTo>
                <a:close/>
                <a:moveTo>
                  <a:pt x="6489" y="15178"/>
                </a:moveTo>
                <a:lnTo>
                  <a:pt x="6489" y="15839"/>
                </a:lnTo>
                <a:lnTo>
                  <a:pt x="6163" y="16019"/>
                </a:lnTo>
                <a:lnTo>
                  <a:pt x="6163" y="15178"/>
                </a:lnTo>
                <a:close/>
                <a:moveTo>
                  <a:pt x="17550" y="15186"/>
                </a:moveTo>
                <a:lnTo>
                  <a:pt x="17550" y="16024"/>
                </a:lnTo>
                <a:lnTo>
                  <a:pt x="17224" y="15847"/>
                </a:lnTo>
                <a:lnTo>
                  <a:pt x="17224" y="15186"/>
                </a:lnTo>
                <a:close/>
                <a:moveTo>
                  <a:pt x="11798" y="13287"/>
                </a:moveTo>
                <a:cubicBezTo>
                  <a:pt x="12553" y="13287"/>
                  <a:pt x="13218" y="13634"/>
                  <a:pt x="13603" y="14158"/>
                </a:cubicBezTo>
                <a:lnTo>
                  <a:pt x="13603" y="13474"/>
                </a:lnTo>
                <a:cubicBezTo>
                  <a:pt x="13603" y="13365"/>
                  <a:pt x="13685" y="13311"/>
                  <a:pt x="13767" y="13311"/>
                </a:cubicBezTo>
                <a:cubicBezTo>
                  <a:pt x="13848" y="13311"/>
                  <a:pt x="13930" y="13365"/>
                  <a:pt x="13930" y="13474"/>
                </a:cubicBezTo>
                <a:lnTo>
                  <a:pt x="13930" y="16771"/>
                </a:lnTo>
                <a:cubicBezTo>
                  <a:pt x="13930" y="16862"/>
                  <a:pt x="13856" y="16935"/>
                  <a:pt x="13765" y="16935"/>
                </a:cubicBezTo>
                <a:cubicBezTo>
                  <a:pt x="13674" y="16935"/>
                  <a:pt x="13603" y="16862"/>
                  <a:pt x="13603" y="16771"/>
                </a:cubicBezTo>
                <a:lnTo>
                  <a:pt x="13603" y="14583"/>
                </a:lnTo>
                <a:cubicBezTo>
                  <a:pt x="13507" y="14454"/>
                  <a:pt x="13396" y="14338"/>
                  <a:pt x="13274" y="14234"/>
                </a:cubicBezTo>
                <a:lnTo>
                  <a:pt x="13274" y="14697"/>
                </a:lnTo>
                <a:cubicBezTo>
                  <a:pt x="12844" y="14351"/>
                  <a:pt x="12321" y="14176"/>
                  <a:pt x="11796" y="14176"/>
                </a:cubicBezTo>
                <a:cubicBezTo>
                  <a:pt x="11327" y="14176"/>
                  <a:pt x="10857" y="14316"/>
                  <a:pt x="10451" y="14598"/>
                </a:cubicBezTo>
                <a:lnTo>
                  <a:pt x="10451" y="14135"/>
                </a:lnTo>
                <a:cubicBezTo>
                  <a:pt x="10332" y="14219"/>
                  <a:pt x="10221" y="14317"/>
                  <a:pt x="10122" y="14426"/>
                </a:cubicBezTo>
                <a:lnTo>
                  <a:pt x="10122" y="16771"/>
                </a:lnTo>
                <a:cubicBezTo>
                  <a:pt x="10127" y="16864"/>
                  <a:pt x="10051" y="16940"/>
                  <a:pt x="9958" y="16940"/>
                </a:cubicBezTo>
                <a:cubicBezTo>
                  <a:pt x="9866" y="16940"/>
                  <a:pt x="9791" y="16864"/>
                  <a:pt x="9796" y="16771"/>
                </a:cubicBezTo>
                <a:lnTo>
                  <a:pt x="9796" y="14922"/>
                </a:lnTo>
                <a:cubicBezTo>
                  <a:pt x="9785" y="14943"/>
                  <a:pt x="9778" y="14966"/>
                  <a:pt x="9768" y="14986"/>
                </a:cubicBezTo>
                <a:cubicBezTo>
                  <a:pt x="9760" y="14917"/>
                  <a:pt x="9758" y="14847"/>
                  <a:pt x="9758" y="14778"/>
                </a:cubicBezTo>
                <a:cubicBezTo>
                  <a:pt x="9758" y="14705"/>
                  <a:pt x="9763" y="14629"/>
                  <a:pt x="9770" y="14555"/>
                </a:cubicBezTo>
                <a:cubicBezTo>
                  <a:pt x="9778" y="14535"/>
                  <a:pt x="9785" y="14517"/>
                  <a:pt x="9796" y="14497"/>
                </a:cubicBezTo>
                <a:lnTo>
                  <a:pt x="9796" y="13472"/>
                </a:lnTo>
                <a:cubicBezTo>
                  <a:pt x="9791" y="13378"/>
                  <a:pt x="9866" y="13302"/>
                  <a:pt x="9958" y="13302"/>
                </a:cubicBezTo>
                <a:cubicBezTo>
                  <a:pt x="10051" y="13302"/>
                  <a:pt x="10127" y="13378"/>
                  <a:pt x="10122" y="13472"/>
                </a:cubicBezTo>
                <a:lnTo>
                  <a:pt x="10122" y="13998"/>
                </a:lnTo>
                <a:cubicBezTo>
                  <a:pt x="10517" y="13565"/>
                  <a:pt x="11122" y="13287"/>
                  <a:pt x="11798" y="13287"/>
                </a:cubicBezTo>
                <a:close/>
                <a:moveTo>
                  <a:pt x="14462" y="13696"/>
                </a:moveTo>
                <a:cubicBezTo>
                  <a:pt x="14544" y="13696"/>
                  <a:pt x="14626" y="13750"/>
                  <a:pt x="14626" y="13859"/>
                </a:cubicBezTo>
                <a:lnTo>
                  <a:pt x="14626" y="17158"/>
                </a:lnTo>
                <a:cubicBezTo>
                  <a:pt x="14626" y="17249"/>
                  <a:pt x="14553" y="17320"/>
                  <a:pt x="14462" y="17320"/>
                </a:cubicBezTo>
                <a:cubicBezTo>
                  <a:pt x="14370" y="17320"/>
                  <a:pt x="14297" y="17249"/>
                  <a:pt x="14297" y="17158"/>
                </a:cubicBezTo>
                <a:lnTo>
                  <a:pt x="14297" y="13859"/>
                </a:lnTo>
                <a:cubicBezTo>
                  <a:pt x="14297" y="13750"/>
                  <a:pt x="14379" y="13696"/>
                  <a:pt x="14462" y="13696"/>
                </a:cubicBezTo>
                <a:close/>
                <a:moveTo>
                  <a:pt x="9264" y="13696"/>
                </a:moveTo>
                <a:cubicBezTo>
                  <a:pt x="9346" y="13696"/>
                  <a:pt x="9428" y="13750"/>
                  <a:pt x="9428" y="13859"/>
                </a:cubicBezTo>
                <a:lnTo>
                  <a:pt x="9428" y="13862"/>
                </a:lnTo>
                <a:lnTo>
                  <a:pt x="9428" y="17158"/>
                </a:lnTo>
                <a:cubicBezTo>
                  <a:pt x="9428" y="17249"/>
                  <a:pt x="9355" y="17323"/>
                  <a:pt x="9264" y="17323"/>
                </a:cubicBezTo>
                <a:cubicBezTo>
                  <a:pt x="9173" y="17323"/>
                  <a:pt x="9099" y="17249"/>
                  <a:pt x="9099" y="17158"/>
                </a:cubicBezTo>
                <a:lnTo>
                  <a:pt x="9099" y="13859"/>
                </a:lnTo>
                <a:cubicBezTo>
                  <a:pt x="9099" y="13750"/>
                  <a:pt x="9182" y="13696"/>
                  <a:pt x="9264" y="13696"/>
                </a:cubicBezTo>
                <a:close/>
                <a:moveTo>
                  <a:pt x="8530" y="14115"/>
                </a:moveTo>
                <a:cubicBezTo>
                  <a:pt x="8623" y="14115"/>
                  <a:pt x="8697" y="14191"/>
                  <a:pt x="8694" y="14284"/>
                </a:cubicBezTo>
                <a:lnTo>
                  <a:pt x="8694" y="17583"/>
                </a:lnTo>
                <a:cubicBezTo>
                  <a:pt x="8689" y="17687"/>
                  <a:pt x="8609" y="17739"/>
                  <a:pt x="8530" y="17739"/>
                </a:cubicBezTo>
                <a:cubicBezTo>
                  <a:pt x="8451" y="17739"/>
                  <a:pt x="8372" y="17687"/>
                  <a:pt x="8368" y="17583"/>
                </a:cubicBezTo>
                <a:lnTo>
                  <a:pt x="8368" y="14284"/>
                </a:lnTo>
                <a:cubicBezTo>
                  <a:pt x="8363" y="14191"/>
                  <a:pt x="8436" y="14115"/>
                  <a:pt x="8530" y="14115"/>
                </a:cubicBezTo>
                <a:close/>
                <a:moveTo>
                  <a:pt x="15196" y="14115"/>
                </a:moveTo>
                <a:cubicBezTo>
                  <a:pt x="15289" y="14115"/>
                  <a:pt x="15363" y="14193"/>
                  <a:pt x="15360" y="14287"/>
                </a:cubicBezTo>
                <a:lnTo>
                  <a:pt x="15360" y="17583"/>
                </a:lnTo>
                <a:cubicBezTo>
                  <a:pt x="15355" y="17688"/>
                  <a:pt x="15275" y="17741"/>
                  <a:pt x="15196" y="17741"/>
                </a:cubicBezTo>
                <a:cubicBezTo>
                  <a:pt x="15116" y="17741"/>
                  <a:pt x="15036" y="17688"/>
                  <a:pt x="15031" y="17583"/>
                </a:cubicBezTo>
                <a:lnTo>
                  <a:pt x="15031" y="14287"/>
                </a:lnTo>
                <a:cubicBezTo>
                  <a:pt x="15029" y="14193"/>
                  <a:pt x="15102" y="14115"/>
                  <a:pt x="15196" y="14115"/>
                </a:cubicBezTo>
                <a:close/>
                <a:moveTo>
                  <a:pt x="11877" y="16581"/>
                </a:moveTo>
                <a:cubicBezTo>
                  <a:pt x="12145" y="16581"/>
                  <a:pt x="12365" y="16988"/>
                  <a:pt x="12365" y="17490"/>
                </a:cubicBezTo>
                <a:cubicBezTo>
                  <a:pt x="12365" y="17991"/>
                  <a:pt x="12148" y="18399"/>
                  <a:pt x="11877" y="18399"/>
                </a:cubicBezTo>
                <a:cubicBezTo>
                  <a:pt x="11606" y="18399"/>
                  <a:pt x="11386" y="17991"/>
                  <a:pt x="11386" y="17490"/>
                </a:cubicBezTo>
                <a:cubicBezTo>
                  <a:pt x="11386" y="16988"/>
                  <a:pt x="11606" y="16581"/>
                  <a:pt x="11877" y="16581"/>
                </a:cubicBezTo>
                <a:close/>
                <a:moveTo>
                  <a:pt x="7794" y="15601"/>
                </a:moveTo>
                <a:cubicBezTo>
                  <a:pt x="7795" y="15601"/>
                  <a:pt x="7797" y="15601"/>
                  <a:pt x="7798" y="15601"/>
                </a:cubicBezTo>
                <a:lnTo>
                  <a:pt x="7796" y="15601"/>
                </a:lnTo>
                <a:cubicBezTo>
                  <a:pt x="7887" y="15601"/>
                  <a:pt x="7960" y="15674"/>
                  <a:pt x="7960" y="15766"/>
                </a:cubicBezTo>
                <a:lnTo>
                  <a:pt x="7960" y="19062"/>
                </a:lnTo>
                <a:cubicBezTo>
                  <a:pt x="7963" y="19155"/>
                  <a:pt x="7889" y="19231"/>
                  <a:pt x="7796" y="19231"/>
                </a:cubicBezTo>
                <a:cubicBezTo>
                  <a:pt x="7704" y="19231"/>
                  <a:pt x="7628" y="19155"/>
                  <a:pt x="7634" y="19062"/>
                </a:cubicBezTo>
                <a:lnTo>
                  <a:pt x="7634" y="15763"/>
                </a:lnTo>
                <a:cubicBezTo>
                  <a:pt x="7634" y="15673"/>
                  <a:pt x="7704" y="15601"/>
                  <a:pt x="7794" y="15601"/>
                </a:cubicBezTo>
                <a:close/>
                <a:moveTo>
                  <a:pt x="15915" y="15607"/>
                </a:moveTo>
                <a:cubicBezTo>
                  <a:pt x="15997" y="15607"/>
                  <a:pt x="16079" y="15662"/>
                  <a:pt x="16079" y="15771"/>
                </a:cubicBezTo>
                <a:lnTo>
                  <a:pt x="16079" y="19067"/>
                </a:lnTo>
                <a:cubicBezTo>
                  <a:pt x="16079" y="19158"/>
                  <a:pt x="16006" y="19231"/>
                  <a:pt x="15915" y="19231"/>
                </a:cubicBezTo>
                <a:cubicBezTo>
                  <a:pt x="15824" y="19231"/>
                  <a:pt x="15750" y="19158"/>
                  <a:pt x="15750" y="19067"/>
                </a:cubicBezTo>
                <a:lnTo>
                  <a:pt x="15750" y="15771"/>
                </a:lnTo>
                <a:cubicBezTo>
                  <a:pt x="15750" y="15662"/>
                  <a:pt x="15832" y="15607"/>
                  <a:pt x="15915" y="15607"/>
                </a:cubicBezTo>
                <a:close/>
                <a:moveTo>
                  <a:pt x="7103" y="15988"/>
                </a:moveTo>
                <a:cubicBezTo>
                  <a:pt x="7185" y="15988"/>
                  <a:pt x="7266" y="16043"/>
                  <a:pt x="7266" y="16153"/>
                </a:cubicBezTo>
                <a:lnTo>
                  <a:pt x="7266" y="19449"/>
                </a:lnTo>
                <a:cubicBezTo>
                  <a:pt x="7266" y="19540"/>
                  <a:pt x="7193" y="19611"/>
                  <a:pt x="7104" y="19611"/>
                </a:cubicBezTo>
                <a:cubicBezTo>
                  <a:pt x="7013" y="19611"/>
                  <a:pt x="6940" y="19540"/>
                  <a:pt x="6940" y="19449"/>
                </a:cubicBezTo>
                <a:lnTo>
                  <a:pt x="6940" y="16153"/>
                </a:lnTo>
                <a:cubicBezTo>
                  <a:pt x="6940" y="16043"/>
                  <a:pt x="7021" y="15988"/>
                  <a:pt x="7103" y="15988"/>
                </a:cubicBezTo>
                <a:close/>
                <a:moveTo>
                  <a:pt x="16610" y="16000"/>
                </a:moveTo>
                <a:cubicBezTo>
                  <a:pt x="16689" y="16000"/>
                  <a:pt x="16768" y="16052"/>
                  <a:pt x="16773" y="16155"/>
                </a:cubicBezTo>
                <a:lnTo>
                  <a:pt x="16773" y="19454"/>
                </a:lnTo>
                <a:cubicBezTo>
                  <a:pt x="16778" y="19545"/>
                  <a:pt x="16702" y="19624"/>
                  <a:pt x="16611" y="19624"/>
                </a:cubicBezTo>
                <a:cubicBezTo>
                  <a:pt x="16517" y="19624"/>
                  <a:pt x="16441" y="19545"/>
                  <a:pt x="16446" y="19454"/>
                </a:cubicBezTo>
                <a:lnTo>
                  <a:pt x="16446" y="16155"/>
                </a:lnTo>
                <a:cubicBezTo>
                  <a:pt x="16451" y="16052"/>
                  <a:pt x="16531" y="16000"/>
                  <a:pt x="16610" y="16000"/>
                </a:cubicBezTo>
                <a:close/>
                <a:moveTo>
                  <a:pt x="6369" y="16410"/>
                </a:moveTo>
                <a:cubicBezTo>
                  <a:pt x="6451" y="16410"/>
                  <a:pt x="6532" y="16464"/>
                  <a:pt x="6532" y="16573"/>
                </a:cubicBezTo>
                <a:lnTo>
                  <a:pt x="6532" y="19872"/>
                </a:lnTo>
                <a:cubicBezTo>
                  <a:pt x="6532" y="19963"/>
                  <a:pt x="6459" y="20037"/>
                  <a:pt x="6370" y="20037"/>
                </a:cubicBezTo>
                <a:cubicBezTo>
                  <a:pt x="6279" y="20037"/>
                  <a:pt x="6206" y="19963"/>
                  <a:pt x="6206" y="19872"/>
                </a:cubicBezTo>
                <a:lnTo>
                  <a:pt x="6206" y="16573"/>
                </a:lnTo>
                <a:cubicBezTo>
                  <a:pt x="6206" y="16464"/>
                  <a:pt x="6287" y="16410"/>
                  <a:pt x="6369" y="16410"/>
                </a:cubicBezTo>
                <a:close/>
                <a:moveTo>
                  <a:pt x="17344" y="16417"/>
                </a:moveTo>
                <a:cubicBezTo>
                  <a:pt x="17426" y="16417"/>
                  <a:pt x="17507" y="16472"/>
                  <a:pt x="17507" y="16581"/>
                </a:cubicBezTo>
                <a:lnTo>
                  <a:pt x="17507" y="19877"/>
                </a:lnTo>
                <a:cubicBezTo>
                  <a:pt x="17507" y="19968"/>
                  <a:pt x="17434" y="20042"/>
                  <a:pt x="17343" y="20042"/>
                </a:cubicBezTo>
                <a:cubicBezTo>
                  <a:pt x="17254" y="20042"/>
                  <a:pt x="17181" y="19968"/>
                  <a:pt x="17181" y="19877"/>
                </a:cubicBezTo>
                <a:lnTo>
                  <a:pt x="17181" y="16581"/>
                </a:lnTo>
                <a:cubicBezTo>
                  <a:pt x="17181" y="16472"/>
                  <a:pt x="17262" y="16417"/>
                  <a:pt x="17344" y="16417"/>
                </a:cubicBezTo>
                <a:close/>
                <a:moveTo>
                  <a:pt x="11851" y="21444"/>
                </a:moveTo>
                <a:lnTo>
                  <a:pt x="20198" y="24376"/>
                </a:lnTo>
                <a:lnTo>
                  <a:pt x="11846" y="21697"/>
                </a:lnTo>
                <a:lnTo>
                  <a:pt x="3494" y="24376"/>
                </a:lnTo>
                <a:lnTo>
                  <a:pt x="11851" y="21444"/>
                </a:lnTo>
                <a:close/>
                <a:moveTo>
                  <a:pt x="14337" y="1"/>
                </a:moveTo>
                <a:lnTo>
                  <a:pt x="14337" y="183"/>
                </a:lnTo>
                <a:cubicBezTo>
                  <a:pt x="14305" y="195"/>
                  <a:pt x="14274" y="213"/>
                  <a:pt x="14244" y="233"/>
                </a:cubicBezTo>
                <a:lnTo>
                  <a:pt x="14077" y="145"/>
                </a:lnTo>
                <a:lnTo>
                  <a:pt x="14077" y="145"/>
                </a:lnTo>
                <a:lnTo>
                  <a:pt x="14168" y="304"/>
                </a:lnTo>
                <a:cubicBezTo>
                  <a:pt x="14145" y="332"/>
                  <a:pt x="14125" y="363"/>
                  <a:pt x="14112" y="395"/>
                </a:cubicBezTo>
                <a:lnTo>
                  <a:pt x="13968" y="401"/>
                </a:lnTo>
                <a:lnTo>
                  <a:pt x="13920" y="403"/>
                </a:lnTo>
                <a:lnTo>
                  <a:pt x="14079" y="494"/>
                </a:lnTo>
                <a:cubicBezTo>
                  <a:pt x="14074" y="517"/>
                  <a:pt x="14074" y="542"/>
                  <a:pt x="14074" y="565"/>
                </a:cubicBezTo>
                <a:lnTo>
                  <a:pt x="14074" y="603"/>
                </a:lnTo>
                <a:lnTo>
                  <a:pt x="13915" y="704"/>
                </a:lnTo>
                <a:lnTo>
                  <a:pt x="14097" y="704"/>
                </a:lnTo>
                <a:cubicBezTo>
                  <a:pt x="14110" y="740"/>
                  <a:pt x="14125" y="773"/>
                  <a:pt x="14148" y="803"/>
                </a:cubicBezTo>
                <a:lnTo>
                  <a:pt x="14062" y="968"/>
                </a:lnTo>
                <a:lnTo>
                  <a:pt x="14216" y="877"/>
                </a:lnTo>
                <a:cubicBezTo>
                  <a:pt x="14239" y="897"/>
                  <a:pt x="14264" y="914"/>
                  <a:pt x="14289" y="927"/>
                </a:cubicBezTo>
                <a:cubicBezTo>
                  <a:pt x="14264" y="1018"/>
                  <a:pt x="14231" y="1132"/>
                  <a:pt x="14198" y="1244"/>
                </a:cubicBezTo>
                <a:cubicBezTo>
                  <a:pt x="14125" y="1507"/>
                  <a:pt x="14049" y="1773"/>
                  <a:pt x="14046" y="1788"/>
                </a:cubicBezTo>
                <a:cubicBezTo>
                  <a:pt x="14046" y="1793"/>
                  <a:pt x="14044" y="1801"/>
                  <a:pt x="14044" y="1806"/>
                </a:cubicBezTo>
                <a:cubicBezTo>
                  <a:pt x="14041" y="1826"/>
                  <a:pt x="14041" y="1844"/>
                  <a:pt x="14041" y="1861"/>
                </a:cubicBezTo>
                <a:cubicBezTo>
                  <a:pt x="14041" y="2003"/>
                  <a:pt x="14107" y="2135"/>
                  <a:pt x="14218" y="2216"/>
                </a:cubicBezTo>
                <a:cubicBezTo>
                  <a:pt x="13975" y="2631"/>
                  <a:pt x="13755" y="3575"/>
                  <a:pt x="13618" y="4656"/>
                </a:cubicBezTo>
                <a:cubicBezTo>
                  <a:pt x="13596" y="4834"/>
                  <a:pt x="13575" y="5016"/>
                  <a:pt x="13558" y="5201"/>
                </a:cubicBezTo>
                <a:lnTo>
                  <a:pt x="13591" y="5203"/>
                </a:lnTo>
                <a:cubicBezTo>
                  <a:pt x="13383" y="6707"/>
                  <a:pt x="13277" y="8221"/>
                  <a:pt x="13272" y="9735"/>
                </a:cubicBezTo>
                <a:lnTo>
                  <a:pt x="13272" y="12540"/>
                </a:lnTo>
                <a:lnTo>
                  <a:pt x="10449" y="12540"/>
                </a:lnTo>
                <a:lnTo>
                  <a:pt x="10449" y="9735"/>
                </a:lnTo>
                <a:cubicBezTo>
                  <a:pt x="10444" y="8221"/>
                  <a:pt x="10337" y="6710"/>
                  <a:pt x="10132" y="5211"/>
                </a:cubicBezTo>
                <a:lnTo>
                  <a:pt x="10183" y="5203"/>
                </a:lnTo>
                <a:cubicBezTo>
                  <a:pt x="10168" y="5031"/>
                  <a:pt x="10147" y="4859"/>
                  <a:pt x="10127" y="4689"/>
                </a:cubicBezTo>
                <a:lnTo>
                  <a:pt x="10127" y="4689"/>
                </a:lnTo>
                <a:lnTo>
                  <a:pt x="10130" y="4692"/>
                </a:lnTo>
                <a:lnTo>
                  <a:pt x="10127" y="4684"/>
                </a:lnTo>
                <a:cubicBezTo>
                  <a:pt x="9993" y="3596"/>
                  <a:pt x="9770" y="2644"/>
                  <a:pt x="9527" y="2223"/>
                </a:cubicBezTo>
                <a:cubicBezTo>
                  <a:pt x="9585" y="2180"/>
                  <a:pt x="9634" y="2125"/>
                  <a:pt x="9666" y="2056"/>
                </a:cubicBezTo>
                <a:cubicBezTo>
                  <a:pt x="9672" y="2041"/>
                  <a:pt x="9679" y="2026"/>
                  <a:pt x="9684" y="2011"/>
                </a:cubicBezTo>
                <a:cubicBezTo>
                  <a:pt x="9699" y="1965"/>
                  <a:pt x="9707" y="1917"/>
                  <a:pt x="9710" y="1866"/>
                </a:cubicBezTo>
                <a:cubicBezTo>
                  <a:pt x="9707" y="1849"/>
                  <a:pt x="9707" y="1833"/>
                  <a:pt x="9704" y="1816"/>
                </a:cubicBezTo>
                <a:cubicBezTo>
                  <a:pt x="9704" y="1811"/>
                  <a:pt x="9704" y="1806"/>
                  <a:pt x="9702" y="1798"/>
                </a:cubicBezTo>
                <a:lnTo>
                  <a:pt x="9702" y="1793"/>
                </a:lnTo>
                <a:lnTo>
                  <a:pt x="9704" y="1793"/>
                </a:lnTo>
                <a:lnTo>
                  <a:pt x="9704" y="1788"/>
                </a:lnTo>
                <a:lnTo>
                  <a:pt x="9702" y="1780"/>
                </a:lnTo>
                <a:cubicBezTo>
                  <a:pt x="9699" y="1773"/>
                  <a:pt x="9659" y="1631"/>
                  <a:pt x="9608" y="1454"/>
                </a:cubicBezTo>
                <a:cubicBezTo>
                  <a:pt x="9583" y="1368"/>
                  <a:pt x="9555" y="1271"/>
                  <a:pt x="9530" y="1180"/>
                </a:cubicBezTo>
                <a:lnTo>
                  <a:pt x="9456" y="932"/>
                </a:lnTo>
                <a:cubicBezTo>
                  <a:pt x="9477" y="922"/>
                  <a:pt x="9494" y="912"/>
                  <a:pt x="9512" y="899"/>
                </a:cubicBezTo>
                <a:lnTo>
                  <a:pt x="9669" y="980"/>
                </a:lnTo>
                <a:lnTo>
                  <a:pt x="9583" y="831"/>
                </a:lnTo>
                <a:cubicBezTo>
                  <a:pt x="9608" y="801"/>
                  <a:pt x="9628" y="768"/>
                  <a:pt x="9646" y="730"/>
                </a:cubicBezTo>
                <a:lnTo>
                  <a:pt x="9823" y="725"/>
                </a:lnTo>
                <a:lnTo>
                  <a:pt x="9775" y="694"/>
                </a:lnTo>
                <a:lnTo>
                  <a:pt x="9780" y="694"/>
                </a:lnTo>
                <a:lnTo>
                  <a:pt x="9674" y="631"/>
                </a:lnTo>
                <a:cubicBezTo>
                  <a:pt x="9677" y="611"/>
                  <a:pt x="9679" y="588"/>
                  <a:pt x="9679" y="568"/>
                </a:cubicBezTo>
                <a:cubicBezTo>
                  <a:pt x="9679" y="550"/>
                  <a:pt x="9679" y="535"/>
                  <a:pt x="9677" y="520"/>
                </a:cubicBezTo>
                <a:lnTo>
                  <a:pt x="9829" y="423"/>
                </a:lnTo>
                <a:lnTo>
                  <a:pt x="9778" y="423"/>
                </a:lnTo>
                <a:lnTo>
                  <a:pt x="9785" y="418"/>
                </a:lnTo>
                <a:lnTo>
                  <a:pt x="9651" y="418"/>
                </a:lnTo>
                <a:cubicBezTo>
                  <a:pt x="9636" y="385"/>
                  <a:pt x="9618" y="352"/>
                  <a:pt x="9598" y="325"/>
                </a:cubicBezTo>
                <a:lnTo>
                  <a:pt x="9682" y="163"/>
                </a:lnTo>
                <a:lnTo>
                  <a:pt x="9649" y="180"/>
                </a:lnTo>
                <a:lnTo>
                  <a:pt x="9525" y="251"/>
                </a:lnTo>
                <a:cubicBezTo>
                  <a:pt x="9497" y="226"/>
                  <a:pt x="9464" y="208"/>
                  <a:pt x="9428" y="193"/>
                </a:cubicBezTo>
                <a:lnTo>
                  <a:pt x="9423" y="8"/>
                </a:lnTo>
                <a:lnTo>
                  <a:pt x="9332" y="165"/>
                </a:lnTo>
                <a:cubicBezTo>
                  <a:pt x="9310" y="163"/>
                  <a:pt x="9289" y="160"/>
                  <a:pt x="9266" y="160"/>
                </a:cubicBezTo>
                <a:cubicBezTo>
                  <a:pt x="9251" y="160"/>
                  <a:pt x="9236" y="163"/>
                  <a:pt x="9221" y="163"/>
                </a:cubicBezTo>
                <a:lnTo>
                  <a:pt x="9122" y="6"/>
                </a:lnTo>
                <a:lnTo>
                  <a:pt x="9122" y="188"/>
                </a:lnTo>
                <a:cubicBezTo>
                  <a:pt x="9087" y="201"/>
                  <a:pt x="9056" y="218"/>
                  <a:pt x="9026" y="239"/>
                </a:cubicBezTo>
                <a:lnTo>
                  <a:pt x="8859" y="152"/>
                </a:lnTo>
                <a:lnTo>
                  <a:pt x="8859" y="152"/>
                </a:lnTo>
                <a:lnTo>
                  <a:pt x="8950" y="309"/>
                </a:lnTo>
                <a:cubicBezTo>
                  <a:pt x="8927" y="337"/>
                  <a:pt x="8909" y="368"/>
                  <a:pt x="8894" y="401"/>
                </a:cubicBezTo>
                <a:lnTo>
                  <a:pt x="8750" y="406"/>
                </a:lnTo>
                <a:lnTo>
                  <a:pt x="8704" y="408"/>
                </a:lnTo>
                <a:lnTo>
                  <a:pt x="8861" y="499"/>
                </a:lnTo>
                <a:cubicBezTo>
                  <a:pt x="8859" y="525"/>
                  <a:pt x="8856" y="547"/>
                  <a:pt x="8856" y="570"/>
                </a:cubicBezTo>
                <a:cubicBezTo>
                  <a:pt x="8856" y="583"/>
                  <a:pt x="8856" y="595"/>
                  <a:pt x="8856" y="608"/>
                </a:cubicBezTo>
                <a:lnTo>
                  <a:pt x="8699" y="709"/>
                </a:lnTo>
                <a:lnTo>
                  <a:pt x="8879" y="709"/>
                </a:lnTo>
                <a:cubicBezTo>
                  <a:pt x="8892" y="745"/>
                  <a:pt x="8909" y="778"/>
                  <a:pt x="8932" y="808"/>
                </a:cubicBezTo>
                <a:lnTo>
                  <a:pt x="8846" y="973"/>
                </a:lnTo>
                <a:lnTo>
                  <a:pt x="8846" y="973"/>
                </a:lnTo>
                <a:lnTo>
                  <a:pt x="9001" y="882"/>
                </a:lnTo>
                <a:cubicBezTo>
                  <a:pt x="9023" y="902"/>
                  <a:pt x="9046" y="920"/>
                  <a:pt x="9074" y="932"/>
                </a:cubicBezTo>
                <a:cubicBezTo>
                  <a:pt x="9039" y="1051"/>
                  <a:pt x="8996" y="1208"/>
                  <a:pt x="8953" y="1355"/>
                </a:cubicBezTo>
                <a:cubicBezTo>
                  <a:pt x="8889" y="1578"/>
                  <a:pt x="8834" y="1780"/>
                  <a:pt x="8831" y="1793"/>
                </a:cubicBezTo>
                <a:lnTo>
                  <a:pt x="8831" y="1798"/>
                </a:lnTo>
                <a:cubicBezTo>
                  <a:pt x="8828" y="1808"/>
                  <a:pt x="8826" y="1821"/>
                  <a:pt x="8826" y="1831"/>
                </a:cubicBezTo>
                <a:lnTo>
                  <a:pt x="8826" y="1836"/>
                </a:lnTo>
                <a:cubicBezTo>
                  <a:pt x="8826" y="1846"/>
                  <a:pt x="8823" y="1859"/>
                  <a:pt x="8823" y="1869"/>
                </a:cubicBezTo>
                <a:cubicBezTo>
                  <a:pt x="8823" y="2008"/>
                  <a:pt x="8892" y="2140"/>
                  <a:pt x="9003" y="2223"/>
                </a:cubicBezTo>
                <a:cubicBezTo>
                  <a:pt x="8720" y="2707"/>
                  <a:pt x="8466" y="3904"/>
                  <a:pt x="8342" y="5206"/>
                </a:cubicBezTo>
                <a:lnTo>
                  <a:pt x="8368" y="5208"/>
                </a:lnTo>
                <a:cubicBezTo>
                  <a:pt x="8228" y="6178"/>
                  <a:pt x="8127" y="7299"/>
                  <a:pt x="8079" y="8388"/>
                </a:cubicBezTo>
                <a:cubicBezTo>
                  <a:pt x="8046" y="8082"/>
                  <a:pt x="8008" y="7783"/>
                  <a:pt x="7968" y="7499"/>
                </a:cubicBezTo>
                <a:lnTo>
                  <a:pt x="8001" y="7494"/>
                </a:lnTo>
                <a:lnTo>
                  <a:pt x="8003" y="7494"/>
                </a:lnTo>
                <a:cubicBezTo>
                  <a:pt x="7985" y="7320"/>
                  <a:pt x="7968" y="7148"/>
                  <a:pt x="7947" y="6978"/>
                </a:cubicBezTo>
                <a:lnTo>
                  <a:pt x="7947" y="6978"/>
                </a:lnTo>
                <a:lnTo>
                  <a:pt x="7950" y="6983"/>
                </a:lnTo>
                <a:lnTo>
                  <a:pt x="7947" y="6975"/>
                </a:lnTo>
                <a:cubicBezTo>
                  <a:pt x="7920" y="6763"/>
                  <a:pt x="7889" y="6558"/>
                  <a:pt x="7859" y="6358"/>
                </a:cubicBezTo>
                <a:cubicBezTo>
                  <a:pt x="7725" y="5535"/>
                  <a:pt x="7542" y="4854"/>
                  <a:pt x="7345" y="4515"/>
                </a:cubicBezTo>
                <a:cubicBezTo>
                  <a:pt x="7459" y="4431"/>
                  <a:pt x="7527" y="4299"/>
                  <a:pt x="7527" y="4158"/>
                </a:cubicBezTo>
                <a:lnTo>
                  <a:pt x="7527" y="4125"/>
                </a:lnTo>
                <a:lnTo>
                  <a:pt x="7527" y="4120"/>
                </a:lnTo>
                <a:cubicBezTo>
                  <a:pt x="7527" y="4110"/>
                  <a:pt x="7525" y="4097"/>
                  <a:pt x="7522" y="4084"/>
                </a:cubicBezTo>
                <a:lnTo>
                  <a:pt x="7525" y="4084"/>
                </a:lnTo>
                <a:lnTo>
                  <a:pt x="7522" y="4079"/>
                </a:lnTo>
                <a:lnTo>
                  <a:pt x="7522" y="4074"/>
                </a:lnTo>
                <a:cubicBezTo>
                  <a:pt x="7520" y="4056"/>
                  <a:pt x="7365" y="3525"/>
                  <a:pt x="7277" y="3223"/>
                </a:cubicBezTo>
                <a:cubicBezTo>
                  <a:pt x="7297" y="3213"/>
                  <a:pt x="7315" y="3201"/>
                  <a:pt x="7332" y="3190"/>
                </a:cubicBezTo>
                <a:lnTo>
                  <a:pt x="7492" y="3274"/>
                </a:lnTo>
                <a:lnTo>
                  <a:pt x="7403" y="3122"/>
                </a:lnTo>
                <a:cubicBezTo>
                  <a:pt x="7428" y="3092"/>
                  <a:pt x="7451" y="3059"/>
                  <a:pt x="7466" y="3021"/>
                </a:cubicBezTo>
                <a:lnTo>
                  <a:pt x="7646" y="3013"/>
                </a:lnTo>
                <a:lnTo>
                  <a:pt x="7598" y="2988"/>
                </a:lnTo>
                <a:lnTo>
                  <a:pt x="7601" y="2988"/>
                </a:lnTo>
                <a:lnTo>
                  <a:pt x="7494" y="2925"/>
                </a:lnTo>
                <a:cubicBezTo>
                  <a:pt x="7499" y="2902"/>
                  <a:pt x="7499" y="2882"/>
                  <a:pt x="7499" y="2859"/>
                </a:cubicBezTo>
                <a:cubicBezTo>
                  <a:pt x="7499" y="2841"/>
                  <a:pt x="7499" y="2826"/>
                  <a:pt x="7497" y="2811"/>
                </a:cubicBezTo>
                <a:lnTo>
                  <a:pt x="7649" y="2712"/>
                </a:lnTo>
                <a:lnTo>
                  <a:pt x="7598" y="2712"/>
                </a:lnTo>
                <a:lnTo>
                  <a:pt x="7606" y="2709"/>
                </a:lnTo>
                <a:lnTo>
                  <a:pt x="7471" y="2709"/>
                </a:lnTo>
                <a:cubicBezTo>
                  <a:pt x="7459" y="2674"/>
                  <a:pt x="7441" y="2644"/>
                  <a:pt x="7418" y="2613"/>
                </a:cubicBezTo>
                <a:lnTo>
                  <a:pt x="7502" y="2451"/>
                </a:lnTo>
                <a:lnTo>
                  <a:pt x="7469" y="2471"/>
                </a:lnTo>
                <a:lnTo>
                  <a:pt x="7469" y="2466"/>
                </a:lnTo>
                <a:lnTo>
                  <a:pt x="7347" y="2540"/>
                </a:lnTo>
                <a:cubicBezTo>
                  <a:pt x="7320" y="2515"/>
                  <a:pt x="7287" y="2497"/>
                  <a:pt x="7251" y="2482"/>
                </a:cubicBezTo>
                <a:lnTo>
                  <a:pt x="7244" y="2297"/>
                </a:lnTo>
                <a:lnTo>
                  <a:pt x="7155" y="2454"/>
                </a:lnTo>
                <a:cubicBezTo>
                  <a:pt x="7132" y="2451"/>
                  <a:pt x="7112" y="2449"/>
                  <a:pt x="7089" y="2449"/>
                </a:cubicBezTo>
                <a:cubicBezTo>
                  <a:pt x="7074" y="2449"/>
                  <a:pt x="7059" y="2449"/>
                  <a:pt x="7044" y="2451"/>
                </a:cubicBezTo>
                <a:lnTo>
                  <a:pt x="6945" y="2292"/>
                </a:lnTo>
                <a:lnTo>
                  <a:pt x="6945" y="2477"/>
                </a:lnTo>
                <a:cubicBezTo>
                  <a:pt x="6909" y="2489"/>
                  <a:pt x="6879" y="2507"/>
                  <a:pt x="6849" y="2527"/>
                </a:cubicBezTo>
                <a:lnTo>
                  <a:pt x="6682" y="2439"/>
                </a:lnTo>
                <a:lnTo>
                  <a:pt x="6773" y="2598"/>
                </a:lnTo>
                <a:cubicBezTo>
                  <a:pt x="6750" y="2626"/>
                  <a:pt x="6730" y="2656"/>
                  <a:pt x="6717" y="2689"/>
                </a:cubicBezTo>
                <a:lnTo>
                  <a:pt x="6573" y="2694"/>
                </a:lnTo>
                <a:lnTo>
                  <a:pt x="6525" y="2697"/>
                </a:lnTo>
                <a:lnTo>
                  <a:pt x="6684" y="2788"/>
                </a:lnTo>
                <a:cubicBezTo>
                  <a:pt x="6679" y="2811"/>
                  <a:pt x="6677" y="2834"/>
                  <a:pt x="6677" y="2859"/>
                </a:cubicBezTo>
                <a:lnTo>
                  <a:pt x="6677" y="2897"/>
                </a:lnTo>
                <a:lnTo>
                  <a:pt x="6520" y="2998"/>
                </a:lnTo>
                <a:lnTo>
                  <a:pt x="6699" y="2998"/>
                </a:lnTo>
                <a:cubicBezTo>
                  <a:pt x="6712" y="3031"/>
                  <a:pt x="6730" y="3064"/>
                  <a:pt x="6752" y="3094"/>
                </a:cubicBezTo>
                <a:lnTo>
                  <a:pt x="6666" y="3259"/>
                </a:lnTo>
                <a:lnTo>
                  <a:pt x="6821" y="3170"/>
                </a:lnTo>
                <a:cubicBezTo>
                  <a:pt x="6844" y="3190"/>
                  <a:pt x="6866" y="3206"/>
                  <a:pt x="6894" y="3221"/>
                </a:cubicBezTo>
                <a:cubicBezTo>
                  <a:pt x="6866" y="3312"/>
                  <a:pt x="6836" y="3423"/>
                  <a:pt x="6803" y="3537"/>
                </a:cubicBezTo>
                <a:cubicBezTo>
                  <a:pt x="6730" y="3798"/>
                  <a:pt x="6654" y="4066"/>
                  <a:pt x="6651" y="4082"/>
                </a:cubicBezTo>
                <a:cubicBezTo>
                  <a:pt x="6651" y="4087"/>
                  <a:pt x="6649" y="4094"/>
                  <a:pt x="6649" y="4099"/>
                </a:cubicBezTo>
                <a:cubicBezTo>
                  <a:pt x="6646" y="4117"/>
                  <a:pt x="6644" y="4137"/>
                  <a:pt x="6644" y="4155"/>
                </a:cubicBezTo>
                <a:cubicBezTo>
                  <a:pt x="6644" y="4294"/>
                  <a:pt x="6709" y="4426"/>
                  <a:pt x="6823" y="4510"/>
                </a:cubicBezTo>
                <a:cubicBezTo>
                  <a:pt x="6540" y="4993"/>
                  <a:pt x="6284" y="6193"/>
                  <a:pt x="6163" y="7492"/>
                </a:cubicBezTo>
                <a:lnTo>
                  <a:pt x="6206" y="7497"/>
                </a:lnTo>
                <a:cubicBezTo>
                  <a:pt x="5998" y="8998"/>
                  <a:pt x="5894" y="10510"/>
                  <a:pt x="5889" y="12026"/>
                </a:cubicBezTo>
                <a:lnTo>
                  <a:pt x="5889" y="19049"/>
                </a:lnTo>
                <a:lnTo>
                  <a:pt x="5854" y="19082"/>
                </a:lnTo>
                <a:lnTo>
                  <a:pt x="5854" y="15854"/>
                </a:lnTo>
                <a:lnTo>
                  <a:pt x="5337" y="12953"/>
                </a:lnTo>
                <a:lnTo>
                  <a:pt x="4849" y="15854"/>
                </a:lnTo>
                <a:lnTo>
                  <a:pt x="4849" y="19130"/>
                </a:lnTo>
                <a:lnTo>
                  <a:pt x="4532" y="19439"/>
                </a:lnTo>
                <a:lnTo>
                  <a:pt x="4532" y="17087"/>
                </a:lnTo>
                <a:lnTo>
                  <a:pt x="4018" y="14183"/>
                </a:lnTo>
                <a:lnTo>
                  <a:pt x="3530" y="17087"/>
                </a:lnTo>
                <a:lnTo>
                  <a:pt x="3530" y="20421"/>
                </a:lnTo>
                <a:lnTo>
                  <a:pt x="3226" y="20720"/>
                </a:lnTo>
                <a:lnTo>
                  <a:pt x="3226" y="18021"/>
                </a:lnTo>
                <a:lnTo>
                  <a:pt x="2712" y="15117"/>
                </a:lnTo>
                <a:lnTo>
                  <a:pt x="2221" y="18021"/>
                </a:lnTo>
                <a:lnTo>
                  <a:pt x="2221" y="21128"/>
                </a:lnTo>
                <a:lnTo>
                  <a:pt x="1254" y="17593"/>
                </a:lnTo>
                <a:cubicBezTo>
                  <a:pt x="1509" y="17525"/>
                  <a:pt x="1494" y="17155"/>
                  <a:pt x="1233" y="17110"/>
                </a:cubicBezTo>
                <a:lnTo>
                  <a:pt x="1233" y="16550"/>
                </a:lnTo>
                <a:cubicBezTo>
                  <a:pt x="1233" y="16520"/>
                  <a:pt x="1211" y="16505"/>
                  <a:pt x="1189" y="16505"/>
                </a:cubicBezTo>
                <a:cubicBezTo>
                  <a:pt x="1167" y="16505"/>
                  <a:pt x="1145" y="16520"/>
                  <a:pt x="1145" y="16550"/>
                </a:cubicBezTo>
                <a:lnTo>
                  <a:pt x="1145" y="17110"/>
                </a:lnTo>
                <a:cubicBezTo>
                  <a:pt x="879" y="17158"/>
                  <a:pt x="866" y="17533"/>
                  <a:pt x="1130" y="17596"/>
                </a:cubicBezTo>
                <a:lnTo>
                  <a:pt x="0" y="21900"/>
                </a:lnTo>
                <a:lnTo>
                  <a:pt x="0" y="29348"/>
                </a:lnTo>
                <a:lnTo>
                  <a:pt x="5968" y="29348"/>
                </a:lnTo>
                <a:lnTo>
                  <a:pt x="5968" y="29272"/>
                </a:lnTo>
                <a:lnTo>
                  <a:pt x="10135" y="29272"/>
                </a:lnTo>
                <a:cubicBezTo>
                  <a:pt x="10125" y="29214"/>
                  <a:pt x="10120" y="29156"/>
                  <a:pt x="10120" y="29095"/>
                </a:cubicBezTo>
                <a:lnTo>
                  <a:pt x="10120" y="27191"/>
                </a:lnTo>
                <a:cubicBezTo>
                  <a:pt x="10120" y="26510"/>
                  <a:pt x="10765" y="25948"/>
                  <a:pt x="11588" y="25880"/>
                </a:cubicBezTo>
                <a:lnTo>
                  <a:pt x="11588" y="29272"/>
                </a:lnTo>
                <a:lnTo>
                  <a:pt x="12054" y="29272"/>
                </a:lnTo>
                <a:lnTo>
                  <a:pt x="12054" y="25882"/>
                </a:lnTo>
                <a:cubicBezTo>
                  <a:pt x="12877" y="25948"/>
                  <a:pt x="13522" y="26513"/>
                  <a:pt x="13522" y="27194"/>
                </a:cubicBezTo>
                <a:lnTo>
                  <a:pt x="13522" y="29098"/>
                </a:lnTo>
                <a:cubicBezTo>
                  <a:pt x="13522" y="29156"/>
                  <a:pt x="13517" y="29214"/>
                  <a:pt x="13507" y="29272"/>
                </a:cubicBezTo>
                <a:lnTo>
                  <a:pt x="17492" y="29272"/>
                </a:lnTo>
                <a:lnTo>
                  <a:pt x="17492" y="29351"/>
                </a:lnTo>
                <a:lnTo>
                  <a:pt x="23459" y="29351"/>
                </a:lnTo>
                <a:lnTo>
                  <a:pt x="23459" y="21900"/>
                </a:lnTo>
                <a:lnTo>
                  <a:pt x="22330" y="17596"/>
                </a:lnTo>
                <a:cubicBezTo>
                  <a:pt x="22591" y="17533"/>
                  <a:pt x="22578" y="17158"/>
                  <a:pt x="22315" y="17110"/>
                </a:cubicBezTo>
                <a:lnTo>
                  <a:pt x="22315" y="16550"/>
                </a:lnTo>
                <a:cubicBezTo>
                  <a:pt x="22315" y="16520"/>
                  <a:pt x="22293" y="16505"/>
                  <a:pt x="22271" y="16505"/>
                </a:cubicBezTo>
                <a:cubicBezTo>
                  <a:pt x="22248" y="16505"/>
                  <a:pt x="22226" y="16520"/>
                  <a:pt x="22226" y="16550"/>
                </a:cubicBezTo>
                <a:lnTo>
                  <a:pt x="22226" y="17110"/>
                </a:lnTo>
                <a:cubicBezTo>
                  <a:pt x="21966" y="17158"/>
                  <a:pt x="21950" y="17525"/>
                  <a:pt x="22206" y="17596"/>
                </a:cubicBezTo>
                <a:lnTo>
                  <a:pt x="21231" y="21130"/>
                </a:lnTo>
                <a:lnTo>
                  <a:pt x="21231" y="18024"/>
                </a:lnTo>
                <a:lnTo>
                  <a:pt x="20743" y="15122"/>
                </a:lnTo>
                <a:lnTo>
                  <a:pt x="20229" y="18024"/>
                </a:lnTo>
                <a:lnTo>
                  <a:pt x="20229" y="20723"/>
                </a:lnTo>
                <a:lnTo>
                  <a:pt x="19925" y="20424"/>
                </a:lnTo>
                <a:lnTo>
                  <a:pt x="19925" y="17090"/>
                </a:lnTo>
                <a:lnTo>
                  <a:pt x="19434" y="14186"/>
                </a:lnTo>
                <a:lnTo>
                  <a:pt x="18920" y="17090"/>
                </a:lnTo>
                <a:lnTo>
                  <a:pt x="18920" y="19442"/>
                </a:lnTo>
                <a:lnTo>
                  <a:pt x="18603" y="19133"/>
                </a:lnTo>
                <a:lnTo>
                  <a:pt x="18603" y="15859"/>
                </a:lnTo>
                <a:lnTo>
                  <a:pt x="18115" y="12955"/>
                </a:lnTo>
                <a:lnTo>
                  <a:pt x="17821" y="14619"/>
                </a:lnTo>
                <a:lnTo>
                  <a:pt x="17821" y="12034"/>
                </a:lnTo>
                <a:cubicBezTo>
                  <a:pt x="17816" y="10517"/>
                  <a:pt x="17710" y="9001"/>
                  <a:pt x="17502" y="7499"/>
                </a:cubicBezTo>
                <a:lnTo>
                  <a:pt x="17543" y="7494"/>
                </a:lnTo>
                <a:lnTo>
                  <a:pt x="17545" y="7494"/>
                </a:lnTo>
                <a:cubicBezTo>
                  <a:pt x="17527" y="7320"/>
                  <a:pt x="17510" y="7145"/>
                  <a:pt x="17489" y="6978"/>
                </a:cubicBezTo>
                <a:lnTo>
                  <a:pt x="17489" y="6983"/>
                </a:lnTo>
                <a:lnTo>
                  <a:pt x="17487" y="6973"/>
                </a:lnTo>
                <a:cubicBezTo>
                  <a:pt x="17462" y="6763"/>
                  <a:pt x="17431" y="6555"/>
                  <a:pt x="17401" y="6355"/>
                </a:cubicBezTo>
                <a:cubicBezTo>
                  <a:pt x="17267" y="5532"/>
                  <a:pt x="17084" y="4851"/>
                  <a:pt x="16887" y="4512"/>
                </a:cubicBezTo>
                <a:cubicBezTo>
                  <a:pt x="17001" y="4429"/>
                  <a:pt x="17069" y="4297"/>
                  <a:pt x="17069" y="4155"/>
                </a:cubicBezTo>
                <a:lnTo>
                  <a:pt x="17069" y="4122"/>
                </a:lnTo>
                <a:lnTo>
                  <a:pt x="17069" y="4120"/>
                </a:lnTo>
                <a:cubicBezTo>
                  <a:pt x="17069" y="4107"/>
                  <a:pt x="17067" y="4094"/>
                  <a:pt x="17064" y="4082"/>
                </a:cubicBezTo>
                <a:lnTo>
                  <a:pt x="17064" y="4077"/>
                </a:lnTo>
                <a:lnTo>
                  <a:pt x="17062" y="4072"/>
                </a:lnTo>
                <a:cubicBezTo>
                  <a:pt x="17059" y="4054"/>
                  <a:pt x="16905" y="3522"/>
                  <a:pt x="16816" y="3221"/>
                </a:cubicBezTo>
                <a:cubicBezTo>
                  <a:pt x="16836" y="3211"/>
                  <a:pt x="16854" y="3198"/>
                  <a:pt x="16872" y="3185"/>
                </a:cubicBezTo>
                <a:lnTo>
                  <a:pt x="17031" y="3269"/>
                </a:lnTo>
                <a:lnTo>
                  <a:pt x="17031" y="3269"/>
                </a:lnTo>
                <a:lnTo>
                  <a:pt x="16943" y="3120"/>
                </a:lnTo>
                <a:cubicBezTo>
                  <a:pt x="16968" y="3089"/>
                  <a:pt x="16991" y="3056"/>
                  <a:pt x="17006" y="3018"/>
                </a:cubicBezTo>
                <a:lnTo>
                  <a:pt x="17186" y="3011"/>
                </a:lnTo>
                <a:lnTo>
                  <a:pt x="17138" y="2985"/>
                </a:lnTo>
                <a:lnTo>
                  <a:pt x="17140" y="2985"/>
                </a:lnTo>
                <a:lnTo>
                  <a:pt x="17034" y="2922"/>
                </a:lnTo>
                <a:cubicBezTo>
                  <a:pt x="17036" y="2899"/>
                  <a:pt x="17039" y="2877"/>
                  <a:pt x="17039" y="2856"/>
                </a:cubicBezTo>
                <a:cubicBezTo>
                  <a:pt x="17039" y="2839"/>
                  <a:pt x="17039" y="2823"/>
                  <a:pt x="17036" y="2808"/>
                </a:cubicBezTo>
                <a:lnTo>
                  <a:pt x="17188" y="2709"/>
                </a:lnTo>
                <a:lnTo>
                  <a:pt x="17138" y="2709"/>
                </a:lnTo>
                <a:lnTo>
                  <a:pt x="17145" y="2707"/>
                </a:lnTo>
                <a:lnTo>
                  <a:pt x="17011" y="2707"/>
                </a:lnTo>
                <a:cubicBezTo>
                  <a:pt x="16998" y="2671"/>
                  <a:pt x="16981" y="2639"/>
                  <a:pt x="16958" y="2611"/>
                </a:cubicBezTo>
                <a:lnTo>
                  <a:pt x="17041" y="2449"/>
                </a:lnTo>
                <a:lnTo>
                  <a:pt x="17008" y="2466"/>
                </a:lnTo>
                <a:lnTo>
                  <a:pt x="17008" y="2464"/>
                </a:lnTo>
                <a:lnTo>
                  <a:pt x="16884" y="2535"/>
                </a:lnTo>
                <a:cubicBezTo>
                  <a:pt x="16857" y="2512"/>
                  <a:pt x="16824" y="2494"/>
                  <a:pt x="16791" y="2479"/>
                </a:cubicBezTo>
                <a:lnTo>
                  <a:pt x="16783" y="2294"/>
                </a:lnTo>
                <a:lnTo>
                  <a:pt x="16692" y="2451"/>
                </a:lnTo>
                <a:cubicBezTo>
                  <a:pt x="16672" y="2449"/>
                  <a:pt x="16649" y="2446"/>
                  <a:pt x="16626" y="2446"/>
                </a:cubicBezTo>
                <a:cubicBezTo>
                  <a:pt x="16613" y="2446"/>
                  <a:pt x="16598" y="2446"/>
                  <a:pt x="16583" y="2449"/>
                </a:cubicBezTo>
                <a:lnTo>
                  <a:pt x="16482" y="2292"/>
                </a:lnTo>
                <a:lnTo>
                  <a:pt x="16482" y="2474"/>
                </a:lnTo>
                <a:cubicBezTo>
                  <a:pt x="16449" y="2487"/>
                  <a:pt x="16416" y="2504"/>
                  <a:pt x="16388" y="2525"/>
                </a:cubicBezTo>
                <a:lnTo>
                  <a:pt x="16219" y="2436"/>
                </a:lnTo>
                <a:lnTo>
                  <a:pt x="16312" y="2596"/>
                </a:lnTo>
                <a:cubicBezTo>
                  <a:pt x="16289" y="2623"/>
                  <a:pt x="16269" y="2654"/>
                  <a:pt x="16254" y="2687"/>
                </a:cubicBezTo>
                <a:lnTo>
                  <a:pt x="16110" y="2692"/>
                </a:lnTo>
                <a:lnTo>
                  <a:pt x="16064" y="2694"/>
                </a:lnTo>
                <a:lnTo>
                  <a:pt x="16224" y="2785"/>
                </a:lnTo>
                <a:cubicBezTo>
                  <a:pt x="16219" y="2808"/>
                  <a:pt x="16216" y="2834"/>
                  <a:pt x="16216" y="2856"/>
                </a:cubicBezTo>
                <a:cubicBezTo>
                  <a:pt x="16216" y="2869"/>
                  <a:pt x="16216" y="2882"/>
                  <a:pt x="16219" y="2894"/>
                </a:cubicBezTo>
                <a:lnTo>
                  <a:pt x="16059" y="2993"/>
                </a:lnTo>
                <a:lnTo>
                  <a:pt x="16241" y="2993"/>
                </a:lnTo>
                <a:cubicBezTo>
                  <a:pt x="16254" y="3028"/>
                  <a:pt x="16272" y="3064"/>
                  <a:pt x="16292" y="3092"/>
                </a:cubicBezTo>
                <a:lnTo>
                  <a:pt x="16206" y="3256"/>
                </a:lnTo>
                <a:lnTo>
                  <a:pt x="16363" y="3168"/>
                </a:lnTo>
                <a:cubicBezTo>
                  <a:pt x="16383" y="3188"/>
                  <a:pt x="16408" y="3203"/>
                  <a:pt x="16434" y="3218"/>
                </a:cubicBezTo>
                <a:lnTo>
                  <a:pt x="16345" y="3532"/>
                </a:lnTo>
                <a:lnTo>
                  <a:pt x="16345" y="3535"/>
                </a:lnTo>
                <a:cubicBezTo>
                  <a:pt x="16272" y="3798"/>
                  <a:pt x="16196" y="4064"/>
                  <a:pt x="16193" y="4079"/>
                </a:cubicBezTo>
                <a:cubicBezTo>
                  <a:pt x="16193" y="4084"/>
                  <a:pt x="16191" y="4092"/>
                  <a:pt x="16191" y="4097"/>
                </a:cubicBezTo>
                <a:cubicBezTo>
                  <a:pt x="16188" y="4117"/>
                  <a:pt x="16186" y="4135"/>
                  <a:pt x="16186" y="4153"/>
                </a:cubicBezTo>
                <a:cubicBezTo>
                  <a:pt x="16186" y="4294"/>
                  <a:pt x="16251" y="4426"/>
                  <a:pt x="16365" y="4507"/>
                </a:cubicBezTo>
                <a:cubicBezTo>
                  <a:pt x="16122" y="4922"/>
                  <a:pt x="15900" y="5867"/>
                  <a:pt x="15763" y="6948"/>
                </a:cubicBezTo>
                <a:cubicBezTo>
                  <a:pt x="15743" y="7125"/>
                  <a:pt x="15722" y="7307"/>
                  <a:pt x="15705" y="7492"/>
                </a:cubicBezTo>
                <a:lnTo>
                  <a:pt x="15743" y="7497"/>
                </a:lnTo>
                <a:cubicBezTo>
                  <a:pt x="15705" y="7758"/>
                  <a:pt x="15669" y="8029"/>
                  <a:pt x="15639" y="8310"/>
                </a:cubicBezTo>
                <a:cubicBezTo>
                  <a:pt x="15588" y="7246"/>
                  <a:pt x="15489" y="6150"/>
                  <a:pt x="15353" y="5206"/>
                </a:cubicBezTo>
                <a:lnTo>
                  <a:pt x="15398" y="5201"/>
                </a:lnTo>
                <a:cubicBezTo>
                  <a:pt x="15383" y="5026"/>
                  <a:pt x="15363" y="4854"/>
                  <a:pt x="15343" y="4684"/>
                </a:cubicBezTo>
                <a:lnTo>
                  <a:pt x="15343" y="4684"/>
                </a:lnTo>
                <a:lnTo>
                  <a:pt x="15345" y="4689"/>
                </a:lnTo>
                <a:lnTo>
                  <a:pt x="15343" y="4682"/>
                </a:lnTo>
                <a:cubicBezTo>
                  <a:pt x="15315" y="4454"/>
                  <a:pt x="15282" y="4231"/>
                  <a:pt x="15246" y="4016"/>
                </a:cubicBezTo>
                <a:cubicBezTo>
                  <a:pt x="15115" y="3216"/>
                  <a:pt x="14935" y="2553"/>
                  <a:pt x="14740" y="2221"/>
                </a:cubicBezTo>
                <a:cubicBezTo>
                  <a:pt x="14765" y="2203"/>
                  <a:pt x="14788" y="2183"/>
                  <a:pt x="14808" y="2158"/>
                </a:cubicBezTo>
                <a:cubicBezTo>
                  <a:pt x="14874" y="2087"/>
                  <a:pt x="14915" y="1998"/>
                  <a:pt x="14922" y="1902"/>
                </a:cubicBezTo>
                <a:cubicBezTo>
                  <a:pt x="14922" y="1889"/>
                  <a:pt x="14925" y="1874"/>
                  <a:pt x="14925" y="1861"/>
                </a:cubicBezTo>
                <a:lnTo>
                  <a:pt x="14925" y="1831"/>
                </a:lnTo>
                <a:lnTo>
                  <a:pt x="14925" y="1826"/>
                </a:lnTo>
                <a:cubicBezTo>
                  <a:pt x="14925" y="1813"/>
                  <a:pt x="14922" y="1801"/>
                  <a:pt x="14920" y="1788"/>
                </a:cubicBezTo>
                <a:lnTo>
                  <a:pt x="14920" y="1783"/>
                </a:lnTo>
                <a:lnTo>
                  <a:pt x="14917" y="1778"/>
                </a:lnTo>
                <a:cubicBezTo>
                  <a:pt x="14915" y="1760"/>
                  <a:pt x="14760" y="1231"/>
                  <a:pt x="14672" y="927"/>
                </a:cubicBezTo>
                <a:cubicBezTo>
                  <a:pt x="14692" y="920"/>
                  <a:pt x="14710" y="907"/>
                  <a:pt x="14727" y="894"/>
                </a:cubicBezTo>
                <a:lnTo>
                  <a:pt x="14884" y="978"/>
                </a:lnTo>
                <a:lnTo>
                  <a:pt x="14884" y="978"/>
                </a:lnTo>
                <a:lnTo>
                  <a:pt x="14798" y="828"/>
                </a:lnTo>
                <a:cubicBezTo>
                  <a:pt x="14824" y="798"/>
                  <a:pt x="14846" y="763"/>
                  <a:pt x="14862" y="727"/>
                </a:cubicBezTo>
                <a:lnTo>
                  <a:pt x="15041" y="720"/>
                </a:lnTo>
                <a:lnTo>
                  <a:pt x="14993" y="692"/>
                </a:lnTo>
                <a:lnTo>
                  <a:pt x="14996" y="692"/>
                </a:lnTo>
                <a:lnTo>
                  <a:pt x="14889" y="628"/>
                </a:lnTo>
                <a:cubicBezTo>
                  <a:pt x="14892" y="608"/>
                  <a:pt x="14894" y="585"/>
                  <a:pt x="14894" y="563"/>
                </a:cubicBezTo>
                <a:cubicBezTo>
                  <a:pt x="14894" y="547"/>
                  <a:pt x="14894" y="532"/>
                  <a:pt x="14892" y="514"/>
                </a:cubicBezTo>
                <a:lnTo>
                  <a:pt x="15044" y="418"/>
                </a:lnTo>
                <a:lnTo>
                  <a:pt x="14993" y="418"/>
                </a:lnTo>
                <a:lnTo>
                  <a:pt x="15001" y="413"/>
                </a:lnTo>
                <a:lnTo>
                  <a:pt x="14867" y="413"/>
                </a:lnTo>
                <a:cubicBezTo>
                  <a:pt x="14854" y="380"/>
                  <a:pt x="14836" y="347"/>
                  <a:pt x="14813" y="320"/>
                </a:cubicBezTo>
                <a:lnTo>
                  <a:pt x="14900" y="158"/>
                </a:lnTo>
                <a:lnTo>
                  <a:pt x="14864" y="175"/>
                </a:lnTo>
                <a:lnTo>
                  <a:pt x="14740" y="244"/>
                </a:lnTo>
                <a:cubicBezTo>
                  <a:pt x="14712" y="221"/>
                  <a:pt x="14679" y="203"/>
                  <a:pt x="14646" y="188"/>
                </a:cubicBezTo>
                <a:lnTo>
                  <a:pt x="14639" y="3"/>
                </a:lnTo>
                <a:lnTo>
                  <a:pt x="14548" y="160"/>
                </a:lnTo>
                <a:cubicBezTo>
                  <a:pt x="14527" y="158"/>
                  <a:pt x="14505" y="155"/>
                  <a:pt x="14484" y="155"/>
                </a:cubicBezTo>
                <a:cubicBezTo>
                  <a:pt x="14469" y="155"/>
                  <a:pt x="14454" y="158"/>
                  <a:pt x="14439" y="158"/>
                </a:cubicBezTo>
                <a:lnTo>
                  <a:pt x="1433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D92D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65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966" y="1"/>
            <a:ext cx="9112095" cy="1015663"/>
          </a:xfrm>
          <a:prstGeom prst="rect">
            <a:avLst/>
          </a:prstGeom>
        </p:spPr>
        <p:txBody>
          <a:bodyPr wrap="square" lIns="36000" rIns="0">
            <a:spAutoFit/>
          </a:bodyPr>
          <a:lstStyle/>
          <a:p>
            <a:pPr marL="442913" indent="-442913" algn="just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a.	Find a word or an expression from the conversation which you use when you...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3999" y="1052736"/>
            <a:ext cx="5400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 algn="just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think something is wonderful</a:t>
            </a:r>
          </a:p>
          <a:p>
            <a:pPr marL="449263" indent="-449263" algn="just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agree with somebody</a:t>
            </a:r>
          </a:p>
          <a:p>
            <a:pPr marL="449263" indent="-449263" algn="just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cannot decide</a:t>
            </a:r>
          </a:p>
          <a:p>
            <a:pPr marL="449263" indent="-449263" algn="just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are not sure about something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43812" y="1194709"/>
            <a:ext cx="3475969" cy="720000"/>
          </a:xfrm>
          <a:prstGeom prst="roundRect">
            <a:avLst/>
          </a:prstGeom>
          <a:solidFill>
            <a:schemeClr val="tx2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awesome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6624" y="2140321"/>
            <a:ext cx="3475969" cy="1296144"/>
          </a:xfrm>
          <a:prstGeom prst="roundRect">
            <a:avLst/>
          </a:prstGeom>
          <a:solidFill>
            <a:schemeClr val="tx2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absolutely/ right.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47093" y="3645024"/>
            <a:ext cx="3475969" cy="720000"/>
          </a:xfrm>
          <a:prstGeom prst="roundRect">
            <a:avLst/>
          </a:prstGeom>
          <a:solidFill>
            <a:schemeClr val="tx2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It’s hard to say.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61839" y="4697186"/>
            <a:ext cx="3475969" cy="720000"/>
          </a:xfrm>
          <a:prstGeom prst="roundRect">
            <a:avLst/>
          </a:prstGeom>
          <a:solidFill>
            <a:schemeClr val="tx2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perhaps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3450" y="5920561"/>
            <a:ext cx="7350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any other expressions which have the same meaning?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43812" y="1175063"/>
            <a:ext cx="3475969" cy="720000"/>
          </a:xfrm>
          <a:prstGeom prst="roundRect">
            <a:avLst/>
          </a:prstGeom>
          <a:solidFill>
            <a:schemeClr val="tx2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great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61839" y="2157249"/>
            <a:ext cx="3475969" cy="1296144"/>
          </a:xfrm>
          <a:prstGeom prst="round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sure/ of course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63813" y="3647043"/>
            <a:ext cx="5247139" cy="720000"/>
          </a:xfrm>
          <a:prstGeom prst="roundRect">
            <a:avLst/>
          </a:prstGeom>
          <a:solidFill>
            <a:schemeClr val="tx2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cannot make up one’s mind</a:t>
            </a:r>
            <a:endParaRPr lang="en-US" sz="3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61838" y="4695167"/>
            <a:ext cx="3475969" cy="720000"/>
          </a:xfrm>
          <a:prstGeom prst="roundRect">
            <a:avLst/>
          </a:prstGeom>
          <a:solidFill>
            <a:schemeClr val="tx2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maybe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Google Shape;1267;p55"/>
          <p:cNvSpPr/>
          <p:nvPr/>
        </p:nvSpPr>
        <p:spPr>
          <a:xfrm>
            <a:off x="11167056" y="6520650"/>
            <a:ext cx="3035644" cy="305272"/>
          </a:xfrm>
          <a:custGeom>
            <a:avLst/>
            <a:gdLst/>
            <a:ahLst/>
            <a:cxnLst/>
            <a:rect l="l" t="t" r="r" b="b"/>
            <a:pathLst>
              <a:path w="85479" h="8596" extrusionOk="0">
                <a:moveTo>
                  <a:pt x="0" y="0"/>
                </a:moveTo>
                <a:lnTo>
                  <a:pt x="0" y="3132"/>
                </a:lnTo>
                <a:lnTo>
                  <a:pt x="2572" y="3132"/>
                </a:lnTo>
                <a:cubicBezTo>
                  <a:pt x="3932" y="3132"/>
                  <a:pt x="4015" y="4340"/>
                  <a:pt x="4020" y="4578"/>
                </a:cubicBezTo>
                <a:lnTo>
                  <a:pt x="4020" y="8596"/>
                </a:lnTo>
                <a:lnTo>
                  <a:pt x="5142" y="8596"/>
                </a:lnTo>
                <a:lnTo>
                  <a:pt x="5142" y="4578"/>
                </a:lnTo>
                <a:cubicBezTo>
                  <a:pt x="5142" y="4431"/>
                  <a:pt x="5182" y="3132"/>
                  <a:pt x="6588" y="3132"/>
                </a:cubicBezTo>
                <a:cubicBezTo>
                  <a:pt x="7947" y="3132"/>
                  <a:pt x="8031" y="4340"/>
                  <a:pt x="8033" y="4578"/>
                </a:cubicBezTo>
                <a:lnTo>
                  <a:pt x="8033" y="8596"/>
                </a:lnTo>
                <a:lnTo>
                  <a:pt x="9157" y="8596"/>
                </a:lnTo>
                <a:lnTo>
                  <a:pt x="9157" y="4578"/>
                </a:lnTo>
                <a:cubicBezTo>
                  <a:pt x="9157" y="4431"/>
                  <a:pt x="9198" y="3132"/>
                  <a:pt x="10605" y="3132"/>
                </a:cubicBezTo>
                <a:cubicBezTo>
                  <a:pt x="11962" y="3132"/>
                  <a:pt x="12048" y="4340"/>
                  <a:pt x="12051" y="4578"/>
                </a:cubicBezTo>
                <a:lnTo>
                  <a:pt x="12051" y="8596"/>
                </a:lnTo>
                <a:lnTo>
                  <a:pt x="13175" y="8596"/>
                </a:lnTo>
                <a:lnTo>
                  <a:pt x="13175" y="4578"/>
                </a:lnTo>
                <a:cubicBezTo>
                  <a:pt x="13175" y="4431"/>
                  <a:pt x="13216" y="3132"/>
                  <a:pt x="14621" y="3132"/>
                </a:cubicBezTo>
                <a:cubicBezTo>
                  <a:pt x="15980" y="3132"/>
                  <a:pt x="16064" y="4340"/>
                  <a:pt x="16069" y="4578"/>
                </a:cubicBezTo>
                <a:lnTo>
                  <a:pt x="16069" y="8596"/>
                </a:lnTo>
                <a:lnTo>
                  <a:pt x="17193" y="8596"/>
                </a:lnTo>
                <a:lnTo>
                  <a:pt x="17193" y="4578"/>
                </a:lnTo>
                <a:cubicBezTo>
                  <a:pt x="17193" y="4431"/>
                  <a:pt x="17233" y="3132"/>
                  <a:pt x="18638" y="3132"/>
                </a:cubicBezTo>
                <a:cubicBezTo>
                  <a:pt x="19995" y="3132"/>
                  <a:pt x="20082" y="4340"/>
                  <a:pt x="20084" y="4578"/>
                </a:cubicBezTo>
                <a:lnTo>
                  <a:pt x="20084" y="8596"/>
                </a:lnTo>
                <a:lnTo>
                  <a:pt x="21208" y="8596"/>
                </a:lnTo>
                <a:lnTo>
                  <a:pt x="21208" y="4578"/>
                </a:lnTo>
                <a:cubicBezTo>
                  <a:pt x="21208" y="4431"/>
                  <a:pt x="21249" y="3132"/>
                  <a:pt x="22654" y="3132"/>
                </a:cubicBezTo>
                <a:cubicBezTo>
                  <a:pt x="24013" y="3132"/>
                  <a:pt x="24097" y="4340"/>
                  <a:pt x="24102" y="4578"/>
                </a:cubicBezTo>
                <a:lnTo>
                  <a:pt x="24102" y="8596"/>
                </a:lnTo>
                <a:lnTo>
                  <a:pt x="25226" y="8596"/>
                </a:lnTo>
                <a:lnTo>
                  <a:pt x="25226" y="4578"/>
                </a:lnTo>
                <a:cubicBezTo>
                  <a:pt x="25226" y="4431"/>
                  <a:pt x="25266" y="3132"/>
                  <a:pt x="26672" y="3132"/>
                </a:cubicBezTo>
                <a:cubicBezTo>
                  <a:pt x="28029" y="3132"/>
                  <a:pt x="28115" y="4340"/>
                  <a:pt x="28117" y="4578"/>
                </a:cubicBezTo>
                <a:lnTo>
                  <a:pt x="28117" y="8596"/>
                </a:lnTo>
                <a:lnTo>
                  <a:pt x="29241" y="8596"/>
                </a:lnTo>
                <a:lnTo>
                  <a:pt x="29241" y="4578"/>
                </a:lnTo>
                <a:cubicBezTo>
                  <a:pt x="29241" y="4431"/>
                  <a:pt x="29282" y="3132"/>
                  <a:pt x="30689" y="3132"/>
                </a:cubicBezTo>
                <a:cubicBezTo>
                  <a:pt x="32046" y="3132"/>
                  <a:pt x="32130" y="4340"/>
                  <a:pt x="32135" y="4578"/>
                </a:cubicBezTo>
                <a:lnTo>
                  <a:pt x="32135" y="8596"/>
                </a:lnTo>
                <a:lnTo>
                  <a:pt x="33259" y="8596"/>
                </a:lnTo>
                <a:lnTo>
                  <a:pt x="33259" y="4578"/>
                </a:lnTo>
                <a:cubicBezTo>
                  <a:pt x="33259" y="4431"/>
                  <a:pt x="33300" y="3132"/>
                  <a:pt x="34705" y="3132"/>
                </a:cubicBezTo>
                <a:cubicBezTo>
                  <a:pt x="36064" y="3132"/>
                  <a:pt x="36148" y="4340"/>
                  <a:pt x="36150" y="4578"/>
                </a:cubicBezTo>
                <a:lnTo>
                  <a:pt x="36150" y="8596"/>
                </a:lnTo>
                <a:lnTo>
                  <a:pt x="37277" y="8596"/>
                </a:lnTo>
                <a:lnTo>
                  <a:pt x="37277" y="4578"/>
                </a:lnTo>
                <a:cubicBezTo>
                  <a:pt x="37277" y="4431"/>
                  <a:pt x="37315" y="3132"/>
                  <a:pt x="38723" y="3132"/>
                </a:cubicBezTo>
                <a:cubicBezTo>
                  <a:pt x="40082" y="3132"/>
                  <a:pt x="40166" y="4340"/>
                  <a:pt x="40168" y="4578"/>
                </a:cubicBezTo>
                <a:lnTo>
                  <a:pt x="40168" y="8596"/>
                </a:lnTo>
                <a:lnTo>
                  <a:pt x="41292" y="8596"/>
                </a:lnTo>
                <a:lnTo>
                  <a:pt x="41292" y="4578"/>
                </a:lnTo>
                <a:cubicBezTo>
                  <a:pt x="41292" y="4431"/>
                  <a:pt x="41333" y="3132"/>
                  <a:pt x="42738" y="3132"/>
                </a:cubicBezTo>
                <a:cubicBezTo>
                  <a:pt x="44097" y="3132"/>
                  <a:pt x="44181" y="4340"/>
                  <a:pt x="44186" y="4578"/>
                </a:cubicBezTo>
                <a:lnTo>
                  <a:pt x="44186" y="8596"/>
                </a:lnTo>
                <a:lnTo>
                  <a:pt x="45310" y="8596"/>
                </a:lnTo>
                <a:lnTo>
                  <a:pt x="45310" y="4578"/>
                </a:lnTo>
                <a:cubicBezTo>
                  <a:pt x="45310" y="4431"/>
                  <a:pt x="45351" y="3132"/>
                  <a:pt x="46756" y="3132"/>
                </a:cubicBezTo>
                <a:cubicBezTo>
                  <a:pt x="48115" y="3132"/>
                  <a:pt x="48199" y="4340"/>
                  <a:pt x="48201" y="4578"/>
                </a:cubicBezTo>
                <a:lnTo>
                  <a:pt x="48201" y="8596"/>
                </a:lnTo>
                <a:lnTo>
                  <a:pt x="49328" y="8596"/>
                </a:lnTo>
                <a:lnTo>
                  <a:pt x="49328" y="4578"/>
                </a:lnTo>
                <a:cubicBezTo>
                  <a:pt x="49328" y="4431"/>
                  <a:pt x="49366" y="3132"/>
                  <a:pt x="50773" y="3132"/>
                </a:cubicBezTo>
                <a:cubicBezTo>
                  <a:pt x="52133" y="3132"/>
                  <a:pt x="52217" y="4340"/>
                  <a:pt x="52219" y="4578"/>
                </a:cubicBezTo>
                <a:lnTo>
                  <a:pt x="52219" y="8596"/>
                </a:lnTo>
                <a:lnTo>
                  <a:pt x="53343" y="8596"/>
                </a:lnTo>
                <a:lnTo>
                  <a:pt x="53343" y="4578"/>
                </a:lnTo>
                <a:cubicBezTo>
                  <a:pt x="53343" y="4431"/>
                  <a:pt x="53384" y="3132"/>
                  <a:pt x="54789" y="3132"/>
                </a:cubicBezTo>
                <a:cubicBezTo>
                  <a:pt x="56148" y="3132"/>
                  <a:pt x="56232" y="4340"/>
                  <a:pt x="56237" y="4578"/>
                </a:cubicBezTo>
                <a:lnTo>
                  <a:pt x="56237" y="8596"/>
                </a:lnTo>
                <a:lnTo>
                  <a:pt x="57361" y="8596"/>
                </a:lnTo>
                <a:lnTo>
                  <a:pt x="57361" y="4578"/>
                </a:lnTo>
                <a:cubicBezTo>
                  <a:pt x="57361" y="4431"/>
                  <a:pt x="57399" y="3132"/>
                  <a:pt x="58807" y="3132"/>
                </a:cubicBezTo>
                <a:cubicBezTo>
                  <a:pt x="60164" y="3132"/>
                  <a:pt x="60250" y="4340"/>
                  <a:pt x="60252" y="4578"/>
                </a:cubicBezTo>
                <a:lnTo>
                  <a:pt x="60252" y="8596"/>
                </a:lnTo>
                <a:lnTo>
                  <a:pt x="61376" y="8596"/>
                </a:lnTo>
                <a:lnTo>
                  <a:pt x="61376" y="4578"/>
                </a:lnTo>
                <a:cubicBezTo>
                  <a:pt x="61376" y="4431"/>
                  <a:pt x="61417" y="3132"/>
                  <a:pt x="62822" y="3132"/>
                </a:cubicBezTo>
                <a:cubicBezTo>
                  <a:pt x="64181" y="3132"/>
                  <a:pt x="64265" y="4340"/>
                  <a:pt x="64268" y="4578"/>
                </a:cubicBezTo>
                <a:lnTo>
                  <a:pt x="64268" y="8596"/>
                </a:lnTo>
                <a:lnTo>
                  <a:pt x="65394" y="8596"/>
                </a:lnTo>
                <a:lnTo>
                  <a:pt x="65394" y="4578"/>
                </a:lnTo>
                <a:cubicBezTo>
                  <a:pt x="65394" y="4431"/>
                  <a:pt x="65432" y="3132"/>
                  <a:pt x="66840" y="3132"/>
                </a:cubicBezTo>
                <a:cubicBezTo>
                  <a:pt x="68199" y="3132"/>
                  <a:pt x="68283" y="4340"/>
                  <a:pt x="68285" y="4578"/>
                </a:cubicBezTo>
                <a:lnTo>
                  <a:pt x="68285" y="8596"/>
                </a:lnTo>
                <a:lnTo>
                  <a:pt x="69409" y="8596"/>
                </a:lnTo>
                <a:lnTo>
                  <a:pt x="69409" y="4578"/>
                </a:lnTo>
                <a:cubicBezTo>
                  <a:pt x="69409" y="4431"/>
                  <a:pt x="69450" y="3132"/>
                  <a:pt x="70855" y="3132"/>
                </a:cubicBezTo>
                <a:cubicBezTo>
                  <a:pt x="72215" y="3132"/>
                  <a:pt x="72298" y="4340"/>
                  <a:pt x="72303" y="4578"/>
                </a:cubicBezTo>
                <a:lnTo>
                  <a:pt x="72303" y="8596"/>
                </a:lnTo>
                <a:lnTo>
                  <a:pt x="73427" y="8596"/>
                </a:lnTo>
                <a:lnTo>
                  <a:pt x="73427" y="4578"/>
                </a:lnTo>
                <a:cubicBezTo>
                  <a:pt x="73427" y="4431"/>
                  <a:pt x="73468" y="3132"/>
                  <a:pt x="74873" y="3132"/>
                </a:cubicBezTo>
                <a:cubicBezTo>
                  <a:pt x="76230" y="3132"/>
                  <a:pt x="76316" y="4340"/>
                  <a:pt x="76318" y="4578"/>
                </a:cubicBezTo>
                <a:lnTo>
                  <a:pt x="76318" y="8596"/>
                </a:lnTo>
                <a:lnTo>
                  <a:pt x="77443" y="8596"/>
                </a:lnTo>
                <a:lnTo>
                  <a:pt x="77443" y="4578"/>
                </a:lnTo>
                <a:cubicBezTo>
                  <a:pt x="77443" y="4431"/>
                  <a:pt x="77486" y="3132"/>
                  <a:pt x="78891" y="3132"/>
                </a:cubicBezTo>
                <a:cubicBezTo>
                  <a:pt x="80248" y="3132"/>
                  <a:pt x="80334" y="4340"/>
                  <a:pt x="80336" y="4578"/>
                </a:cubicBezTo>
                <a:lnTo>
                  <a:pt x="80336" y="8596"/>
                </a:lnTo>
                <a:lnTo>
                  <a:pt x="81460" y="8596"/>
                </a:lnTo>
                <a:lnTo>
                  <a:pt x="81460" y="4578"/>
                </a:lnTo>
                <a:cubicBezTo>
                  <a:pt x="81460" y="4431"/>
                  <a:pt x="81501" y="3132"/>
                  <a:pt x="82906" y="3132"/>
                </a:cubicBezTo>
                <a:lnTo>
                  <a:pt x="85478" y="3132"/>
                </a:lnTo>
                <a:lnTo>
                  <a:pt x="8547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283;p55"/>
          <p:cNvSpPr/>
          <p:nvPr/>
        </p:nvSpPr>
        <p:spPr>
          <a:xfrm>
            <a:off x="10892503" y="6065019"/>
            <a:ext cx="285167" cy="773633"/>
          </a:xfrm>
          <a:custGeom>
            <a:avLst/>
            <a:gdLst/>
            <a:ahLst/>
            <a:cxnLst/>
            <a:rect l="l" t="t" r="r" b="b"/>
            <a:pathLst>
              <a:path w="8555" h="23209" extrusionOk="0">
                <a:moveTo>
                  <a:pt x="7319" y="1781"/>
                </a:moveTo>
                <a:lnTo>
                  <a:pt x="7319" y="2360"/>
                </a:lnTo>
                <a:lnTo>
                  <a:pt x="1228" y="2360"/>
                </a:lnTo>
                <a:lnTo>
                  <a:pt x="1228" y="1781"/>
                </a:lnTo>
                <a:close/>
                <a:moveTo>
                  <a:pt x="7319" y="3172"/>
                </a:moveTo>
                <a:lnTo>
                  <a:pt x="7319" y="3751"/>
                </a:lnTo>
                <a:lnTo>
                  <a:pt x="1228" y="3751"/>
                </a:lnTo>
                <a:lnTo>
                  <a:pt x="1228" y="3172"/>
                </a:lnTo>
                <a:close/>
                <a:moveTo>
                  <a:pt x="7319" y="4572"/>
                </a:moveTo>
                <a:lnTo>
                  <a:pt x="7319" y="5150"/>
                </a:lnTo>
                <a:lnTo>
                  <a:pt x="1228" y="5150"/>
                </a:lnTo>
                <a:lnTo>
                  <a:pt x="1228" y="4572"/>
                </a:lnTo>
                <a:close/>
                <a:moveTo>
                  <a:pt x="7319" y="5963"/>
                </a:moveTo>
                <a:lnTo>
                  <a:pt x="7319" y="6542"/>
                </a:lnTo>
                <a:lnTo>
                  <a:pt x="1228" y="6542"/>
                </a:lnTo>
                <a:lnTo>
                  <a:pt x="1228" y="5963"/>
                </a:lnTo>
                <a:close/>
                <a:moveTo>
                  <a:pt x="7319" y="7362"/>
                </a:moveTo>
                <a:lnTo>
                  <a:pt x="7319" y="7933"/>
                </a:lnTo>
                <a:lnTo>
                  <a:pt x="1228" y="7933"/>
                </a:lnTo>
                <a:lnTo>
                  <a:pt x="1228" y="7362"/>
                </a:lnTo>
                <a:close/>
                <a:moveTo>
                  <a:pt x="7319" y="8753"/>
                </a:moveTo>
                <a:lnTo>
                  <a:pt x="7319" y="9332"/>
                </a:lnTo>
                <a:lnTo>
                  <a:pt x="1228" y="9332"/>
                </a:lnTo>
                <a:lnTo>
                  <a:pt x="1228" y="8753"/>
                </a:lnTo>
                <a:close/>
                <a:moveTo>
                  <a:pt x="7319" y="10145"/>
                </a:moveTo>
                <a:lnTo>
                  <a:pt x="7319" y="10724"/>
                </a:lnTo>
                <a:lnTo>
                  <a:pt x="1228" y="10724"/>
                </a:lnTo>
                <a:lnTo>
                  <a:pt x="1228" y="10145"/>
                </a:lnTo>
                <a:close/>
                <a:moveTo>
                  <a:pt x="7319" y="11544"/>
                </a:moveTo>
                <a:lnTo>
                  <a:pt x="7319" y="12123"/>
                </a:lnTo>
                <a:lnTo>
                  <a:pt x="1228" y="12123"/>
                </a:lnTo>
                <a:lnTo>
                  <a:pt x="1228" y="11544"/>
                </a:lnTo>
                <a:close/>
                <a:moveTo>
                  <a:pt x="7319" y="12935"/>
                </a:moveTo>
                <a:lnTo>
                  <a:pt x="7319" y="13514"/>
                </a:lnTo>
                <a:lnTo>
                  <a:pt x="1228" y="13514"/>
                </a:lnTo>
                <a:lnTo>
                  <a:pt x="1228" y="12935"/>
                </a:lnTo>
                <a:close/>
                <a:moveTo>
                  <a:pt x="7319" y="14327"/>
                </a:moveTo>
                <a:lnTo>
                  <a:pt x="7319" y="14906"/>
                </a:lnTo>
                <a:lnTo>
                  <a:pt x="1228" y="14906"/>
                </a:lnTo>
                <a:lnTo>
                  <a:pt x="1228" y="14327"/>
                </a:lnTo>
                <a:close/>
                <a:moveTo>
                  <a:pt x="7319" y="15726"/>
                </a:moveTo>
                <a:lnTo>
                  <a:pt x="7319" y="16305"/>
                </a:lnTo>
                <a:lnTo>
                  <a:pt x="1228" y="16305"/>
                </a:lnTo>
                <a:lnTo>
                  <a:pt x="1228" y="15726"/>
                </a:lnTo>
                <a:close/>
                <a:moveTo>
                  <a:pt x="7319" y="17117"/>
                </a:moveTo>
                <a:lnTo>
                  <a:pt x="7319" y="17696"/>
                </a:lnTo>
                <a:lnTo>
                  <a:pt x="1228" y="17696"/>
                </a:lnTo>
                <a:lnTo>
                  <a:pt x="1228" y="17117"/>
                </a:lnTo>
                <a:close/>
                <a:moveTo>
                  <a:pt x="7319" y="18517"/>
                </a:moveTo>
                <a:lnTo>
                  <a:pt x="7319" y="19087"/>
                </a:lnTo>
                <a:lnTo>
                  <a:pt x="1228" y="19087"/>
                </a:lnTo>
                <a:lnTo>
                  <a:pt x="1228" y="18517"/>
                </a:lnTo>
                <a:close/>
                <a:moveTo>
                  <a:pt x="821" y="1"/>
                </a:moveTo>
                <a:lnTo>
                  <a:pt x="821" y="1038"/>
                </a:lnTo>
                <a:lnTo>
                  <a:pt x="1" y="1038"/>
                </a:lnTo>
                <a:lnTo>
                  <a:pt x="1" y="23209"/>
                </a:lnTo>
                <a:lnTo>
                  <a:pt x="8555" y="23209"/>
                </a:lnTo>
                <a:lnTo>
                  <a:pt x="8555" y="1038"/>
                </a:lnTo>
                <a:lnTo>
                  <a:pt x="7734" y="1038"/>
                </a:lnTo>
                <a:lnTo>
                  <a:pt x="773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284;p55"/>
          <p:cNvSpPr/>
          <p:nvPr/>
        </p:nvSpPr>
        <p:spPr>
          <a:xfrm>
            <a:off x="10440169" y="5395363"/>
            <a:ext cx="364848" cy="1443281"/>
          </a:xfrm>
          <a:custGeom>
            <a:avLst/>
            <a:gdLst/>
            <a:ahLst/>
            <a:cxnLst/>
            <a:rect l="l" t="t" r="r" b="b"/>
            <a:pathLst>
              <a:path w="9851" h="38969" extrusionOk="0">
                <a:moveTo>
                  <a:pt x="5211" y="6075"/>
                </a:moveTo>
                <a:lnTo>
                  <a:pt x="5211" y="15752"/>
                </a:lnTo>
                <a:lnTo>
                  <a:pt x="4632" y="15752"/>
                </a:lnTo>
                <a:lnTo>
                  <a:pt x="4632" y="6075"/>
                </a:lnTo>
                <a:close/>
                <a:moveTo>
                  <a:pt x="6559" y="6075"/>
                </a:moveTo>
                <a:lnTo>
                  <a:pt x="6559" y="15752"/>
                </a:lnTo>
                <a:lnTo>
                  <a:pt x="5980" y="15752"/>
                </a:lnTo>
                <a:lnTo>
                  <a:pt x="5980" y="6075"/>
                </a:lnTo>
                <a:close/>
                <a:moveTo>
                  <a:pt x="3863" y="6075"/>
                </a:moveTo>
                <a:lnTo>
                  <a:pt x="3863" y="15761"/>
                </a:lnTo>
                <a:lnTo>
                  <a:pt x="3284" y="15761"/>
                </a:lnTo>
                <a:lnTo>
                  <a:pt x="3284" y="6075"/>
                </a:lnTo>
                <a:close/>
                <a:moveTo>
                  <a:pt x="2075" y="17472"/>
                </a:moveTo>
                <a:lnTo>
                  <a:pt x="2075" y="18491"/>
                </a:lnTo>
                <a:lnTo>
                  <a:pt x="1496" y="18491"/>
                </a:lnTo>
                <a:lnTo>
                  <a:pt x="1496" y="17472"/>
                </a:lnTo>
                <a:close/>
                <a:moveTo>
                  <a:pt x="3120" y="17472"/>
                </a:moveTo>
                <a:lnTo>
                  <a:pt x="3120" y="18491"/>
                </a:lnTo>
                <a:lnTo>
                  <a:pt x="2541" y="18491"/>
                </a:lnTo>
                <a:lnTo>
                  <a:pt x="2541" y="17472"/>
                </a:lnTo>
                <a:close/>
                <a:moveTo>
                  <a:pt x="4166" y="17472"/>
                </a:moveTo>
                <a:lnTo>
                  <a:pt x="4166" y="18491"/>
                </a:lnTo>
                <a:lnTo>
                  <a:pt x="3587" y="18491"/>
                </a:lnTo>
                <a:lnTo>
                  <a:pt x="3587" y="17472"/>
                </a:lnTo>
                <a:close/>
                <a:moveTo>
                  <a:pt x="5211" y="17472"/>
                </a:moveTo>
                <a:lnTo>
                  <a:pt x="5211" y="18491"/>
                </a:lnTo>
                <a:lnTo>
                  <a:pt x="4632" y="18491"/>
                </a:lnTo>
                <a:lnTo>
                  <a:pt x="4632" y="17472"/>
                </a:lnTo>
                <a:close/>
                <a:moveTo>
                  <a:pt x="6257" y="17472"/>
                </a:moveTo>
                <a:lnTo>
                  <a:pt x="6257" y="18491"/>
                </a:lnTo>
                <a:lnTo>
                  <a:pt x="5678" y="18491"/>
                </a:lnTo>
                <a:lnTo>
                  <a:pt x="5678" y="17472"/>
                </a:lnTo>
                <a:close/>
                <a:moveTo>
                  <a:pt x="7302" y="17472"/>
                </a:moveTo>
                <a:lnTo>
                  <a:pt x="7302" y="18491"/>
                </a:lnTo>
                <a:lnTo>
                  <a:pt x="6723" y="18491"/>
                </a:lnTo>
                <a:lnTo>
                  <a:pt x="6723" y="17472"/>
                </a:lnTo>
                <a:close/>
                <a:moveTo>
                  <a:pt x="8348" y="17472"/>
                </a:moveTo>
                <a:lnTo>
                  <a:pt x="8348" y="18491"/>
                </a:lnTo>
                <a:lnTo>
                  <a:pt x="7769" y="18491"/>
                </a:lnTo>
                <a:lnTo>
                  <a:pt x="7769" y="17472"/>
                </a:lnTo>
                <a:close/>
                <a:moveTo>
                  <a:pt x="4166" y="19217"/>
                </a:moveTo>
                <a:lnTo>
                  <a:pt x="4166" y="20236"/>
                </a:lnTo>
                <a:lnTo>
                  <a:pt x="3587" y="20236"/>
                </a:lnTo>
                <a:lnTo>
                  <a:pt x="3587" y="19217"/>
                </a:lnTo>
                <a:close/>
                <a:moveTo>
                  <a:pt x="5211" y="19217"/>
                </a:moveTo>
                <a:lnTo>
                  <a:pt x="5211" y="20236"/>
                </a:lnTo>
                <a:lnTo>
                  <a:pt x="4632" y="20236"/>
                </a:lnTo>
                <a:lnTo>
                  <a:pt x="4632" y="19217"/>
                </a:lnTo>
                <a:close/>
                <a:moveTo>
                  <a:pt x="6257" y="19217"/>
                </a:moveTo>
                <a:lnTo>
                  <a:pt x="6257" y="20236"/>
                </a:lnTo>
                <a:lnTo>
                  <a:pt x="5678" y="20236"/>
                </a:lnTo>
                <a:lnTo>
                  <a:pt x="5678" y="19217"/>
                </a:lnTo>
                <a:close/>
                <a:moveTo>
                  <a:pt x="7302" y="19217"/>
                </a:moveTo>
                <a:lnTo>
                  <a:pt x="7302" y="20236"/>
                </a:lnTo>
                <a:lnTo>
                  <a:pt x="6723" y="20236"/>
                </a:lnTo>
                <a:lnTo>
                  <a:pt x="6723" y="19217"/>
                </a:lnTo>
                <a:close/>
                <a:moveTo>
                  <a:pt x="8348" y="19217"/>
                </a:moveTo>
                <a:lnTo>
                  <a:pt x="8348" y="20236"/>
                </a:lnTo>
                <a:lnTo>
                  <a:pt x="7769" y="20236"/>
                </a:lnTo>
                <a:lnTo>
                  <a:pt x="7769" y="19217"/>
                </a:lnTo>
                <a:close/>
                <a:moveTo>
                  <a:pt x="2075" y="19226"/>
                </a:moveTo>
                <a:lnTo>
                  <a:pt x="2075" y="20245"/>
                </a:lnTo>
                <a:lnTo>
                  <a:pt x="1496" y="20245"/>
                </a:lnTo>
                <a:lnTo>
                  <a:pt x="1496" y="19226"/>
                </a:lnTo>
                <a:close/>
                <a:moveTo>
                  <a:pt x="3120" y="19226"/>
                </a:moveTo>
                <a:lnTo>
                  <a:pt x="3120" y="20245"/>
                </a:lnTo>
                <a:lnTo>
                  <a:pt x="2541" y="20245"/>
                </a:lnTo>
                <a:lnTo>
                  <a:pt x="2541" y="19226"/>
                </a:lnTo>
                <a:close/>
                <a:moveTo>
                  <a:pt x="2075" y="20971"/>
                </a:moveTo>
                <a:lnTo>
                  <a:pt x="2075" y="21990"/>
                </a:lnTo>
                <a:lnTo>
                  <a:pt x="1496" y="21990"/>
                </a:lnTo>
                <a:lnTo>
                  <a:pt x="1496" y="20971"/>
                </a:lnTo>
                <a:close/>
                <a:moveTo>
                  <a:pt x="3120" y="20971"/>
                </a:moveTo>
                <a:lnTo>
                  <a:pt x="3120" y="21990"/>
                </a:lnTo>
                <a:lnTo>
                  <a:pt x="2541" y="21990"/>
                </a:lnTo>
                <a:lnTo>
                  <a:pt x="2541" y="20971"/>
                </a:lnTo>
                <a:close/>
                <a:moveTo>
                  <a:pt x="4166" y="20971"/>
                </a:moveTo>
                <a:lnTo>
                  <a:pt x="4166" y="21990"/>
                </a:lnTo>
                <a:lnTo>
                  <a:pt x="3587" y="21990"/>
                </a:lnTo>
                <a:lnTo>
                  <a:pt x="3587" y="20971"/>
                </a:lnTo>
                <a:close/>
                <a:moveTo>
                  <a:pt x="5211" y="20971"/>
                </a:moveTo>
                <a:lnTo>
                  <a:pt x="5211" y="21990"/>
                </a:lnTo>
                <a:lnTo>
                  <a:pt x="4632" y="21990"/>
                </a:lnTo>
                <a:lnTo>
                  <a:pt x="4632" y="20971"/>
                </a:lnTo>
                <a:close/>
                <a:moveTo>
                  <a:pt x="6257" y="20971"/>
                </a:moveTo>
                <a:lnTo>
                  <a:pt x="6257" y="21990"/>
                </a:lnTo>
                <a:lnTo>
                  <a:pt x="5678" y="21990"/>
                </a:lnTo>
                <a:lnTo>
                  <a:pt x="5678" y="20971"/>
                </a:lnTo>
                <a:close/>
                <a:moveTo>
                  <a:pt x="7302" y="20971"/>
                </a:moveTo>
                <a:lnTo>
                  <a:pt x="7302" y="21990"/>
                </a:lnTo>
                <a:lnTo>
                  <a:pt x="6723" y="21990"/>
                </a:lnTo>
                <a:lnTo>
                  <a:pt x="6723" y="20971"/>
                </a:lnTo>
                <a:close/>
                <a:moveTo>
                  <a:pt x="8348" y="20971"/>
                </a:moveTo>
                <a:lnTo>
                  <a:pt x="8348" y="21990"/>
                </a:lnTo>
                <a:lnTo>
                  <a:pt x="7769" y="21990"/>
                </a:lnTo>
                <a:lnTo>
                  <a:pt x="7769" y="20971"/>
                </a:lnTo>
                <a:close/>
                <a:moveTo>
                  <a:pt x="4166" y="22716"/>
                </a:moveTo>
                <a:lnTo>
                  <a:pt x="4166" y="23736"/>
                </a:lnTo>
                <a:lnTo>
                  <a:pt x="3587" y="23736"/>
                </a:lnTo>
                <a:lnTo>
                  <a:pt x="3587" y="22716"/>
                </a:lnTo>
                <a:close/>
                <a:moveTo>
                  <a:pt x="5211" y="22716"/>
                </a:moveTo>
                <a:lnTo>
                  <a:pt x="5211" y="23736"/>
                </a:lnTo>
                <a:lnTo>
                  <a:pt x="4632" y="23736"/>
                </a:lnTo>
                <a:lnTo>
                  <a:pt x="4632" y="22716"/>
                </a:lnTo>
                <a:close/>
                <a:moveTo>
                  <a:pt x="6257" y="22716"/>
                </a:moveTo>
                <a:lnTo>
                  <a:pt x="6257" y="23736"/>
                </a:lnTo>
                <a:lnTo>
                  <a:pt x="5678" y="23736"/>
                </a:lnTo>
                <a:lnTo>
                  <a:pt x="5678" y="22716"/>
                </a:lnTo>
                <a:close/>
                <a:moveTo>
                  <a:pt x="7302" y="22716"/>
                </a:moveTo>
                <a:lnTo>
                  <a:pt x="7302" y="23736"/>
                </a:lnTo>
                <a:lnTo>
                  <a:pt x="6723" y="23736"/>
                </a:lnTo>
                <a:lnTo>
                  <a:pt x="6723" y="22716"/>
                </a:lnTo>
                <a:close/>
                <a:moveTo>
                  <a:pt x="8348" y="22716"/>
                </a:moveTo>
                <a:lnTo>
                  <a:pt x="8348" y="23736"/>
                </a:lnTo>
                <a:lnTo>
                  <a:pt x="7769" y="23736"/>
                </a:lnTo>
                <a:lnTo>
                  <a:pt x="7769" y="22716"/>
                </a:lnTo>
                <a:close/>
                <a:moveTo>
                  <a:pt x="2075" y="22725"/>
                </a:moveTo>
                <a:lnTo>
                  <a:pt x="2075" y="23744"/>
                </a:lnTo>
                <a:lnTo>
                  <a:pt x="1496" y="23744"/>
                </a:lnTo>
                <a:lnTo>
                  <a:pt x="1496" y="22725"/>
                </a:lnTo>
                <a:close/>
                <a:moveTo>
                  <a:pt x="3120" y="22725"/>
                </a:moveTo>
                <a:lnTo>
                  <a:pt x="3120" y="23744"/>
                </a:lnTo>
                <a:lnTo>
                  <a:pt x="2541" y="23744"/>
                </a:lnTo>
                <a:lnTo>
                  <a:pt x="2541" y="22725"/>
                </a:lnTo>
                <a:close/>
                <a:moveTo>
                  <a:pt x="2075" y="24470"/>
                </a:moveTo>
                <a:lnTo>
                  <a:pt x="2075" y="25490"/>
                </a:lnTo>
                <a:lnTo>
                  <a:pt x="1496" y="25490"/>
                </a:lnTo>
                <a:lnTo>
                  <a:pt x="1496" y="24470"/>
                </a:lnTo>
                <a:close/>
                <a:moveTo>
                  <a:pt x="3120" y="24470"/>
                </a:moveTo>
                <a:lnTo>
                  <a:pt x="3120" y="25490"/>
                </a:lnTo>
                <a:lnTo>
                  <a:pt x="2541" y="25490"/>
                </a:lnTo>
                <a:lnTo>
                  <a:pt x="2541" y="24470"/>
                </a:lnTo>
                <a:close/>
                <a:moveTo>
                  <a:pt x="4166" y="24470"/>
                </a:moveTo>
                <a:lnTo>
                  <a:pt x="4166" y="25490"/>
                </a:lnTo>
                <a:lnTo>
                  <a:pt x="3587" y="25490"/>
                </a:lnTo>
                <a:lnTo>
                  <a:pt x="3587" y="24470"/>
                </a:lnTo>
                <a:close/>
                <a:moveTo>
                  <a:pt x="5211" y="24470"/>
                </a:moveTo>
                <a:lnTo>
                  <a:pt x="5211" y="25490"/>
                </a:lnTo>
                <a:lnTo>
                  <a:pt x="4632" y="25490"/>
                </a:lnTo>
                <a:lnTo>
                  <a:pt x="4632" y="24470"/>
                </a:lnTo>
                <a:close/>
                <a:moveTo>
                  <a:pt x="6257" y="24470"/>
                </a:moveTo>
                <a:lnTo>
                  <a:pt x="6257" y="25490"/>
                </a:lnTo>
                <a:lnTo>
                  <a:pt x="5678" y="25490"/>
                </a:lnTo>
                <a:lnTo>
                  <a:pt x="5678" y="24470"/>
                </a:lnTo>
                <a:close/>
                <a:moveTo>
                  <a:pt x="7302" y="24470"/>
                </a:moveTo>
                <a:lnTo>
                  <a:pt x="7302" y="25490"/>
                </a:lnTo>
                <a:lnTo>
                  <a:pt x="6723" y="25490"/>
                </a:lnTo>
                <a:lnTo>
                  <a:pt x="6723" y="24470"/>
                </a:lnTo>
                <a:close/>
                <a:moveTo>
                  <a:pt x="8348" y="24470"/>
                </a:moveTo>
                <a:lnTo>
                  <a:pt x="8348" y="25490"/>
                </a:lnTo>
                <a:lnTo>
                  <a:pt x="7769" y="25490"/>
                </a:lnTo>
                <a:lnTo>
                  <a:pt x="7769" y="24470"/>
                </a:lnTo>
                <a:close/>
                <a:moveTo>
                  <a:pt x="4166" y="26216"/>
                </a:moveTo>
                <a:lnTo>
                  <a:pt x="4166" y="27235"/>
                </a:lnTo>
                <a:lnTo>
                  <a:pt x="3587" y="27235"/>
                </a:lnTo>
                <a:lnTo>
                  <a:pt x="3587" y="26216"/>
                </a:lnTo>
                <a:close/>
                <a:moveTo>
                  <a:pt x="5211" y="26216"/>
                </a:moveTo>
                <a:lnTo>
                  <a:pt x="5211" y="27235"/>
                </a:lnTo>
                <a:lnTo>
                  <a:pt x="4632" y="27235"/>
                </a:lnTo>
                <a:lnTo>
                  <a:pt x="4632" y="26216"/>
                </a:lnTo>
                <a:close/>
                <a:moveTo>
                  <a:pt x="6257" y="26216"/>
                </a:moveTo>
                <a:lnTo>
                  <a:pt x="6257" y="27235"/>
                </a:lnTo>
                <a:lnTo>
                  <a:pt x="5678" y="27235"/>
                </a:lnTo>
                <a:lnTo>
                  <a:pt x="5678" y="26216"/>
                </a:lnTo>
                <a:close/>
                <a:moveTo>
                  <a:pt x="7302" y="26216"/>
                </a:moveTo>
                <a:lnTo>
                  <a:pt x="7302" y="27235"/>
                </a:lnTo>
                <a:lnTo>
                  <a:pt x="6723" y="27235"/>
                </a:lnTo>
                <a:lnTo>
                  <a:pt x="6723" y="26216"/>
                </a:lnTo>
                <a:close/>
                <a:moveTo>
                  <a:pt x="8348" y="26216"/>
                </a:moveTo>
                <a:lnTo>
                  <a:pt x="8348" y="27235"/>
                </a:lnTo>
                <a:lnTo>
                  <a:pt x="7769" y="27235"/>
                </a:lnTo>
                <a:lnTo>
                  <a:pt x="7769" y="26216"/>
                </a:lnTo>
                <a:close/>
                <a:moveTo>
                  <a:pt x="2075" y="26224"/>
                </a:moveTo>
                <a:lnTo>
                  <a:pt x="2075" y="27244"/>
                </a:lnTo>
                <a:lnTo>
                  <a:pt x="1496" y="27244"/>
                </a:lnTo>
                <a:lnTo>
                  <a:pt x="1496" y="26224"/>
                </a:lnTo>
                <a:close/>
                <a:moveTo>
                  <a:pt x="3120" y="26224"/>
                </a:moveTo>
                <a:lnTo>
                  <a:pt x="3120" y="27244"/>
                </a:lnTo>
                <a:lnTo>
                  <a:pt x="2541" y="27244"/>
                </a:lnTo>
                <a:lnTo>
                  <a:pt x="2541" y="26224"/>
                </a:lnTo>
                <a:close/>
                <a:moveTo>
                  <a:pt x="4166" y="27970"/>
                </a:moveTo>
                <a:lnTo>
                  <a:pt x="4166" y="28981"/>
                </a:lnTo>
                <a:lnTo>
                  <a:pt x="3587" y="28981"/>
                </a:lnTo>
                <a:lnTo>
                  <a:pt x="3587" y="27970"/>
                </a:lnTo>
                <a:close/>
                <a:moveTo>
                  <a:pt x="5211" y="27970"/>
                </a:moveTo>
                <a:lnTo>
                  <a:pt x="5211" y="28981"/>
                </a:lnTo>
                <a:lnTo>
                  <a:pt x="4632" y="28981"/>
                </a:lnTo>
                <a:lnTo>
                  <a:pt x="4632" y="27970"/>
                </a:lnTo>
                <a:close/>
                <a:moveTo>
                  <a:pt x="6257" y="27970"/>
                </a:moveTo>
                <a:lnTo>
                  <a:pt x="6257" y="28981"/>
                </a:lnTo>
                <a:lnTo>
                  <a:pt x="5678" y="28981"/>
                </a:lnTo>
                <a:lnTo>
                  <a:pt x="5678" y="27970"/>
                </a:lnTo>
                <a:close/>
                <a:moveTo>
                  <a:pt x="7302" y="27970"/>
                </a:moveTo>
                <a:lnTo>
                  <a:pt x="7302" y="28981"/>
                </a:lnTo>
                <a:lnTo>
                  <a:pt x="6723" y="28981"/>
                </a:lnTo>
                <a:lnTo>
                  <a:pt x="6723" y="27970"/>
                </a:lnTo>
                <a:close/>
                <a:moveTo>
                  <a:pt x="8348" y="27970"/>
                </a:moveTo>
                <a:lnTo>
                  <a:pt x="8348" y="28981"/>
                </a:lnTo>
                <a:lnTo>
                  <a:pt x="7769" y="28981"/>
                </a:lnTo>
                <a:lnTo>
                  <a:pt x="7769" y="27970"/>
                </a:lnTo>
                <a:close/>
                <a:moveTo>
                  <a:pt x="2075" y="27970"/>
                </a:moveTo>
                <a:lnTo>
                  <a:pt x="2075" y="28989"/>
                </a:lnTo>
                <a:lnTo>
                  <a:pt x="1496" y="28989"/>
                </a:lnTo>
                <a:lnTo>
                  <a:pt x="1496" y="27970"/>
                </a:lnTo>
                <a:close/>
                <a:moveTo>
                  <a:pt x="3120" y="27970"/>
                </a:moveTo>
                <a:lnTo>
                  <a:pt x="3120" y="28989"/>
                </a:lnTo>
                <a:lnTo>
                  <a:pt x="2541" y="28989"/>
                </a:lnTo>
                <a:lnTo>
                  <a:pt x="2541" y="27970"/>
                </a:lnTo>
                <a:close/>
                <a:moveTo>
                  <a:pt x="2075" y="29724"/>
                </a:moveTo>
                <a:lnTo>
                  <a:pt x="2075" y="30735"/>
                </a:lnTo>
                <a:lnTo>
                  <a:pt x="1496" y="30735"/>
                </a:lnTo>
                <a:lnTo>
                  <a:pt x="1496" y="29724"/>
                </a:lnTo>
                <a:close/>
                <a:moveTo>
                  <a:pt x="3120" y="29724"/>
                </a:moveTo>
                <a:lnTo>
                  <a:pt x="3120" y="30735"/>
                </a:lnTo>
                <a:lnTo>
                  <a:pt x="2541" y="30735"/>
                </a:lnTo>
                <a:lnTo>
                  <a:pt x="2541" y="29724"/>
                </a:lnTo>
                <a:close/>
                <a:moveTo>
                  <a:pt x="4166" y="29715"/>
                </a:moveTo>
                <a:lnTo>
                  <a:pt x="4166" y="30735"/>
                </a:lnTo>
                <a:lnTo>
                  <a:pt x="3587" y="30735"/>
                </a:lnTo>
                <a:lnTo>
                  <a:pt x="3587" y="29715"/>
                </a:lnTo>
                <a:close/>
                <a:moveTo>
                  <a:pt x="5211" y="29715"/>
                </a:moveTo>
                <a:lnTo>
                  <a:pt x="5211" y="30735"/>
                </a:lnTo>
                <a:lnTo>
                  <a:pt x="4632" y="30735"/>
                </a:lnTo>
                <a:lnTo>
                  <a:pt x="4632" y="29715"/>
                </a:lnTo>
                <a:close/>
                <a:moveTo>
                  <a:pt x="6257" y="29715"/>
                </a:moveTo>
                <a:lnTo>
                  <a:pt x="6257" y="30735"/>
                </a:lnTo>
                <a:lnTo>
                  <a:pt x="5678" y="30735"/>
                </a:lnTo>
                <a:lnTo>
                  <a:pt x="5678" y="29715"/>
                </a:lnTo>
                <a:close/>
                <a:moveTo>
                  <a:pt x="7302" y="29715"/>
                </a:moveTo>
                <a:lnTo>
                  <a:pt x="7302" y="30735"/>
                </a:lnTo>
                <a:lnTo>
                  <a:pt x="6723" y="30735"/>
                </a:lnTo>
                <a:lnTo>
                  <a:pt x="6723" y="29715"/>
                </a:lnTo>
                <a:close/>
                <a:moveTo>
                  <a:pt x="8348" y="29715"/>
                </a:moveTo>
                <a:lnTo>
                  <a:pt x="8348" y="30735"/>
                </a:lnTo>
                <a:lnTo>
                  <a:pt x="7769" y="30735"/>
                </a:lnTo>
                <a:lnTo>
                  <a:pt x="7769" y="29715"/>
                </a:lnTo>
                <a:close/>
                <a:moveTo>
                  <a:pt x="4166" y="31460"/>
                </a:moveTo>
                <a:lnTo>
                  <a:pt x="4166" y="32480"/>
                </a:lnTo>
                <a:lnTo>
                  <a:pt x="3587" y="32480"/>
                </a:lnTo>
                <a:lnTo>
                  <a:pt x="3587" y="31460"/>
                </a:lnTo>
                <a:close/>
                <a:moveTo>
                  <a:pt x="5211" y="31460"/>
                </a:moveTo>
                <a:lnTo>
                  <a:pt x="5211" y="32480"/>
                </a:lnTo>
                <a:lnTo>
                  <a:pt x="4632" y="32480"/>
                </a:lnTo>
                <a:lnTo>
                  <a:pt x="4632" y="31460"/>
                </a:lnTo>
                <a:close/>
                <a:moveTo>
                  <a:pt x="6257" y="31460"/>
                </a:moveTo>
                <a:lnTo>
                  <a:pt x="6257" y="32480"/>
                </a:lnTo>
                <a:lnTo>
                  <a:pt x="5678" y="32480"/>
                </a:lnTo>
                <a:lnTo>
                  <a:pt x="5678" y="31460"/>
                </a:lnTo>
                <a:close/>
                <a:moveTo>
                  <a:pt x="7302" y="31460"/>
                </a:moveTo>
                <a:lnTo>
                  <a:pt x="7302" y="32480"/>
                </a:lnTo>
                <a:lnTo>
                  <a:pt x="6723" y="32480"/>
                </a:lnTo>
                <a:lnTo>
                  <a:pt x="6723" y="31460"/>
                </a:lnTo>
                <a:close/>
                <a:moveTo>
                  <a:pt x="8348" y="31460"/>
                </a:moveTo>
                <a:lnTo>
                  <a:pt x="8348" y="32480"/>
                </a:lnTo>
                <a:lnTo>
                  <a:pt x="7769" y="32480"/>
                </a:lnTo>
                <a:lnTo>
                  <a:pt x="7769" y="31460"/>
                </a:lnTo>
                <a:close/>
                <a:moveTo>
                  <a:pt x="2075" y="31469"/>
                </a:moveTo>
                <a:lnTo>
                  <a:pt x="2075" y="32489"/>
                </a:lnTo>
                <a:lnTo>
                  <a:pt x="1496" y="32489"/>
                </a:lnTo>
                <a:lnTo>
                  <a:pt x="1496" y="31469"/>
                </a:lnTo>
                <a:close/>
                <a:moveTo>
                  <a:pt x="3120" y="31469"/>
                </a:moveTo>
                <a:lnTo>
                  <a:pt x="3120" y="32489"/>
                </a:lnTo>
                <a:lnTo>
                  <a:pt x="2541" y="32489"/>
                </a:lnTo>
                <a:lnTo>
                  <a:pt x="2541" y="31469"/>
                </a:lnTo>
                <a:close/>
                <a:moveTo>
                  <a:pt x="2075" y="33223"/>
                </a:moveTo>
                <a:lnTo>
                  <a:pt x="2075" y="34234"/>
                </a:lnTo>
                <a:lnTo>
                  <a:pt x="1496" y="34234"/>
                </a:lnTo>
                <a:lnTo>
                  <a:pt x="1496" y="33223"/>
                </a:lnTo>
                <a:close/>
                <a:moveTo>
                  <a:pt x="3120" y="33214"/>
                </a:moveTo>
                <a:lnTo>
                  <a:pt x="3120" y="34234"/>
                </a:lnTo>
                <a:lnTo>
                  <a:pt x="2541" y="34234"/>
                </a:lnTo>
                <a:lnTo>
                  <a:pt x="2541" y="33214"/>
                </a:lnTo>
                <a:close/>
                <a:moveTo>
                  <a:pt x="4166" y="33214"/>
                </a:moveTo>
                <a:lnTo>
                  <a:pt x="4166" y="34234"/>
                </a:lnTo>
                <a:lnTo>
                  <a:pt x="3587" y="34234"/>
                </a:lnTo>
                <a:lnTo>
                  <a:pt x="3587" y="33214"/>
                </a:lnTo>
                <a:close/>
                <a:moveTo>
                  <a:pt x="5211" y="33214"/>
                </a:moveTo>
                <a:lnTo>
                  <a:pt x="5211" y="34234"/>
                </a:lnTo>
                <a:lnTo>
                  <a:pt x="4632" y="34234"/>
                </a:lnTo>
                <a:lnTo>
                  <a:pt x="4632" y="33214"/>
                </a:lnTo>
                <a:close/>
                <a:moveTo>
                  <a:pt x="6257" y="33214"/>
                </a:moveTo>
                <a:lnTo>
                  <a:pt x="6257" y="34234"/>
                </a:lnTo>
                <a:lnTo>
                  <a:pt x="5678" y="34234"/>
                </a:lnTo>
                <a:lnTo>
                  <a:pt x="5678" y="33214"/>
                </a:lnTo>
                <a:close/>
                <a:moveTo>
                  <a:pt x="7302" y="33214"/>
                </a:moveTo>
                <a:lnTo>
                  <a:pt x="7302" y="34234"/>
                </a:lnTo>
                <a:lnTo>
                  <a:pt x="6723" y="34234"/>
                </a:lnTo>
                <a:lnTo>
                  <a:pt x="6723" y="33214"/>
                </a:lnTo>
                <a:close/>
                <a:moveTo>
                  <a:pt x="8348" y="33214"/>
                </a:moveTo>
                <a:lnTo>
                  <a:pt x="8348" y="34234"/>
                </a:lnTo>
                <a:lnTo>
                  <a:pt x="7769" y="34234"/>
                </a:lnTo>
                <a:lnTo>
                  <a:pt x="7769" y="33214"/>
                </a:lnTo>
                <a:close/>
                <a:moveTo>
                  <a:pt x="4166" y="34960"/>
                </a:moveTo>
                <a:lnTo>
                  <a:pt x="4166" y="35979"/>
                </a:lnTo>
                <a:lnTo>
                  <a:pt x="3587" y="35979"/>
                </a:lnTo>
                <a:lnTo>
                  <a:pt x="3587" y="34960"/>
                </a:lnTo>
                <a:close/>
                <a:moveTo>
                  <a:pt x="5211" y="34960"/>
                </a:moveTo>
                <a:lnTo>
                  <a:pt x="5211" y="35979"/>
                </a:lnTo>
                <a:lnTo>
                  <a:pt x="4632" y="35979"/>
                </a:lnTo>
                <a:lnTo>
                  <a:pt x="4632" y="34960"/>
                </a:lnTo>
                <a:close/>
                <a:moveTo>
                  <a:pt x="6257" y="34960"/>
                </a:moveTo>
                <a:lnTo>
                  <a:pt x="6257" y="35979"/>
                </a:lnTo>
                <a:lnTo>
                  <a:pt x="5678" y="35979"/>
                </a:lnTo>
                <a:lnTo>
                  <a:pt x="5678" y="34960"/>
                </a:lnTo>
                <a:close/>
                <a:moveTo>
                  <a:pt x="7302" y="34960"/>
                </a:moveTo>
                <a:lnTo>
                  <a:pt x="7302" y="35979"/>
                </a:lnTo>
                <a:lnTo>
                  <a:pt x="6723" y="35979"/>
                </a:lnTo>
                <a:lnTo>
                  <a:pt x="6723" y="34960"/>
                </a:lnTo>
                <a:close/>
                <a:moveTo>
                  <a:pt x="8348" y="34960"/>
                </a:moveTo>
                <a:lnTo>
                  <a:pt x="8348" y="35979"/>
                </a:lnTo>
                <a:lnTo>
                  <a:pt x="7769" y="35979"/>
                </a:lnTo>
                <a:lnTo>
                  <a:pt x="7769" y="34960"/>
                </a:lnTo>
                <a:close/>
                <a:moveTo>
                  <a:pt x="2075" y="34968"/>
                </a:moveTo>
                <a:lnTo>
                  <a:pt x="2075" y="35988"/>
                </a:lnTo>
                <a:lnTo>
                  <a:pt x="1496" y="35988"/>
                </a:lnTo>
                <a:lnTo>
                  <a:pt x="1496" y="34968"/>
                </a:lnTo>
                <a:close/>
                <a:moveTo>
                  <a:pt x="3120" y="34968"/>
                </a:moveTo>
                <a:lnTo>
                  <a:pt x="3120" y="35988"/>
                </a:lnTo>
                <a:lnTo>
                  <a:pt x="2541" y="35988"/>
                </a:lnTo>
                <a:lnTo>
                  <a:pt x="2541" y="34968"/>
                </a:lnTo>
                <a:close/>
                <a:moveTo>
                  <a:pt x="2075" y="36714"/>
                </a:moveTo>
                <a:lnTo>
                  <a:pt x="2075" y="37733"/>
                </a:lnTo>
                <a:lnTo>
                  <a:pt x="1496" y="37733"/>
                </a:lnTo>
                <a:lnTo>
                  <a:pt x="1496" y="36714"/>
                </a:lnTo>
                <a:close/>
                <a:moveTo>
                  <a:pt x="3120" y="36714"/>
                </a:moveTo>
                <a:lnTo>
                  <a:pt x="3120" y="37733"/>
                </a:lnTo>
                <a:lnTo>
                  <a:pt x="2541" y="37733"/>
                </a:lnTo>
                <a:lnTo>
                  <a:pt x="2541" y="36714"/>
                </a:lnTo>
                <a:close/>
                <a:moveTo>
                  <a:pt x="4166" y="36714"/>
                </a:moveTo>
                <a:lnTo>
                  <a:pt x="4166" y="37733"/>
                </a:lnTo>
                <a:lnTo>
                  <a:pt x="3587" y="37733"/>
                </a:lnTo>
                <a:lnTo>
                  <a:pt x="3587" y="36714"/>
                </a:lnTo>
                <a:close/>
                <a:moveTo>
                  <a:pt x="5211" y="36714"/>
                </a:moveTo>
                <a:lnTo>
                  <a:pt x="5211" y="37733"/>
                </a:lnTo>
                <a:lnTo>
                  <a:pt x="4632" y="37733"/>
                </a:lnTo>
                <a:lnTo>
                  <a:pt x="4632" y="36714"/>
                </a:lnTo>
                <a:close/>
                <a:moveTo>
                  <a:pt x="6257" y="36714"/>
                </a:moveTo>
                <a:lnTo>
                  <a:pt x="6257" y="37733"/>
                </a:lnTo>
                <a:lnTo>
                  <a:pt x="5678" y="37733"/>
                </a:lnTo>
                <a:lnTo>
                  <a:pt x="5678" y="36714"/>
                </a:lnTo>
                <a:close/>
                <a:moveTo>
                  <a:pt x="7302" y="36714"/>
                </a:moveTo>
                <a:lnTo>
                  <a:pt x="7302" y="37733"/>
                </a:lnTo>
                <a:lnTo>
                  <a:pt x="6723" y="37733"/>
                </a:lnTo>
                <a:lnTo>
                  <a:pt x="6723" y="36714"/>
                </a:lnTo>
                <a:close/>
                <a:moveTo>
                  <a:pt x="8348" y="36714"/>
                </a:moveTo>
                <a:lnTo>
                  <a:pt x="8348" y="37733"/>
                </a:lnTo>
                <a:lnTo>
                  <a:pt x="7769" y="37733"/>
                </a:lnTo>
                <a:lnTo>
                  <a:pt x="7769" y="36714"/>
                </a:lnTo>
                <a:close/>
                <a:moveTo>
                  <a:pt x="4926" y="0"/>
                </a:moveTo>
                <a:cubicBezTo>
                  <a:pt x="3941" y="0"/>
                  <a:pt x="3137" y="778"/>
                  <a:pt x="3120" y="1763"/>
                </a:cubicBezTo>
                <a:lnTo>
                  <a:pt x="3120" y="5133"/>
                </a:lnTo>
                <a:lnTo>
                  <a:pt x="1971" y="5133"/>
                </a:lnTo>
                <a:lnTo>
                  <a:pt x="1971" y="13177"/>
                </a:lnTo>
                <a:cubicBezTo>
                  <a:pt x="727" y="14102"/>
                  <a:pt x="1" y="15562"/>
                  <a:pt x="1" y="17117"/>
                </a:cubicBezTo>
                <a:lnTo>
                  <a:pt x="1" y="38969"/>
                </a:lnTo>
                <a:lnTo>
                  <a:pt x="9851" y="38969"/>
                </a:lnTo>
                <a:lnTo>
                  <a:pt x="9851" y="17117"/>
                </a:lnTo>
                <a:cubicBezTo>
                  <a:pt x="9851" y="15562"/>
                  <a:pt x="9117" y="14102"/>
                  <a:pt x="7881" y="13177"/>
                </a:cubicBezTo>
                <a:lnTo>
                  <a:pt x="7881" y="5133"/>
                </a:lnTo>
                <a:lnTo>
                  <a:pt x="6732" y="5133"/>
                </a:lnTo>
                <a:lnTo>
                  <a:pt x="6732" y="1763"/>
                </a:lnTo>
                <a:cubicBezTo>
                  <a:pt x="6706" y="778"/>
                  <a:pt x="5902" y="0"/>
                  <a:pt x="4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" name="Google Shape;1285;p55"/>
          <p:cNvGrpSpPr/>
          <p:nvPr/>
        </p:nvGrpSpPr>
        <p:grpSpPr>
          <a:xfrm>
            <a:off x="11134339" y="4616985"/>
            <a:ext cx="1090776" cy="2208920"/>
            <a:chOff x="3948825" y="3319975"/>
            <a:chExt cx="221175" cy="447875"/>
          </a:xfrm>
        </p:grpSpPr>
        <p:sp>
          <p:nvSpPr>
            <p:cNvPr id="19" name="Google Shape;1286;p55"/>
            <p:cNvSpPr/>
            <p:nvPr/>
          </p:nvSpPr>
          <p:spPr>
            <a:xfrm>
              <a:off x="3975775" y="3619025"/>
              <a:ext cx="130300" cy="79725"/>
            </a:xfrm>
            <a:custGeom>
              <a:avLst/>
              <a:gdLst/>
              <a:ahLst/>
              <a:cxnLst/>
              <a:rect l="l" t="t" r="r" b="b"/>
              <a:pathLst>
                <a:path w="5212" h="3189" extrusionOk="0">
                  <a:moveTo>
                    <a:pt x="517" y="1"/>
                  </a:moveTo>
                  <a:lnTo>
                    <a:pt x="1" y="1930"/>
                  </a:lnTo>
                  <a:lnTo>
                    <a:pt x="277" y="2003"/>
                  </a:lnTo>
                  <a:lnTo>
                    <a:pt x="608" y="760"/>
                  </a:lnTo>
                  <a:cubicBezTo>
                    <a:pt x="641" y="638"/>
                    <a:pt x="763" y="439"/>
                    <a:pt x="1005" y="439"/>
                  </a:cubicBezTo>
                  <a:cubicBezTo>
                    <a:pt x="1045" y="439"/>
                    <a:pt x="1088" y="444"/>
                    <a:pt x="1135" y="456"/>
                  </a:cubicBezTo>
                  <a:cubicBezTo>
                    <a:pt x="1462" y="545"/>
                    <a:pt x="1477" y="839"/>
                    <a:pt x="1436" y="983"/>
                  </a:cubicBezTo>
                  <a:lnTo>
                    <a:pt x="1105" y="2226"/>
                  </a:lnTo>
                  <a:lnTo>
                    <a:pt x="1378" y="2299"/>
                  </a:lnTo>
                  <a:lnTo>
                    <a:pt x="1712" y="1056"/>
                  </a:lnTo>
                  <a:cubicBezTo>
                    <a:pt x="1745" y="935"/>
                    <a:pt x="1867" y="735"/>
                    <a:pt x="2107" y="735"/>
                  </a:cubicBezTo>
                  <a:cubicBezTo>
                    <a:pt x="2147" y="735"/>
                    <a:pt x="2190" y="740"/>
                    <a:pt x="2236" y="753"/>
                  </a:cubicBezTo>
                  <a:cubicBezTo>
                    <a:pt x="2452" y="811"/>
                    <a:pt x="2522" y="953"/>
                    <a:pt x="2545" y="1061"/>
                  </a:cubicBezTo>
                  <a:cubicBezTo>
                    <a:pt x="2558" y="1132"/>
                    <a:pt x="2558" y="1208"/>
                    <a:pt x="2540" y="1279"/>
                  </a:cubicBezTo>
                  <a:lnTo>
                    <a:pt x="2208" y="2522"/>
                  </a:lnTo>
                  <a:lnTo>
                    <a:pt x="2484" y="2596"/>
                  </a:lnTo>
                  <a:lnTo>
                    <a:pt x="2816" y="1353"/>
                  </a:lnTo>
                  <a:cubicBezTo>
                    <a:pt x="2839" y="1282"/>
                    <a:pt x="2874" y="1218"/>
                    <a:pt x="2922" y="1163"/>
                  </a:cubicBezTo>
                  <a:cubicBezTo>
                    <a:pt x="2979" y="1098"/>
                    <a:pt x="3070" y="1032"/>
                    <a:pt x="3208" y="1032"/>
                  </a:cubicBezTo>
                  <a:cubicBezTo>
                    <a:pt x="3249" y="1032"/>
                    <a:pt x="3294" y="1038"/>
                    <a:pt x="3343" y="1051"/>
                  </a:cubicBezTo>
                  <a:cubicBezTo>
                    <a:pt x="3669" y="1140"/>
                    <a:pt x="3684" y="1434"/>
                    <a:pt x="3646" y="1575"/>
                  </a:cubicBezTo>
                  <a:lnTo>
                    <a:pt x="3312" y="2818"/>
                  </a:lnTo>
                  <a:lnTo>
                    <a:pt x="3588" y="2892"/>
                  </a:lnTo>
                  <a:lnTo>
                    <a:pt x="3920" y="1651"/>
                  </a:lnTo>
                  <a:cubicBezTo>
                    <a:pt x="3952" y="1528"/>
                    <a:pt x="4074" y="1329"/>
                    <a:pt x="4314" y="1329"/>
                  </a:cubicBezTo>
                  <a:cubicBezTo>
                    <a:pt x="4354" y="1329"/>
                    <a:pt x="4399" y="1335"/>
                    <a:pt x="4447" y="1347"/>
                  </a:cubicBezTo>
                  <a:cubicBezTo>
                    <a:pt x="4773" y="1434"/>
                    <a:pt x="4788" y="1730"/>
                    <a:pt x="4750" y="1872"/>
                  </a:cubicBezTo>
                  <a:lnTo>
                    <a:pt x="4416" y="3115"/>
                  </a:lnTo>
                  <a:lnTo>
                    <a:pt x="4692" y="3188"/>
                  </a:lnTo>
                  <a:lnTo>
                    <a:pt x="5211" y="1256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87C8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287;p55"/>
            <p:cNvSpPr/>
            <p:nvPr/>
          </p:nvSpPr>
          <p:spPr>
            <a:xfrm>
              <a:off x="3989275" y="3609650"/>
              <a:ext cx="119200" cy="38325"/>
            </a:xfrm>
            <a:custGeom>
              <a:avLst/>
              <a:gdLst/>
              <a:ahLst/>
              <a:cxnLst/>
              <a:rect l="l" t="t" r="r" b="b"/>
              <a:pathLst>
                <a:path w="4768" h="1533" extrusionOk="0">
                  <a:moveTo>
                    <a:pt x="74" y="1"/>
                  </a:moveTo>
                  <a:lnTo>
                    <a:pt x="0" y="277"/>
                  </a:lnTo>
                  <a:lnTo>
                    <a:pt x="4694" y="1533"/>
                  </a:lnTo>
                  <a:lnTo>
                    <a:pt x="4767" y="1259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87C8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288;p55"/>
            <p:cNvSpPr/>
            <p:nvPr/>
          </p:nvSpPr>
          <p:spPr>
            <a:xfrm>
              <a:off x="3991800" y="3559150"/>
              <a:ext cx="130350" cy="79725"/>
            </a:xfrm>
            <a:custGeom>
              <a:avLst/>
              <a:gdLst/>
              <a:ahLst/>
              <a:cxnLst/>
              <a:rect l="l" t="t" r="r" b="b"/>
              <a:pathLst>
                <a:path w="5214" h="3189" extrusionOk="0">
                  <a:moveTo>
                    <a:pt x="519" y="1"/>
                  </a:moveTo>
                  <a:lnTo>
                    <a:pt x="0" y="1932"/>
                  </a:lnTo>
                  <a:lnTo>
                    <a:pt x="276" y="2006"/>
                  </a:lnTo>
                  <a:lnTo>
                    <a:pt x="608" y="763"/>
                  </a:lnTo>
                  <a:cubicBezTo>
                    <a:pt x="631" y="694"/>
                    <a:pt x="666" y="628"/>
                    <a:pt x="714" y="573"/>
                  </a:cubicBezTo>
                  <a:cubicBezTo>
                    <a:pt x="771" y="510"/>
                    <a:pt x="863" y="443"/>
                    <a:pt x="1002" y="443"/>
                  </a:cubicBezTo>
                  <a:cubicBezTo>
                    <a:pt x="1042" y="443"/>
                    <a:pt x="1086" y="448"/>
                    <a:pt x="1135" y="461"/>
                  </a:cubicBezTo>
                  <a:cubicBezTo>
                    <a:pt x="1347" y="520"/>
                    <a:pt x="1418" y="659"/>
                    <a:pt x="1441" y="768"/>
                  </a:cubicBezTo>
                  <a:cubicBezTo>
                    <a:pt x="1456" y="841"/>
                    <a:pt x="1454" y="915"/>
                    <a:pt x="1438" y="988"/>
                  </a:cubicBezTo>
                  <a:lnTo>
                    <a:pt x="1104" y="2229"/>
                  </a:lnTo>
                  <a:lnTo>
                    <a:pt x="1380" y="2302"/>
                  </a:lnTo>
                  <a:lnTo>
                    <a:pt x="1712" y="1061"/>
                  </a:lnTo>
                  <a:cubicBezTo>
                    <a:pt x="1744" y="938"/>
                    <a:pt x="1865" y="739"/>
                    <a:pt x="2105" y="739"/>
                  </a:cubicBezTo>
                  <a:cubicBezTo>
                    <a:pt x="2146" y="739"/>
                    <a:pt x="2191" y="745"/>
                    <a:pt x="2238" y="758"/>
                  </a:cubicBezTo>
                  <a:cubicBezTo>
                    <a:pt x="2565" y="844"/>
                    <a:pt x="2580" y="1140"/>
                    <a:pt x="2542" y="1282"/>
                  </a:cubicBezTo>
                  <a:lnTo>
                    <a:pt x="2208" y="2525"/>
                  </a:lnTo>
                  <a:lnTo>
                    <a:pt x="2484" y="2598"/>
                  </a:lnTo>
                  <a:lnTo>
                    <a:pt x="2816" y="1358"/>
                  </a:lnTo>
                  <a:cubicBezTo>
                    <a:pt x="2838" y="1287"/>
                    <a:pt x="2874" y="1221"/>
                    <a:pt x="2922" y="1168"/>
                  </a:cubicBezTo>
                  <a:cubicBezTo>
                    <a:pt x="2979" y="1103"/>
                    <a:pt x="3072" y="1036"/>
                    <a:pt x="3211" y="1036"/>
                  </a:cubicBezTo>
                  <a:cubicBezTo>
                    <a:pt x="3251" y="1036"/>
                    <a:pt x="3295" y="1041"/>
                    <a:pt x="3342" y="1054"/>
                  </a:cubicBezTo>
                  <a:cubicBezTo>
                    <a:pt x="3555" y="1112"/>
                    <a:pt x="3626" y="1254"/>
                    <a:pt x="3649" y="1360"/>
                  </a:cubicBezTo>
                  <a:cubicBezTo>
                    <a:pt x="3664" y="1434"/>
                    <a:pt x="3661" y="1507"/>
                    <a:pt x="3646" y="1580"/>
                  </a:cubicBezTo>
                  <a:lnTo>
                    <a:pt x="3312" y="2821"/>
                  </a:lnTo>
                  <a:lnTo>
                    <a:pt x="3588" y="2894"/>
                  </a:lnTo>
                  <a:lnTo>
                    <a:pt x="3919" y="1654"/>
                  </a:lnTo>
                  <a:cubicBezTo>
                    <a:pt x="3942" y="1583"/>
                    <a:pt x="3978" y="1520"/>
                    <a:pt x="4026" y="1464"/>
                  </a:cubicBezTo>
                  <a:cubicBezTo>
                    <a:pt x="4083" y="1399"/>
                    <a:pt x="4177" y="1332"/>
                    <a:pt x="4316" y="1332"/>
                  </a:cubicBezTo>
                  <a:cubicBezTo>
                    <a:pt x="4356" y="1332"/>
                    <a:pt x="4399" y="1338"/>
                    <a:pt x="4446" y="1350"/>
                  </a:cubicBezTo>
                  <a:cubicBezTo>
                    <a:pt x="4773" y="1439"/>
                    <a:pt x="4788" y="1732"/>
                    <a:pt x="4750" y="1877"/>
                  </a:cubicBezTo>
                  <a:lnTo>
                    <a:pt x="4418" y="3115"/>
                  </a:lnTo>
                  <a:lnTo>
                    <a:pt x="4694" y="3188"/>
                  </a:lnTo>
                  <a:lnTo>
                    <a:pt x="5213" y="125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87C8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289;p55"/>
            <p:cNvSpPr/>
            <p:nvPr/>
          </p:nvSpPr>
          <p:spPr>
            <a:xfrm>
              <a:off x="3957250" y="3729275"/>
              <a:ext cx="119125" cy="38325"/>
            </a:xfrm>
            <a:custGeom>
              <a:avLst/>
              <a:gdLst/>
              <a:ahLst/>
              <a:cxnLst/>
              <a:rect l="l" t="t" r="r" b="b"/>
              <a:pathLst>
                <a:path w="4765" h="1533" extrusionOk="0">
                  <a:moveTo>
                    <a:pt x="73" y="1"/>
                  </a:moveTo>
                  <a:lnTo>
                    <a:pt x="0" y="274"/>
                  </a:lnTo>
                  <a:lnTo>
                    <a:pt x="4691" y="1533"/>
                  </a:lnTo>
                  <a:lnTo>
                    <a:pt x="4765" y="1257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87C8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290;p55"/>
            <p:cNvSpPr/>
            <p:nvPr/>
          </p:nvSpPr>
          <p:spPr>
            <a:xfrm>
              <a:off x="3948825" y="3738525"/>
              <a:ext cx="117175" cy="29325"/>
            </a:xfrm>
            <a:custGeom>
              <a:avLst/>
              <a:gdLst/>
              <a:ahLst/>
              <a:cxnLst/>
              <a:rect l="l" t="t" r="r" b="b"/>
              <a:pathLst>
                <a:path w="4687" h="1173" extrusionOk="0">
                  <a:moveTo>
                    <a:pt x="314" y="0"/>
                  </a:moveTo>
                  <a:lnTo>
                    <a:pt x="0" y="1173"/>
                  </a:lnTo>
                  <a:lnTo>
                    <a:pt x="4687" y="1173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87C8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291;p55"/>
            <p:cNvSpPr/>
            <p:nvPr/>
          </p:nvSpPr>
          <p:spPr>
            <a:xfrm>
              <a:off x="3959775" y="3678850"/>
              <a:ext cx="130225" cy="79700"/>
            </a:xfrm>
            <a:custGeom>
              <a:avLst/>
              <a:gdLst/>
              <a:ahLst/>
              <a:cxnLst/>
              <a:rect l="l" t="t" r="r" b="b"/>
              <a:pathLst>
                <a:path w="5209" h="3188" extrusionOk="0">
                  <a:moveTo>
                    <a:pt x="517" y="0"/>
                  </a:moveTo>
                  <a:lnTo>
                    <a:pt x="0" y="1929"/>
                  </a:lnTo>
                  <a:lnTo>
                    <a:pt x="274" y="2003"/>
                  </a:lnTo>
                  <a:lnTo>
                    <a:pt x="608" y="762"/>
                  </a:lnTo>
                  <a:cubicBezTo>
                    <a:pt x="628" y="691"/>
                    <a:pt x="664" y="625"/>
                    <a:pt x="714" y="572"/>
                  </a:cubicBezTo>
                  <a:cubicBezTo>
                    <a:pt x="771" y="507"/>
                    <a:pt x="864" y="441"/>
                    <a:pt x="1002" y="441"/>
                  </a:cubicBezTo>
                  <a:cubicBezTo>
                    <a:pt x="1042" y="441"/>
                    <a:pt x="1085" y="446"/>
                    <a:pt x="1132" y="458"/>
                  </a:cubicBezTo>
                  <a:cubicBezTo>
                    <a:pt x="1347" y="517"/>
                    <a:pt x="1418" y="658"/>
                    <a:pt x="1441" y="767"/>
                  </a:cubicBezTo>
                  <a:cubicBezTo>
                    <a:pt x="1454" y="838"/>
                    <a:pt x="1454" y="911"/>
                    <a:pt x="1436" y="985"/>
                  </a:cubicBezTo>
                  <a:lnTo>
                    <a:pt x="1104" y="2225"/>
                  </a:lnTo>
                  <a:lnTo>
                    <a:pt x="1378" y="2299"/>
                  </a:lnTo>
                  <a:lnTo>
                    <a:pt x="1712" y="1058"/>
                  </a:lnTo>
                  <a:cubicBezTo>
                    <a:pt x="1744" y="935"/>
                    <a:pt x="1865" y="736"/>
                    <a:pt x="2104" y="736"/>
                  </a:cubicBezTo>
                  <a:cubicBezTo>
                    <a:pt x="2144" y="736"/>
                    <a:pt x="2188" y="742"/>
                    <a:pt x="2236" y="755"/>
                  </a:cubicBezTo>
                  <a:cubicBezTo>
                    <a:pt x="2565" y="843"/>
                    <a:pt x="2578" y="1137"/>
                    <a:pt x="2540" y="1281"/>
                  </a:cubicBezTo>
                  <a:lnTo>
                    <a:pt x="2208" y="2522"/>
                  </a:lnTo>
                  <a:lnTo>
                    <a:pt x="2481" y="2595"/>
                  </a:lnTo>
                  <a:lnTo>
                    <a:pt x="2816" y="1355"/>
                  </a:lnTo>
                  <a:cubicBezTo>
                    <a:pt x="2848" y="1231"/>
                    <a:pt x="2969" y="1032"/>
                    <a:pt x="3208" y="1032"/>
                  </a:cubicBezTo>
                  <a:cubicBezTo>
                    <a:pt x="3248" y="1032"/>
                    <a:pt x="3292" y="1038"/>
                    <a:pt x="3340" y="1051"/>
                  </a:cubicBezTo>
                  <a:cubicBezTo>
                    <a:pt x="3555" y="1106"/>
                    <a:pt x="3626" y="1248"/>
                    <a:pt x="3649" y="1357"/>
                  </a:cubicBezTo>
                  <a:cubicBezTo>
                    <a:pt x="3661" y="1430"/>
                    <a:pt x="3661" y="1504"/>
                    <a:pt x="3643" y="1575"/>
                  </a:cubicBezTo>
                  <a:lnTo>
                    <a:pt x="3312" y="2818"/>
                  </a:lnTo>
                  <a:lnTo>
                    <a:pt x="3588" y="2891"/>
                  </a:lnTo>
                  <a:lnTo>
                    <a:pt x="3919" y="1651"/>
                  </a:lnTo>
                  <a:cubicBezTo>
                    <a:pt x="3942" y="1580"/>
                    <a:pt x="3978" y="1514"/>
                    <a:pt x="4026" y="1461"/>
                  </a:cubicBezTo>
                  <a:cubicBezTo>
                    <a:pt x="4083" y="1396"/>
                    <a:pt x="4175" y="1329"/>
                    <a:pt x="4315" y="1329"/>
                  </a:cubicBezTo>
                  <a:cubicBezTo>
                    <a:pt x="4355" y="1329"/>
                    <a:pt x="4398" y="1335"/>
                    <a:pt x="4446" y="1347"/>
                  </a:cubicBezTo>
                  <a:cubicBezTo>
                    <a:pt x="4773" y="1436"/>
                    <a:pt x="4788" y="1729"/>
                    <a:pt x="4747" y="1874"/>
                  </a:cubicBezTo>
                  <a:lnTo>
                    <a:pt x="4416" y="3114"/>
                  </a:lnTo>
                  <a:lnTo>
                    <a:pt x="4692" y="3187"/>
                  </a:lnTo>
                  <a:lnTo>
                    <a:pt x="5208" y="1258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87C8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292;p55"/>
            <p:cNvSpPr/>
            <p:nvPr/>
          </p:nvSpPr>
          <p:spPr>
            <a:xfrm>
              <a:off x="3973200" y="3669400"/>
              <a:ext cx="119200" cy="38400"/>
            </a:xfrm>
            <a:custGeom>
              <a:avLst/>
              <a:gdLst/>
              <a:ahLst/>
              <a:cxnLst/>
              <a:rect l="l" t="t" r="r" b="b"/>
              <a:pathLst>
                <a:path w="4768" h="1536" extrusionOk="0">
                  <a:moveTo>
                    <a:pt x="76" y="1"/>
                  </a:moveTo>
                  <a:lnTo>
                    <a:pt x="0" y="277"/>
                  </a:lnTo>
                  <a:lnTo>
                    <a:pt x="4694" y="1535"/>
                  </a:lnTo>
                  <a:lnTo>
                    <a:pt x="4767" y="1259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87C8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293;p55"/>
            <p:cNvSpPr/>
            <p:nvPr/>
          </p:nvSpPr>
          <p:spPr>
            <a:xfrm>
              <a:off x="4038575" y="3425675"/>
              <a:ext cx="119200" cy="38300"/>
            </a:xfrm>
            <a:custGeom>
              <a:avLst/>
              <a:gdLst/>
              <a:ahLst/>
              <a:cxnLst/>
              <a:rect l="l" t="t" r="r" b="b"/>
              <a:pathLst>
                <a:path w="4768" h="1532" extrusionOk="0">
                  <a:moveTo>
                    <a:pt x="74" y="0"/>
                  </a:moveTo>
                  <a:lnTo>
                    <a:pt x="0" y="274"/>
                  </a:lnTo>
                  <a:lnTo>
                    <a:pt x="4694" y="1532"/>
                  </a:lnTo>
                  <a:lnTo>
                    <a:pt x="4767" y="125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87C8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294;p55"/>
            <p:cNvSpPr/>
            <p:nvPr/>
          </p:nvSpPr>
          <p:spPr>
            <a:xfrm>
              <a:off x="4023825" y="3435025"/>
              <a:ext cx="131550" cy="84350"/>
            </a:xfrm>
            <a:custGeom>
              <a:avLst/>
              <a:gdLst/>
              <a:ahLst/>
              <a:cxnLst/>
              <a:rect l="l" t="t" r="r" b="b"/>
              <a:pathLst>
                <a:path w="5262" h="3374" extrusionOk="0">
                  <a:moveTo>
                    <a:pt x="567" y="1"/>
                  </a:moveTo>
                  <a:lnTo>
                    <a:pt x="0" y="2112"/>
                  </a:lnTo>
                  <a:lnTo>
                    <a:pt x="276" y="2186"/>
                  </a:lnTo>
                  <a:lnTo>
                    <a:pt x="611" y="945"/>
                  </a:lnTo>
                  <a:cubicBezTo>
                    <a:pt x="631" y="874"/>
                    <a:pt x="666" y="809"/>
                    <a:pt x="714" y="755"/>
                  </a:cubicBezTo>
                  <a:cubicBezTo>
                    <a:pt x="772" y="690"/>
                    <a:pt x="866" y="624"/>
                    <a:pt x="1005" y="624"/>
                  </a:cubicBezTo>
                  <a:cubicBezTo>
                    <a:pt x="1044" y="624"/>
                    <a:pt x="1088" y="629"/>
                    <a:pt x="1135" y="641"/>
                  </a:cubicBezTo>
                  <a:cubicBezTo>
                    <a:pt x="1350" y="700"/>
                    <a:pt x="1421" y="841"/>
                    <a:pt x="1443" y="950"/>
                  </a:cubicBezTo>
                  <a:cubicBezTo>
                    <a:pt x="1456" y="1021"/>
                    <a:pt x="1454" y="1095"/>
                    <a:pt x="1438" y="1168"/>
                  </a:cubicBezTo>
                  <a:lnTo>
                    <a:pt x="1107" y="2409"/>
                  </a:lnTo>
                  <a:lnTo>
                    <a:pt x="1380" y="2485"/>
                  </a:lnTo>
                  <a:lnTo>
                    <a:pt x="1714" y="1241"/>
                  </a:lnTo>
                  <a:cubicBezTo>
                    <a:pt x="1747" y="1118"/>
                    <a:pt x="1869" y="920"/>
                    <a:pt x="2108" y="920"/>
                  </a:cubicBezTo>
                  <a:cubicBezTo>
                    <a:pt x="2148" y="920"/>
                    <a:pt x="2192" y="925"/>
                    <a:pt x="2238" y="938"/>
                  </a:cubicBezTo>
                  <a:cubicBezTo>
                    <a:pt x="2568" y="1026"/>
                    <a:pt x="2580" y="1320"/>
                    <a:pt x="2542" y="1464"/>
                  </a:cubicBezTo>
                  <a:lnTo>
                    <a:pt x="2208" y="2705"/>
                  </a:lnTo>
                  <a:lnTo>
                    <a:pt x="2484" y="2778"/>
                  </a:lnTo>
                  <a:lnTo>
                    <a:pt x="2818" y="1538"/>
                  </a:lnTo>
                  <a:cubicBezTo>
                    <a:pt x="2838" y="1467"/>
                    <a:pt x="2874" y="1403"/>
                    <a:pt x="2922" y="1348"/>
                  </a:cubicBezTo>
                  <a:cubicBezTo>
                    <a:pt x="2979" y="1283"/>
                    <a:pt x="3073" y="1216"/>
                    <a:pt x="3212" y="1216"/>
                  </a:cubicBezTo>
                  <a:cubicBezTo>
                    <a:pt x="3252" y="1216"/>
                    <a:pt x="3295" y="1222"/>
                    <a:pt x="3342" y="1234"/>
                  </a:cubicBezTo>
                  <a:cubicBezTo>
                    <a:pt x="3557" y="1292"/>
                    <a:pt x="3628" y="1434"/>
                    <a:pt x="3651" y="1543"/>
                  </a:cubicBezTo>
                  <a:cubicBezTo>
                    <a:pt x="3664" y="1614"/>
                    <a:pt x="3664" y="1690"/>
                    <a:pt x="3646" y="1760"/>
                  </a:cubicBezTo>
                  <a:lnTo>
                    <a:pt x="3314" y="3001"/>
                  </a:lnTo>
                  <a:lnTo>
                    <a:pt x="3588" y="3074"/>
                  </a:lnTo>
                  <a:lnTo>
                    <a:pt x="3922" y="1834"/>
                  </a:lnTo>
                  <a:cubicBezTo>
                    <a:pt x="3942" y="1763"/>
                    <a:pt x="3978" y="1700"/>
                    <a:pt x="4028" y="1644"/>
                  </a:cubicBezTo>
                  <a:cubicBezTo>
                    <a:pt x="4085" y="1580"/>
                    <a:pt x="4176" y="1514"/>
                    <a:pt x="4313" y="1514"/>
                  </a:cubicBezTo>
                  <a:cubicBezTo>
                    <a:pt x="4353" y="1514"/>
                    <a:pt x="4398" y="1519"/>
                    <a:pt x="4446" y="1533"/>
                  </a:cubicBezTo>
                  <a:cubicBezTo>
                    <a:pt x="4775" y="1619"/>
                    <a:pt x="4788" y="1915"/>
                    <a:pt x="4750" y="2057"/>
                  </a:cubicBezTo>
                  <a:lnTo>
                    <a:pt x="4418" y="3300"/>
                  </a:lnTo>
                  <a:lnTo>
                    <a:pt x="4694" y="3373"/>
                  </a:lnTo>
                  <a:lnTo>
                    <a:pt x="5261" y="1257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87C8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295;p55"/>
            <p:cNvSpPr/>
            <p:nvPr/>
          </p:nvSpPr>
          <p:spPr>
            <a:xfrm>
              <a:off x="4050275" y="3377575"/>
              <a:ext cx="111875" cy="74900"/>
            </a:xfrm>
            <a:custGeom>
              <a:avLst/>
              <a:gdLst/>
              <a:ahLst/>
              <a:cxnLst/>
              <a:rect l="l" t="t" r="r" b="b"/>
              <a:pathLst>
                <a:path w="4475" h="2996" extrusionOk="0">
                  <a:moveTo>
                    <a:pt x="520" y="0"/>
                  </a:moveTo>
                  <a:lnTo>
                    <a:pt x="1" y="1932"/>
                  </a:lnTo>
                  <a:lnTo>
                    <a:pt x="461" y="2053"/>
                  </a:lnTo>
                  <a:lnTo>
                    <a:pt x="793" y="810"/>
                  </a:lnTo>
                  <a:cubicBezTo>
                    <a:pt x="828" y="689"/>
                    <a:pt x="947" y="490"/>
                    <a:pt x="1187" y="490"/>
                  </a:cubicBezTo>
                  <a:cubicBezTo>
                    <a:pt x="1228" y="490"/>
                    <a:pt x="1272" y="496"/>
                    <a:pt x="1320" y="509"/>
                  </a:cubicBezTo>
                  <a:cubicBezTo>
                    <a:pt x="1649" y="595"/>
                    <a:pt x="1661" y="889"/>
                    <a:pt x="1623" y="1033"/>
                  </a:cubicBezTo>
                  <a:lnTo>
                    <a:pt x="1289" y="2279"/>
                  </a:lnTo>
                  <a:lnTo>
                    <a:pt x="1563" y="2352"/>
                  </a:lnTo>
                  <a:lnTo>
                    <a:pt x="1897" y="1109"/>
                  </a:lnTo>
                  <a:cubicBezTo>
                    <a:pt x="1917" y="1038"/>
                    <a:pt x="1955" y="972"/>
                    <a:pt x="2003" y="919"/>
                  </a:cubicBezTo>
                  <a:cubicBezTo>
                    <a:pt x="2060" y="854"/>
                    <a:pt x="2153" y="787"/>
                    <a:pt x="2293" y="787"/>
                  </a:cubicBezTo>
                  <a:cubicBezTo>
                    <a:pt x="2332" y="787"/>
                    <a:pt x="2376" y="793"/>
                    <a:pt x="2423" y="805"/>
                  </a:cubicBezTo>
                  <a:cubicBezTo>
                    <a:pt x="2636" y="863"/>
                    <a:pt x="2707" y="1005"/>
                    <a:pt x="2730" y="1114"/>
                  </a:cubicBezTo>
                  <a:cubicBezTo>
                    <a:pt x="2742" y="1185"/>
                    <a:pt x="2742" y="1261"/>
                    <a:pt x="2725" y="1332"/>
                  </a:cubicBezTo>
                  <a:lnTo>
                    <a:pt x="2393" y="2575"/>
                  </a:lnTo>
                  <a:lnTo>
                    <a:pt x="2667" y="2648"/>
                  </a:lnTo>
                  <a:lnTo>
                    <a:pt x="3001" y="1405"/>
                  </a:lnTo>
                  <a:cubicBezTo>
                    <a:pt x="3033" y="1282"/>
                    <a:pt x="3155" y="1084"/>
                    <a:pt x="3396" y="1084"/>
                  </a:cubicBezTo>
                  <a:cubicBezTo>
                    <a:pt x="3437" y="1084"/>
                    <a:pt x="3480" y="1089"/>
                    <a:pt x="3527" y="1101"/>
                  </a:cubicBezTo>
                  <a:cubicBezTo>
                    <a:pt x="3854" y="1190"/>
                    <a:pt x="3869" y="1484"/>
                    <a:pt x="3829" y="1628"/>
                  </a:cubicBezTo>
                  <a:lnTo>
                    <a:pt x="3497" y="2871"/>
                  </a:lnTo>
                  <a:lnTo>
                    <a:pt x="3955" y="2995"/>
                  </a:lnTo>
                  <a:lnTo>
                    <a:pt x="4474" y="1063"/>
                  </a:lnTo>
                  <a:lnTo>
                    <a:pt x="1535" y="27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87C8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296;p55"/>
            <p:cNvSpPr/>
            <p:nvPr/>
          </p:nvSpPr>
          <p:spPr>
            <a:xfrm>
              <a:off x="4006014" y="3550308"/>
              <a:ext cx="119700" cy="38575"/>
            </a:xfrm>
            <a:custGeom>
              <a:avLst/>
              <a:gdLst/>
              <a:ahLst/>
              <a:cxnLst/>
              <a:rect l="l" t="t" r="r" b="b"/>
              <a:pathLst>
                <a:path w="4788" h="1543" extrusionOk="0">
                  <a:moveTo>
                    <a:pt x="74" y="1"/>
                  </a:moveTo>
                  <a:lnTo>
                    <a:pt x="0" y="279"/>
                  </a:lnTo>
                  <a:lnTo>
                    <a:pt x="4712" y="1543"/>
                  </a:lnTo>
                  <a:lnTo>
                    <a:pt x="4788" y="1264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87C8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297;p55"/>
            <p:cNvSpPr/>
            <p:nvPr/>
          </p:nvSpPr>
          <p:spPr>
            <a:xfrm>
              <a:off x="4007800" y="3499350"/>
              <a:ext cx="130300" cy="79825"/>
            </a:xfrm>
            <a:custGeom>
              <a:avLst/>
              <a:gdLst/>
              <a:ahLst/>
              <a:cxnLst/>
              <a:rect l="l" t="t" r="r" b="b"/>
              <a:pathLst>
                <a:path w="5212" h="3193" extrusionOk="0">
                  <a:moveTo>
                    <a:pt x="520" y="0"/>
                  </a:moveTo>
                  <a:lnTo>
                    <a:pt x="1" y="1932"/>
                  </a:lnTo>
                  <a:lnTo>
                    <a:pt x="277" y="2005"/>
                  </a:lnTo>
                  <a:lnTo>
                    <a:pt x="608" y="765"/>
                  </a:lnTo>
                  <a:cubicBezTo>
                    <a:pt x="643" y="641"/>
                    <a:pt x="763" y="442"/>
                    <a:pt x="1002" y="442"/>
                  </a:cubicBezTo>
                  <a:cubicBezTo>
                    <a:pt x="1043" y="442"/>
                    <a:pt x="1087" y="448"/>
                    <a:pt x="1135" y="461"/>
                  </a:cubicBezTo>
                  <a:cubicBezTo>
                    <a:pt x="1462" y="547"/>
                    <a:pt x="1477" y="843"/>
                    <a:pt x="1439" y="985"/>
                  </a:cubicBezTo>
                  <a:lnTo>
                    <a:pt x="1105" y="2228"/>
                  </a:lnTo>
                  <a:lnTo>
                    <a:pt x="1381" y="2301"/>
                  </a:lnTo>
                  <a:lnTo>
                    <a:pt x="1712" y="1058"/>
                  </a:lnTo>
                  <a:cubicBezTo>
                    <a:pt x="1735" y="990"/>
                    <a:pt x="1771" y="924"/>
                    <a:pt x="1819" y="869"/>
                  </a:cubicBezTo>
                  <a:cubicBezTo>
                    <a:pt x="1876" y="806"/>
                    <a:pt x="1967" y="738"/>
                    <a:pt x="2106" y="738"/>
                  </a:cubicBezTo>
                  <a:cubicBezTo>
                    <a:pt x="2146" y="738"/>
                    <a:pt x="2191" y="744"/>
                    <a:pt x="2239" y="757"/>
                  </a:cubicBezTo>
                  <a:cubicBezTo>
                    <a:pt x="2454" y="815"/>
                    <a:pt x="2522" y="957"/>
                    <a:pt x="2545" y="1063"/>
                  </a:cubicBezTo>
                  <a:cubicBezTo>
                    <a:pt x="2560" y="1137"/>
                    <a:pt x="2558" y="1210"/>
                    <a:pt x="2543" y="1281"/>
                  </a:cubicBezTo>
                  <a:lnTo>
                    <a:pt x="2209" y="2524"/>
                  </a:lnTo>
                  <a:lnTo>
                    <a:pt x="2484" y="2598"/>
                  </a:lnTo>
                  <a:lnTo>
                    <a:pt x="2816" y="1357"/>
                  </a:lnTo>
                  <a:cubicBezTo>
                    <a:pt x="2839" y="1286"/>
                    <a:pt x="2874" y="1223"/>
                    <a:pt x="2922" y="1167"/>
                  </a:cubicBezTo>
                  <a:cubicBezTo>
                    <a:pt x="2980" y="1102"/>
                    <a:pt x="3074" y="1036"/>
                    <a:pt x="3213" y="1036"/>
                  </a:cubicBezTo>
                  <a:cubicBezTo>
                    <a:pt x="3252" y="1036"/>
                    <a:pt x="3296" y="1041"/>
                    <a:pt x="3343" y="1053"/>
                  </a:cubicBezTo>
                  <a:cubicBezTo>
                    <a:pt x="3669" y="1142"/>
                    <a:pt x="3685" y="1436"/>
                    <a:pt x="3647" y="1580"/>
                  </a:cubicBezTo>
                  <a:lnTo>
                    <a:pt x="3315" y="2820"/>
                  </a:lnTo>
                  <a:lnTo>
                    <a:pt x="3588" y="2896"/>
                  </a:lnTo>
                  <a:lnTo>
                    <a:pt x="3922" y="1653"/>
                  </a:lnTo>
                  <a:cubicBezTo>
                    <a:pt x="3955" y="1530"/>
                    <a:pt x="4077" y="1332"/>
                    <a:pt x="4316" y="1332"/>
                  </a:cubicBezTo>
                  <a:cubicBezTo>
                    <a:pt x="4356" y="1332"/>
                    <a:pt x="4400" y="1337"/>
                    <a:pt x="4447" y="1350"/>
                  </a:cubicBezTo>
                  <a:cubicBezTo>
                    <a:pt x="4776" y="1438"/>
                    <a:pt x="4788" y="1732"/>
                    <a:pt x="4750" y="1876"/>
                  </a:cubicBezTo>
                  <a:lnTo>
                    <a:pt x="4416" y="3117"/>
                  </a:lnTo>
                  <a:lnTo>
                    <a:pt x="4695" y="3193"/>
                  </a:lnTo>
                  <a:lnTo>
                    <a:pt x="5211" y="1261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87C8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298;p55"/>
            <p:cNvSpPr/>
            <p:nvPr/>
          </p:nvSpPr>
          <p:spPr>
            <a:xfrm>
              <a:off x="4021300" y="3490025"/>
              <a:ext cx="119200" cy="38325"/>
            </a:xfrm>
            <a:custGeom>
              <a:avLst/>
              <a:gdLst/>
              <a:ahLst/>
              <a:cxnLst/>
              <a:rect l="l" t="t" r="r" b="b"/>
              <a:pathLst>
                <a:path w="4768" h="1533" extrusionOk="0">
                  <a:moveTo>
                    <a:pt x="74" y="1"/>
                  </a:moveTo>
                  <a:lnTo>
                    <a:pt x="0" y="277"/>
                  </a:lnTo>
                  <a:lnTo>
                    <a:pt x="4694" y="1533"/>
                  </a:lnTo>
                  <a:lnTo>
                    <a:pt x="4767" y="1257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87C8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299;p55"/>
            <p:cNvSpPr/>
            <p:nvPr/>
          </p:nvSpPr>
          <p:spPr>
            <a:xfrm>
              <a:off x="4067550" y="3319975"/>
              <a:ext cx="100800" cy="68000"/>
            </a:xfrm>
            <a:custGeom>
              <a:avLst/>
              <a:gdLst/>
              <a:ahLst/>
              <a:cxnLst/>
              <a:rect l="l" t="t" r="r" b="b"/>
              <a:pathLst>
                <a:path w="4032" h="2720" extrusionOk="0">
                  <a:moveTo>
                    <a:pt x="801" y="0"/>
                  </a:moveTo>
                  <a:cubicBezTo>
                    <a:pt x="796" y="0"/>
                    <a:pt x="791" y="1"/>
                    <a:pt x="786" y="3"/>
                  </a:cubicBezTo>
                  <a:cubicBezTo>
                    <a:pt x="770" y="8"/>
                    <a:pt x="760" y="20"/>
                    <a:pt x="755" y="36"/>
                  </a:cubicBezTo>
                  <a:lnTo>
                    <a:pt x="558" y="770"/>
                  </a:lnTo>
                  <a:lnTo>
                    <a:pt x="558" y="772"/>
                  </a:lnTo>
                  <a:lnTo>
                    <a:pt x="373" y="1464"/>
                  </a:lnTo>
                  <a:lnTo>
                    <a:pt x="74" y="1385"/>
                  </a:lnTo>
                  <a:lnTo>
                    <a:pt x="1" y="1659"/>
                  </a:lnTo>
                  <a:lnTo>
                    <a:pt x="3955" y="2719"/>
                  </a:lnTo>
                  <a:lnTo>
                    <a:pt x="4031" y="2446"/>
                  </a:lnTo>
                  <a:lnTo>
                    <a:pt x="467" y="1491"/>
                  </a:lnTo>
                  <a:lnTo>
                    <a:pt x="644" y="828"/>
                  </a:lnTo>
                  <a:lnTo>
                    <a:pt x="1631" y="712"/>
                  </a:lnTo>
                  <a:cubicBezTo>
                    <a:pt x="1674" y="707"/>
                    <a:pt x="1687" y="651"/>
                    <a:pt x="1654" y="626"/>
                  </a:cubicBezTo>
                  <a:lnTo>
                    <a:pt x="831" y="10"/>
                  </a:lnTo>
                  <a:cubicBezTo>
                    <a:pt x="823" y="4"/>
                    <a:pt x="812" y="0"/>
                    <a:pt x="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87C8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00;p55"/>
            <p:cNvSpPr/>
            <p:nvPr/>
          </p:nvSpPr>
          <p:spPr>
            <a:xfrm>
              <a:off x="4062800" y="3362700"/>
              <a:ext cx="107200" cy="39200"/>
            </a:xfrm>
            <a:custGeom>
              <a:avLst/>
              <a:gdLst/>
              <a:ahLst/>
              <a:cxnLst/>
              <a:rect l="l" t="t" r="r" b="b"/>
              <a:pathLst>
                <a:path w="4288" h="1568" extrusionOk="0">
                  <a:moveTo>
                    <a:pt x="1" y="0"/>
                  </a:moveTo>
                  <a:lnTo>
                    <a:pt x="31" y="499"/>
                  </a:lnTo>
                  <a:lnTo>
                    <a:pt x="4011" y="1567"/>
                  </a:lnTo>
                  <a:lnTo>
                    <a:pt x="4287" y="1150"/>
                  </a:lnTo>
                  <a:lnTo>
                    <a:pt x="4168" y="1117"/>
                  </a:lnTo>
                  <a:lnTo>
                    <a:pt x="120" y="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E87C84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1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olorful Skyline by Slidesgo">
  <a:themeElements>
    <a:clrScheme name="Simple Light">
      <a:dk1>
        <a:srgbClr val="003B58"/>
      </a:dk1>
      <a:lt1>
        <a:srgbClr val="FFFFFF"/>
      </a:lt1>
      <a:dk2>
        <a:srgbClr val="2A7AA2"/>
      </a:dk2>
      <a:lt2>
        <a:srgbClr val="CADFE9"/>
      </a:lt2>
      <a:accent1>
        <a:srgbClr val="FFD92D"/>
      </a:accent1>
      <a:accent2>
        <a:srgbClr val="E87C84"/>
      </a:accent2>
      <a:accent3>
        <a:srgbClr val="8FDFD6"/>
      </a:accent3>
      <a:accent4>
        <a:srgbClr val="005B88"/>
      </a:accent4>
      <a:accent5>
        <a:srgbClr val="9ED1DD"/>
      </a:accent5>
      <a:accent6>
        <a:srgbClr val="5FB2D8"/>
      </a:accent6>
      <a:hlink>
        <a:srgbClr val="003B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935</Words>
  <Application>Microsoft Office PowerPoint</Application>
  <PresentationFormat>Widescreen</PresentationFormat>
  <Paragraphs>120</Paragraphs>
  <Slides>15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Chelsea Market</vt:lpstr>
      <vt:lpstr>Muli</vt:lpstr>
      <vt:lpstr>Nunito Light</vt:lpstr>
      <vt:lpstr>PT Serif</vt:lpstr>
      <vt:lpstr>Raleway Thin</vt:lpstr>
      <vt:lpstr>Roboto Condensed Light</vt:lpstr>
      <vt:lpstr>Sansita ExtraBold</vt:lpstr>
      <vt:lpstr>Times New Roman</vt:lpstr>
      <vt:lpstr>Colorful Skyline by Slidesgo</vt:lpstr>
      <vt:lpstr>Unit 8: English speaking countries</vt:lpstr>
      <vt:lpstr>WARM UP!</vt:lpstr>
      <vt:lpstr>PowerPoint Presentation</vt:lpstr>
      <vt:lpstr>NEW WORDS</vt:lpstr>
      <vt:lpstr>Vocabulary:</vt:lpstr>
      <vt:lpstr>Checking vocabulary: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WHAT HAVE YOU LEARNT TODAY!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Skyline</dc:title>
  <dc:creator>Admin ASUS</dc:creator>
  <cp:lastModifiedBy>Hang Nguyen Thu</cp:lastModifiedBy>
  <cp:revision>13</cp:revision>
  <dcterms:created xsi:type="dcterms:W3CDTF">2020-09-23T12:15:47Z</dcterms:created>
  <dcterms:modified xsi:type="dcterms:W3CDTF">2021-02-19T12:38:09Z</dcterms:modified>
</cp:coreProperties>
</file>