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58" r:id="rId6"/>
    <p:sldId id="259" r:id="rId7"/>
    <p:sldId id="260" r:id="rId8"/>
    <p:sldId id="261" r:id="rId9"/>
    <p:sldId id="263" r:id="rId10"/>
    <p:sldId id="265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microsoft.com/office/2007/relationships/media" Target="file:///C:\Users\ADMIN\Downloads\y2mate.com%20-%20T&#243;m%20T&#7855;t%20Nhanh%20L&#7883;ch%20S&#7917;%20Hoa%20K&#7923;%20-%20Si&#234;u%20C&#432;&#7901;ng%20S&#7889;%20M&#7897;t%20Th&#7871;%20Gi&#7899;i_v240P.mp4" TargetMode="External"/><Relationship Id="rId1" Type="http://schemas.openxmlformats.org/officeDocument/2006/relationships/video" Target="file:///C:\Users\ADMIN\Downloads\y2mate.com%20-%20T&#243;m%20T&#7855;t%20Nhanh%20L&#7883;ch%20S&#7917;%20Hoa%20K&#7923;%20-%20Si&#234;u%20C&#432;&#7901;ng%20S&#7889;%20M&#7897;t%20Th&#7871;%20Gi&#7899;i_v240P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" y="151130"/>
            <a:ext cx="429387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60" y="151130"/>
            <a:ext cx="6343650" cy="3810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" y="3376295"/>
            <a:ext cx="5088890" cy="338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210" y="3376295"/>
            <a:ext cx="6127750" cy="346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Chính trị: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Chế độ chính trị: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Tổng thống- Hai Đảng: Cộng Hòa và Dân Chủ.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 Vừa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khai thác vùng đất miền Trung và miền Tây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trong nước, vừa bành trướng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tranh giành thuộc địa.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40145" y="1174750"/>
            <a:ext cx="5652135" cy="435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y2mate.com - Tóm Tắt Nhanh Lịch Sử Hoa Kỳ - Siêu Cường Số Một Thế Giới_v240P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2525" y="454660"/>
            <a:ext cx="10340975" cy="575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TIẾT 12. BÀI 6. CÁC NƯỚC ANH, PHÁP, ĐỨC, MĨ CUỐI THẾ KỈ XIX- ĐẦU THẾ KỈ XX (TT)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Subtitle 4"/>
          <p:cNvSpPr>
            <a:spLocks noGrp="1" noChangeArrowheads="1"/>
          </p:cNvSpPr>
          <p:nvPr>
            <p:ph type="subTitle" idx="1"/>
          </p:nvPr>
        </p:nvSpPr>
        <p:spPr>
          <a:xfrm>
            <a:off x="7085965" y="4979670"/>
            <a:ext cx="4682490" cy="1656080"/>
          </a:xfrm>
        </p:spPr>
        <p:txBody>
          <a:bodyPr/>
          <a:p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GV: Hoàng Thị Hương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THCS Long Biên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2020- 2021</a:t>
            </a:r>
            <a:endParaRPr 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4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mph" presetSubtype="1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ĐỨC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9600" y="1175385"/>
            <a:ext cx="3480435" cy="4951730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Tình hình kinh tế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nước Đức như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thế nào?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282440" y="1383665"/>
            <a:ext cx="70237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Sau thống nhất 1871, Đức phát triển nhanh chóng. Đứng đầu châu Âu và thứ 2 thế giới.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Hình thành các công ty độc quyền về luyện kim, than đá, điện, hóa chất... chi phối nền KT.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Content Placeholder 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43425" y="3333115"/>
            <a:ext cx="6894195" cy="305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Đức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1165" y="772795"/>
            <a:ext cx="5741670" cy="6085205"/>
          </a:xfrm>
        </p:spPr>
        <p:txBody>
          <a:bodyPr/>
          <a:p>
            <a:pPr marL="0" indent="0">
              <a:buNone/>
            </a:pPr>
            <a:r>
              <a:rPr 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Chính trị: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Theo thể chế Liên Bang.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Nhà nước chuyên chế dưới sự thống trị của quý tộc địa chủ và tư sản độc quyền.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Thi hành các chính sách đối nội, đối ngoại phản động: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+, Đề cao chủng tộc Đức.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+, Đàn áp phong trào công nhân.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+, Chạy đua vũ trang.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=&gt;&gt; “ Chủ nghĩa đế quốc quân phiệt, hiếu chiến”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70320" y="1511300"/>
            <a:ext cx="5618480" cy="477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5290" y="418465"/>
            <a:ext cx="5005070" cy="597662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0535" y="773430"/>
            <a:ext cx="6424295" cy="546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4. Mĩ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609600" y="1344295"/>
            <a:ext cx="2726690" cy="4070985"/>
          </a:xfrm>
          <a:prstGeom prst="doubleWave">
            <a:avLst>
              <a:gd name="adj1" fmla="val 6250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Giai đoạn này,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kinh tế Mĩ như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thế nào?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851910" y="1162685"/>
            <a:ext cx="813498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Cuối thế kỉ XIX, Mĩ phát triển nhảy vọt từ vị trí thứ tư vươn lên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đứng đầu thế giới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về sản xuất công nghiệp.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Xuất hiện các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công ty độc quyền khổng lồ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, chi phối nền kinh tế Mĩ.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Nông nghiệp: Trở thành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nguồn cung cấp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lương thực, thực phẩm của châu Âu.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" y="953770"/>
            <a:ext cx="321945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85" y="1303020"/>
            <a:ext cx="3496945" cy="414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880" y="410210"/>
            <a:ext cx="3945890" cy="50380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071880" y="5936615"/>
            <a:ext cx="1790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Vua dầu mỏ- Rốc -phe- lơ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667885" y="5921375"/>
            <a:ext cx="2545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Vua thép- Mooc gan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32775" y="6042025"/>
            <a:ext cx="2967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Vua Ô tô- Ford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loud Callout 1"/>
          <p:cNvSpPr/>
          <p:nvPr/>
        </p:nvSpPr>
        <p:spPr>
          <a:xfrm>
            <a:off x="2326640" y="603885"/>
            <a:ext cx="6760845" cy="4855210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Tại sao nói Mĩ là xứ xở của các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“Ông vua công nghiệp” ?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WPS Presentation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Blue Waves</vt:lpstr>
      <vt:lpstr>PowerPoint 演示文稿</vt:lpstr>
      <vt:lpstr>TIẾT 12. BÀI 6. CÁC NƯỚC ANH, PHÁP, ĐỨC, MĨ CUỐI THẾ KỈ XIX- ĐẦU THẾ KỈ XX (TT)</vt:lpstr>
      <vt:lpstr>PowerPoint 演示文稿</vt:lpstr>
      <vt:lpstr>3. ĐỨC</vt:lpstr>
      <vt:lpstr>3. Đức</vt:lpstr>
      <vt:lpstr>PowerPoint 演示文稿</vt:lpstr>
      <vt:lpstr>4. Mĩ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2020-10-15T16:08:00Z</dcterms:created>
  <dcterms:modified xsi:type="dcterms:W3CDTF">2020-10-18T02:36:50Z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1033-11.2.0.9431</vt:lpwstr>
  </property>
</Properties>
</file>