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27F38-7D13-4ED6-8DF6-E95A0623875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D0FFC94-FA6C-45F4-A7CD-4F2ED969656A}">
      <dgm:prSet phldrT="[Text]" custT="1"/>
      <dgm:spPr/>
      <dgm:t>
        <a:bodyPr/>
        <a:lstStyle/>
        <a:p>
          <a:r>
            <a:rPr lang="en-US" sz="2400" dirty="0" err="1" smtClean="0"/>
            <a:t>Đất</a:t>
          </a:r>
          <a:r>
            <a:rPr lang="en-US" sz="2400" dirty="0" smtClean="0"/>
            <a:t> </a:t>
          </a:r>
          <a:r>
            <a:rPr lang="en-US" sz="2400" dirty="0" err="1" smtClean="0"/>
            <a:t>hoang</a:t>
          </a:r>
          <a:r>
            <a:rPr lang="en-US" sz="2400" dirty="0" smtClean="0"/>
            <a:t> hay </a:t>
          </a:r>
          <a:r>
            <a:rPr lang="en-US" sz="2400" dirty="0" err="1" smtClean="0"/>
            <a:t>đã</a:t>
          </a:r>
          <a:r>
            <a:rPr lang="en-US" sz="2400" dirty="0" smtClean="0"/>
            <a:t> qua </a:t>
          </a:r>
          <a:r>
            <a:rPr lang="en-US" sz="2400" dirty="0" err="1" smtClean="0"/>
            <a:t>sử</a:t>
          </a:r>
          <a:r>
            <a:rPr lang="en-US" sz="2400" dirty="0" smtClean="0"/>
            <a:t> </a:t>
          </a:r>
          <a:r>
            <a:rPr lang="en-US" sz="2400" dirty="0" err="1" smtClean="0"/>
            <a:t>dụng</a:t>
          </a:r>
          <a:endParaRPr lang="vi-VN" sz="2400" dirty="0"/>
        </a:p>
      </dgm:t>
    </dgm:pt>
    <dgm:pt modelId="{7E999CB3-5A64-4FAC-94E2-8C1518515F0D}" type="parTrans" cxnId="{D0A3B6F3-E053-4BDD-AC8C-6034BE4B83EF}">
      <dgm:prSet/>
      <dgm:spPr/>
      <dgm:t>
        <a:bodyPr/>
        <a:lstStyle/>
        <a:p>
          <a:endParaRPr lang="vi-VN"/>
        </a:p>
      </dgm:t>
    </dgm:pt>
    <dgm:pt modelId="{5D147A69-C55F-4479-A912-4DAF9ABC1F94}" type="sibTrans" cxnId="{D0A3B6F3-E053-4BDD-AC8C-6034BE4B83EF}">
      <dgm:prSet/>
      <dgm:spPr/>
      <dgm:t>
        <a:bodyPr/>
        <a:lstStyle/>
        <a:p>
          <a:endParaRPr lang="vi-VN"/>
        </a:p>
      </dgm:t>
    </dgm:pt>
    <dgm:pt modelId="{A447F2A7-A922-425E-8D49-F0D8B327C377}">
      <dgm:prSet phldrT="[Text]" custT="1"/>
      <dgm:spPr/>
      <dgm:t>
        <a:bodyPr/>
        <a:lstStyle/>
        <a:p>
          <a:r>
            <a:rPr lang="en-US" sz="2400" dirty="0" err="1" smtClean="0"/>
            <a:t>Phát</a:t>
          </a:r>
          <a:r>
            <a:rPr lang="en-US" sz="2400" dirty="0" smtClean="0"/>
            <a:t> </a:t>
          </a:r>
          <a:r>
            <a:rPr lang="en-US" sz="2400" dirty="0" err="1" smtClean="0"/>
            <a:t>dọn</a:t>
          </a:r>
          <a:r>
            <a:rPr lang="en-US" sz="2400" dirty="0" smtClean="0"/>
            <a:t> </a:t>
          </a:r>
          <a:r>
            <a:rPr lang="en-US" sz="2400" dirty="0" err="1" smtClean="0"/>
            <a:t>cây</a:t>
          </a:r>
          <a:r>
            <a:rPr lang="en-US" sz="2400" dirty="0" smtClean="0"/>
            <a:t> </a:t>
          </a:r>
          <a:r>
            <a:rPr lang="en-US" sz="2400" dirty="0" err="1" smtClean="0"/>
            <a:t>dại</a:t>
          </a:r>
          <a:r>
            <a:rPr lang="en-US" sz="2400" dirty="0" smtClean="0"/>
            <a:t> (</a:t>
          </a:r>
          <a:r>
            <a:rPr lang="en-US" sz="2400" dirty="0" err="1" smtClean="0"/>
            <a:t>dọn</a:t>
          </a:r>
          <a:r>
            <a:rPr lang="en-US" sz="2400" dirty="0" smtClean="0"/>
            <a:t> </a:t>
          </a:r>
          <a:r>
            <a:rPr lang="en-US" sz="2400" dirty="0" err="1" smtClean="0"/>
            <a:t>vệ</a:t>
          </a:r>
          <a:r>
            <a:rPr lang="en-US" sz="2400" dirty="0" smtClean="0"/>
            <a:t> </a:t>
          </a:r>
          <a:r>
            <a:rPr lang="en-US" sz="2400" dirty="0" err="1" smtClean="0"/>
            <a:t>sinh</a:t>
          </a:r>
          <a:r>
            <a:rPr lang="en-US" sz="2400" dirty="0" smtClean="0"/>
            <a:t>)</a:t>
          </a:r>
          <a:endParaRPr lang="vi-VN" sz="2400" dirty="0"/>
        </a:p>
      </dgm:t>
    </dgm:pt>
    <dgm:pt modelId="{B8FC5091-D416-40F3-9EF5-5AE57CACC997}" type="parTrans" cxnId="{75D5E00D-82B2-4E2F-A014-F5BE65878712}">
      <dgm:prSet/>
      <dgm:spPr/>
      <dgm:t>
        <a:bodyPr/>
        <a:lstStyle/>
        <a:p>
          <a:endParaRPr lang="vi-VN"/>
        </a:p>
      </dgm:t>
    </dgm:pt>
    <dgm:pt modelId="{FE6D564E-EF2F-456B-900A-0C38E240B735}" type="sibTrans" cxnId="{75D5E00D-82B2-4E2F-A014-F5BE65878712}">
      <dgm:prSet/>
      <dgm:spPr/>
      <dgm:t>
        <a:bodyPr/>
        <a:lstStyle/>
        <a:p>
          <a:endParaRPr lang="vi-VN"/>
        </a:p>
      </dgm:t>
    </dgm:pt>
    <dgm:pt modelId="{8AD31182-C8F1-4D3C-9F5C-37C07224616A}">
      <dgm:prSet phldrT="[Text]" custT="1"/>
      <dgm:spPr/>
      <dgm:t>
        <a:bodyPr/>
        <a:lstStyle/>
        <a:p>
          <a:r>
            <a:rPr lang="en-US" sz="2400" dirty="0" err="1" smtClean="0"/>
            <a:t>Cày</a:t>
          </a:r>
          <a:r>
            <a:rPr lang="en-US" sz="2400" dirty="0" smtClean="0"/>
            <a:t> </a:t>
          </a:r>
          <a:r>
            <a:rPr lang="en-US" sz="2400" dirty="0" err="1" smtClean="0"/>
            <a:t>sâu</a:t>
          </a:r>
          <a:r>
            <a:rPr lang="en-US" sz="2400" dirty="0" smtClean="0"/>
            <a:t>, </a:t>
          </a:r>
          <a:r>
            <a:rPr lang="en-US" sz="2400" dirty="0" err="1" smtClean="0"/>
            <a:t>bừa</a:t>
          </a:r>
          <a:r>
            <a:rPr lang="en-US" sz="2400" dirty="0" smtClean="0"/>
            <a:t> </a:t>
          </a:r>
          <a:r>
            <a:rPr lang="en-US" sz="2400" dirty="0" err="1" smtClean="0"/>
            <a:t>kĩ</a:t>
          </a:r>
          <a:r>
            <a:rPr lang="en-US" sz="2400" dirty="0" smtClean="0"/>
            <a:t>, </a:t>
          </a:r>
          <a:r>
            <a:rPr lang="en-US" sz="2400" dirty="0" err="1" smtClean="0"/>
            <a:t>khử</a:t>
          </a:r>
          <a:r>
            <a:rPr lang="en-US" sz="2400" dirty="0" smtClean="0"/>
            <a:t> </a:t>
          </a:r>
          <a:r>
            <a:rPr lang="en-US" sz="2400" dirty="0" err="1" smtClean="0"/>
            <a:t>chua</a:t>
          </a:r>
          <a:r>
            <a:rPr lang="en-US" sz="2400" dirty="0" smtClean="0"/>
            <a:t>, </a:t>
          </a:r>
          <a:r>
            <a:rPr lang="en-US" sz="2400" dirty="0" err="1" smtClean="0"/>
            <a:t>diệt</a:t>
          </a:r>
          <a:r>
            <a:rPr lang="en-US" sz="2400" dirty="0" smtClean="0"/>
            <a:t> </a:t>
          </a:r>
          <a:r>
            <a:rPr lang="en-US" sz="2400" dirty="0" err="1" smtClean="0"/>
            <a:t>sâu</a:t>
          </a:r>
          <a:r>
            <a:rPr lang="en-US" sz="2400" dirty="0" smtClean="0"/>
            <a:t> </a:t>
          </a:r>
          <a:r>
            <a:rPr lang="en-US" sz="2400" dirty="0" err="1" smtClean="0"/>
            <a:t>bệnh</a:t>
          </a:r>
          <a:endParaRPr lang="vi-VN" sz="2400" dirty="0"/>
        </a:p>
      </dgm:t>
    </dgm:pt>
    <dgm:pt modelId="{CD3F4691-76C3-4382-8E6C-3F3249A59937}" type="parTrans" cxnId="{97D6653E-8789-4363-883B-F0CA2CB0D354}">
      <dgm:prSet/>
      <dgm:spPr/>
      <dgm:t>
        <a:bodyPr/>
        <a:lstStyle/>
        <a:p>
          <a:endParaRPr lang="vi-VN"/>
        </a:p>
      </dgm:t>
    </dgm:pt>
    <dgm:pt modelId="{BF9F0025-2BCB-4089-BFA1-D2E7B8DEC348}" type="sibTrans" cxnId="{97D6653E-8789-4363-883B-F0CA2CB0D354}">
      <dgm:prSet/>
      <dgm:spPr/>
      <dgm:t>
        <a:bodyPr/>
        <a:lstStyle/>
        <a:p>
          <a:endParaRPr lang="vi-VN"/>
        </a:p>
      </dgm:t>
    </dgm:pt>
    <dgm:pt modelId="{86018662-FCC4-4DD1-A001-007C25500F85}">
      <dgm:prSet phldrT="[Text]" custT="1"/>
      <dgm:spPr/>
      <dgm:t>
        <a:bodyPr/>
        <a:lstStyle/>
        <a:p>
          <a:r>
            <a:rPr lang="en-US" sz="2400" dirty="0" err="1" smtClean="0"/>
            <a:t>Đập</a:t>
          </a:r>
          <a:r>
            <a:rPr lang="en-US" sz="2400" dirty="0" smtClean="0"/>
            <a:t> </a:t>
          </a:r>
          <a:r>
            <a:rPr lang="en-US" sz="2400" dirty="0" err="1" smtClean="0"/>
            <a:t>và</a:t>
          </a:r>
          <a:r>
            <a:rPr lang="en-US" sz="2400" dirty="0" smtClean="0"/>
            <a:t> san </a:t>
          </a:r>
          <a:r>
            <a:rPr lang="en-US" sz="2400" dirty="0" err="1" smtClean="0"/>
            <a:t>phẳng</a:t>
          </a:r>
          <a:r>
            <a:rPr lang="en-US" sz="2400" dirty="0" smtClean="0"/>
            <a:t> </a:t>
          </a:r>
          <a:r>
            <a:rPr lang="en-US" sz="2400" dirty="0" err="1" smtClean="0"/>
            <a:t>đất</a:t>
          </a:r>
          <a:endParaRPr lang="vi-VN" sz="2400" dirty="0"/>
        </a:p>
      </dgm:t>
    </dgm:pt>
    <dgm:pt modelId="{5E65AB88-8E27-4D43-8FAE-EB16FFF06BB1}" type="parTrans" cxnId="{CAA23234-6985-4406-B2E1-CB527A8EA610}">
      <dgm:prSet/>
      <dgm:spPr/>
      <dgm:t>
        <a:bodyPr/>
        <a:lstStyle/>
        <a:p>
          <a:endParaRPr lang="vi-VN"/>
        </a:p>
      </dgm:t>
    </dgm:pt>
    <dgm:pt modelId="{9D048586-3D86-4209-8668-5218155F5F79}" type="sibTrans" cxnId="{CAA23234-6985-4406-B2E1-CB527A8EA610}">
      <dgm:prSet/>
      <dgm:spPr/>
      <dgm:t>
        <a:bodyPr/>
        <a:lstStyle/>
        <a:p>
          <a:endParaRPr lang="vi-VN"/>
        </a:p>
      </dgm:t>
    </dgm:pt>
    <dgm:pt modelId="{A84A22B2-476F-4B12-8090-3CC16CD1E12F}">
      <dgm:prSet phldrT="[Text]" custT="1"/>
      <dgm:spPr/>
      <dgm:t>
        <a:bodyPr/>
        <a:lstStyle/>
        <a:p>
          <a:r>
            <a:rPr lang="en-US" sz="2400" dirty="0" err="1" smtClean="0"/>
            <a:t>Đất</a:t>
          </a:r>
          <a:r>
            <a:rPr lang="en-US" sz="2400" dirty="0" smtClean="0"/>
            <a:t> </a:t>
          </a:r>
          <a:r>
            <a:rPr lang="en-US" sz="2400" dirty="0" err="1" smtClean="0"/>
            <a:t>tơi</a:t>
          </a:r>
          <a:r>
            <a:rPr lang="en-US" sz="2400" dirty="0" smtClean="0"/>
            <a:t> </a:t>
          </a:r>
          <a:r>
            <a:rPr lang="en-US" sz="2400" dirty="0" err="1" smtClean="0"/>
            <a:t>xốp</a:t>
          </a:r>
          <a:endParaRPr lang="vi-VN" sz="2400" dirty="0"/>
        </a:p>
      </dgm:t>
    </dgm:pt>
    <dgm:pt modelId="{4E796248-0F19-422D-B39C-E2EADDADDC7F}" type="parTrans" cxnId="{8F3F724E-CFBC-4274-B0D9-C4FD0A2E0394}">
      <dgm:prSet/>
      <dgm:spPr/>
      <dgm:t>
        <a:bodyPr/>
        <a:lstStyle/>
        <a:p>
          <a:endParaRPr lang="vi-VN"/>
        </a:p>
      </dgm:t>
    </dgm:pt>
    <dgm:pt modelId="{8A0C4C7D-200A-44AF-A43A-1A3806238FDD}" type="sibTrans" cxnId="{8F3F724E-CFBC-4274-B0D9-C4FD0A2E0394}">
      <dgm:prSet/>
      <dgm:spPr/>
      <dgm:t>
        <a:bodyPr/>
        <a:lstStyle/>
        <a:p>
          <a:endParaRPr lang="vi-VN"/>
        </a:p>
      </dgm:t>
    </dgm:pt>
    <dgm:pt modelId="{CB2982EB-C5AC-4280-9D4D-C8145D2DDC79}" type="pres">
      <dgm:prSet presAssocID="{E2627F38-7D13-4ED6-8DF6-E95A06238757}" presName="Name0" presStyleCnt="0">
        <dgm:presLayoutVars>
          <dgm:dir/>
          <dgm:resizeHandles val="exact"/>
        </dgm:presLayoutVars>
      </dgm:prSet>
      <dgm:spPr/>
    </dgm:pt>
    <dgm:pt modelId="{161FEE0D-98DA-4E82-B064-FEEE78123481}" type="pres">
      <dgm:prSet presAssocID="{9D0FFC94-FA6C-45F4-A7CD-4F2ED969656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2CD016B6-6F7C-4B68-91C7-D11F184414E8}" type="pres">
      <dgm:prSet presAssocID="{5D147A69-C55F-4479-A912-4DAF9ABC1F94}" presName="sibTrans" presStyleLbl="sibTrans2D1" presStyleIdx="0" presStyleCnt="4"/>
      <dgm:spPr/>
      <dgm:t>
        <a:bodyPr/>
        <a:lstStyle/>
        <a:p>
          <a:endParaRPr lang="vi-VN"/>
        </a:p>
      </dgm:t>
    </dgm:pt>
    <dgm:pt modelId="{E7F485F9-FD17-41E7-931D-9EC9D5C88DCC}" type="pres">
      <dgm:prSet presAssocID="{5D147A69-C55F-4479-A912-4DAF9ABC1F94}" presName="connectorText" presStyleLbl="sibTrans2D1" presStyleIdx="0" presStyleCnt="4"/>
      <dgm:spPr/>
      <dgm:t>
        <a:bodyPr/>
        <a:lstStyle/>
        <a:p>
          <a:endParaRPr lang="vi-VN"/>
        </a:p>
      </dgm:t>
    </dgm:pt>
    <dgm:pt modelId="{07D81D3A-8229-4CC8-9C33-C02C551BBCD1}" type="pres">
      <dgm:prSet presAssocID="{A447F2A7-A922-425E-8D49-F0D8B327C37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96CEFCD0-7AD0-4B43-958D-7181EAD3D2BB}" type="pres">
      <dgm:prSet presAssocID="{FE6D564E-EF2F-456B-900A-0C38E240B735}" presName="sibTrans" presStyleLbl="sibTrans2D1" presStyleIdx="1" presStyleCnt="4"/>
      <dgm:spPr/>
      <dgm:t>
        <a:bodyPr/>
        <a:lstStyle/>
        <a:p>
          <a:endParaRPr lang="vi-VN"/>
        </a:p>
      </dgm:t>
    </dgm:pt>
    <dgm:pt modelId="{3C04A782-A93C-41BE-BFE1-477940FDD604}" type="pres">
      <dgm:prSet presAssocID="{FE6D564E-EF2F-456B-900A-0C38E240B735}" presName="connectorText" presStyleLbl="sibTrans2D1" presStyleIdx="1" presStyleCnt="4"/>
      <dgm:spPr/>
      <dgm:t>
        <a:bodyPr/>
        <a:lstStyle/>
        <a:p>
          <a:endParaRPr lang="vi-VN"/>
        </a:p>
      </dgm:t>
    </dgm:pt>
    <dgm:pt modelId="{C21D9F97-8AE9-435C-9F13-0759F2910E16}" type="pres">
      <dgm:prSet presAssocID="{8AD31182-C8F1-4D3C-9F5C-37C0722461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EE02A39E-4D37-4179-A93F-944C6F9ACD63}" type="pres">
      <dgm:prSet presAssocID="{BF9F0025-2BCB-4089-BFA1-D2E7B8DEC348}" presName="sibTrans" presStyleLbl="sibTrans2D1" presStyleIdx="2" presStyleCnt="4"/>
      <dgm:spPr/>
      <dgm:t>
        <a:bodyPr/>
        <a:lstStyle/>
        <a:p>
          <a:endParaRPr lang="vi-VN"/>
        </a:p>
      </dgm:t>
    </dgm:pt>
    <dgm:pt modelId="{0FC9CB32-40D7-40F2-B300-795A16F2B634}" type="pres">
      <dgm:prSet presAssocID="{BF9F0025-2BCB-4089-BFA1-D2E7B8DEC348}" presName="connectorText" presStyleLbl="sibTrans2D1" presStyleIdx="2" presStyleCnt="4"/>
      <dgm:spPr/>
      <dgm:t>
        <a:bodyPr/>
        <a:lstStyle/>
        <a:p>
          <a:endParaRPr lang="vi-VN"/>
        </a:p>
      </dgm:t>
    </dgm:pt>
    <dgm:pt modelId="{415C85B3-9BE3-4269-903B-313C4F5727D8}" type="pres">
      <dgm:prSet presAssocID="{86018662-FCC4-4DD1-A001-007C25500F8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  <dgm:pt modelId="{5C32D72C-1563-47E0-BA62-6174D54A08A0}" type="pres">
      <dgm:prSet presAssocID="{9D048586-3D86-4209-8668-5218155F5F79}" presName="sibTrans" presStyleLbl="sibTrans2D1" presStyleIdx="3" presStyleCnt="4"/>
      <dgm:spPr/>
      <dgm:t>
        <a:bodyPr/>
        <a:lstStyle/>
        <a:p>
          <a:endParaRPr lang="vi-VN"/>
        </a:p>
      </dgm:t>
    </dgm:pt>
    <dgm:pt modelId="{447C1AED-E61E-487A-B6AB-4007A7822D93}" type="pres">
      <dgm:prSet presAssocID="{9D048586-3D86-4209-8668-5218155F5F79}" presName="connectorText" presStyleLbl="sibTrans2D1" presStyleIdx="3" presStyleCnt="4"/>
      <dgm:spPr/>
      <dgm:t>
        <a:bodyPr/>
        <a:lstStyle/>
        <a:p>
          <a:endParaRPr lang="vi-VN"/>
        </a:p>
      </dgm:t>
    </dgm:pt>
    <dgm:pt modelId="{E7DD9A14-ED39-4BF3-B0C1-505DE7CB9B1F}" type="pres">
      <dgm:prSet presAssocID="{A84A22B2-476F-4B12-8090-3CC16CD1E1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vi-VN"/>
        </a:p>
      </dgm:t>
    </dgm:pt>
  </dgm:ptLst>
  <dgm:cxnLst>
    <dgm:cxn modelId="{66EEB1DB-5642-487E-8043-5B7016AD6BF7}" type="presOf" srcId="{5D147A69-C55F-4479-A912-4DAF9ABC1F94}" destId="{E7F485F9-FD17-41E7-931D-9EC9D5C88DCC}" srcOrd="1" destOrd="0" presId="urn:microsoft.com/office/officeart/2005/8/layout/process1"/>
    <dgm:cxn modelId="{26F98C97-6502-43D3-9614-3E1614B38B29}" type="presOf" srcId="{9D048586-3D86-4209-8668-5218155F5F79}" destId="{5C32D72C-1563-47E0-BA62-6174D54A08A0}" srcOrd="0" destOrd="0" presId="urn:microsoft.com/office/officeart/2005/8/layout/process1"/>
    <dgm:cxn modelId="{0DCA07B0-90F6-4F5F-A141-BDEF1B62BA8D}" type="presOf" srcId="{8AD31182-C8F1-4D3C-9F5C-37C07224616A}" destId="{C21D9F97-8AE9-435C-9F13-0759F2910E16}" srcOrd="0" destOrd="0" presId="urn:microsoft.com/office/officeart/2005/8/layout/process1"/>
    <dgm:cxn modelId="{8A4FFD8D-D506-4FC2-B572-8B3A89C812D5}" type="presOf" srcId="{A447F2A7-A922-425E-8D49-F0D8B327C377}" destId="{07D81D3A-8229-4CC8-9C33-C02C551BBCD1}" srcOrd="0" destOrd="0" presId="urn:microsoft.com/office/officeart/2005/8/layout/process1"/>
    <dgm:cxn modelId="{80023186-D1B4-48E0-902E-3D33DCD40BC0}" type="presOf" srcId="{9D048586-3D86-4209-8668-5218155F5F79}" destId="{447C1AED-E61E-487A-B6AB-4007A7822D93}" srcOrd="1" destOrd="0" presId="urn:microsoft.com/office/officeart/2005/8/layout/process1"/>
    <dgm:cxn modelId="{CAA23234-6985-4406-B2E1-CB527A8EA610}" srcId="{E2627F38-7D13-4ED6-8DF6-E95A06238757}" destId="{86018662-FCC4-4DD1-A001-007C25500F85}" srcOrd="3" destOrd="0" parTransId="{5E65AB88-8E27-4D43-8FAE-EB16FFF06BB1}" sibTransId="{9D048586-3D86-4209-8668-5218155F5F79}"/>
    <dgm:cxn modelId="{08F2B1F0-B6BA-4E67-9B8B-EA935649CB37}" type="presOf" srcId="{E2627F38-7D13-4ED6-8DF6-E95A06238757}" destId="{CB2982EB-C5AC-4280-9D4D-C8145D2DDC79}" srcOrd="0" destOrd="0" presId="urn:microsoft.com/office/officeart/2005/8/layout/process1"/>
    <dgm:cxn modelId="{111DE516-7B6B-4BA2-9BC0-EEB82EBC2A35}" type="presOf" srcId="{BF9F0025-2BCB-4089-BFA1-D2E7B8DEC348}" destId="{0FC9CB32-40D7-40F2-B300-795A16F2B634}" srcOrd="1" destOrd="0" presId="urn:microsoft.com/office/officeart/2005/8/layout/process1"/>
    <dgm:cxn modelId="{38BEE39F-D86B-4DE9-BD9F-20E1EFCDF424}" type="presOf" srcId="{A84A22B2-476F-4B12-8090-3CC16CD1E12F}" destId="{E7DD9A14-ED39-4BF3-B0C1-505DE7CB9B1F}" srcOrd="0" destOrd="0" presId="urn:microsoft.com/office/officeart/2005/8/layout/process1"/>
    <dgm:cxn modelId="{EB4EAFD9-9F58-4A4B-9291-45EEF0904C16}" type="presOf" srcId="{BF9F0025-2BCB-4089-BFA1-D2E7B8DEC348}" destId="{EE02A39E-4D37-4179-A93F-944C6F9ACD63}" srcOrd="0" destOrd="0" presId="urn:microsoft.com/office/officeart/2005/8/layout/process1"/>
    <dgm:cxn modelId="{97D6653E-8789-4363-883B-F0CA2CB0D354}" srcId="{E2627F38-7D13-4ED6-8DF6-E95A06238757}" destId="{8AD31182-C8F1-4D3C-9F5C-37C07224616A}" srcOrd="2" destOrd="0" parTransId="{CD3F4691-76C3-4382-8E6C-3F3249A59937}" sibTransId="{BF9F0025-2BCB-4089-BFA1-D2E7B8DEC348}"/>
    <dgm:cxn modelId="{E95E1386-8958-4E0C-81E4-84C186CBE8CE}" type="presOf" srcId="{FE6D564E-EF2F-456B-900A-0C38E240B735}" destId="{3C04A782-A93C-41BE-BFE1-477940FDD604}" srcOrd="1" destOrd="0" presId="urn:microsoft.com/office/officeart/2005/8/layout/process1"/>
    <dgm:cxn modelId="{D0A3B6F3-E053-4BDD-AC8C-6034BE4B83EF}" srcId="{E2627F38-7D13-4ED6-8DF6-E95A06238757}" destId="{9D0FFC94-FA6C-45F4-A7CD-4F2ED969656A}" srcOrd="0" destOrd="0" parTransId="{7E999CB3-5A64-4FAC-94E2-8C1518515F0D}" sibTransId="{5D147A69-C55F-4479-A912-4DAF9ABC1F94}"/>
    <dgm:cxn modelId="{8F3F724E-CFBC-4274-B0D9-C4FD0A2E0394}" srcId="{E2627F38-7D13-4ED6-8DF6-E95A06238757}" destId="{A84A22B2-476F-4B12-8090-3CC16CD1E12F}" srcOrd="4" destOrd="0" parTransId="{4E796248-0F19-422D-B39C-E2EADDADDC7F}" sibTransId="{8A0C4C7D-200A-44AF-A43A-1A3806238FDD}"/>
    <dgm:cxn modelId="{35B4F15E-AB5E-4414-826B-09C943D612B0}" type="presOf" srcId="{5D147A69-C55F-4479-A912-4DAF9ABC1F94}" destId="{2CD016B6-6F7C-4B68-91C7-D11F184414E8}" srcOrd="0" destOrd="0" presId="urn:microsoft.com/office/officeart/2005/8/layout/process1"/>
    <dgm:cxn modelId="{B86268A6-B911-4444-AD29-724E258D7B66}" type="presOf" srcId="{FE6D564E-EF2F-456B-900A-0C38E240B735}" destId="{96CEFCD0-7AD0-4B43-958D-7181EAD3D2BB}" srcOrd="0" destOrd="0" presId="urn:microsoft.com/office/officeart/2005/8/layout/process1"/>
    <dgm:cxn modelId="{F8EB8E4D-EEEA-4629-AF27-77144705CBF8}" type="presOf" srcId="{86018662-FCC4-4DD1-A001-007C25500F85}" destId="{415C85B3-9BE3-4269-903B-313C4F5727D8}" srcOrd="0" destOrd="0" presId="urn:microsoft.com/office/officeart/2005/8/layout/process1"/>
    <dgm:cxn modelId="{75D5E00D-82B2-4E2F-A014-F5BE65878712}" srcId="{E2627F38-7D13-4ED6-8DF6-E95A06238757}" destId="{A447F2A7-A922-425E-8D49-F0D8B327C377}" srcOrd="1" destOrd="0" parTransId="{B8FC5091-D416-40F3-9EF5-5AE57CACC997}" sibTransId="{FE6D564E-EF2F-456B-900A-0C38E240B735}"/>
    <dgm:cxn modelId="{5A5E89BB-D639-4252-8A86-BBF8DF92628C}" type="presOf" srcId="{9D0FFC94-FA6C-45F4-A7CD-4F2ED969656A}" destId="{161FEE0D-98DA-4E82-B064-FEEE78123481}" srcOrd="0" destOrd="0" presId="urn:microsoft.com/office/officeart/2005/8/layout/process1"/>
    <dgm:cxn modelId="{380973BD-9270-4CDA-8032-1043876CC10F}" type="presParOf" srcId="{CB2982EB-C5AC-4280-9D4D-C8145D2DDC79}" destId="{161FEE0D-98DA-4E82-B064-FEEE78123481}" srcOrd="0" destOrd="0" presId="urn:microsoft.com/office/officeart/2005/8/layout/process1"/>
    <dgm:cxn modelId="{6E6841EC-1B37-45FA-A693-331400249B31}" type="presParOf" srcId="{CB2982EB-C5AC-4280-9D4D-C8145D2DDC79}" destId="{2CD016B6-6F7C-4B68-91C7-D11F184414E8}" srcOrd="1" destOrd="0" presId="urn:microsoft.com/office/officeart/2005/8/layout/process1"/>
    <dgm:cxn modelId="{582BF996-AFFC-4045-A94F-21201DA1D518}" type="presParOf" srcId="{2CD016B6-6F7C-4B68-91C7-D11F184414E8}" destId="{E7F485F9-FD17-41E7-931D-9EC9D5C88DCC}" srcOrd="0" destOrd="0" presId="urn:microsoft.com/office/officeart/2005/8/layout/process1"/>
    <dgm:cxn modelId="{FE5A62FD-C399-4E77-AAF9-458EC678833F}" type="presParOf" srcId="{CB2982EB-C5AC-4280-9D4D-C8145D2DDC79}" destId="{07D81D3A-8229-4CC8-9C33-C02C551BBCD1}" srcOrd="2" destOrd="0" presId="urn:microsoft.com/office/officeart/2005/8/layout/process1"/>
    <dgm:cxn modelId="{78879656-43E7-4D70-9C00-248545F24AA9}" type="presParOf" srcId="{CB2982EB-C5AC-4280-9D4D-C8145D2DDC79}" destId="{96CEFCD0-7AD0-4B43-958D-7181EAD3D2BB}" srcOrd="3" destOrd="0" presId="urn:microsoft.com/office/officeart/2005/8/layout/process1"/>
    <dgm:cxn modelId="{9BF9FE28-05AA-42E7-AF7C-741C8D68D3C2}" type="presParOf" srcId="{96CEFCD0-7AD0-4B43-958D-7181EAD3D2BB}" destId="{3C04A782-A93C-41BE-BFE1-477940FDD604}" srcOrd="0" destOrd="0" presId="urn:microsoft.com/office/officeart/2005/8/layout/process1"/>
    <dgm:cxn modelId="{354C2C7E-292C-4A9C-B53B-7656CEE6ED0E}" type="presParOf" srcId="{CB2982EB-C5AC-4280-9D4D-C8145D2DDC79}" destId="{C21D9F97-8AE9-435C-9F13-0759F2910E16}" srcOrd="4" destOrd="0" presId="urn:microsoft.com/office/officeart/2005/8/layout/process1"/>
    <dgm:cxn modelId="{9009364F-8520-442B-B4D4-DAF75D42BFD7}" type="presParOf" srcId="{CB2982EB-C5AC-4280-9D4D-C8145D2DDC79}" destId="{EE02A39E-4D37-4179-A93F-944C6F9ACD63}" srcOrd="5" destOrd="0" presId="urn:microsoft.com/office/officeart/2005/8/layout/process1"/>
    <dgm:cxn modelId="{47D8F4B9-4703-4D3D-96DA-C670F3929971}" type="presParOf" srcId="{EE02A39E-4D37-4179-A93F-944C6F9ACD63}" destId="{0FC9CB32-40D7-40F2-B300-795A16F2B634}" srcOrd="0" destOrd="0" presId="urn:microsoft.com/office/officeart/2005/8/layout/process1"/>
    <dgm:cxn modelId="{B7EBB8B4-7351-4450-AA0D-1350ABCE2489}" type="presParOf" srcId="{CB2982EB-C5AC-4280-9D4D-C8145D2DDC79}" destId="{415C85B3-9BE3-4269-903B-313C4F5727D8}" srcOrd="6" destOrd="0" presId="urn:microsoft.com/office/officeart/2005/8/layout/process1"/>
    <dgm:cxn modelId="{0442FD4F-06B5-4DFC-9A57-975594A9FD12}" type="presParOf" srcId="{CB2982EB-C5AC-4280-9D4D-C8145D2DDC79}" destId="{5C32D72C-1563-47E0-BA62-6174D54A08A0}" srcOrd="7" destOrd="0" presId="urn:microsoft.com/office/officeart/2005/8/layout/process1"/>
    <dgm:cxn modelId="{5879225C-87FF-463A-8D07-47F2B7EA7E99}" type="presParOf" srcId="{5C32D72C-1563-47E0-BA62-6174D54A08A0}" destId="{447C1AED-E61E-487A-B6AB-4007A7822D93}" srcOrd="0" destOrd="0" presId="urn:microsoft.com/office/officeart/2005/8/layout/process1"/>
    <dgm:cxn modelId="{8F8216A8-2A5E-4045-8C34-D6BBBB42A90A}" type="presParOf" srcId="{CB2982EB-C5AC-4280-9D4D-C8145D2DDC79}" destId="{E7DD9A14-ED39-4BF3-B0C1-505DE7CB9B1F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FEE0D-98DA-4E82-B064-FEEE78123481}">
      <dsp:nvSpPr>
        <dsp:cNvPr id="0" name=""/>
        <dsp:cNvSpPr/>
      </dsp:nvSpPr>
      <dsp:spPr>
        <a:xfrm>
          <a:off x="4876" y="1724292"/>
          <a:ext cx="1511813" cy="197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Đất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hoang</a:t>
          </a:r>
          <a:r>
            <a:rPr lang="en-US" sz="2400" kern="1200" dirty="0" smtClean="0"/>
            <a:t> hay </a:t>
          </a:r>
          <a:r>
            <a:rPr lang="en-US" sz="2400" kern="1200" dirty="0" err="1" smtClean="0"/>
            <a:t>đã</a:t>
          </a:r>
          <a:r>
            <a:rPr lang="en-US" sz="2400" kern="1200" dirty="0" smtClean="0"/>
            <a:t> qua </a:t>
          </a:r>
          <a:r>
            <a:rPr lang="en-US" sz="2400" kern="1200" dirty="0" err="1" smtClean="0"/>
            <a:t>sử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dụng</a:t>
          </a:r>
          <a:endParaRPr lang="vi-VN" sz="2400" kern="1200" dirty="0"/>
        </a:p>
      </dsp:txBody>
      <dsp:txXfrm>
        <a:off x="49155" y="1768571"/>
        <a:ext cx="1423255" cy="1881523"/>
      </dsp:txXfrm>
    </dsp:sp>
    <dsp:sp modelId="{2CD016B6-6F7C-4B68-91C7-D11F184414E8}">
      <dsp:nvSpPr>
        <dsp:cNvPr id="0" name=""/>
        <dsp:cNvSpPr/>
      </dsp:nvSpPr>
      <dsp:spPr>
        <a:xfrm>
          <a:off x="1667871" y="2521868"/>
          <a:ext cx="320504" cy="374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1700" kern="1200"/>
        </a:p>
      </dsp:txBody>
      <dsp:txXfrm>
        <a:off x="1667871" y="2596854"/>
        <a:ext cx="224353" cy="224957"/>
      </dsp:txXfrm>
    </dsp:sp>
    <dsp:sp modelId="{07D81D3A-8229-4CC8-9C33-C02C551BBCD1}">
      <dsp:nvSpPr>
        <dsp:cNvPr id="0" name=""/>
        <dsp:cNvSpPr/>
      </dsp:nvSpPr>
      <dsp:spPr>
        <a:xfrm>
          <a:off x="2121415" y="1724292"/>
          <a:ext cx="1511813" cy="197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Phát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dọn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cây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dại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dọn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vệ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sinh</a:t>
          </a:r>
          <a:r>
            <a:rPr lang="en-US" sz="2400" kern="1200" dirty="0" smtClean="0"/>
            <a:t>)</a:t>
          </a:r>
          <a:endParaRPr lang="vi-VN" sz="2400" kern="1200" dirty="0"/>
        </a:p>
      </dsp:txBody>
      <dsp:txXfrm>
        <a:off x="2165694" y="1768571"/>
        <a:ext cx="1423255" cy="1881523"/>
      </dsp:txXfrm>
    </dsp:sp>
    <dsp:sp modelId="{96CEFCD0-7AD0-4B43-958D-7181EAD3D2BB}">
      <dsp:nvSpPr>
        <dsp:cNvPr id="0" name=""/>
        <dsp:cNvSpPr/>
      </dsp:nvSpPr>
      <dsp:spPr>
        <a:xfrm>
          <a:off x="3784410" y="2521868"/>
          <a:ext cx="320504" cy="374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1700" kern="1200"/>
        </a:p>
      </dsp:txBody>
      <dsp:txXfrm>
        <a:off x="3784410" y="2596854"/>
        <a:ext cx="224353" cy="224957"/>
      </dsp:txXfrm>
    </dsp:sp>
    <dsp:sp modelId="{C21D9F97-8AE9-435C-9F13-0759F2910E16}">
      <dsp:nvSpPr>
        <dsp:cNvPr id="0" name=""/>
        <dsp:cNvSpPr/>
      </dsp:nvSpPr>
      <dsp:spPr>
        <a:xfrm>
          <a:off x="4237954" y="1724292"/>
          <a:ext cx="1511813" cy="197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Cày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sâu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bừa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kĩ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khử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chua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diệt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sâu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bệnh</a:t>
          </a:r>
          <a:endParaRPr lang="vi-VN" sz="2400" kern="1200" dirty="0"/>
        </a:p>
      </dsp:txBody>
      <dsp:txXfrm>
        <a:off x="4282233" y="1768571"/>
        <a:ext cx="1423255" cy="1881523"/>
      </dsp:txXfrm>
    </dsp:sp>
    <dsp:sp modelId="{EE02A39E-4D37-4179-A93F-944C6F9ACD63}">
      <dsp:nvSpPr>
        <dsp:cNvPr id="0" name=""/>
        <dsp:cNvSpPr/>
      </dsp:nvSpPr>
      <dsp:spPr>
        <a:xfrm>
          <a:off x="5900949" y="2521868"/>
          <a:ext cx="320504" cy="374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1700" kern="1200"/>
        </a:p>
      </dsp:txBody>
      <dsp:txXfrm>
        <a:off x="5900949" y="2596854"/>
        <a:ext cx="224353" cy="224957"/>
      </dsp:txXfrm>
    </dsp:sp>
    <dsp:sp modelId="{415C85B3-9BE3-4269-903B-313C4F5727D8}">
      <dsp:nvSpPr>
        <dsp:cNvPr id="0" name=""/>
        <dsp:cNvSpPr/>
      </dsp:nvSpPr>
      <dsp:spPr>
        <a:xfrm>
          <a:off x="6354493" y="1724292"/>
          <a:ext cx="1511813" cy="197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Đập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và</a:t>
          </a:r>
          <a:r>
            <a:rPr lang="en-US" sz="2400" kern="1200" dirty="0" smtClean="0"/>
            <a:t> san </a:t>
          </a:r>
          <a:r>
            <a:rPr lang="en-US" sz="2400" kern="1200" dirty="0" err="1" smtClean="0"/>
            <a:t>phẳng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đất</a:t>
          </a:r>
          <a:endParaRPr lang="vi-VN" sz="2400" kern="1200" dirty="0"/>
        </a:p>
      </dsp:txBody>
      <dsp:txXfrm>
        <a:off x="6398772" y="1768571"/>
        <a:ext cx="1423255" cy="1881523"/>
      </dsp:txXfrm>
    </dsp:sp>
    <dsp:sp modelId="{5C32D72C-1563-47E0-BA62-6174D54A08A0}">
      <dsp:nvSpPr>
        <dsp:cNvPr id="0" name=""/>
        <dsp:cNvSpPr/>
      </dsp:nvSpPr>
      <dsp:spPr>
        <a:xfrm>
          <a:off x="8017487" y="2521868"/>
          <a:ext cx="320504" cy="3749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vi-VN" sz="1700" kern="1200"/>
        </a:p>
      </dsp:txBody>
      <dsp:txXfrm>
        <a:off x="8017487" y="2596854"/>
        <a:ext cx="224353" cy="224957"/>
      </dsp:txXfrm>
    </dsp:sp>
    <dsp:sp modelId="{E7DD9A14-ED39-4BF3-B0C1-505DE7CB9B1F}">
      <dsp:nvSpPr>
        <dsp:cNvPr id="0" name=""/>
        <dsp:cNvSpPr/>
      </dsp:nvSpPr>
      <dsp:spPr>
        <a:xfrm>
          <a:off x="8471031" y="1724292"/>
          <a:ext cx="1511813" cy="1970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Đất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tơi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xốp</a:t>
          </a:r>
          <a:endParaRPr lang="vi-VN" sz="2400" kern="1200" dirty="0"/>
        </a:p>
      </dsp:txBody>
      <dsp:txXfrm>
        <a:off x="8515310" y="1768571"/>
        <a:ext cx="1423255" cy="188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188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535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411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22D5689-EE21-49A0-8D55-5798B8C0B02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102092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119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53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338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013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836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6179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619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817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5B26-D884-424C-80D2-C13FF2B97D03}" type="datetimeFigureOut">
              <a:rPr lang="vi-VN" smtClean="0"/>
              <a:t>2/17/2021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8515-01DA-48D3-BA26-6C47569B4A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956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tra&#251;%20l&#244;&#248;i%20thqao%20lua&#228;n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qui%20dtt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luong.pp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Lu&#7889;ng%20&#273;&#7845;t%20v&#224;%20b&#7847;u%20&#273;&#7845;t%20&#273;&#7875;%20gieo%20&#432;&#417;m.doc" TargetMode="External"/><Relationship Id="rId2" Type="http://schemas.openxmlformats.org/officeDocument/2006/relationships/hyperlink" Target="Presentation2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sosanh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TIẾT 24 – BÀI 23: LÀM ĐẤT GIEO ƯƠM CÂY RỪNG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4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4948" y="1003301"/>
            <a:ext cx="10515600" cy="687387"/>
          </a:xfrm>
        </p:spPr>
        <p:txBody>
          <a:bodyPr/>
          <a:lstStyle/>
          <a:p>
            <a:r>
              <a:rPr lang="en-US" altLang="vi-VN" sz="3200" b="1" dirty="0">
                <a:solidFill>
                  <a:srgbClr val="FF3300"/>
                </a:solidFill>
                <a:latin typeface="VNI-Avo" pitchFamily="2" charset="0"/>
              </a:rPr>
              <a:t>II. LAØM ÑAÁT GIEO ÖÔM CAÂY RÖØNG: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2478" y="1690688"/>
            <a:ext cx="8229600" cy="308009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solidFill>
                  <a:srgbClr val="0000FF"/>
                </a:solidFill>
                <a:latin typeface="VNI-Avo" pitchFamily="2" charset="0"/>
              </a:rPr>
              <a:t>		</a:t>
            </a:r>
            <a:r>
              <a:rPr lang="en-US" altLang="vi-VN" dirty="0">
                <a:latin typeface="VNI-Avo" pitchFamily="2" charset="0"/>
              </a:rPr>
              <a:t>- </a:t>
            </a:r>
            <a:r>
              <a:rPr lang="en-US" altLang="vi-VN" dirty="0" err="1">
                <a:latin typeface="VNI-Avo" pitchFamily="2" charset="0"/>
              </a:rPr>
              <a:t>Doïn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caây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hoang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daïi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vaø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laøm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ñaát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tôi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xoáp</a:t>
            </a:r>
            <a:r>
              <a:rPr lang="en-US" altLang="vi-VN" dirty="0">
                <a:latin typeface="VNI-Avo" pitchFamily="2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latin typeface="VNI-Avo" pitchFamily="2" charset="0"/>
              </a:rPr>
              <a:t>		</a:t>
            </a:r>
            <a:r>
              <a:rPr lang="en-US" altLang="vi-VN" dirty="0" smtClean="0">
                <a:latin typeface="VNI-Avo" pitchFamily="2" charset="0"/>
              </a:rPr>
              <a:t>- </a:t>
            </a:r>
            <a:r>
              <a:rPr lang="en-US" altLang="vi-VN" dirty="0" err="1" smtClean="0">
                <a:latin typeface="VNI-Avo" pitchFamily="2" charset="0"/>
              </a:rPr>
              <a:t>Taïo</a:t>
            </a:r>
            <a:r>
              <a:rPr lang="en-US" altLang="vi-VN" dirty="0" smtClean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neàn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ñaát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gieo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öôm</a:t>
            </a:r>
            <a:r>
              <a:rPr lang="en-US" altLang="vi-VN" dirty="0">
                <a:latin typeface="VNI-Avo" pitchFamily="2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latin typeface="VNI-Avo" pitchFamily="2" charset="0"/>
              </a:rPr>
              <a:t>		</a:t>
            </a:r>
            <a:r>
              <a:rPr lang="en-US" altLang="vi-VN" dirty="0" smtClean="0">
                <a:latin typeface="VNI-Avo" pitchFamily="2" charset="0"/>
                <a:sym typeface="Wingdings 2" panose="05020102010507070707" pitchFamily="18" charset="2"/>
              </a:rPr>
              <a:t> </a:t>
            </a:r>
            <a:r>
              <a:rPr lang="en-US" altLang="vi-VN" dirty="0" err="1" smtClean="0">
                <a:latin typeface="VNI-Avo" pitchFamily="2" charset="0"/>
              </a:rPr>
              <a:t>Leân</a:t>
            </a:r>
            <a:r>
              <a:rPr lang="en-US" altLang="vi-VN" dirty="0" smtClean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luoáng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ñaát</a:t>
            </a:r>
            <a:endParaRPr lang="en-US" altLang="vi-VN" dirty="0">
              <a:latin typeface="VNI-Avo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latin typeface="VNI-Avo" pitchFamily="2" charset="0"/>
              </a:rPr>
              <a:t>		</a:t>
            </a:r>
            <a:r>
              <a:rPr lang="en-US" altLang="vi-VN" dirty="0" smtClean="0">
                <a:latin typeface="VNI-Avo" pitchFamily="2" charset="0"/>
                <a:sym typeface="Wingdings 2" panose="05020102010507070707" pitchFamily="18" charset="2"/>
              </a:rPr>
              <a:t> </a:t>
            </a:r>
            <a:r>
              <a:rPr lang="en-US" altLang="vi-VN" dirty="0" err="1">
                <a:latin typeface="VNI-Avo" pitchFamily="2" charset="0"/>
                <a:sym typeface="Wingdings 2" panose="05020102010507070707" pitchFamily="18" charset="2"/>
              </a:rPr>
              <a:t>Ñoùng</a:t>
            </a:r>
            <a:r>
              <a:rPr lang="en-US" altLang="vi-VN" dirty="0">
                <a:latin typeface="VNI-Avo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latin typeface="VNI-Avo" pitchFamily="2" charset="0"/>
              </a:rPr>
              <a:t>baàu</a:t>
            </a:r>
            <a:r>
              <a:rPr lang="en-US" altLang="vi-VN" dirty="0">
                <a:latin typeface="VNI-Avo" pitchFamily="2" charset="0"/>
              </a:rPr>
              <a:t> </a:t>
            </a:r>
            <a:r>
              <a:rPr lang="en-US" altLang="vi-VN" dirty="0" err="1">
                <a:latin typeface="VNI-Avo" pitchFamily="2" charset="0"/>
              </a:rPr>
              <a:t>ñaát</a:t>
            </a:r>
            <a:endParaRPr lang="en-US" altLang="vi-VN" dirty="0">
              <a:latin typeface="VNI-Avo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solidFill>
                  <a:srgbClr val="0000FF"/>
                </a:solidFill>
                <a:latin typeface="VNI-Avo" pitchFamily="2" charset="0"/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solidFill>
                  <a:schemeClr val="accent1"/>
                </a:solidFill>
                <a:latin typeface="VNI-Avo" pitchFamily="2" charset="0"/>
              </a:rPr>
              <a:t>		</a:t>
            </a:r>
            <a:endParaRPr lang="en-US" altLang="vi-VN" dirty="0">
              <a:solidFill>
                <a:srgbClr val="FF9900"/>
              </a:solidFill>
              <a:latin typeface="VNI-Avo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vi-VN" dirty="0"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51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229600" cy="685800"/>
          </a:xfrm>
          <a:solidFill>
            <a:schemeClr val="bg1"/>
          </a:solidFill>
        </p:spPr>
        <p:txBody>
          <a:bodyPr/>
          <a:lstStyle/>
          <a:p>
            <a:r>
              <a:rPr lang="en-US" altLang="vi-VN" sz="2800">
                <a:solidFill>
                  <a:srgbClr val="FF3300"/>
                </a:solidFill>
                <a:latin typeface="VNI-Times" pitchFamily="2" charset="0"/>
              </a:rPr>
              <a:t>Kieåm tra ñaùnh giaù: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"/>
            <a:ext cx="9144000" cy="6324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Haõy khoanh troøn vaøo caâu ñuùng nhaát:</a:t>
            </a:r>
          </a:p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Caâu 1:</a:t>
            </a:r>
            <a:r>
              <a:rPr lang="en-US" altLang="vi-VN">
                <a:solidFill>
                  <a:srgbClr val="9999FF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Bieän phaùp naøo sau ñaây ñöôïc duøng ñeå haïn cheá gia suùc phaù hoaïi vöôøn gieo öôm:</a:t>
            </a:r>
          </a:p>
          <a:p>
            <a:pPr marL="495300" indent="-495300">
              <a:buNone/>
            </a:pP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a.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>
                <a:latin typeface="VNI-Times" pitchFamily="2" charset="0"/>
              </a:rPr>
              <a:t>Troàng xen daøy kín nhieàu caây phaân xanh, caây döùa daïi..</a:t>
            </a:r>
            <a:endParaRPr lang="en-US" altLang="vi-VN">
              <a:solidFill>
                <a:srgbClr val="FF3300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b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. </a:t>
            </a:r>
            <a:r>
              <a:rPr lang="en-US" altLang="vi-VN">
                <a:latin typeface="VNI-Times" pitchFamily="2" charset="0"/>
              </a:rPr>
              <a:t>Ñaøo haøo roäng vöøa choáng traâu boø vöøa chöùa nöôùc töôùi tieâu.</a:t>
            </a:r>
            <a:endParaRPr lang="en-US" altLang="vi-VN">
              <a:solidFill>
                <a:srgbClr val="FF3300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c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. </a:t>
            </a:r>
            <a:r>
              <a:rPr lang="en-US" altLang="vi-VN">
                <a:latin typeface="VNI-Times" pitchFamily="2" charset="0"/>
              </a:rPr>
              <a:t>Coù ñieàu kieän laøm theâm haøng raøo daây keõm gai..</a:t>
            </a:r>
            <a:endParaRPr lang="en-US" altLang="vi-VN">
              <a:solidFill>
                <a:srgbClr val="FF3300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d.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Caû 3 caâu a, b, c</a:t>
            </a:r>
          </a:p>
          <a:p>
            <a:pPr marL="495300" indent="-495300"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Caâu 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2:Ñeå taïo neàn ñaát gieo öôm caây röøng, ngöôøi ta tieán haønh:</a:t>
            </a:r>
          </a:p>
          <a:p>
            <a:pPr marL="495300" indent="-495300">
              <a:buNone/>
            </a:pP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a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. </a:t>
            </a: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Ñaäp vaø san phaúng ñaát.</a:t>
            </a:r>
          </a:p>
          <a:p>
            <a:pPr marL="495300" indent="-495300">
              <a:buNone/>
            </a:pP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b.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Phaùt doïn neàn ñaát.</a:t>
            </a:r>
            <a:endParaRPr lang="en-US" altLang="vi-VN">
              <a:solidFill>
                <a:srgbClr val="FF0066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marL="495300" indent="-495300">
              <a:buNone/>
            </a:pP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c.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Leân luoáng ñaát, ñoùng baàu ñaát.</a:t>
            </a:r>
            <a:endParaRPr lang="en-US" altLang="vi-VN">
              <a:solidFill>
                <a:srgbClr val="FF0066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marL="495300" indent="-495300">
              <a:buNone/>
            </a:pP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ingdings 3" panose="05040102010807070707" pitchFamily="18" charset="2"/>
              </a:rPr>
              <a:t>d</a:t>
            </a:r>
            <a:r>
              <a:rPr lang="en-US" altLang="vi-VN">
                <a:solidFill>
                  <a:srgbClr val="FF0066"/>
                </a:solidFill>
                <a:latin typeface="VNI-Times" pitchFamily="2" charset="0"/>
                <a:sym typeface="Wingdings 3" panose="05040102010807070707" pitchFamily="18" charset="2"/>
              </a:rPr>
              <a:t>. </a:t>
            </a:r>
            <a:r>
              <a:rPr lang="en-US" altLang="vi-VN">
                <a:latin typeface="VNI-Times" pitchFamily="2" charset="0"/>
                <a:sym typeface="Wingdings 3" panose="05040102010807070707" pitchFamily="18" charset="2"/>
              </a:rPr>
              <a:t>Ñaäp ñaát vaø leân luoáng.</a:t>
            </a:r>
            <a:endParaRPr lang="en-US" altLang="vi-VN">
              <a:solidFill>
                <a:srgbClr val="FF0066"/>
              </a:solidFill>
              <a:latin typeface="VNI-Times" pitchFamily="2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1806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494183"/>
            <a:ext cx="8743122" cy="1143000"/>
          </a:xfrm>
        </p:spPr>
        <p:txBody>
          <a:bodyPr>
            <a:normAutofit fontScale="90000"/>
          </a:bodyPr>
          <a:lstStyle/>
          <a:p>
            <a:r>
              <a:rPr lang="en-US" altLang="vi-VN" sz="3400" dirty="0">
                <a:latin typeface="VNI-Brush" pitchFamily="2" charset="0"/>
                <a:sym typeface="Webdings" panose="05030102010509060703" pitchFamily="18" charset="2"/>
              </a:rPr>
              <a:t/>
            </a:r>
            <a:br>
              <a:rPr lang="en-US" altLang="vi-VN" sz="3400" dirty="0">
                <a:latin typeface="VNI-Brush" pitchFamily="2" charset="0"/>
                <a:sym typeface="Webdings" panose="05030102010509060703" pitchFamily="18" charset="2"/>
              </a:rPr>
            </a:br>
            <a:r>
              <a:rPr lang="en-US" altLang="vi-VN" sz="3400" dirty="0">
                <a:latin typeface="VNI-Brush" pitchFamily="2" charset="0"/>
                <a:sym typeface="Webdings" panose="05030102010509060703" pitchFamily="18" charset="2"/>
              </a:rPr>
              <a:t> 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Vöôøn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öôm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coù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vai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troø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nhö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theá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Aptima" pitchFamily="2" charset="0"/>
              </a:rPr>
              <a:t>naøo</a:t>
            </a:r>
            <a:r>
              <a:rPr lang="en-US" altLang="vi-VN" dirty="0">
                <a:solidFill>
                  <a:srgbClr val="FF3300"/>
                </a:solidFill>
                <a:latin typeface="VNI-Aptima" pitchFamily="2" charset="0"/>
              </a:rPr>
              <a:t> ?</a:t>
            </a:r>
            <a:r>
              <a:rPr lang="en-US" altLang="vi-VN" dirty="0">
                <a:latin typeface="VNI-Aptima" pitchFamily="2" charset="0"/>
              </a:rPr>
              <a:t/>
            </a:r>
            <a:br>
              <a:rPr lang="en-US" altLang="vi-VN" dirty="0">
                <a:latin typeface="VNI-Aptima" pitchFamily="2" charset="0"/>
              </a:rPr>
            </a:br>
            <a:endParaRPr lang="en-US" altLang="vi-VN" dirty="0">
              <a:latin typeface="VNI-Aptima" pitchFamily="2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327277"/>
            <a:ext cx="8229600" cy="1794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vi-VN" dirty="0">
                <a:latin typeface="VNI-Aptima" pitchFamily="2" charset="0"/>
              </a:rPr>
              <a:t>		 </a:t>
            </a:r>
            <a:r>
              <a:rPr lang="en-US" altLang="vi-VN" sz="3600" dirty="0" err="1">
                <a:latin typeface="VNI-Aptima" pitchFamily="2" charset="0"/>
              </a:rPr>
              <a:t>Laø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nôi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saûn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xuaát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haït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gioáng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phuïc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vuï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cho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vieäc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troàng</a:t>
            </a:r>
            <a:r>
              <a:rPr lang="en-US" altLang="vi-VN" sz="3600" dirty="0">
                <a:latin typeface="VNI-Aptima" pitchFamily="2" charset="0"/>
              </a:rPr>
              <a:t> </a:t>
            </a:r>
            <a:r>
              <a:rPr lang="en-US" altLang="vi-VN" sz="3600" dirty="0" err="1">
                <a:latin typeface="VNI-Aptima" pitchFamily="2" charset="0"/>
              </a:rPr>
              <a:t>röøng</a:t>
            </a:r>
            <a:endParaRPr lang="en-US" altLang="vi-VN" sz="3600" dirty="0">
              <a:latin typeface="VNI-Aptima" pitchFamily="2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vi-VN" sz="3600" dirty="0">
              <a:latin typeface="VNI-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0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686800" cy="533400"/>
          </a:xfrm>
          <a:solidFill>
            <a:schemeClr val="bg1"/>
          </a:solidFill>
        </p:spPr>
        <p:txBody>
          <a:bodyPr/>
          <a:lstStyle/>
          <a:p>
            <a:r>
              <a:rPr lang="en-US" altLang="vi-VN" sz="2800" b="1">
                <a:solidFill>
                  <a:srgbClr val="FF3399"/>
                </a:solidFill>
                <a:latin typeface="VNI-Times" pitchFamily="2" charset="0"/>
              </a:rPr>
              <a:t>I. LAÄP VÖÔØN GIEO ÖÔM CAÂY RÖØNG.</a:t>
            </a:r>
            <a:endParaRPr lang="en-US" altLang="vi-VN" sz="2800" b="1">
              <a:solidFill>
                <a:srgbClr val="FF3399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457200"/>
            <a:ext cx="9144000" cy="61722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vi-VN" sz="2400">
                <a:solidFill>
                  <a:srgbClr val="0000FF"/>
                </a:solidFill>
                <a:latin typeface="VNI-Times" pitchFamily="2" charset="0"/>
              </a:rPr>
              <a:t>    1. Ñieàu kieän laäp vöôøn gieo öôm: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vi-VN" sz="2400">
                <a:solidFill>
                  <a:srgbClr val="0000FF"/>
                </a:solidFill>
                <a:latin typeface="VNI-Times" pitchFamily="2" charset="0"/>
                <a:sym typeface="Webdings" panose="05030102010509060703" pitchFamily="18" charset="2"/>
              </a:rPr>
              <a:t>.</a:t>
            </a:r>
            <a:r>
              <a:rPr lang="en-US" altLang="vi-VN" sz="2400">
                <a:latin typeface="VNI-Times" pitchFamily="2" charset="0"/>
                <a:sym typeface="Webdings" panose="05030102010509060703" pitchFamily="18" charset="2"/>
              </a:rPr>
              <a:t>Haõy nghieân cöùu thoâng tin muïc I.1 cho bieát: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</a:t>
            </a:r>
            <a:r>
              <a:rPr lang="en-US" altLang="vi-VN" sz="2400">
                <a:solidFill>
                  <a:srgbClr val="FF3300"/>
                </a:solidFill>
                <a:latin typeface="VNI-Times" pitchFamily="2" charset="0"/>
                <a:sym typeface="Webdings" panose="05030102010509060703" pitchFamily="18" charset="2"/>
              </a:rPr>
              <a:t> Vöôøn gieo öôm caàn thoaû maõn nhöõng ñieàu kieän gì?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000">
                <a:sym typeface="Webdings" panose="05030102010509060703" pitchFamily="18" charset="2"/>
              </a:rPr>
              <a:t>	</a:t>
            </a:r>
            <a:r>
              <a:rPr lang="vi-VN" altLang="vi-VN" sz="2400">
                <a:sym typeface="Webdings" panose="05030102010509060703" pitchFamily="18" charset="2"/>
              </a:rPr>
              <a:t>- </a:t>
            </a:r>
            <a:r>
              <a:rPr lang="vi-VN" altLang="vi-VN" sz="2400">
                <a:latin typeface="VNI-Times" pitchFamily="2" charset="0"/>
                <a:sym typeface="Webdings" panose="05030102010509060703" pitchFamily="18" charset="2"/>
              </a:rPr>
              <a:t>Ñaát caùt pha hay ñaát thòt nheï, khoâng coù oå saâu beänh.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000">
                <a:latin typeface="VNI-Times" pitchFamily="2" charset="0"/>
                <a:sym typeface="Webdings" panose="05030102010509060703" pitchFamily="18" charset="2"/>
              </a:rPr>
              <a:t>	</a:t>
            </a:r>
            <a:r>
              <a:rPr lang="vi-VN" altLang="vi-VN" sz="2400">
                <a:latin typeface="VNI-Times" pitchFamily="2" charset="0"/>
                <a:sym typeface="Webdings" panose="05030102010509060703" pitchFamily="18" charset="2"/>
              </a:rPr>
              <a:t>- Ñoä pH töø 6-7.</a:t>
            </a:r>
            <a:endParaRPr lang="vi-VN" altLang="vi-VN" sz="2400">
              <a:sym typeface="Webdings" panose="05030102010509060703" pitchFamily="18" charset="2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000">
                <a:sym typeface="Webdings" panose="05030102010509060703" pitchFamily="18" charset="2"/>
              </a:rPr>
              <a:t>	- </a:t>
            </a:r>
            <a:r>
              <a:rPr lang="vi-VN" altLang="vi-VN" sz="2400">
                <a:latin typeface="VNI-Times" pitchFamily="2" charset="0"/>
                <a:sym typeface="Webdings" panose="05030102010509060703" pitchFamily="18" charset="2"/>
              </a:rPr>
              <a:t>Maët ñaát baèng hay hôi doác.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000">
                <a:latin typeface="VNI-Times" pitchFamily="2" charset="0"/>
                <a:sym typeface="Webdings" panose="05030102010509060703" pitchFamily="18" charset="2"/>
              </a:rPr>
              <a:t>	</a:t>
            </a:r>
            <a:r>
              <a:rPr lang="vi-VN" altLang="vi-VN" sz="2400">
                <a:latin typeface="VNI-Times" pitchFamily="2" charset="0"/>
                <a:sym typeface="Webdings" panose="05030102010509060703" pitchFamily="18" charset="2"/>
              </a:rPr>
              <a:t>- Gaàn nguoàn nöôùc vaø nôi troàng röøng.</a:t>
            </a:r>
            <a:endParaRPr lang="vi-VN" altLang="vi-VN" sz="2400">
              <a:sym typeface="Webdings" panose="05030102010509060703" pitchFamily="18" charset="2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 Vì sao phaûi choïn ñ</a:t>
            </a: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ebdings" panose="05030102010509060703" pitchFamily="18" charset="2"/>
              </a:rPr>
              <a:t>aát caùt pha hay ñaát thòt nheï, khoâng coù oå saâu beänh. Ñoä pH töø 6-7 ?</a:t>
            </a:r>
            <a:endParaRPr lang="vi-VN" altLang="vi-VN" sz="2400">
              <a:solidFill>
                <a:srgbClr val="FF3300"/>
              </a:solidFill>
              <a:latin typeface="VNI-Times" pitchFamily="2" charset="0"/>
              <a:sym typeface="Wingdings 2" panose="05020102010507070707" pitchFamily="18" charset="2"/>
            </a:endParaRPr>
          </a:p>
          <a:p>
            <a:pPr algn="just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vi-VN" altLang="vi-VN" sz="2400">
                <a:solidFill>
                  <a:srgbClr val="FF3399"/>
                </a:solidFill>
                <a:sym typeface="Wingdings 3" panose="05040102010807070707" pitchFamily="18" charset="2"/>
              </a:rPr>
              <a:t></a:t>
            </a:r>
            <a:r>
              <a:rPr lang="vi-VN" altLang="vi-VN" sz="2400">
                <a:latin typeface="VNI-Times" pitchFamily="2" charset="0"/>
                <a:sym typeface="Wingdings 3" panose="05040102010807070707" pitchFamily="18" charset="2"/>
              </a:rPr>
              <a:t> Vì ñeå caây con phaùt trieån toát.</a:t>
            </a:r>
          </a:p>
          <a:p>
            <a:pPr algn="just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vi-VN" altLang="vi-VN" sz="20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 </a:t>
            </a: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Vì sao phaûi choïn m</a:t>
            </a: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ebdings" panose="05030102010509060703" pitchFamily="18" charset="2"/>
              </a:rPr>
              <a:t>aët ñaát baèng hay hôi doác. Gaàn nguoàn nöôùc vaø nôi troàng röøng ?</a:t>
            </a:r>
            <a:endParaRPr lang="vi-VN" altLang="vi-VN" sz="2400">
              <a:solidFill>
                <a:srgbClr val="FF3300"/>
              </a:solidFill>
              <a:sym typeface="Webdings" panose="05030102010509060703" pitchFamily="18" charset="2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400">
                <a:solidFill>
                  <a:srgbClr val="FF3399"/>
                </a:solidFill>
                <a:sym typeface="Wingdings 3" panose="05040102010807070707" pitchFamily="18" charset="2"/>
              </a:rPr>
              <a:t> </a:t>
            </a:r>
            <a:r>
              <a:rPr lang="vi-VN" altLang="vi-VN" sz="2400">
                <a:latin typeface="VNI-Times" pitchFamily="2" charset="0"/>
                <a:sym typeface="Wingdings 3" panose="05040102010807070707" pitchFamily="18" charset="2"/>
              </a:rPr>
              <a:t>Giaûm coâng vaän chuyeån nöôùc töôùi vaø vaän chuyeån caây con ñeán nôi troàng röøng ñöôïc deã daøng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 </a:t>
            </a:r>
            <a:r>
              <a:rPr lang="vi-VN" altLang="vi-VN" sz="2400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Neáu ñaát coù ñoä chua nhieàu, ñaát seùt ta phaûi laøm gì ñeå ñaït yeâu caàu gieo troàng ?</a:t>
            </a:r>
          </a:p>
          <a:p>
            <a:pPr algn="just">
              <a:lnSpc>
                <a:spcPct val="80000"/>
              </a:lnSpc>
              <a:buFont typeface="Wingdings 3" panose="05040102010807070707" pitchFamily="18" charset="2"/>
              <a:buChar char="&quot;"/>
            </a:pPr>
            <a:r>
              <a:rPr lang="vi-VN" altLang="vi-VN" sz="2400">
                <a:latin typeface="VNI-Times" pitchFamily="2" charset="0"/>
                <a:sym typeface="Wingdings 3" panose="05040102010807070707" pitchFamily="18" charset="2"/>
              </a:rPr>
              <a:t>Phaûi caûi taïo</a:t>
            </a:r>
            <a:endParaRPr lang="vi-VN" altLang="vi-VN" sz="2400">
              <a:solidFill>
                <a:srgbClr val="0000FF"/>
              </a:solidFill>
              <a:latin typeface="VNI-Times" pitchFamily="2" charset="0"/>
              <a:sym typeface="Wingdings 3" panose="05040102010807070707" pitchFamily="18" charset="2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96615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endParaRPr lang="vi-VN" alt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64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1"/>
            <a:ext cx="9137374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vi-VN" sz="3600" b="1" dirty="0">
                <a:solidFill>
                  <a:srgbClr val="FF3300"/>
                </a:solidFill>
                <a:latin typeface="VNI-Times" pitchFamily="2" charset="0"/>
              </a:rPr>
              <a:t>I. LAÄP VÖÔØN GIEO ÖÔM CAÂY RÖØNG.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1"/>
            <a:ext cx="8229600" cy="4987925"/>
          </a:xfrm>
        </p:spPr>
        <p:txBody>
          <a:bodyPr/>
          <a:lstStyle/>
          <a:p>
            <a:pPr algn="just">
              <a:buFontTx/>
              <a:buNone/>
            </a:pPr>
            <a:r>
              <a:rPr lang="vi-VN" altLang="vi-VN">
                <a:latin typeface="VNI-Brush" pitchFamily="2" charset="0"/>
                <a:sym typeface="Webdings" panose="05030102010509060703" pitchFamily="18" charset="2"/>
              </a:rPr>
              <a:t>		</a:t>
            </a:r>
            <a:r>
              <a:rPr lang="en-US" altLang="vi-VN">
                <a:solidFill>
                  <a:srgbClr val="0000FF"/>
                </a:solidFill>
                <a:latin typeface="VNI-Times" pitchFamily="2" charset="0"/>
              </a:rPr>
              <a:t>1. Ñieàu kieän laäp vöôøn gieo öôm:</a:t>
            </a:r>
            <a:endParaRPr lang="vi-VN" altLang="vi-VN">
              <a:latin typeface="VNI-Times" pitchFamily="2" charset="0"/>
              <a:sym typeface="Webdings" panose="05030102010509060703" pitchFamily="18" charset="2"/>
            </a:endParaRPr>
          </a:p>
          <a:p>
            <a:pPr algn="just">
              <a:buFontTx/>
              <a:buNone/>
            </a:pPr>
            <a:r>
              <a:rPr lang="vi-VN" altLang="vi-VN">
                <a:latin typeface="VNI-Times" pitchFamily="2" charset="0"/>
                <a:sym typeface="Webdings" panose="05030102010509060703" pitchFamily="18" charset="2"/>
              </a:rPr>
              <a:t>		-Ñaát caùt pha hay ñaát thòt nheï, khoâng coù oå 	saâu beänh.</a:t>
            </a:r>
          </a:p>
          <a:p>
            <a:pPr algn="just">
              <a:buFontTx/>
              <a:buNone/>
            </a:pPr>
            <a:r>
              <a:rPr lang="vi-VN" altLang="vi-VN">
                <a:latin typeface="VNI-Times" pitchFamily="2" charset="0"/>
                <a:sym typeface="Webdings" panose="05030102010509060703" pitchFamily="18" charset="2"/>
              </a:rPr>
              <a:t>		-Ñoä pH töø 6-7.</a:t>
            </a:r>
          </a:p>
          <a:p>
            <a:pPr algn="just">
              <a:buFontTx/>
              <a:buNone/>
            </a:pPr>
            <a:r>
              <a:rPr lang="vi-VN" altLang="vi-VN">
                <a:latin typeface="VNI-Times" pitchFamily="2" charset="0"/>
                <a:sym typeface="Webdings" panose="05030102010509060703" pitchFamily="18" charset="2"/>
              </a:rPr>
              <a:t>		-Maët ñaát baèng hay hôi doác.</a:t>
            </a:r>
          </a:p>
          <a:p>
            <a:pPr algn="just">
              <a:buFontTx/>
              <a:buNone/>
            </a:pPr>
            <a:r>
              <a:rPr lang="vi-VN" altLang="vi-VN">
                <a:latin typeface="VNI-Times" pitchFamily="2" charset="0"/>
                <a:sym typeface="Webdings" panose="05030102010509060703" pitchFamily="18" charset="2"/>
              </a:rPr>
              <a:t>		-Gaàn nguoàn nöôùc vaø nôi troàng röøng.</a:t>
            </a:r>
          </a:p>
          <a:p>
            <a:pPr algn="just">
              <a:buFontTx/>
              <a:buNone/>
            </a:pPr>
            <a:endParaRPr lang="vi-VN" altLang="vi-VN">
              <a:latin typeface="VNI-Times" pitchFamily="2" charset="0"/>
              <a:sym typeface="Webdings" panose="05030102010509060703" pitchFamily="18" charset="2"/>
            </a:endParaRPr>
          </a:p>
          <a:p>
            <a:pPr algn="just">
              <a:buFontTx/>
              <a:buNone/>
            </a:pPr>
            <a:endParaRPr lang="vi-VN" altLang="vi-VN" sz="4800">
              <a:latin typeface="VNI-Times" pitchFamily="2" charset="0"/>
              <a:sym typeface="Webdings" panose="05030102010509060703" pitchFamily="18" charset="2"/>
            </a:endParaRPr>
          </a:p>
          <a:p>
            <a:pPr algn="just">
              <a:buFontTx/>
              <a:buNone/>
            </a:pPr>
            <a:endParaRPr lang="vi-VN" altLang="vi-VN" sz="4800">
              <a:latin typeface="VNI-Brush" pitchFamily="2" charset="0"/>
              <a:sym typeface="Webdings" panose="05030102010509060703" pitchFamily="18" charset="2"/>
            </a:endParaRPr>
          </a:p>
          <a:p>
            <a:pPr>
              <a:buFontTx/>
              <a:buNone/>
            </a:pPr>
            <a:endParaRPr lang="en-US" altLang="vi-VN">
              <a:latin typeface="VNI-Brush" pitchFamily="2" charset="0"/>
            </a:endParaRPr>
          </a:p>
        </p:txBody>
      </p:sp>
      <p:pic>
        <p:nvPicPr>
          <p:cNvPr id="90116" name="Picture 4" descr="Flower-05-june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800601"/>
            <a:ext cx="187642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28800" y="0"/>
            <a:ext cx="9144000" cy="609600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en-US" altLang="vi-VN" sz="2700" dirty="0">
                <a:solidFill>
                  <a:srgbClr val="FF3300"/>
                </a:solidFill>
                <a:latin typeface="VNI-Times" pitchFamily="2" charset="0"/>
              </a:rPr>
              <a:t>	2. </a:t>
            </a:r>
            <a:r>
              <a:rPr lang="en-US" altLang="vi-VN" sz="2700" dirty="0" err="1">
                <a:solidFill>
                  <a:srgbClr val="FF3300"/>
                </a:solidFill>
              </a:rPr>
              <a:t>Phân</a:t>
            </a:r>
            <a:r>
              <a:rPr lang="en-US" altLang="vi-VN" sz="2700" dirty="0">
                <a:solidFill>
                  <a:srgbClr val="FF3300"/>
                </a:solidFill>
              </a:rPr>
              <a:t> chia </a:t>
            </a:r>
            <a:r>
              <a:rPr lang="en-US" altLang="vi-VN" sz="2700" dirty="0" err="1">
                <a:solidFill>
                  <a:srgbClr val="FF3300"/>
                </a:solidFill>
              </a:rPr>
              <a:t>đất</a:t>
            </a:r>
            <a:r>
              <a:rPr lang="en-US" altLang="vi-VN" sz="2700" dirty="0">
                <a:solidFill>
                  <a:srgbClr val="FF3300"/>
                </a:solidFill>
              </a:rPr>
              <a:t> </a:t>
            </a:r>
            <a:r>
              <a:rPr lang="en-US" altLang="vi-VN" sz="2700" dirty="0" err="1">
                <a:solidFill>
                  <a:srgbClr val="FF3300"/>
                </a:solidFill>
              </a:rPr>
              <a:t>trong</a:t>
            </a:r>
            <a:r>
              <a:rPr lang="en-US" altLang="vi-VN" sz="2700" dirty="0">
                <a:solidFill>
                  <a:srgbClr val="FF3300"/>
                </a:solidFill>
              </a:rPr>
              <a:t> </a:t>
            </a:r>
            <a:r>
              <a:rPr lang="en-US" altLang="vi-VN" sz="2700" dirty="0" err="1">
                <a:solidFill>
                  <a:srgbClr val="FF3300"/>
                </a:solidFill>
              </a:rPr>
              <a:t>vườn</a:t>
            </a:r>
            <a:r>
              <a:rPr lang="en-US" altLang="vi-VN" sz="2700" dirty="0">
                <a:solidFill>
                  <a:srgbClr val="FF3300"/>
                </a:solidFill>
              </a:rPr>
              <a:t> </a:t>
            </a:r>
            <a:r>
              <a:rPr lang="en-US" altLang="vi-VN" sz="2700" dirty="0" err="1">
                <a:solidFill>
                  <a:srgbClr val="FF3300"/>
                </a:solidFill>
              </a:rPr>
              <a:t>gieo</a:t>
            </a:r>
            <a:r>
              <a:rPr lang="en-US" altLang="vi-VN" sz="2700" dirty="0">
                <a:solidFill>
                  <a:srgbClr val="FF3300"/>
                </a:solidFill>
              </a:rPr>
              <a:t> </a:t>
            </a:r>
            <a:r>
              <a:rPr lang="en-US" altLang="vi-VN" sz="2700" dirty="0" err="1">
                <a:solidFill>
                  <a:srgbClr val="FF3300"/>
                </a:solidFill>
              </a:rPr>
              <a:t>ươm</a:t>
            </a:r>
            <a:r>
              <a:rPr lang="en-US" altLang="vi-VN" sz="2700" dirty="0">
                <a:solidFill>
                  <a:srgbClr val="FF3300"/>
                </a:solidFill>
              </a:rPr>
              <a:t>:</a:t>
            </a:r>
            <a:endParaRPr lang="en-US" altLang="vi-VN" sz="2700" dirty="0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7467600" cy="4953000"/>
          </a:xfrm>
          <a:solidFill>
            <a:schemeClr val="bg1"/>
          </a:solidFill>
        </p:spPr>
        <p:txBody>
          <a:bodyPr/>
          <a:lstStyle/>
          <a:p>
            <a:r>
              <a:rPr lang="en-US" altLang="vi-VN" dirty="0">
                <a:solidFill>
                  <a:srgbClr val="0000FF"/>
                </a:solidFill>
                <a:sym typeface="Webdings" panose="05030102010509060703" pitchFamily="18" charset="2"/>
              </a:rPr>
              <a:t></a:t>
            </a:r>
            <a:r>
              <a:rPr lang="en-US" altLang="vi-VN" dirty="0" err="1"/>
              <a:t>Quan</a:t>
            </a:r>
            <a:r>
              <a:rPr lang="en-US" altLang="vi-VN" dirty="0"/>
              <a:t> </a:t>
            </a:r>
            <a:r>
              <a:rPr lang="en-US" altLang="vi-VN" dirty="0" err="1"/>
              <a:t>sát</a:t>
            </a:r>
            <a:r>
              <a:rPr lang="en-US" altLang="vi-VN" dirty="0"/>
              <a:t> </a:t>
            </a:r>
            <a:r>
              <a:rPr lang="en-US" altLang="vi-VN" dirty="0" err="1"/>
              <a:t>sơ</a:t>
            </a:r>
            <a:r>
              <a:rPr lang="en-US" altLang="vi-VN" dirty="0"/>
              <a:t> </a:t>
            </a:r>
            <a:r>
              <a:rPr lang="en-US" altLang="vi-VN" dirty="0" err="1"/>
              <a:t>đô</a:t>
            </a:r>
            <a:r>
              <a:rPr lang="en-US" altLang="vi-VN" dirty="0"/>
              <a:t>̀ 5 </a:t>
            </a:r>
            <a:r>
              <a:rPr lang="en-US" altLang="vi-VN" dirty="0" err="1"/>
              <a:t>va</a:t>
            </a:r>
            <a:r>
              <a:rPr lang="en-US" altLang="vi-VN" dirty="0"/>
              <a:t>̀ </a:t>
            </a:r>
            <a:r>
              <a:rPr lang="en-US" altLang="vi-VN" dirty="0" err="1"/>
              <a:t>tra</a:t>
            </a:r>
            <a:r>
              <a:rPr lang="en-US" altLang="vi-VN" dirty="0"/>
              <a:t>̉ </a:t>
            </a:r>
            <a:r>
              <a:rPr lang="en-US" altLang="vi-VN" dirty="0" err="1"/>
              <a:t>lời</a:t>
            </a:r>
            <a:r>
              <a:rPr lang="en-US" altLang="vi-VN" dirty="0"/>
              <a:t> </a:t>
            </a:r>
            <a:r>
              <a:rPr lang="en-US" altLang="vi-VN" dirty="0" err="1"/>
              <a:t>câu</a:t>
            </a:r>
            <a:r>
              <a:rPr lang="en-US" altLang="vi-VN" dirty="0"/>
              <a:t> </a:t>
            </a:r>
            <a:r>
              <a:rPr lang="en-US" altLang="vi-VN" dirty="0" err="1"/>
              <a:t>hỏi</a:t>
            </a:r>
            <a:r>
              <a:rPr lang="en-US" altLang="vi-VN" dirty="0"/>
              <a:t>:</a:t>
            </a:r>
          </a:p>
          <a:p>
            <a:endParaRPr lang="en-US" altLang="vi-VN" dirty="0"/>
          </a:p>
        </p:txBody>
      </p:sp>
      <p:pic>
        <p:nvPicPr>
          <p:cNvPr id="65545" name="Picture 9" descr="Cong%20nghe%207%20SGK%20so%20do%2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934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524000" y="36576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0000FF"/>
                </a:solidFill>
                <a:latin typeface="Arial" panose="020B0604020202020204" pitchFamily="34" charset="0"/>
              </a:rPr>
              <a:t>Sơ đồ 5:</a:t>
            </a:r>
            <a:r>
              <a:rPr lang="en-US" altLang="vi-VN" sz="2400">
                <a:latin typeface="Arial" panose="020B0604020202020204" pitchFamily="34" charset="0"/>
              </a:rPr>
              <a:t> Một kiểu bố trí vườn gieo ươm cây rừng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8382000" y="1295401"/>
            <a:ext cx="2286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2000">
                <a:latin typeface="Arial" panose="020B0604020202020204" pitchFamily="34" charset="0"/>
                <a:sym typeface="Wingdings" panose="05000000000000000000" pitchFamily="2" charset="2"/>
              </a:rPr>
              <a:t> Khu gieo hạt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2000">
                <a:latin typeface="Arial" panose="020B0604020202020204" pitchFamily="34" charset="0"/>
                <a:sym typeface="Wingdings" panose="05000000000000000000" pitchFamily="2" charset="2"/>
              </a:rPr>
              <a:t> khu cấy cây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2000">
                <a:latin typeface="Arial" panose="020B0604020202020204" pitchFamily="34" charset="0"/>
                <a:sym typeface="Wingdings" panose="05000000000000000000" pitchFamily="2" charset="2"/>
              </a:rPr>
              <a:t> khu đất dự trữ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2000">
                <a:latin typeface="Arial" panose="020B0604020202020204" pitchFamily="34" charset="0"/>
                <a:sym typeface="Wingdings" panose="05000000000000000000" pitchFamily="2" charset="2"/>
              </a:rPr>
              <a:t> Khu kho, nơi chứa vật liệu và dụng cụ…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1524000" y="4572001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524000" y="41148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vi-VN" sz="2400">
                <a:solidFill>
                  <a:srgbClr val="FF3300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</a:t>
            </a:r>
            <a:r>
              <a:rPr lang="en-US" altLang="vi-VN" sz="2400">
                <a:solidFill>
                  <a:srgbClr val="FF3300"/>
                </a:solidFill>
                <a:latin typeface="Arial" panose="020B0604020202020204" pitchFamily="34" charset="0"/>
              </a:rPr>
              <a:t>Vườn gieo ươm nên phân chia thành các khu nhhư thế nào? Mục đích của từng khu ?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828800" y="5486401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524000" y="5257801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524000" y="4800601"/>
            <a:ext cx="8839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>
              <a:buFont typeface="Wingdings 3" panose="05040102010807070707" pitchFamily="18" charset="2"/>
              <a:buChar char="&quot;"/>
            </a:pPr>
            <a:r>
              <a:rPr lang="en-US" altLang="vi-VN" sz="2400">
                <a:latin typeface="Arial" panose="020B0604020202020204" pitchFamily="34" charset="0"/>
              </a:rPr>
              <a:t>4 khu: </a:t>
            </a:r>
            <a:r>
              <a:rPr lang="en-US" altLang="vi-VN" sz="2400">
                <a:latin typeface="Arial" panose="020B0604020202020204" pitchFamily="34" charset="0"/>
                <a:sym typeface="Wingdings" panose="05000000000000000000" pitchFamily="2" charset="2"/>
              </a:rPr>
              <a:t>Khu gieo hạt:nơi để ươm gieo hạt giống, khu cấy cây:nơi cấy cây con, khu đất dự trữ: dữ trữ cây con, Khu kho nơi chứa vật liệu và dụng cụ…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vi-VN" sz="2400">
                <a:solidFill>
                  <a:srgbClr val="FF3300"/>
                </a:solidFill>
                <a:latin typeface="Arial" panose="020B0604020202020204" pitchFamily="34" charset="0"/>
                <a:sym typeface="Webdings" panose="05030102010509060703" pitchFamily="18" charset="2"/>
              </a:rPr>
              <a:t>Phân chia như vậy nhằm mục đích ?</a:t>
            </a:r>
          </a:p>
          <a:p>
            <a:pPr algn="just" eaLnBrk="1" hangingPunct="1"/>
            <a:r>
              <a:rPr lang="en-US" altLang="vi-VN" sz="2400">
                <a:solidFill>
                  <a:srgbClr val="FF3399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2800">
                <a:solidFill>
                  <a:srgbClr val="FF3399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966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" fill="hold"/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65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65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65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65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animBg="1"/>
      <p:bldP spid="65547" grpId="0"/>
      <p:bldP spid="6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81099"/>
            <a:ext cx="10515600" cy="1325563"/>
          </a:xfrm>
        </p:spPr>
        <p:txBody>
          <a:bodyPr/>
          <a:lstStyle/>
          <a:p>
            <a:r>
              <a:rPr lang="en-US" altLang="vi-VN" b="1" u="sng" dirty="0" err="1">
                <a:solidFill>
                  <a:srgbClr val="FF0000"/>
                </a:solidFill>
                <a:latin typeface="VNI-Times" pitchFamily="2" charset="0"/>
              </a:rPr>
              <a:t>Caâu</a:t>
            </a:r>
            <a:r>
              <a:rPr lang="en-US" altLang="vi-VN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VNI-Times" pitchFamily="2" charset="0"/>
              </a:rPr>
              <a:t>hoûi</a:t>
            </a:r>
            <a:r>
              <a:rPr lang="en-US" altLang="vi-VN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VNI-Times" pitchFamily="2" charset="0"/>
              </a:rPr>
              <a:t>thaûo</a:t>
            </a:r>
            <a:r>
              <a:rPr lang="en-US" altLang="vi-VN" b="1" u="sng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FF0000"/>
                </a:solidFill>
                <a:latin typeface="VNI-Times" pitchFamily="2" charset="0"/>
              </a:rPr>
              <a:t>luaän</a:t>
            </a:r>
            <a:r>
              <a:rPr lang="en-US" altLang="vi-VN" b="1" dirty="0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vi-VN" dirty="0">
                <a:latin typeface="VNI-Times" pitchFamily="2" charset="0"/>
              </a:rPr>
              <a:t>		</a:t>
            </a:r>
            <a:r>
              <a:rPr lang="en-US" altLang="vi-VN" dirty="0">
                <a:latin typeface="VNI-Times" pitchFamily="2" charset="0"/>
                <a:sym typeface="Webdings" panose="05030102010509060703" pitchFamily="18" charset="2"/>
                <a:hlinkClick r:id="rId2" action="ppaction://hlinkpres?slideindex=1&amp;slidetitle="/>
              </a:rPr>
              <a:t></a:t>
            </a:r>
            <a:r>
              <a:rPr lang="en-US" altLang="vi-VN" dirty="0">
                <a:latin typeface="VNI-Times" pitchFamily="2" charset="0"/>
              </a:rPr>
              <a:t>Theo </a:t>
            </a:r>
            <a:r>
              <a:rPr lang="en-US" altLang="vi-VN" dirty="0" err="1">
                <a:latin typeface="VNI-Times" pitchFamily="2" charset="0"/>
              </a:rPr>
              <a:t>em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xung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quanh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vöôøn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gieo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öôm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coù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theå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duøng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bieän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phaùp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gì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ñeå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ngaên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chaën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traâu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boø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phaù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hoaïi</a:t>
            </a:r>
            <a:r>
              <a:rPr lang="en-US" altLang="vi-VN" dirty="0">
                <a:latin typeface="VNI-Times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9973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8227" y="381000"/>
            <a:ext cx="9144000" cy="6096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altLang="vi-VN" sz="2800" b="1" dirty="0" smtClean="0">
                <a:solidFill>
                  <a:srgbClr val="FF3399"/>
                </a:solidFill>
                <a:latin typeface="VNI-Times" pitchFamily="2" charset="0"/>
              </a:rPr>
              <a:t>II</a:t>
            </a:r>
            <a:r>
              <a:rPr lang="en-US" altLang="vi-VN" sz="2800" b="1" dirty="0">
                <a:solidFill>
                  <a:srgbClr val="FF3399"/>
                </a:solidFill>
                <a:latin typeface="VNI-Times" pitchFamily="2" charset="0"/>
              </a:rPr>
              <a:t>. LAØM ÑAÁT GIEO ÖÔM CAÂY RÖØNG:</a:t>
            </a:r>
            <a:endParaRPr lang="en-US" altLang="vi-VN" sz="2800" b="1" dirty="0">
              <a:solidFill>
                <a:srgbClr val="FF339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90600"/>
            <a:ext cx="9144000" cy="6705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vi-VN" dirty="0">
                <a:solidFill>
                  <a:srgbClr val="0000FF"/>
                </a:solidFill>
              </a:rPr>
              <a:t>		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Ñaëc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ñieåm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cuûa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ñaát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laâm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altLang="vi-VN" b="1" u="sng" dirty="0" err="1">
                <a:solidFill>
                  <a:srgbClr val="0000FF"/>
                </a:solidFill>
                <a:latin typeface="VNI-Times" pitchFamily="2" charset="0"/>
              </a:rPr>
              <a:t>nghieäp</a:t>
            </a:r>
            <a:r>
              <a:rPr lang="en-US" altLang="vi-VN" b="1" u="sng" dirty="0">
                <a:solidFill>
                  <a:srgbClr val="0000FF"/>
                </a:solidFill>
                <a:latin typeface="VNI-Times" pitchFamily="2" charset="0"/>
              </a:rPr>
              <a:t>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vi-VN" dirty="0">
                <a:solidFill>
                  <a:srgbClr val="0000FF"/>
                </a:solidFill>
                <a:latin typeface="VNI-Times" pitchFamily="2" charset="0"/>
              </a:rPr>
              <a:t>		 </a:t>
            </a:r>
            <a:r>
              <a:rPr lang="en-US" altLang="vi-VN" dirty="0" err="1">
                <a:latin typeface="VNI-Times" pitchFamily="2" charset="0"/>
              </a:rPr>
              <a:t>Chuû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yeáu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laø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ñoài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nuùi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troïc</a:t>
            </a:r>
            <a:r>
              <a:rPr lang="en-US" altLang="vi-VN" dirty="0">
                <a:latin typeface="VNI-Times" pitchFamily="2" charset="0"/>
              </a:rPr>
              <a:t> hay </a:t>
            </a:r>
            <a:r>
              <a:rPr lang="en-US" altLang="vi-VN" dirty="0" err="1">
                <a:latin typeface="VNI-Times" pitchFamily="2" charset="0"/>
              </a:rPr>
              <a:t>coù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caây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hoang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daïy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moïc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raäm</a:t>
            </a:r>
            <a:r>
              <a:rPr lang="en-US" altLang="vi-VN" dirty="0">
                <a:latin typeface="VNI-Times" pitchFamily="2" charset="0"/>
              </a:rPr>
              <a:t>, </a:t>
            </a:r>
            <a:r>
              <a:rPr lang="en-US" altLang="vi-VN" dirty="0" err="1">
                <a:latin typeface="VNI-Times" pitchFamily="2" charset="0"/>
              </a:rPr>
              <a:t>nhieàu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oå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saâu</a:t>
            </a:r>
            <a:r>
              <a:rPr lang="en-US" altLang="vi-VN" dirty="0">
                <a:latin typeface="VNI-Times" pitchFamily="2" charset="0"/>
              </a:rPr>
              <a:t> </a:t>
            </a:r>
            <a:r>
              <a:rPr lang="en-US" altLang="vi-VN" dirty="0" err="1">
                <a:latin typeface="VNI-Times" pitchFamily="2" charset="0"/>
              </a:rPr>
              <a:t>beänh</a:t>
            </a:r>
            <a:r>
              <a:rPr lang="en-US" altLang="vi-VN" dirty="0">
                <a:latin typeface="VNI-Times" pitchFamily="2" charset="0"/>
              </a:rPr>
              <a:t>…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  <a:hlinkClick r:id="rId2" action="ppaction://hlinkpres?slideindex=1&amp;slidetitle="/>
              </a:rPr>
              <a:t>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Theo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em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ñaát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vöôøn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öôm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phaûi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laøm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nhö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theá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naøo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?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Vì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 </a:t>
            </a:r>
            <a:r>
              <a:rPr lang="en-US" altLang="vi-VN" dirty="0" err="1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sao</a:t>
            </a:r>
            <a:r>
              <a:rPr lang="en-US" altLang="vi-VN" dirty="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? 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vi-VN" dirty="0">
              <a:latin typeface="VNI-Times" pitchFamily="2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altLang="vi-VN" dirty="0">
              <a:latin typeface="VNI-Times" pitchFamily="2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altLang="vi-VN" dirty="0">
              <a:solidFill>
                <a:srgbClr val="FF3300"/>
              </a:solidFill>
              <a:latin typeface="VNI-Times" pitchFamily="2" charset="0"/>
              <a:sym typeface="Wingdings 3" panose="05040102010807070707" pitchFamily="18" charset="2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altLang="vi-VN" dirty="0">
              <a:latin typeface="VNI-Times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09577354"/>
              </p:ext>
            </p:extLst>
          </p:nvPr>
        </p:nvGraphicFramePr>
        <p:xfrm>
          <a:off x="1024834" y="1753337"/>
          <a:ext cx="998772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187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76200"/>
          </a:xfrm>
        </p:spPr>
        <p:txBody>
          <a:bodyPr>
            <a:normAutofit fontScale="90000"/>
          </a:bodyPr>
          <a:lstStyle/>
          <a:p>
            <a:endParaRPr lang="vi-VN" altLang="vi-VN" sz="340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667001"/>
            <a:ext cx="9144000" cy="4835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vi-VN" sz="3600"/>
              <a:t>	</a:t>
            </a:r>
            <a:r>
              <a:rPr lang="en-US" altLang="vi-VN">
                <a:sym typeface="Webdings" panose="05030102010509060703" pitchFamily="18" charset="2"/>
              </a:rPr>
              <a:t></a:t>
            </a:r>
            <a:r>
              <a:rPr lang="en-US" altLang="vi-VN" b="1">
                <a:latin typeface="VNI-Times" pitchFamily="2" charset="0"/>
                <a:sym typeface="Webdings" panose="05030102010509060703" pitchFamily="18" charset="2"/>
              </a:rPr>
              <a:t>Haõy ñoïc thoâng tin trong SGK vaø quan saùt cho bieát: </a:t>
            </a:r>
            <a:endParaRPr lang="en-US" altLang="vi-VN" b="1">
              <a:sym typeface="Webdings" panose="05030102010509060703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ebdings" panose="05030102010509060703" pitchFamily="18" charset="2"/>
              </a:rPr>
              <a:t>	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</a:t>
            </a:r>
            <a:r>
              <a:rPr lang="en-US" altLang="vi-VN">
                <a:solidFill>
                  <a:srgbClr val="FF3300"/>
                </a:solidFill>
                <a:latin typeface="VNI-Times" pitchFamily="2" charset="0"/>
                <a:sym typeface="Webdings" panose="05030102010509060703" pitchFamily="18" charset="2"/>
              </a:rPr>
              <a:t>Trong saûn xuaát laâm nghieäp coù nhöõng caùch taïo neàn ñaát gieo öôm naøo ? </a:t>
            </a:r>
            <a:endParaRPr lang="en-US" altLang="vi-VN">
              <a:solidFill>
                <a:srgbClr val="FF3300"/>
              </a:solidFill>
              <a:sym typeface="Webdings" panose="05030102010509060703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vi-VN" altLang="vi-VN">
                <a:solidFill>
                  <a:srgbClr val="FF3399"/>
                </a:solidFill>
                <a:sym typeface="Wingdings 3" panose="05040102010807070707" pitchFamily="18" charset="2"/>
              </a:rPr>
              <a:t></a:t>
            </a:r>
            <a:r>
              <a:rPr lang="vi-VN" altLang="vi-VN">
                <a:solidFill>
                  <a:srgbClr val="FF3399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vi-VN" altLang="vi-VN">
                <a:latin typeface="VNI-Times" pitchFamily="2" charset="0"/>
                <a:sym typeface="Wingdings 3" panose="05040102010807070707" pitchFamily="18" charset="2"/>
              </a:rPr>
              <a:t>Leân luoáng vaø baàu ñaát</a:t>
            </a:r>
            <a:endParaRPr lang="vi-VN" altLang="vi-VN">
              <a:sym typeface="Wingdings 3" panose="050401020108070707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vi-VN" altLang="vi-VN">
                <a:sym typeface="Wingdings 3" panose="05040102010807070707" pitchFamily="18" charset="2"/>
              </a:rPr>
              <a:t>	</a:t>
            </a:r>
            <a:r>
              <a:rPr lang="vi-VN" altLang="vi-VN">
                <a:solidFill>
                  <a:srgbClr val="FF3300"/>
                </a:solidFill>
                <a:sym typeface="Wingdings 2" panose="05020102010507070707" pitchFamily="18" charset="2"/>
                <a:hlinkClick r:id="rId2" action="ppaction://hlinkpres?slideindex=1&amp;slidetitle="/>
              </a:rPr>
              <a:t></a:t>
            </a:r>
            <a:r>
              <a:rPr lang="vi-VN" altLang="vi-VN">
                <a:solidFill>
                  <a:srgbClr val="FF3300"/>
                </a:solidFill>
                <a:latin typeface="VNI-Times" pitchFamily="2" charset="0"/>
                <a:sym typeface="Wingdings 3" panose="05040102010807070707" pitchFamily="18" charset="2"/>
              </a:rPr>
              <a:t>Quan saùt hình 36.a xaùc ñònh kích thöôùc, höôùng luoáng ?</a:t>
            </a:r>
          </a:p>
          <a:p>
            <a:pPr>
              <a:buFont typeface="Wingdings" panose="05000000000000000000" pitchFamily="2" charset="2"/>
              <a:buNone/>
            </a:pPr>
            <a:r>
              <a:rPr lang="vi-VN" altLang="vi-VN">
                <a:solidFill>
                  <a:srgbClr val="FF3300"/>
                </a:solidFill>
                <a:sym typeface="Wingdings 3" panose="05040102010807070707" pitchFamily="18" charset="2"/>
              </a:rPr>
              <a:t>	</a:t>
            </a:r>
            <a:r>
              <a:rPr lang="vi-VN" altLang="vi-VN">
                <a:solidFill>
                  <a:srgbClr val="FF3300"/>
                </a:solidFill>
                <a:sym typeface="Wingdings 2" panose="05020102010507070707" pitchFamily="18" charset="2"/>
              </a:rPr>
              <a:t></a:t>
            </a:r>
            <a:r>
              <a:rPr lang="vi-VN" altLang="vi-VN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Taïi sao phaûi xaùc ñònh höôùng luoáng theo höôùng baéc nam?</a:t>
            </a:r>
            <a:r>
              <a:rPr lang="vi-VN" altLang="vi-VN">
                <a:solidFill>
                  <a:srgbClr val="FF3300"/>
                </a:solidFill>
                <a:sym typeface="Wingdings 3" panose="05040102010807070707" pitchFamily="18" charset="2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vi-VN" altLang="vi-VN">
                <a:solidFill>
                  <a:srgbClr val="FF99CC"/>
                </a:solidFill>
                <a:sym typeface="Wingdings 3" panose="05040102010807070707" pitchFamily="18" charset="2"/>
              </a:rPr>
              <a:t></a:t>
            </a:r>
            <a:r>
              <a:rPr lang="vi-VN" altLang="vi-VN">
                <a:sym typeface="Wingdings 3" panose="05040102010807070707" pitchFamily="18" charset="2"/>
              </a:rPr>
              <a:t> </a:t>
            </a:r>
            <a:r>
              <a:rPr lang="vi-VN" altLang="vi-VN">
                <a:latin typeface="VNI-Times" pitchFamily="2" charset="0"/>
                <a:sym typeface="Wingdings 3" panose="05040102010807070707" pitchFamily="18" charset="2"/>
              </a:rPr>
              <a:t>Ñeå caây con nhaän ñöôïc nhieàu aùnh saùng.</a:t>
            </a:r>
            <a:endParaRPr lang="vi-VN" altLang="vi-VN">
              <a:sym typeface="Wingdings 3" panose="050401020108070707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vi-VN">
              <a:sym typeface="Webdings" panose="05030102010509060703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vi-VN">
              <a:solidFill>
                <a:srgbClr val="00FFFF"/>
              </a:solidFill>
              <a:sym typeface="Webdings" panose="05030102010509060703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vi-VN">
              <a:solidFill>
                <a:srgbClr val="00FFFF"/>
              </a:solidFill>
              <a:sym typeface="Webdings" panose="05030102010509060703" pitchFamily="18" charset="2"/>
            </a:endParaRPr>
          </a:p>
        </p:txBody>
      </p:sp>
      <p:pic>
        <p:nvPicPr>
          <p:cNvPr id="74758" name="Picture 6" descr="Cong nghe 7 SGK hinh 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1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524000" y="-76200"/>
            <a:ext cx="9144000" cy="76200"/>
          </a:xfrm>
        </p:spPr>
        <p:txBody>
          <a:bodyPr>
            <a:normAutofit fontScale="90000"/>
          </a:bodyPr>
          <a:lstStyle/>
          <a:p>
            <a:r>
              <a:rPr lang="en-US" altLang="vi-VN" sz="2400">
                <a:solidFill>
                  <a:srgbClr val="0000FF"/>
                </a:solidFill>
                <a:sym typeface="Webdings" panose="05030102010509060703" pitchFamily="18" charset="2"/>
              </a:rPr>
              <a:t/>
            </a:r>
            <a:br>
              <a:rPr lang="en-US" altLang="vi-VN" sz="2400">
                <a:solidFill>
                  <a:srgbClr val="0000FF"/>
                </a:solidFill>
                <a:sym typeface="Webdings" panose="05030102010509060703" pitchFamily="18" charset="2"/>
              </a:rPr>
            </a:br>
            <a:r>
              <a:rPr lang="en-US" altLang="vi-VN" sz="2400">
                <a:solidFill>
                  <a:srgbClr val="0000FF"/>
                </a:solidFill>
                <a:latin typeface="VNI-Times" pitchFamily="2" charset="0"/>
                <a:sym typeface="Webdings" panose="05030102010509060703" pitchFamily="18" charset="2"/>
              </a:rPr>
              <a:t>:</a:t>
            </a:r>
            <a:endParaRPr lang="en-US" altLang="vi-VN" sz="3100">
              <a:sym typeface="Wingdings 3" panose="05040102010807070707" pitchFamily="18" charset="2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438401"/>
            <a:ext cx="9525000" cy="3921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vi-VN">
                <a:solidFill>
                  <a:srgbClr val="0000FF"/>
                </a:solidFill>
                <a:latin typeface="VNI-Times" pitchFamily="2" charset="0"/>
                <a:sym typeface="Webdings" panose="05030102010509060703" pitchFamily="18" charset="2"/>
              </a:rPr>
              <a:t>Quan saùt hình 36.b + ñoïc thoâng tin SGK cho bieát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vi-VN" sz="2600">
                <a:solidFill>
                  <a:srgbClr val="FF3300"/>
                </a:solidFill>
                <a:latin typeface="VNI-Times" pitchFamily="2" charset="0"/>
              </a:rPr>
              <a:t>Chaát lieäu hình daïng kích côõ cuûa baàu ñaát nhö theá naøo?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vi-VN" sz="2600">
                <a:solidFill>
                  <a:srgbClr val="FF99CC"/>
                </a:solidFill>
                <a:sym typeface="Wingdings 3" panose="05040102010807070707" pitchFamily="18" charset="2"/>
              </a:rPr>
              <a:t></a:t>
            </a:r>
            <a:r>
              <a:rPr lang="en-US" altLang="vi-VN" sz="2600">
                <a:solidFill>
                  <a:srgbClr val="FF99CC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r>
              <a:rPr lang="en-US" altLang="vi-VN" sz="2600">
                <a:latin typeface="VNI-Times" pitchFamily="2" charset="0"/>
                <a:sym typeface="Wingdings 3" panose="05040102010807070707" pitchFamily="18" charset="2"/>
              </a:rPr>
              <a:t>Hình oáng, hôû 2 ñaàu laøm baèng niloâng</a:t>
            </a:r>
            <a:endParaRPr lang="en-US" altLang="vi-VN" sz="2600">
              <a:sym typeface="Wingdings 3" panose="050401020108070707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vi-VN" sz="2600">
                <a:solidFill>
                  <a:srgbClr val="FF3300"/>
                </a:solidFill>
                <a:sym typeface="Wingdings 2" panose="05020102010507070707" pitchFamily="18" charset="2"/>
                <a:hlinkClick r:id="rId2" action="ppaction://hlinkpres?slideindex=1&amp;slidetitle="/>
              </a:rPr>
              <a:t></a:t>
            </a:r>
            <a:r>
              <a:rPr lang="en-US" altLang="vi-VN" sz="2600">
                <a:solidFill>
                  <a:srgbClr val="FF3300"/>
                </a:solidFill>
                <a:sym typeface="Wingdings 2" panose="05020102010507070707" pitchFamily="18" charset="2"/>
              </a:rPr>
              <a:t> </a:t>
            </a:r>
            <a:r>
              <a:rPr lang="en-US" altLang="vi-VN" sz="26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Voû baàu coù theå laøm baèng chaát lieäu gì khaùc ?</a:t>
            </a:r>
            <a:endParaRPr lang="en-US" altLang="vi-VN" sz="2600">
              <a:solidFill>
                <a:srgbClr val="FF3300"/>
              </a:solidFill>
              <a:sym typeface="Wingdings 2" panose="050201020105070707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vi-VN" sz="2600">
                <a:solidFill>
                  <a:srgbClr val="FF99CC"/>
                </a:solidFill>
                <a:sym typeface="Wingdings 3" panose="05040102010807070707" pitchFamily="18" charset="2"/>
                <a:hlinkClick r:id="rId3" action="ppaction://hlinkfile"/>
              </a:rPr>
              <a:t></a:t>
            </a:r>
            <a:r>
              <a:rPr lang="en-US" altLang="vi-VN" sz="2600">
                <a:solidFill>
                  <a:srgbClr val="FF99CC"/>
                </a:solidFill>
                <a:sym typeface="Wingdings 3" panose="05040102010807070707" pitchFamily="18" charset="2"/>
              </a:rPr>
              <a:t> </a:t>
            </a:r>
            <a:r>
              <a:rPr lang="en-US" altLang="vi-VN" sz="2600">
                <a:latin typeface="VNI-Times" pitchFamily="2" charset="0"/>
                <a:sym typeface="Wingdings 3" panose="05040102010807070707" pitchFamily="18" charset="2"/>
              </a:rPr>
              <a:t>Laù chuoái, oáng nöùa, oáng nhöïa, ñaát nhaøo troän vôùi rôm raï…</a:t>
            </a:r>
            <a:r>
              <a:rPr lang="en-US" altLang="vi-VN" sz="2600">
                <a:solidFill>
                  <a:srgbClr val="FF99CC"/>
                </a:solidFill>
                <a:latin typeface="VNI-Times" pitchFamily="2" charset="0"/>
                <a:sym typeface="Wingdings 3" panose="05040102010807070707" pitchFamily="18" charset="2"/>
              </a:rPr>
              <a:t> </a:t>
            </a:r>
            <a:endParaRPr lang="en-US" altLang="vi-VN" sz="2600">
              <a:solidFill>
                <a:srgbClr val="FF99CC"/>
              </a:solidFill>
              <a:sym typeface="Wingdings 3" panose="05040102010807070707" pitchFamily="18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vi-VN" sz="2600">
                <a:solidFill>
                  <a:srgbClr val="FF3300"/>
                </a:solidFill>
                <a:sym typeface="Wingdings 2" panose="05020102010507070707" pitchFamily="18" charset="2"/>
              </a:rPr>
              <a:t> </a:t>
            </a:r>
            <a:r>
              <a:rPr lang="en-US" altLang="vi-VN" sz="26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Ruoät baàu goàm nhöõng thaønh phaàn naøo ?</a:t>
            </a:r>
            <a:endParaRPr lang="en-US" altLang="vi-VN" sz="2600">
              <a:solidFill>
                <a:srgbClr val="FF3300"/>
              </a:solidFill>
              <a:sym typeface="Wingdings 2" panose="05020102010507070707" pitchFamily="18" charset="2"/>
            </a:endParaRPr>
          </a:p>
          <a:p>
            <a:pPr>
              <a:lnSpc>
                <a:spcPct val="90000"/>
              </a:lnSpc>
              <a:buFont typeface="Wingdings 3" panose="05040102010807070707" pitchFamily="18" charset="2"/>
              <a:buChar char="&quot;"/>
            </a:pPr>
            <a:r>
              <a:rPr lang="en-US" altLang="vi-VN" sz="2600">
                <a:latin typeface="VNI-Times" pitchFamily="2" charset="0"/>
                <a:sym typeface="Wingdings 3" panose="05040102010807070707" pitchFamily="18" charset="2"/>
              </a:rPr>
              <a:t>80-90% ñaát tôi xoáp + 10% phaân höõu cô uû hoai + 1-2% supe laân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vi-VN" sz="2600">
                <a:solidFill>
                  <a:srgbClr val="FF3300"/>
                </a:solidFill>
                <a:sym typeface="Wingdings 2" panose="05020102010507070707" pitchFamily="18" charset="2"/>
                <a:hlinkClick r:id="rId4" action="ppaction://hlinkpres?slideindex=1&amp;slidetitle="/>
              </a:rPr>
              <a:t> </a:t>
            </a:r>
            <a:r>
              <a:rPr lang="en-US" altLang="vi-VN" sz="2600">
                <a:solidFill>
                  <a:srgbClr val="FF3300"/>
                </a:solidFill>
                <a:latin typeface="VNI-Times" pitchFamily="2" charset="0"/>
                <a:sym typeface="Wingdings 2" panose="05020102010507070707" pitchFamily="18" charset="2"/>
              </a:rPr>
              <a:t>Gieo haït treân baàu ñaát coù öu ñieåm gì so vôùi gieo haït treân luoáng?</a:t>
            </a:r>
            <a:endParaRPr lang="en-US" altLang="vi-VN" sz="2600">
              <a:solidFill>
                <a:srgbClr val="FF3300"/>
              </a:solidFill>
              <a:sym typeface="Wingdings 2" panose="05020102010507070707" pitchFamily="18" charset="2"/>
            </a:endParaRPr>
          </a:p>
        </p:txBody>
      </p:sp>
      <p:pic>
        <p:nvPicPr>
          <p:cNvPr id="75780" name="Picture 4" descr="Cong nghe 7 SGK hinh 3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3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355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VNI-Aptima</vt:lpstr>
      <vt:lpstr>VNI-Avo</vt:lpstr>
      <vt:lpstr>VNI-Brush</vt:lpstr>
      <vt:lpstr>VNI-Times</vt:lpstr>
      <vt:lpstr>Webdings</vt:lpstr>
      <vt:lpstr>Wingdings</vt:lpstr>
      <vt:lpstr>Wingdings 2</vt:lpstr>
      <vt:lpstr>Wingdings 3</vt:lpstr>
      <vt:lpstr>Office Theme</vt:lpstr>
      <vt:lpstr>TIẾT 24 – BÀI 23: LÀM ĐẤT GIEO ƯƠM CÂY RỪNG</vt:lpstr>
      <vt:lpstr>  Vöôøn öôm coù vai troø nhö theá naøo ? </vt:lpstr>
      <vt:lpstr>I. LAÄP VÖÔØN GIEO ÖÔM CAÂY RÖØNG.</vt:lpstr>
      <vt:lpstr>I. LAÄP VÖÔØN GIEO ÖÔM CAÂY RÖØNG.</vt:lpstr>
      <vt:lpstr> 2. Phân chia đất trong vườn gieo ươm:</vt:lpstr>
      <vt:lpstr>Caâu hoûi thaûo luaän:</vt:lpstr>
      <vt:lpstr>II. LAØM ÑAÁT GIEO ÖÔM CAÂY RÖØNG:</vt:lpstr>
      <vt:lpstr>PowerPoint Presentation</vt:lpstr>
      <vt:lpstr> :</vt:lpstr>
      <vt:lpstr>II. LAØM ÑAÁT GIEO ÖÔM CAÂY RÖØNG:</vt:lpstr>
      <vt:lpstr>Kieåm tra ñaùnh giaù: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 QUOC AN</dc:creator>
  <cp:lastModifiedBy>LY QUOC AN</cp:lastModifiedBy>
  <cp:revision>10</cp:revision>
  <dcterms:created xsi:type="dcterms:W3CDTF">2021-02-16T14:42:13Z</dcterms:created>
  <dcterms:modified xsi:type="dcterms:W3CDTF">2021-02-17T03:12:48Z</dcterms:modified>
</cp:coreProperties>
</file>