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9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7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1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591A-A534-4A76-9C45-7883EDCA6112}" type="datetimeFigureOut">
              <a:rPr lang="en-US" smtClean="0"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809-C59F-4E8B-A3D6-3F5FC46C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save\Documents\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" y="533400"/>
            <a:ext cx="861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Chuyên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đề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562100"/>
            <a:ext cx="19431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Tiết</a:t>
            </a:r>
            <a:r>
              <a:rPr lang="en-US" sz="3200" dirty="0" smtClean="0"/>
              <a:t> 3+4: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021983" y="2209800"/>
            <a:ext cx="7085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Văn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bản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Trong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lòng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mẹ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4290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Nguyên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Hồng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9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2"/>
            <a:ext cx="8229600" cy="75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IV.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           </a:t>
            </a:r>
            <a:r>
              <a:rPr lang="en-US" i="1" dirty="0" err="1" smtClean="0"/>
              <a:t>Vẽ</a:t>
            </a:r>
            <a:r>
              <a:rPr lang="en-US" i="1" dirty="0" smtClean="0"/>
              <a:t> </a:t>
            </a:r>
            <a:r>
              <a:rPr lang="en-US" i="1" dirty="0" err="1" smtClean="0"/>
              <a:t>sơ</a:t>
            </a:r>
            <a:r>
              <a:rPr lang="en-US" i="1" dirty="0" smtClean="0"/>
              <a:t> </a:t>
            </a:r>
            <a:r>
              <a:rPr lang="en-US" i="1" dirty="0" err="1" smtClean="0"/>
              <a:t>đồ</a:t>
            </a:r>
            <a:r>
              <a:rPr lang="en-US" i="1" dirty="0" smtClean="0"/>
              <a:t> </a:t>
            </a:r>
            <a:r>
              <a:rPr lang="en-US" i="1" dirty="0" err="1" smtClean="0"/>
              <a:t>tư</a:t>
            </a:r>
            <a:r>
              <a:rPr lang="en-US" i="1" dirty="0" smtClean="0"/>
              <a:t> </a:t>
            </a:r>
            <a:r>
              <a:rPr lang="en-US" i="1" dirty="0" err="1" smtClean="0"/>
              <a:t>duy</a:t>
            </a:r>
            <a:r>
              <a:rPr lang="en-US" i="1" dirty="0" smtClean="0"/>
              <a:t> </a:t>
            </a:r>
            <a:r>
              <a:rPr lang="en-US" i="1" dirty="0" err="1" smtClean="0"/>
              <a:t>khái</a:t>
            </a:r>
            <a:r>
              <a:rPr lang="en-US" i="1" dirty="0" smtClean="0"/>
              <a:t> </a:t>
            </a:r>
            <a:r>
              <a:rPr lang="en-US" i="1" dirty="0" err="1" smtClean="0"/>
              <a:t>quát</a:t>
            </a:r>
            <a:r>
              <a:rPr lang="en-US" i="1" dirty="0" smtClean="0"/>
              <a:t> </a:t>
            </a:r>
            <a:r>
              <a:rPr lang="en-US" i="1" dirty="0" err="1" smtClean="0"/>
              <a:t>lại</a:t>
            </a:r>
            <a:r>
              <a:rPr lang="en-US" i="1" dirty="0" smtClean="0"/>
              <a:t> </a:t>
            </a:r>
            <a:r>
              <a:rPr lang="en-US" i="1" dirty="0" err="1" smtClean="0"/>
              <a:t>nội</a:t>
            </a:r>
            <a:r>
              <a:rPr lang="en-US" i="1" dirty="0" smtClean="0"/>
              <a:t> dung </a:t>
            </a:r>
            <a:r>
              <a:rPr lang="en-US" i="1" dirty="0" err="1" smtClean="0"/>
              <a:t>văn</a:t>
            </a:r>
            <a:r>
              <a:rPr lang="en-US" i="1" dirty="0" smtClean="0"/>
              <a:t> </a:t>
            </a:r>
            <a:r>
              <a:rPr lang="en-US" i="1" dirty="0" err="1" smtClean="0"/>
              <a:t>bản</a:t>
            </a:r>
            <a:r>
              <a:rPr lang="en-US" i="1" dirty="0" smtClean="0"/>
              <a:t> “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lòng</a:t>
            </a:r>
            <a:r>
              <a:rPr lang="en-US" i="1" dirty="0" smtClean="0"/>
              <a:t> </a:t>
            </a:r>
            <a:r>
              <a:rPr lang="en-US" i="1" dirty="0" err="1" smtClean="0"/>
              <a:t>mẹ</a:t>
            </a:r>
            <a:r>
              <a:rPr lang="en-US" i="1" dirty="0" smtClean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6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save\Documents\p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762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/>
              <a:t> </a:t>
            </a:r>
            <a:r>
              <a:rPr lang="en-US" sz="2800" dirty="0" smtClean="0"/>
              <a:t>: “</a:t>
            </a:r>
            <a:r>
              <a:rPr lang="en-US" sz="2800" dirty="0" err="1" smtClean="0"/>
              <a:t>Cấp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khái</a:t>
            </a:r>
            <a:r>
              <a:rPr lang="en-US" sz="2800" dirty="0" smtClean="0"/>
              <a:t> </a:t>
            </a:r>
            <a:r>
              <a:rPr lang="en-US" sz="2800" dirty="0" err="1" smtClean="0"/>
              <a:t>quát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981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rộng</a:t>
            </a:r>
            <a:r>
              <a:rPr lang="en-US" sz="2400" dirty="0" smtClean="0"/>
              <a:t>,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nghĩa</a:t>
            </a:r>
            <a:r>
              <a:rPr lang="en-US" sz="2400" dirty="0" smtClean="0"/>
              <a:t> </a:t>
            </a:r>
            <a:r>
              <a:rPr lang="en-US" sz="2400" dirty="0" err="1" smtClean="0"/>
              <a:t>hẹp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1.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5987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457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V. DẶN DÒ: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5240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Soạn</a:t>
            </a:r>
            <a:r>
              <a:rPr lang="en-US" sz="2800" b="1" dirty="0"/>
              <a:t> </a:t>
            </a:r>
            <a:r>
              <a:rPr lang="en-US" sz="2800" b="1" dirty="0" err="1"/>
              <a:t>bài</a:t>
            </a:r>
            <a:r>
              <a:rPr lang="en-US" sz="2800" b="1" dirty="0"/>
              <a:t> : </a:t>
            </a:r>
          </a:p>
          <a:p>
            <a:pPr algn="just"/>
            <a:r>
              <a:rPr lang="en-US" sz="2800" b="1" dirty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sz="2800" b="1" dirty="0" err="1" smtClean="0">
                <a:solidFill>
                  <a:srgbClr val="FF0000"/>
                </a:solidFill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vựng</a:t>
            </a:r>
            <a:r>
              <a:rPr lang="en-US" sz="2800" b="1" dirty="0" smtClean="0">
                <a:solidFill>
                  <a:srgbClr val="FF0000"/>
                </a:solidFill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04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FFCC"/>
          </a:solidFill>
          <a:ln w="9360">
            <a:solidFill>
              <a:srgbClr val="3465AF"/>
            </a:solidFill>
            <a:round/>
            <a:headEnd/>
            <a:tailEnd/>
          </a:ln>
        </p:spPr>
        <p:txBody>
          <a:bodyPr wrap="none" anchor="ctr">
            <a:prstTxWarp prst="textChevron">
              <a:avLst/>
            </a:prstTxWarp>
          </a:bodyPr>
          <a:lstStyle/>
          <a:p>
            <a:pPr algn="ctr"/>
            <a:r>
              <a:rPr lang="vi-VN" sz="6600" kern="10" dirty="0">
                <a:ln w="3240" cap="sq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0" scaled="1"/>
                </a:gradFill>
                <a:effectLst>
                  <a:outerShdw dist="153753" dir="2700000" algn="ctr" rotWithShape="0">
                    <a:srgbClr val="C0C0C0">
                      <a:alpha val="80011"/>
                    </a:srgbClr>
                  </a:outerShdw>
                </a:effectLst>
                <a:cs typeface="Arial"/>
              </a:rPr>
              <a:t>Chúc các em</a:t>
            </a:r>
          </a:p>
          <a:p>
            <a:pPr algn="ctr"/>
            <a:r>
              <a:rPr lang="vi-VN" sz="6600" kern="10" dirty="0">
                <a:ln w="3240" cap="sq">
                  <a:solidFill>
                    <a:srgbClr val="0000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9400ED"/>
                    </a:gs>
                  </a:gsLst>
                  <a:lin ang="0" scaled="1"/>
                </a:gradFill>
                <a:effectLst>
                  <a:outerShdw dist="153753" dir="2700000" algn="ctr" rotWithShape="0">
                    <a:srgbClr val="C0C0C0">
                      <a:alpha val="80011"/>
                    </a:srgbClr>
                  </a:outerShdw>
                </a:effectLst>
                <a:cs typeface="Arial"/>
              </a:rPr>
              <a:t> chăm ngoan, học giỏi</a:t>
            </a:r>
            <a:endParaRPr lang="en-US" sz="6600" kern="10" dirty="0">
              <a:ln w="3240" cap="sq">
                <a:solidFill>
                  <a:srgbClr val="0000FF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100000">
                    <a:srgbClr val="9400ED"/>
                  </a:gs>
                </a:gsLst>
                <a:lin ang="0" scaled="1"/>
              </a:gradFill>
              <a:effectLst>
                <a:outerShdw dist="153753" dir="2700000" algn="ctr" rotWithShape="0">
                  <a:srgbClr val="C0C0C0">
                    <a:alpha val="80011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46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ave\Documents\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280" y="0"/>
            <a:ext cx="975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81980" y="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I. TÌM HIỂU CHUNG: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30936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giả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05100" y="832588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/>
              <a:t>: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1730477" y="1409700"/>
            <a:ext cx="838200" cy="609600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447800"/>
            <a:ext cx="5715000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Khái</a:t>
            </a:r>
            <a:r>
              <a:rPr lang="en-US" sz="2800" dirty="0" smtClean="0"/>
              <a:t> </a:t>
            </a:r>
            <a:r>
              <a:rPr lang="en-US" sz="2800" dirty="0" err="1" smtClean="0"/>
              <a:t>niệm</a:t>
            </a:r>
            <a:r>
              <a:rPr lang="en-US" sz="2800" dirty="0" smtClean="0"/>
              <a:t> </a:t>
            </a:r>
            <a:r>
              <a:rPr lang="en-US" sz="2800" dirty="0" err="1" smtClean="0"/>
              <a:t>hồi</a:t>
            </a:r>
            <a:r>
              <a:rPr lang="en-US" sz="2800" dirty="0" smtClean="0"/>
              <a:t> </a:t>
            </a:r>
            <a:r>
              <a:rPr lang="en-US" sz="2800" dirty="0" err="1" smtClean="0"/>
              <a:t>kí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87461" y="2369403"/>
            <a:ext cx="659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nằm</a:t>
            </a:r>
            <a:r>
              <a:rPr lang="en-US" sz="2400" dirty="0" smtClean="0"/>
              <a:t> ở </a:t>
            </a:r>
            <a:r>
              <a:rPr lang="en-US" sz="2400" dirty="0" err="1" smtClean="0"/>
              <a:t>chương</a:t>
            </a:r>
            <a:r>
              <a:rPr lang="en-US" sz="2400" dirty="0" smtClean="0"/>
              <a:t> IV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hồi</a:t>
            </a:r>
            <a:r>
              <a:rPr lang="en-US" sz="2400" dirty="0" smtClean="0"/>
              <a:t> </a:t>
            </a:r>
            <a:r>
              <a:rPr lang="en-US" sz="2400" dirty="0" err="1" smtClean="0"/>
              <a:t>kí</a:t>
            </a:r>
            <a:r>
              <a:rPr lang="en-US" sz="2400" dirty="0" smtClean="0"/>
              <a:t> “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 err="1" smtClean="0"/>
              <a:t>ấu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97293" y="1447800"/>
            <a:ext cx="767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Hồi</a:t>
            </a:r>
            <a:r>
              <a:rPr lang="en-US" sz="2400" dirty="0" smtClean="0"/>
              <a:t> </a:t>
            </a:r>
            <a:r>
              <a:rPr lang="en-US" sz="2400" dirty="0" err="1" smtClean="0"/>
              <a:t>kí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ghi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chuyện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thật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xảy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đời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con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1771650" y="2343329"/>
            <a:ext cx="933450" cy="609600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7999" y="2343329"/>
            <a:ext cx="6125497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 </a:t>
            </a:r>
            <a:r>
              <a:rPr lang="en-US" sz="2400" dirty="0" err="1" smtClean="0"/>
              <a:t>trí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trích</a:t>
            </a:r>
            <a:r>
              <a:rPr lang="en-US" sz="2400" dirty="0" smtClean="0"/>
              <a:t> “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”?</a:t>
            </a:r>
            <a:endParaRPr lang="en-US" sz="2400" dirty="0"/>
          </a:p>
        </p:txBody>
      </p:sp>
      <p:sp>
        <p:nvSpPr>
          <p:cNvPr id="13" name="Action Button: Help 12">
            <a:hlinkClick r:id="" action="ppaction://noaction" highlightClick="1"/>
          </p:cNvPr>
          <p:cNvSpPr/>
          <p:nvPr/>
        </p:nvSpPr>
        <p:spPr>
          <a:xfrm>
            <a:off x="1771650" y="3200400"/>
            <a:ext cx="797027" cy="685800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7999" y="3276600"/>
            <a:ext cx="5943601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cục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phẩm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30477" y="3229897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cục</a:t>
            </a:r>
            <a:r>
              <a:rPr lang="en-US" sz="2400" dirty="0" smtClean="0"/>
              <a:t>: 2 </a:t>
            </a:r>
            <a:r>
              <a:rPr lang="en-US" sz="2400" dirty="0" err="1" smtClean="0"/>
              <a:t>phần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  +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1: (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… “</a:t>
            </a:r>
            <a:r>
              <a:rPr lang="en-US" sz="2400" dirty="0" err="1" smtClean="0"/>
              <a:t>thăm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chứ</a:t>
            </a:r>
            <a:r>
              <a:rPr lang="en-US" sz="2400" dirty="0" smtClean="0"/>
              <a:t>”) : </a:t>
            </a:r>
            <a:r>
              <a:rPr lang="en-US" sz="2400" dirty="0" err="1" smtClean="0"/>
              <a:t>Cuộc</a:t>
            </a:r>
            <a:r>
              <a:rPr lang="en-US" sz="2400" dirty="0" smtClean="0"/>
              <a:t> </a:t>
            </a:r>
            <a:r>
              <a:rPr lang="en-US" sz="2400" dirty="0" err="1" smtClean="0"/>
              <a:t>hội</a:t>
            </a:r>
            <a:r>
              <a:rPr lang="en-US" sz="2400" dirty="0" smtClean="0"/>
              <a:t> </a:t>
            </a:r>
            <a:r>
              <a:rPr lang="en-US" sz="2400" dirty="0" err="1" smtClean="0"/>
              <a:t>thoại</a:t>
            </a:r>
            <a:r>
              <a:rPr lang="en-US" sz="2400" dirty="0" smtClean="0"/>
              <a:t> </a:t>
            </a:r>
            <a:r>
              <a:rPr lang="en-US" sz="2400" dirty="0" err="1" smtClean="0"/>
              <a:t>giữa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+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2: (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) : </a:t>
            </a:r>
            <a:r>
              <a:rPr lang="en-US" sz="2400" dirty="0" err="1" smtClean="0"/>
              <a:t>Cuộc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gỡ</a:t>
            </a:r>
            <a:r>
              <a:rPr lang="en-US" sz="2400" dirty="0" smtClean="0"/>
              <a:t>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ngời</a:t>
            </a:r>
            <a:r>
              <a:rPr lang="en-US" sz="2400" dirty="0" smtClean="0"/>
              <a:t> </a:t>
            </a:r>
            <a:r>
              <a:rPr lang="en-US" sz="2400" dirty="0" err="1" smtClean="0"/>
              <a:t>giữa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95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ave\Documents\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2168" y="2468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II.TÌM HIỂU VĂN BẢN: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018868" y="1059078"/>
            <a:ext cx="3810000" cy="5583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1. </a:t>
            </a: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cảnh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18868" y="2133600"/>
            <a:ext cx="70583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đình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hạnh</a:t>
            </a:r>
            <a:r>
              <a:rPr lang="en-US" sz="2400" dirty="0" smtClean="0"/>
              <a:t> </a:t>
            </a:r>
            <a:r>
              <a:rPr lang="en-US" sz="2400" dirty="0" err="1" smtClean="0"/>
              <a:t>phúc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Mồ</a:t>
            </a:r>
            <a:r>
              <a:rPr lang="en-US" sz="2400" dirty="0" smtClean="0"/>
              <a:t> </a:t>
            </a:r>
            <a:r>
              <a:rPr lang="en-US" sz="2400" dirty="0" err="1" smtClean="0"/>
              <a:t>côi</a:t>
            </a:r>
            <a:r>
              <a:rPr lang="en-US" sz="2400" dirty="0" smtClean="0"/>
              <a:t> cha,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cầu</a:t>
            </a:r>
            <a:r>
              <a:rPr lang="en-US" sz="2400" dirty="0" smtClean="0"/>
              <a:t> </a:t>
            </a:r>
            <a:r>
              <a:rPr lang="en-US" sz="2400" dirty="0" err="1" smtClean="0"/>
              <a:t>thực</a:t>
            </a:r>
            <a:r>
              <a:rPr lang="en-US" sz="2400" dirty="0" smtClean="0"/>
              <a:t>, </a:t>
            </a:r>
            <a:r>
              <a:rPr lang="en-US" sz="2400" dirty="0" err="1" smtClean="0"/>
              <a:t>sống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nhưng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Luôn</a:t>
            </a:r>
            <a:r>
              <a:rPr lang="en-US" sz="2400" dirty="0" smtClean="0"/>
              <a:t> </a:t>
            </a:r>
            <a:r>
              <a:rPr lang="en-US" sz="2400" dirty="0" err="1" smtClean="0"/>
              <a:t>khao</a:t>
            </a:r>
            <a:r>
              <a:rPr lang="en-US" sz="2400" dirty="0" smtClean="0"/>
              <a:t> </a:t>
            </a:r>
            <a:r>
              <a:rPr lang="en-US" sz="2400" dirty="0" err="1" smtClean="0"/>
              <a:t>khát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=&gt; </a:t>
            </a:r>
            <a:r>
              <a:rPr lang="en-US" sz="2400" b="1" dirty="0" err="1" smtClean="0"/>
              <a:t>Cô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độc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thiếu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thốn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thương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0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save\Documents\p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"/>
            <a:ext cx="9144000" cy="697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" y="1460090"/>
            <a:ext cx="609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Thảo</a:t>
            </a:r>
            <a:r>
              <a:rPr lang="en-US" sz="2400" dirty="0" smtClean="0"/>
              <a:t> </a:t>
            </a:r>
            <a:r>
              <a:rPr lang="en-US" sz="2400" dirty="0" err="1" smtClean="0"/>
              <a:t>luận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cặp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2 </a:t>
            </a:r>
            <a:r>
              <a:rPr lang="en-US" sz="2400" dirty="0" err="1" smtClean="0"/>
              <a:t>phút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</a:rPr>
              <a:t>Tìm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</a:rPr>
              <a:t> chi </a:t>
            </a:r>
            <a:r>
              <a:rPr lang="en-US" sz="2400" dirty="0" err="1" smtClean="0">
                <a:solidFill>
                  <a:schemeClr val="bg1"/>
                </a:solidFill>
              </a:rPr>
              <a:t>tiết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diễn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tả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vẻ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mặt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giọng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nói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cử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chỉ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của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người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cô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trong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cuộc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đối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thoại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với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bé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Hồng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8" descr="Digit 1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19634"/>
            <a:ext cx="1828800" cy="100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33400" y="837142"/>
            <a:ext cx="13716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800" dirty="0" err="1" smtClean="0"/>
              <a:t>cô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73045" y="1066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558845" y="767087"/>
            <a:ext cx="2819400" cy="7444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Vẻ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/>
              <a:t> </a:t>
            </a:r>
            <a:r>
              <a:rPr lang="en-US" sz="2400" dirty="0" err="1" smtClean="0"/>
              <a:t>tươi</a:t>
            </a:r>
            <a:r>
              <a:rPr lang="en-US" sz="2400" dirty="0" smtClean="0"/>
              <a:t> </a:t>
            </a:r>
            <a:r>
              <a:rPr lang="en-US" sz="2400" dirty="0" err="1" smtClean="0"/>
              <a:t>cười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828800" y="973392"/>
            <a:ext cx="838200" cy="902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673145" y="1624299"/>
            <a:ext cx="25908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Giọng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/>
              <a:t> </a:t>
            </a:r>
            <a:r>
              <a:rPr lang="en-US" sz="2400" dirty="0" err="1" smtClean="0"/>
              <a:t>vẫn</a:t>
            </a:r>
            <a:r>
              <a:rPr lang="en-US" sz="2400" dirty="0" smtClean="0"/>
              <a:t> </a:t>
            </a:r>
            <a:r>
              <a:rPr lang="en-US" sz="2400" dirty="0" err="1" smtClean="0"/>
              <a:t>ngọt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1145" y="1155780"/>
            <a:ext cx="730045" cy="1771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558845" y="2834640"/>
            <a:ext cx="6206613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Thái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“</a:t>
            </a:r>
            <a:r>
              <a:rPr lang="en-US" sz="2400" dirty="0" err="1" smtClean="0"/>
              <a:t>cười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r>
              <a:rPr lang="en-US" sz="2400" dirty="0" smtClean="0"/>
              <a:t>”, “</a:t>
            </a:r>
            <a:r>
              <a:rPr lang="en-US" sz="2400" dirty="0" err="1" smtClean="0"/>
              <a:t>hai</a:t>
            </a:r>
            <a:r>
              <a:rPr lang="en-US" sz="2400" dirty="0" smtClean="0"/>
              <a:t> con </a:t>
            </a:r>
            <a:r>
              <a:rPr lang="en-US" sz="2400" dirty="0" err="1" smtClean="0"/>
              <a:t>mắt</a:t>
            </a:r>
            <a:r>
              <a:rPr lang="en-US" sz="2400" dirty="0" smtClean="0"/>
              <a:t> long </a:t>
            </a:r>
            <a:r>
              <a:rPr lang="en-US" sz="2400" dirty="0" err="1" smtClean="0"/>
              <a:t>lanh</a:t>
            </a:r>
            <a:r>
              <a:rPr lang="en-US" sz="2400" dirty="0" smtClean="0"/>
              <a:t> </a:t>
            </a:r>
            <a:r>
              <a:rPr lang="en-US" sz="2400" dirty="0" err="1" smtClean="0"/>
              <a:t>nhìn</a:t>
            </a:r>
            <a:r>
              <a:rPr lang="en-US" sz="2400" dirty="0" smtClean="0"/>
              <a:t> </a:t>
            </a:r>
            <a:r>
              <a:rPr lang="en-US" sz="2400" dirty="0" err="1" smtClean="0"/>
              <a:t>chằm</a:t>
            </a:r>
            <a:r>
              <a:rPr lang="en-US" sz="2400" dirty="0" smtClean="0"/>
              <a:t> </a:t>
            </a:r>
            <a:r>
              <a:rPr lang="en-US" sz="2400" dirty="0" err="1" smtClean="0"/>
              <a:t>chặp</a:t>
            </a:r>
            <a:r>
              <a:rPr lang="en-US" sz="2400" dirty="0" smtClean="0"/>
              <a:t>”, “ </a:t>
            </a:r>
            <a:r>
              <a:rPr lang="en-US" sz="2400" dirty="0" err="1" smtClean="0"/>
              <a:t>tươi</a:t>
            </a:r>
            <a:r>
              <a:rPr lang="en-US" sz="2400" dirty="0" smtClean="0"/>
              <a:t> </a:t>
            </a:r>
            <a:r>
              <a:rPr lang="en-US" sz="2400" dirty="0" err="1" smtClean="0"/>
              <a:t>cười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chuyện</a:t>
            </a:r>
            <a:r>
              <a:rPr lang="en-US" sz="2400" dirty="0" smtClean="0"/>
              <a:t>”, “</a:t>
            </a:r>
            <a:r>
              <a:rPr lang="en-US" sz="2400" dirty="0" err="1" smtClean="0"/>
              <a:t>bỗng</a:t>
            </a:r>
            <a:r>
              <a:rPr lang="en-US" sz="2400" dirty="0" smtClean="0"/>
              <a:t> </a:t>
            </a:r>
            <a:r>
              <a:rPr lang="en-US" sz="2400" dirty="0" err="1" smtClean="0"/>
              <a:t>nhiên</a:t>
            </a:r>
            <a:r>
              <a:rPr lang="en-US" sz="2400" dirty="0" smtClean="0"/>
              <a:t> </a:t>
            </a:r>
            <a:r>
              <a:rPr lang="en-US" sz="2400" dirty="0" err="1" smtClean="0"/>
              <a:t>đổi</a:t>
            </a:r>
            <a:r>
              <a:rPr lang="en-US" sz="2400" dirty="0" smtClean="0"/>
              <a:t> </a:t>
            </a:r>
            <a:r>
              <a:rPr lang="en-US" sz="2400" dirty="0" err="1" smtClean="0"/>
              <a:t>giọng</a:t>
            </a:r>
            <a:r>
              <a:rPr lang="en-US" sz="2400" dirty="0" smtClean="0"/>
              <a:t>”, “ </a:t>
            </a:r>
            <a:r>
              <a:rPr lang="en-US" sz="2400" dirty="0" err="1" smtClean="0"/>
              <a:t>nghiêm</a:t>
            </a:r>
            <a:r>
              <a:rPr lang="en-US" sz="2400" dirty="0" smtClean="0"/>
              <a:t> </a:t>
            </a:r>
            <a:r>
              <a:rPr lang="en-US" sz="2400" dirty="0" err="1" smtClean="0"/>
              <a:t>nghị</a:t>
            </a:r>
            <a:r>
              <a:rPr lang="en-US" sz="2400" dirty="0" smtClean="0"/>
              <a:t>”.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17290" y="1258673"/>
            <a:ext cx="575187" cy="2990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492477" y="4247443"/>
            <a:ext cx="6206612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: </a:t>
            </a:r>
            <a:r>
              <a:rPr lang="en-US" sz="2400" dirty="0" err="1" smtClean="0"/>
              <a:t>Cố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trúng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/>
              <a:t> </a:t>
            </a:r>
            <a:r>
              <a:rPr lang="en-US" sz="2400" dirty="0" err="1" smtClean="0"/>
              <a:t>hòng</a:t>
            </a:r>
            <a:r>
              <a:rPr lang="en-US" sz="2400" dirty="0" smtClean="0"/>
              <a:t> chia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con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762432" y="5562600"/>
            <a:ext cx="70104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=&gt;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bộc</a:t>
            </a:r>
            <a:r>
              <a:rPr lang="en-US" sz="2400" dirty="0" smtClean="0"/>
              <a:t> </a:t>
            </a:r>
            <a:r>
              <a:rPr lang="en-US" sz="2400" dirty="0" err="1" smtClean="0"/>
              <a:t>lộ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hẹp</a:t>
            </a:r>
            <a:r>
              <a:rPr lang="en-US" sz="2400" dirty="0" smtClean="0"/>
              <a:t> </a:t>
            </a:r>
            <a:r>
              <a:rPr lang="en-US" sz="2400" dirty="0" err="1" smtClean="0"/>
              <a:t>hòi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chị</a:t>
            </a:r>
            <a:r>
              <a:rPr lang="en-US" sz="2400" dirty="0" smtClean="0"/>
              <a:t> </a:t>
            </a:r>
            <a:r>
              <a:rPr lang="en-US" sz="2400" dirty="0" err="1" smtClean="0"/>
              <a:t>dâu</a:t>
            </a:r>
            <a:r>
              <a:rPr lang="en-US" sz="2400" dirty="0" smtClean="0"/>
              <a:t>,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ích</a:t>
            </a:r>
            <a:r>
              <a:rPr lang="en-US" sz="2400" dirty="0" smtClean="0"/>
              <a:t> </a:t>
            </a:r>
            <a:r>
              <a:rPr lang="en-US" sz="2400" dirty="0" err="1" smtClean="0"/>
              <a:t>kỉ</a:t>
            </a:r>
            <a:r>
              <a:rPr lang="en-US" sz="2400" dirty="0" smtClean="0"/>
              <a:t>, </a:t>
            </a:r>
            <a:r>
              <a:rPr lang="en-US" sz="2400" dirty="0" err="1" smtClean="0"/>
              <a:t>độc</a:t>
            </a:r>
            <a:r>
              <a:rPr lang="en-US" sz="2400" dirty="0" smtClean="0"/>
              <a:t> </a:t>
            </a:r>
            <a:r>
              <a:rPr lang="en-US" sz="2400" dirty="0" err="1" smtClean="0"/>
              <a:t>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đứa</a:t>
            </a:r>
            <a:r>
              <a:rPr lang="en-US" sz="2400" dirty="0" smtClean="0"/>
              <a:t> </a:t>
            </a:r>
            <a:r>
              <a:rPr lang="en-US" sz="2400" dirty="0" err="1" smtClean="0"/>
              <a:t>cháu</a:t>
            </a:r>
            <a:r>
              <a:rPr lang="en-US" sz="2400" dirty="0" smtClean="0"/>
              <a:t> </a:t>
            </a:r>
            <a:r>
              <a:rPr lang="en-US" sz="2400" dirty="0" err="1" smtClean="0"/>
              <a:t>bất</a:t>
            </a:r>
            <a:r>
              <a:rPr lang="en-US" sz="2400" dirty="0" smtClean="0"/>
              <a:t> </a:t>
            </a:r>
            <a:r>
              <a:rPr lang="en-US" sz="2400" dirty="0" err="1" smtClean="0"/>
              <a:t>hạnh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990600" y="152400"/>
            <a:ext cx="7315200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2.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Hồng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chuyện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cô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93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/>
      <p:bldP spid="6" grpId="1"/>
      <p:bldP spid="10" grpId="0" animBg="1"/>
      <p:bldP spid="14" grpId="0" animBg="1"/>
      <p:bldP spid="17" grpId="0" animBg="1"/>
      <p:bldP spid="21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ave\Documents\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20894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0" y="838200"/>
            <a:ext cx="19050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Hồng</a:t>
            </a:r>
            <a:endParaRPr lang="en-US" sz="2800" dirty="0"/>
          </a:p>
        </p:txBody>
      </p:sp>
      <p:sp>
        <p:nvSpPr>
          <p:cNvPr id="8" name="Oval Callout 7"/>
          <p:cNvSpPr/>
          <p:nvPr/>
        </p:nvSpPr>
        <p:spPr>
          <a:xfrm>
            <a:off x="2884538" y="860322"/>
            <a:ext cx="5181600" cy="3810000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Phản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lí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Hồng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chuyện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cô</a:t>
            </a:r>
            <a:r>
              <a:rPr lang="en-US" sz="2800" dirty="0"/>
              <a:t>: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2932" y="1096297"/>
            <a:ext cx="1171268" cy="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124200" y="717755"/>
            <a:ext cx="3810000" cy="1028700"/>
          </a:xfrm>
          <a:prstGeom prst="roundRect">
            <a:avLst>
              <a:gd name="adj" fmla="val 267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Lần</a:t>
            </a:r>
            <a:r>
              <a:rPr lang="en-US" sz="2400" b="1" dirty="0" smtClean="0"/>
              <a:t> 1:</a:t>
            </a:r>
            <a:r>
              <a:rPr lang="en-US" sz="2400" dirty="0" smtClean="0"/>
              <a:t> </a:t>
            </a:r>
            <a:r>
              <a:rPr lang="en-US" sz="2400" dirty="0" err="1" smtClean="0"/>
              <a:t>Cúi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đáp</a:t>
            </a:r>
            <a:r>
              <a:rPr lang="en-US" sz="2400" dirty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52932" y="1103671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003755" y="1938183"/>
            <a:ext cx="541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/>
              <a:t>Lần</a:t>
            </a:r>
            <a:r>
              <a:rPr lang="en-US" sz="2400" b="1" dirty="0" smtClean="0"/>
              <a:t> 2: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chú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càng</a:t>
            </a:r>
            <a:r>
              <a:rPr lang="en-US" sz="2400" dirty="0" smtClean="0"/>
              <a:t> </a:t>
            </a:r>
            <a:r>
              <a:rPr lang="en-US" sz="2400" dirty="0" err="1" smtClean="0"/>
              <a:t>thắt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, </a:t>
            </a:r>
            <a:r>
              <a:rPr lang="en-US" sz="2400" dirty="0" err="1" smtClean="0"/>
              <a:t>khóe</a:t>
            </a:r>
            <a:r>
              <a:rPr lang="en-US" sz="2400" dirty="0" smtClean="0"/>
              <a:t> </a:t>
            </a:r>
            <a:r>
              <a:rPr lang="en-US" sz="2400" dirty="0" err="1" smtClean="0"/>
              <a:t>mắt</a:t>
            </a:r>
            <a:r>
              <a:rPr lang="en-US" sz="2400" dirty="0" smtClean="0"/>
              <a:t> cay </a:t>
            </a:r>
            <a:r>
              <a:rPr lang="en-US" sz="2400" dirty="0" err="1" smtClean="0"/>
              <a:t>cay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35725" y="1103671"/>
            <a:ext cx="9906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003755" y="3360174"/>
            <a:ext cx="52578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Lần</a:t>
            </a:r>
            <a:r>
              <a:rPr lang="en-US" sz="2400" b="1" dirty="0" smtClean="0"/>
              <a:t> 3:</a:t>
            </a:r>
            <a:r>
              <a:rPr lang="en-US" sz="2400" dirty="0" smtClean="0"/>
              <a:t> </a:t>
            </a:r>
            <a:r>
              <a:rPr lang="en-US" sz="2400" dirty="0" err="1" smtClean="0"/>
              <a:t>Niềm</a:t>
            </a:r>
            <a:r>
              <a:rPr lang="en-US" sz="2400" dirty="0" smtClean="0"/>
              <a:t> </a:t>
            </a:r>
            <a:r>
              <a:rPr lang="en-US" sz="2400" dirty="0" err="1" smtClean="0"/>
              <a:t>uất</a:t>
            </a:r>
            <a:r>
              <a:rPr lang="en-US" sz="2400" dirty="0" smtClean="0"/>
              <a:t> </a:t>
            </a:r>
            <a:r>
              <a:rPr lang="en-US" sz="2400" dirty="0" err="1" smtClean="0"/>
              <a:t>hận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 </a:t>
            </a:r>
            <a:r>
              <a:rPr lang="en-US" sz="2400" dirty="0" err="1" smtClean="0"/>
              <a:t>dâng</a:t>
            </a:r>
            <a:r>
              <a:rPr lang="en-US" sz="2400" dirty="0" smtClean="0"/>
              <a:t> </a:t>
            </a:r>
            <a:r>
              <a:rPr lang="en-US" sz="2400" dirty="0" err="1" smtClean="0"/>
              <a:t>trào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nén</a:t>
            </a:r>
            <a:r>
              <a:rPr lang="en-US" sz="2400" dirty="0" smtClean="0"/>
              <a:t> </a:t>
            </a:r>
            <a:r>
              <a:rPr lang="en-US" sz="2400" dirty="0" err="1" smtClean="0"/>
              <a:t>nổi</a:t>
            </a:r>
            <a:r>
              <a:rPr lang="en-US" sz="2400" dirty="0" smtClean="0"/>
              <a:t> : “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mắt</a:t>
            </a:r>
            <a:r>
              <a:rPr lang="en-US" sz="2400" dirty="0" smtClean="0"/>
              <a:t> </a:t>
            </a:r>
            <a:r>
              <a:rPr lang="en-US" sz="2400" dirty="0" err="1" smtClean="0"/>
              <a:t>tôi</a:t>
            </a:r>
            <a:r>
              <a:rPr lang="en-US" sz="2400" dirty="0" smtClean="0"/>
              <a:t>..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khóc</a:t>
            </a:r>
            <a:r>
              <a:rPr lang="en-US" sz="2400" dirty="0" smtClean="0"/>
              <a:t>”.</a:t>
            </a:r>
            <a:endParaRPr lang="en-US" sz="2400" dirty="0"/>
          </a:p>
        </p:txBody>
      </p:sp>
      <p:sp>
        <p:nvSpPr>
          <p:cNvPr id="19" name="Down Arrow 18"/>
          <p:cNvSpPr/>
          <p:nvPr/>
        </p:nvSpPr>
        <p:spPr>
          <a:xfrm>
            <a:off x="762000" y="1782711"/>
            <a:ext cx="342900" cy="8001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00" y="2555158"/>
            <a:ext cx="21336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tâm</a:t>
            </a:r>
            <a:r>
              <a:rPr lang="en-US" sz="2400" dirty="0" smtClean="0"/>
              <a:t> </a:t>
            </a:r>
            <a:r>
              <a:rPr lang="en-US" sz="2400" dirty="0" err="1" smtClean="0"/>
              <a:t>địa</a:t>
            </a:r>
            <a:r>
              <a:rPr lang="en-US" sz="2400" dirty="0" smtClean="0"/>
              <a:t> </a:t>
            </a:r>
            <a:r>
              <a:rPr lang="en-US" sz="2400" dirty="0" err="1" smtClean="0"/>
              <a:t>giả</a:t>
            </a:r>
            <a:r>
              <a:rPr lang="en-US" sz="2400" dirty="0" smtClean="0"/>
              <a:t> </a:t>
            </a:r>
            <a:r>
              <a:rPr lang="en-US" sz="2400" dirty="0" err="1" smtClean="0"/>
              <a:t>dối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14183" y="12119"/>
            <a:ext cx="8425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nghe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cô</a:t>
            </a:r>
            <a:r>
              <a:rPr lang="en-US" sz="2400" dirty="0" smtClean="0"/>
              <a:t> </a:t>
            </a:r>
            <a:r>
              <a:rPr lang="en-US" sz="2400" dirty="0" err="1" smtClean="0"/>
              <a:t>ngỏ</a:t>
            </a:r>
            <a:r>
              <a:rPr lang="en-US" sz="2400" dirty="0" smtClean="0"/>
              <a:t> ý </a:t>
            </a:r>
            <a:r>
              <a:rPr lang="en-US" sz="2400" dirty="0" err="1" smtClean="0"/>
              <a:t>hỏi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: “ </a:t>
            </a:r>
            <a:r>
              <a:rPr lang="en-US" sz="2400" dirty="0" err="1" smtClean="0"/>
              <a:t>Mày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muốn</a:t>
            </a:r>
            <a:r>
              <a:rPr lang="en-US" sz="2400" dirty="0" smtClean="0"/>
              <a:t> 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Thanh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?”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0" y="4677696"/>
            <a:ext cx="5029200" cy="1037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=&gt;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mạnh</a:t>
            </a:r>
            <a:r>
              <a:rPr lang="en-US" sz="2400" dirty="0" smtClean="0"/>
              <a:t>, </a:t>
            </a:r>
            <a:r>
              <a:rPr lang="en-US" sz="2400" dirty="0" err="1" smtClean="0"/>
              <a:t>phép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, </a:t>
            </a:r>
            <a:r>
              <a:rPr lang="en-US" sz="2400" dirty="0" err="1" smtClean="0"/>
              <a:t>liệt</a:t>
            </a:r>
            <a:r>
              <a:rPr lang="en-US" sz="2400" dirty="0" smtClean="0"/>
              <a:t> </a:t>
            </a:r>
            <a:r>
              <a:rPr lang="en-US" sz="2400" dirty="0" err="1" smtClean="0"/>
              <a:t>kê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4" name="Right Arrow 23"/>
          <p:cNvSpPr/>
          <p:nvPr/>
        </p:nvSpPr>
        <p:spPr>
          <a:xfrm>
            <a:off x="5029200" y="5105400"/>
            <a:ext cx="679655" cy="304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708855" y="4677696"/>
            <a:ext cx="3358945" cy="17993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uất</a:t>
            </a:r>
            <a:r>
              <a:rPr lang="en-US" sz="2400" dirty="0" smtClean="0"/>
              <a:t> </a:t>
            </a:r>
            <a:r>
              <a:rPr lang="en-US" sz="2400" dirty="0" err="1" smtClean="0"/>
              <a:t>ức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đẩy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cực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/>
            <a:r>
              <a:rPr lang="en-US" sz="2400" dirty="0" smtClean="0"/>
              <a:t>=&gt;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/>
              <a:t> </a:t>
            </a:r>
            <a:r>
              <a:rPr lang="en-US" sz="2400" dirty="0" err="1" smtClean="0"/>
              <a:t>thương,kính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34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4" grpId="0" animBg="1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6923" y="228600"/>
            <a:ext cx="2590800" cy="1295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Chú</a:t>
            </a:r>
            <a:r>
              <a:rPr lang="en-US" sz="3200" dirty="0" smtClean="0"/>
              <a:t> </a:t>
            </a:r>
            <a:r>
              <a:rPr lang="en-US" sz="3200" dirty="0" err="1" smtClean="0"/>
              <a:t>bé</a:t>
            </a:r>
            <a:r>
              <a:rPr lang="en-US" sz="3200" dirty="0" smtClean="0"/>
              <a:t> </a:t>
            </a:r>
            <a:r>
              <a:rPr lang="en-US" sz="3200" dirty="0" err="1" smtClean="0"/>
              <a:t>Hồng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5807177" y="228600"/>
            <a:ext cx="2590800" cy="1295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cô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810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&gt;&lt;</a:t>
            </a:r>
            <a:endParaRPr lang="en-US" sz="8000" dirty="0"/>
          </a:p>
        </p:txBody>
      </p:sp>
      <p:sp>
        <p:nvSpPr>
          <p:cNvPr id="14" name="Rounded Rectangle 13"/>
          <p:cNvSpPr/>
          <p:nvPr/>
        </p:nvSpPr>
        <p:spPr>
          <a:xfrm>
            <a:off x="392060" y="2095157"/>
            <a:ext cx="2438400" cy="963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Non </a:t>
            </a:r>
            <a:r>
              <a:rPr lang="en-US" sz="2000" dirty="0" err="1" smtClean="0"/>
              <a:t>nớt</a:t>
            </a:r>
            <a:r>
              <a:rPr lang="en-US" sz="2000" dirty="0" smtClean="0"/>
              <a:t>, </a:t>
            </a:r>
            <a:r>
              <a:rPr lang="en-US" sz="2000" dirty="0" err="1" smtClean="0"/>
              <a:t>ngây</a:t>
            </a:r>
            <a:r>
              <a:rPr lang="en-US" sz="2000" dirty="0" smtClean="0"/>
              <a:t> </a:t>
            </a:r>
            <a:r>
              <a:rPr lang="en-US" sz="2000" dirty="0" err="1" smtClean="0"/>
              <a:t>thơ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>
            <a:off x="1241323" y="1589137"/>
            <a:ext cx="762000" cy="42916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619259" y="1704439"/>
            <a:ext cx="762000" cy="42916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981700" y="2195938"/>
            <a:ext cx="2142203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Rất</a:t>
            </a:r>
            <a:r>
              <a:rPr lang="en-US" sz="2000" dirty="0" smtClean="0"/>
              <a:t> </a:t>
            </a:r>
            <a:r>
              <a:rPr lang="en-US" sz="2000" dirty="0" err="1" smtClean="0"/>
              <a:t>trải</a:t>
            </a:r>
            <a:r>
              <a:rPr lang="en-US" sz="2000" dirty="0" smtClean="0"/>
              <a:t> </a:t>
            </a:r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đời</a:t>
            </a:r>
            <a:endParaRPr lang="en-US" sz="2000" dirty="0"/>
          </a:p>
        </p:txBody>
      </p:sp>
      <p:sp>
        <p:nvSpPr>
          <p:cNvPr id="18" name="Down Arrow 17"/>
          <p:cNvSpPr/>
          <p:nvPr/>
        </p:nvSpPr>
        <p:spPr>
          <a:xfrm>
            <a:off x="1317522" y="3144864"/>
            <a:ext cx="762000" cy="3048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4518" y="3581896"/>
            <a:ext cx="2286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Yêu</a:t>
            </a:r>
            <a:r>
              <a:rPr lang="en-US" sz="2000" dirty="0" smtClean="0"/>
              <a:t> </a:t>
            </a:r>
            <a:r>
              <a:rPr lang="en-US" sz="2000" dirty="0" err="1" smtClean="0"/>
              <a:t>thương,kính</a:t>
            </a:r>
            <a:r>
              <a:rPr lang="en-US" sz="2000" dirty="0" smtClean="0"/>
              <a:t> </a:t>
            </a:r>
            <a:r>
              <a:rPr lang="en-US" sz="2000" dirty="0" err="1" smtClean="0"/>
              <a:t>trọng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endParaRPr lang="en-US" sz="2000" dirty="0"/>
          </a:p>
        </p:txBody>
      </p:sp>
      <p:sp>
        <p:nvSpPr>
          <p:cNvPr id="20" name="Down Arrow 19"/>
          <p:cNvSpPr/>
          <p:nvPr/>
        </p:nvSpPr>
        <p:spPr>
          <a:xfrm>
            <a:off x="6595908" y="3159496"/>
            <a:ext cx="762000" cy="42916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940527" y="3724581"/>
            <a:ext cx="23241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Rắp</a:t>
            </a:r>
            <a:r>
              <a:rPr lang="en-US" sz="2000" dirty="0" smtClean="0"/>
              <a:t> </a:t>
            </a:r>
            <a:r>
              <a:rPr lang="en-US" sz="2000" dirty="0" err="1" smtClean="0"/>
              <a:t>tâm</a:t>
            </a:r>
            <a:r>
              <a:rPr lang="en-US" sz="2000" dirty="0" smtClean="0"/>
              <a:t> </a:t>
            </a:r>
            <a:r>
              <a:rPr lang="en-US" sz="2000" dirty="0" err="1" smtClean="0"/>
              <a:t>phá</a:t>
            </a:r>
            <a:r>
              <a:rPr lang="en-US" sz="2000" dirty="0" smtClean="0"/>
              <a:t> </a:t>
            </a:r>
            <a:r>
              <a:rPr lang="en-US" sz="2000" dirty="0" err="1" smtClean="0"/>
              <a:t>hủy</a:t>
            </a:r>
            <a:r>
              <a:rPr lang="en-US" sz="2000" dirty="0" smtClean="0"/>
              <a:t> </a:t>
            </a:r>
            <a:r>
              <a:rPr lang="en-US" sz="2000" dirty="0" err="1" smtClean="0"/>
              <a:t>tình</a:t>
            </a:r>
            <a:r>
              <a:rPr lang="en-US" sz="2000" dirty="0" smtClean="0"/>
              <a:t> </a:t>
            </a:r>
            <a:r>
              <a:rPr lang="en-US" sz="2000" dirty="0" err="1" smtClean="0"/>
              <a:t>cảm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con</a:t>
            </a:r>
            <a:endParaRPr lang="en-US" sz="2000" dirty="0"/>
          </a:p>
        </p:txBody>
      </p:sp>
      <p:sp>
        <p:nvSpPr>
          <p:cNvPr id="22" name="Down Arrow 21"/>
          <p:cNvSpPr/>
          <p:nvPr/>
        </p:nvSpPr>
        <p:spPr>
          <a:xfrm>
            <a:off x="6705600" y="4876800"/>
            <a:ext cx="644627" cy="6858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011811" y="5562600"/>
            <a:ext cx="22860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Đại</a:t>
            </a:r>
            <a:r>
              <a:rPr lang="en-US" sz="2000" dirty="0" smtClean="0"/>
              <a:t> </a:t>
            </a:r>
            <a:r>
              <a:rPr lang="en-US" sz="2000" dirty="0" err="1" smtClean="0"/>
              <a:t>diện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cổ</a:t>
            </a:r>
            <a:r>
              <a:rPr lang="en-US" sz="2000" dirty="0" smtClean="0"/>
              <a:t> </a:t>
            </a:r>
            <a:r>
              <a:rPr lang="en-US" sz="2000" dirty="0" err="1" smtClean="0"/>
              <a:t>tục</a:t>
            </a:r>
            <a:r>
              <a:rPr lang="en-US" sz="2000" dirty="0" smtClean="0"/>
              <a:t> </a:t>
            </a:r>
            <a:r>
              <a:rPr lang="en-US" sz="2000" dirty="0" err="1" smtClean="0"/>
              <a:t>lạc</a:t>
            </a:r>
            <a:r>
              <a:rPr lang="en-US" sz="2000" dirty="0" smtClean="0"/>
              <a:t> </a:t>
            </a:r>
            <a:r>
              <a:rPr lang="en-US" sz="2000" dirty="0" err="1" smtClean="0"/>
              <a:t>hậu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XHPK</a:t>
            </a:r>
            <a:endParaRPr lang="en-US" sz="2000" dirty="0"/>
          </a:p>
        </p:txBody>
      </p:sp>
      <p:sp>
        <p:nvSpPr>
          <p:cNvPr id="24" name="Down Arrow 23"/>
          <p:cNvSpPr/>
          <p:nvPr/>
        </p:nvSpPr>
        <p:spPr>
          <a:xfrm>
            <a:off x="878758" y="4739762"/>
            <a:ext cx="1585451" cy="10668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Sự</a:t>
            </a:r>
            <a:r>
              <a:rPr lang="en-US" sz="2000" dirty="0" smtClean="0"/>
              <a:t> </a:t>
            </a:r>
            <a:r>
              <a:rPr lang="en-US" sz="2000" dirty="0" err="1" smtClean="0"/>
              <a:t>nhạy</a:t>
            </a:r>
            <a:r>
              <a:rPr lang="en-US" sz="2000" dirty="0" smtClean="0"/>
              <a:t> </a:t>
            </a:r>
            <a:r>
              <a:rPr lang="en-US" sz="2000" dirty="0" err="1" smtClean="0"/>
              <a:t>bén</a:t>
            </a:r>
            <a:endParaRPr lang="en-US" sz="2000" dirty="0"/>
          </a:p>
        </p:txBody>
      </p:sp>
      <p:sp>
        <p:nvSpPr>
          <p:cNvPr id="25" name="Rounded Rectangle 24"/>
          <p:cNvSpPr/>
          <p:nvPr/>
        </p:nvSpPr>
        <p:spPr>
          <a:xfrm>
            <a:off x="392060" y="5806562"/>
            <a:ext cx="2288458" cy="105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Tình</a:t>
            </a:r>
            <a:r>
              <a:rPr lang="en-US" sz="2000" dirty="0" smtClean="0"/>
              <a:t> </a:t>
            </a:r>
            <a:r>
              <a:rPr lang="en-US" sz="2000" dirty="0" err="1" smtClean="0"/>
              <a:t>yêu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bị</a:t>
            </a:r>
            <a:r>
              <a:rPr lang="en-US" sz="2000" dirty="0" smtClean="0"/>
              <a:t> </a:t>
            </a:r>
            <a:r>
              <a:rPr lang="en-US" sz="2000" dirty="0" err="1" smtClean="0"/>
              <a:t>rắp</a:t>
            </a:r>
            <a:r>
              <a:rPr lang="en-US" sz="2000" dirty="0" smtClean="0"/>
              <a:t> </a:t>
            </a:r>
            <a:r>
              <a:rPr lang="en-US" sz="2000" dirty="0" err="1" smtClean="0"/>
              <a:t>tâm</a:t>
            </a:r>
            <a:r>
              <a:rPr lang="en-US" sz="2000" dirty="0" smtClean="0"/>
              <a:t> </a:t>
            </a:r>
            <a:r>
              <a:rPr lang="en-US" sz="2000" dirty="0" err="1" smtClean="0"/>
              <a:t>tanh</a:t>
            </a:r>
            <a:r>
              <a:rPr lang="en-US" sz="2000" dirty="0" smtClean="0"/>
              <a:t> </a:t>
            </a:r>
            <a:r>
              <a:rPr lang="en-US" sz="2000" dirty="0" err="1" smtClean="0"/>
              <a:t>bẩn</a:t>
            </a:r>
            <a:r>
              <a:rPr lang="en-US" sz="2000" dirty="0" smtClean="0"/>
              <a:t> </a:t>
            </a:r>
            <a:r>
              <a:rPr lang="en-US" sz="2000" dirty="0" err="1" smtClean="0"/>
              <a:t>xâm</a:t>
            </a:r>
            <a:r>
              <a:rPr lang="en-US" sz="2000" dirty="0" smtClean="0"/>
              <a:t> </a:t>
            </a:r>
            <a:r>
              <a:rPr lang="en-US" sz="2000" dirty="0" err="1" smtClean="0"/>
              <a:t>phạm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72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save\Documents\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684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63013" y="6019800"/>
            <a:ext cx="2472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09800" y="1447800"/>
            <a:ext cx="381000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3734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Cuộc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7872713" flipV="1">
            <a:off x="1589398" y="3989864"/>
            <a:ext cx="2501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khao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r>
              <a:rPr lang="en-US" dirty="0" smtClean="0"/>
              <a:t> &gt;&lt;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914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8663227">
            <a:off x="3523594" y="2324714"/>
            <a:ext cx="224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1,2,3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19800" y="1493524"/>
            <a:ext cx="1828800" cy="4203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48600" y="5696635"/>
            <a:ext cx="1562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29200" y="762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“Sao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mợ</a:t>
            </a:r>
            <a:r>
              <a:rPr lang="en-US" dirty="0" smtClean="0"/>
              <a:t> con </a:t>
            </a:r>
            <a:r>
              <a:rPr lang="en-US" dirty="0" err="1" smtClean="0"/>
              <a:t>có</a:t>
            </a:r>
            <a:r>
              <a:rPr lang="en-US" dirty="0" smtClean="0"/>
              <a:t> con?”</a:t>
            </a:r>
            <a:endParaRPr lang="en-US" dirty="0"/>
          </a:p>
        </p:txBody>
      </p:sp>
      <p:sp>
        <p:nvSpPr>
          <p:cNvPr id="4096" name="TextBox 4095"/>
          <p:cNvSpPr txBox="1"/>
          <p:nvPr/>
        </p:nvSpPr>
        <p:spPr>
          <a:xfrm rot="3863841">
            <a:off x="5557436" y="2881263"/>
            <a:ext cx="312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giọng</a:t>
            </a:r>
            <a:r>
              <a:rPr lang="en-US" dirty="0" smtClean="0"/>
              <a:t>, </a:t>
            </a:r>
            <a:r>
              <a:rPr lang="en-US" dirty="0" err="1" smtClean="0"/>
              <a:t>vỗ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endParaRPr lang="en-US" dirty="0"/>
          </a:p>
        </p:txBody>
      </p:sp>
      <p:sp>
        <p:nvSpPr>
          <p:cNvPr id="4097" name="TextBox 4096"/>
          <p:cNvSpPr txBox="1"/>
          <p:nvPr/>
        </p:nvSpPr>
        <p:spPr>
          <a:xfrm>
            <a:off x="7848600" y="4773304"/>
            <a:ext cx="1423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tỏ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thương</a:t>
            </a:r>
            <a:r>
              <a:rPr lang="en-US" dirty="0"/>
              <a:t> </a:t>
            </a:r>
            <a:r>
              <a:rPr lang="en-US" dirty="0" err="1"/>
              <a:t>xót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cha </a:t>
            </a:r>
            <a:r>
              <a:rPr lang="en-US" dirty="0" err="1"/>
              <a:t>bé</a:t>
            </a:r>
            <a:r>
              <a:rPr lang="en-US" dirty="0"/>
              <a:t> </a:t>
            </a:r>
            <a:r>
              <a:rPr lang="en-US" dirty="0" err="1"/>
              <a:t>Hồng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6" grpId="0"/>
      <p:bldP spid="31" grpId="0"/>
      <p:bldP spid="4096" grpId="0"/>
      <p:bldP spid="40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save\Documents\p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38200" y="152400"/>
            <a:ext cx="54864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3.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Hồng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gặp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mẹ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Cloud Callout 4"/>
          <p:cNvSpPr/>
          <p:nvPr/>
        </p:nvSpPr>
        <p:spPr>
          <a:xfrm>
            <a:off x="3048000" y="1295400"/>
            <a:ext cx="4953000" cy="35052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chi </a:t>
            </a:r>
            <a:r>
              <a:rPr lang="en-US" sz="2800" dirty="0" err="1" smtClean="0"/>
              <a:t>tiết</a:t>
            </a:r>
            <a:r>
              <a:rPr lang="en-US" sz="2800" dirty="0" smtClean="0"/>
              <a:t>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suy</a:t>
            </a:r>
            <a:r>
              <a:rPr lang="en-US" sz="2800" dirty="0" smtClean="0"/>
              <a:t> </a:t>
            </a:r>
            <a:r>
              <a:rPr lang="en-US" sz="2800" dirty="0" err="1" smtClean="0"/>
              <a:t>nghĩ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Hồng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gặp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mẹ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840883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cặp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 2 </a:t>
            </a:r>
            <a:r>
              <a:rPr lang="en-US" sz="2400" dirty="0" err="1" smtClean="0"/>
              <a:t>phút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8" name="Picture 8" descr="Digit 1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057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1616" y="751344"/>
            <a:ext cx="6619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A.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Thoáng</a:t>
            </a:r>
            <a:r>
              <a:rPr lang="en-US" sz="2400" dirty="0" smtClean="0"/>
              <a:t> </a:t>
            </a:r>
            <a:r>
              <a:rPr lang="en-US" sz="2400" dirty="0" err="1" smtClean="0"/>
              <a:t>thấy</a:t>
            </a:r>
            <a:r>
              <a:rPr lang="en-US" sz="2400" dirty="0" smtClean="0"/>
              <a:t> </a:t>
            </a:r>
            <a:r>
              <a:rPr lang="en-US" sz="2400" dirty="0" err="1" smtClean="0"/>
              <a:t>bóng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+ </a:t>
            </a:r>
            <a:r>
              <a:rPr lang="en-US" sz="2400" dirty="0" err="1" smtClean="0"/>
              <a:t>Chạy</a:t>
            </a:r>
            <a:r>
              <a:rPr lang="en-US" sz="2400" dirty="0" smtClean="0"/>
              <a:t> </a:t>
            </a:r>
            <a:r>
              <a:rPr lang="en-US" sz="2400" dirty="0" err="1" smtClean="0"/>
              <a:t>đuổi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theo.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+ </a:t>
            </a:r>
            <a:r>
              <a:rPr lang="en-US" sz="2400" dirty="0" err="1" smtClean="0"/>
              <a:t>Thở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 </a:t>
            </a:r>
            <a:r>
              <a:rPr lang="en-US" sz="2400" dirty="0" err="1" smtClean="0"/>
              <a:t>hộc</a:t>
            </a:r>
            <a:r>
              <a:rPr lang="en-US" sz="2400" dirty="0" smtClean="0"/>
              <a:t>, </a:t>
            </a:r>
            <a:r>
              <a:rPr lang="en-US" sz="2400" dirty="0" err="1" smtClean="0"/>
              <a:t>trán</a:t>
            </a:r>
            <a:r>
              <a:rPr lang="en-US" sz="2400" dirty="0" smtClean="0"/>
              <a:t> </a:t>
            </a:r>
            <a:r>
              <a:rPr lang="en-US" sz="2400" dirty="0" err="1" smtClean="0"/>
              <a:t>đẫm</a:t>
            </a:r>
            <a:r>
              <a:rPr lang="en-US" sz="2400" dirty="0" smtClean="0"/>
              <a:t> </a:t>
            </a:r>
            <a:r>
              <a:rPr lang="en-US" sz="2400" dirty="0" err="1" smtClean="0"/>
              <a:t>mồ</a:t>
            </a:r>
            <a:r>
              <a:rPr lang="en-US" sz="2400" dirty="0" smtClean="0"/>
              <a:t> </a:t>
            </a:r>
            <a:r>
              <a:rPr lang="en-US" sz="2400" dirty="0" err="1" smtClean="0"/>
              <a:t>hôi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+ </a:t>
            </a:r>
            <a:r>
              <a:rPr lang="en-US" sz="2400" dirty="0" err="1" smtClean="0"/>
              <a:t>Gọi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, </a:t>
            </a:r>
            <a:r>
              <a:rPr lang="en-US" sz="2400" dirty="0" err="1" smtClean="0"/>
              <a:t>bối</a:t>
            </a:r>
            <a:r>
              <a:rPr lang="en-US" sz="2400" dirty="0" smtClean="0"/>
              <a:t> </a:t>
            </a:r>
            <a:r>
              <a:rPr lang="en-US" sz="2400" dirty="0" err="1" smtClean="0"/>
              <a:t>rối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=&gt; </a:t>
            </a:r>
            <a:r>
              <a:rPr lang="en-US" sz="2400" dirty="0" err="1" smtClean="0"/>
              <a:t>Phản</a:t>
            </a:r>
            <a:r>
              <a:rPr lang="en-US" sz="2400" dirty="0" smtClean="0"/>
              <a:t> </a:t>
            </a:r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tức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đứa</a:t>
            </a:r>
            <a:r>
              <a:rPr lang="en-US" sz="2400" dirty="0" smtClean="0"/>
              <a:t> </a:t>
            </a:r>
            <a:r>
              <a:rPr lang="en-US" sz="2400" dirty="0" err="1" smtClean="0"/>
              <a:t>trẻ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quá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dài</a:t>
            </a:r>
            <a:r>
              <a:rPr lang="en-US" sz="2400" dirty="0" smtClean="0"/>
              <a:t> </a:t>
            </a:r>
            <a:r>
              <a:rPr lang="en-US" sz="2400" dirty="0" err="1" smtClean="0"/>
              <a:t>kìm</a:t>
            </a:r>
            <a:r>
              <a:rPr lang="en-US" sz="2400" dirty="0" smtClean="0"/>
              <a:t> </a:t>
            </a:r>
            <a:r>
              <a:rPr lang="en-US" sz="2400" dirty="0" err="1" smtClean="0"/>
              <a:t>nén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xúc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6029" y="3330476"/>
            <a:ext cx="76949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ngồi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 </a:t>
            </a:r>
            <a:r>
              <a:rPr lang="en-US" sz="2400" dirty="0" smtClean="0"/>
              <a:t>  + </a:t>
            </a:r>
            <a:r>
              <a:rPr lang="en-US" sz="2400" dirty="0" err="1" smtClean="0"/>
              <a:t>Òa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khóc</a:t>
            </a:r>
            <a:r>
              <a:rPr lang="en-US" sz="2400" dirty="0" smtClean="0"/>
              <a:t> </a:t>
            </a:r>
            <a:r>
              <a:rPr lang="en-US" sz="2400" dirty="0" err="1" smtClean="0"/>
              <a:t>rồi</a:t>
            </a:r>
            <a:r>
              <a:rPr lang="en-US" sz="2400" dirty="0" smtClean="0"/>
              <a:t> </a:t>
            </a:r>
            <a:r>
              <a:rPr lang="en-US" sz="2400" dirty="0" err="1" smtClean="0"/>
              <a:t>cứ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nức</a:t>
            </a:r>
            <a:r>
              <a:rPr lang="en-US" sz="2400" dirty="0" smtClean="0"/>
              <a:t> </a:t>
            </a:r>
            <a:r>
              <a:rPr lang="en-US" sz="2400" dirty="0" err="1" smtClean="0"/>
              <a:t>nở</a:t>
            </a:r>
            <a:r>
              <a:rPr lang="en-US" sz="2400" dirty="0" smtClean="0"/>
              <a:t> =&gt;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khóc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tủi</a:t>
            </a:r>
            <a:r>
              <a:rPr lang="en-US" sz="2400" dirty="0" smtClean="0"/>
              <a:t> </a:t>
            </a:r>
            <a:r>
              <a:rPr lang="en-US" sz="2400" dirty="0" err="1" smtClean="0"/>
              <a:t>hờn</a:t>
            </a:r>
            <a:r>
              <a:rPr lang="en-US" sz="2400" dirty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hạnh</a:t>
            </a:r>
            <a:r>
              <a:rPr lang="en-US" sz="2400" dirty="0" smtClean="0"/>
              <a:t> </a:t>
            </a:r>
            <a:r>
              <a:rPr lang="en-US" sz="2400" dirty="0" err="1" smtClean="0"/>
              <a:t>phúc</a:t>
            </a:r>
            <a:r>
              <a:rPr lang="en-US" sz="2400" dirty="0" smtClean="0"/>
              <a:t>, </a:t>
            </a:r>
            <a:r>
              <a:rPr lang="en-US" sz="2400" dirty="0" err="1" smtClean="0"/>
              <a:t>tức</a:t>
            </a:r>
            <a:r>
              <a:rPr lang="en-US" sz="2400" dirty="0" smtClean="0"/>
              <a:t> </a:t>
            </a:r>
            <a:r>
              <a:rPr lang="en-US" sz="2400" dirty="0" err="1" smtClean="0"/>
              <a:t>tưởi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mãn</a:t>
            </a:r>
            <a:r>
              <a:rPr lang="en-US" sz="2400" dirty="0" smtClean="0"/>
              <a:t> </a:t>
            </a:r>
            <a:r>
              <a:rPr lang="en-US" sz="2400" dirty="0" err="1" smtClean="0"/>
              <a:t>nguyện</a:t>
            </a:r>
            <a:r>
              <a:rPr lang="en-US" sz="2400" dirty="0" smtClean="0"/>
              <a:t> sung </a:t>
            </a:r>
            <a:r>
              <a:rPr lang="en-US" sz="2400" dirty="0" err="1" smtClean="0"/>
              <a:t>sướng</a:t>
            </a:r>
            <a:r>
              <a:rPr lang="en-US" sz="2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: “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lúc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… </a:t>
            </a:r>
            <a:r>
              <a:rPr lang="en-US" sz="2400" dirty="0" err="1" smtClean="0"/>
              <a:t>thơm</a:t>
            </a:r>
            <a:r>
              <a:rPr lang="en-US" sz="2400" dirty="0" smtClean="0"/>
              <a:t> </a:t>
            </a:r>
            <a:r>
              <a:rPr lang="en-US" sz="2400" dirty="0" err="1" smtClean="0"/>
              <a:t>tho</a:t>
            </a:r>
            <a:r>
              <a:rPr lang="en-US" sz="2400" dirty="0" smtClean="0"/>
              <a:t> </a:t>
            </a:r>
            <a:r>
              <a:rPr lang="en-US" sz="2400" dirty="0" err="1" smtClean="0"/>
              <a:t>lạ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”.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=&gt;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“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bé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… </a:t>
            </a:r>
            <a:r>
              <a:rPr lang="en-US" sz="2400" dirty="0" err="1" smtClean="0"/>
              <a:t>êm</a:t>
            </a:r>
            <a:r>
              <a:rPr lang="en-US" sz="2400" dirty="0" smtClean="0"/>
              <a:t> </a:t>
            </a:r>
            <a:r>
              <a:rPr lang="en-US" sz="2400" dirty="0" err="1" smtClean="0"/>
              <a:t>dịu</a:t>
            </a:r>
            <a:r>
              <a:rPr lang="en-US" sz="2400" dirty="0" smtClean="0"/>
              <a:t> </a:t>
            </a:r>
            <a:r>
              <a:rPr lang="en-US" sz="2400" dirty="0" err="1" smtClean="0"/>
              <a:t>vô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”. </a:t>
            </a:r>
          </a:p>
          <a:p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5638800"/>
            <a:ext cx="51054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Đan</a:t>
            </a:r>
            <a:r>
              <a:rPr lang="en-US" sz="2400" dirty="0" smtClean="0"/>
              <a:t> </a:t>
            </a:r>
            <a:r>
              <a:rPr lang="en-US" sz="2400" dirty="0" err="1" smtClean="0"/>
              <a:t>xen</a:t>
            </a:r>
            <a:r>
              <a:rPr lang="en-US" sz="2400" dirty="0" smtClean="0"/>
              <a:t> </a:t>
            </a:r>
            <a:r>
              <a:rPr lang="en-US" sz="2400" dirty="0" err="1" smtClean="0"/>
              <a:t>giữa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, </a:t>
            </a:r>
            <a:r>
              <a:rPr lang="en-US" sz="2400" dirty="0" err="1" smtClean="0"/>
              <a:t>miêu</a:t>
            </a:r>
            <a:r>
              <a:rPr lang="en-US" sz="2400" dirty="0" smtClean="0"/>
              <a:t> </a:t>
            </a:r>
            <a:r>
              <a:rPr lang="en-US" sz="2400" dirty="0" err="1" smtClean="0"/>
              <a:t>tả</a:t>
            </a:r>
            <a:r>
              <a:rPr lang="en-US" sz="2400" dirty="0" smtClean="0"/>
              <a:t>,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cảm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5105400" y="5871358"/>
            <a:ext cx="419100" cy="37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562600" y="5257800"/>
            <a:ext cx="3581400" cy="16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gần</a:t>
            </a:r>
            <a:r>
              <a:rPr lang="en-US" sz="2400" dirty="0" smtClean="0"/>
              <a:t> </a:t>
            </a:r>
            <a:r>
              <a:rPr lang="en-US" sz="2400" dirty="0" err="1" smtClean="0"/>
              <a:t>gũi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=&gt; </a:t>
            </a:r>
            <a:r>
              <a:rPr lang="en-US" sz="2400" dirty="0" err="1" smtClean="0"/>
              <a:t>Bộc</a:t>
            </a:r>
            <a:r>
              <a:rPr lang="en-US" sz="2400" dirty="0" smtClean="0"/>
              <a:t> </a:t>
            </a:r>
            <a:r>
              <a:rPr lang="en-US" sz="2400" dirty="0" err="1" smtClean="0"/>
              <a:t>lộ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,</a:t>
            </a:r>
            <a:r>
              <a:rPr lang="en-US" sz="2400" dirty="0" err="1" smtClean="0"/>
              <a:t>kính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Hồng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88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6" grpId="1"/>
      <p:bldP spid="7" grpId="0"/>
      <p:bldP spid="9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save\Documents\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3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82519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III. TỔNG KẾT: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71990"/>
              </p:ext>
            </p:extLst>
          </p:nvPr>
        </p:nvGraphicFramePr>
        <p:xfrm>
          <a:off x="1143000" y="685801"/>
          <a:ext cx="7391400" cy="601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344"/>
                <a:gridCol w="3993056"/>
              </a:tblGrid>
              <a:tr h="4571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Nội</a:t>
                      </a:r>
                      <a:r>
                        <a:rPr lang="en-US" sz="2400" baseline="0" dirty="0" smtClean="0"/>
                        <a:t> dung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Nghệ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thuật</a:t>
                      </a:r>
                      <a:endParaRPr lang="en-US" sz="2400" dirty="0"/>
                    </a:p>
                  </a:txBody>
                  <a:tcPr/>
                </a:tc>
              </a:tr>
              <a:tr h="5562688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ngộ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thương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nỗi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buồn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vật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chú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Nỗi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đơn,niềm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mẹ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bất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tàn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nhẫn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vô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nhận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mẫu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tử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thiêng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liêng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sâu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nặng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giây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phút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gặp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lại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mẹ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dựng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mạch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truyện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mạch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xúc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đoạn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trích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nhiên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chân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Kết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lời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văn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kể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chuyện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miêu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biểu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nên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những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rung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lòng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Khắc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hình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tượng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vật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Hồng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với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lời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tâm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trạng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chân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1010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IV. Luyện tập: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21</cp:revision>
  <dcterms:created xsi:type="dcterms:W3CDTF">2020-09-09T09:15:03Z</dcterms:created>
  <dcterms:modified xsi:type="dcterms:W3CDTF">2020-10-21T09:50:40Z</dcterms:modified>
</cp:coreProperties>
</file>