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9"/>
  </p:notesMasterIdLst>
  <p:sldIdLst>
    <p:sldId id="256" r:id="rId2"/>
    <p:sldId id="307" r:id="rId3"/>
    <p:sldId id="257" r:id="rId4"/>
    <p:sldId id="305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265" r:id="rId14"/>
    <p:sldId id="318" r:id="rId15"/>
    <p:sldId id="270" r:id="rId16"/>
    <p:sldId id="282" r:id="rId17"/>
    <p:sldId id="283" r:id="rId18"/>
  </p:sldIdLst>
  <p:sldSz cx="9144000" cy="5143500" type="screen16x9"/>
  <p:notesSz cx="6858000" cy="9144000"/>
  <p:embeddedFontLst>
    <p:embeddedFont>
      <p:font typeface="Clicker Script" charset="0"/>
      <p:regular r:id="rId20"/>
    </p:embeddedFont>
    <p:embeddedFont>
      <p:font typeface="Bahnschrift Condensed" pitchFamily="34" charset="0"/>
      <p:regular r:id="rId21"/>
      <p:bold r:id="rId22"/>
    </p:embeddedFont>
    <p:embeddedFont>
      <p:font typeface="Barlow" charset="0"/>
      <p:regular r:id="rId23"/>
      <p:bold r:id="rId24"/>
      <p:italic r:id="rId25"/>
      <p:boldItalic r:id="rId26"/>
    </p:embeddedFont>
    <p:embeddedFont>
      <p:font typeface=".VnBodoni" pitchFamily="34" charset="0"/>
      <p:regular r:id="rId27"/>
    </p:embeddedFont>
    <p:embeddedFont>
      <p:font typeface="Calisto MT" pitchFamily="18" charset="0"/>
      <p:regular r:id="rId28"/>
      <p:bold r:id="rId29"/>
      <p:italic r:id="rId30"/>
      <p:boldItalic r:id="rId31"/>
    </p:embeddedFont>
    <p:embeddedFont>
      <p:font typeface="Jua" charset="-127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A55862F-FE04-4CC4-9F6F-7D7D9684CD30}">
  <a:tblStyle styleId="{2A55862F-FE04-4CC4-9F6F-7D7D9684CD30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48AFCC-7210-473A-9A11-B55A7FBD7FE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02" autoAdjust="0"/>
  </p:normalViewPr>
  <p:slideViewPr>
    <p:cSldViewPr snapToGrid="0">
      <p:cViewPr>
        <p:scale>
          <a:sx n="66" d="100"/>
          <a:sy n="66" d="100"/>
        </p:scale>
        <p:origin x="-1276" y="-2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38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e789307ae5_0_22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e789307ae5_0_22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e789307ae5_0_23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e789307ae5_0_23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e21fa792a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e21fa792a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e789307ae5_0_23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e789307ae5_0_23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789307ae5_0_22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e789307ae5_0_22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e789307ae5_0_22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e789307ae5_0_22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e789307ae5_0_22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e789307ae5_0_22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2761577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6218351" y="3423175"/>
            <a:ext cx="2721724" cy="246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-249337" y="-43440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 amt="40000"/>
          </a:blip>
          <a:srcRect l="30870" t="15242" r="25850" b="15249"/>
          <a:stretch/>
        </p:blipFill>
        <p:spPr>
          <a:xfrm>
            <a:off x="1535238" y="39184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2675" y="2848001"/>
            <a:ext cx="4789499" cy="26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-6755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090175">
            <a:off x="-508926" y="-121225"/>
            <a:ext cx="2143801" cy="150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650" y="-213975"/>
            <a:ext cx="2143800" cy="1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750" y="1069625"/>
            <a:ext cx="1055501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09306">
            <a:off x="458710" y="-189338"/>
            <a:ext cx="1743780" cy="122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1">
            <a:alphaModFix/>
          </a:blip>
          <a:srcRect l="12178" t="10820" r="12178" b="10828"/>
          <a:stretch/>
        </p:blipFill>
        <p:spPr>
          <a:xfrm>
            <a:off x="8036122" y="4021175"/>
            <a:ext cx="1241582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12">
            <a:alphaModFix/>
          </a:blip>
          <a:srcRect l="12422" t="10820" r="12422" b="10828"/>
          <a:stretch/>
        </p:blipFill>
        <p:spPr>
          <a:xfrm>
            <a:off x="5516037" y="3965825"/>
            <a:ext cx="1151688" cy="11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13">
            <a:alphaModFix/>
          </a:blip>
          <a:srcRect l="19282" t="17207" r="19288" b="17214"/>
          <a:stretch/>
        </p:blipFill>
        <p:spPr>
          <a:xfrm>
            <a:off x="7564200" y="2946950"/>
            <a:ext cx="748475" cy="7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14">
            <a:alphaModFix/>
          </a:blip>
          <a:srcRect l="17570" t="13034" r="17570" b="13034"/>
          <a:stretch/>
        </p:blipFill>
        <p:spPr>
          <a:xfrm rot="-1309787">
            <a:off x="7003725" y="3905850"/>
            <a:ext cx="1625075" cy="18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15">
            <a:alphaModFix/>
          </a:blip>
          <a:srcRect l="14225" t="14955" r="14218" b="14962"/>
          <a:stretch/>
        </p:blipFill>
        <p:spPr>
          <a:xfrm>
            <a:off x="6269151" y="3841912"/>
            <a:ext cx="1496472" cy="14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16947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1171875" y="1327038"/>
            <a:ext cx="68004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_1">
    <p:bg>
      <p:bgPr>
        <a:solidFill>
          <a:schemeClr val="accen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283756" y="25917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-5400000">
            <a:off x="2692300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283812" y="-733175"/>
            <a:ext cx="3857675" cy="319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 flipH="1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5">
            <a:alphaModFix/>
          </a:blip>
          <a:srcRect t="20829" b="9225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 rotWithShape="1">
          <a:blip r:embed="rId6">
            <a:alphaModFix/>
          </a:blip>
          <a:srcRect l="25606" t="15906" r="25601" b="15913"/>
          <a:stretch/>
        </p:blipFill>
        <p:spPr>
          <a:xfrm rot="-3494887">
            <a:off x="374570" y="4263278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 rotWithShape="1">
          <a:blip r:embed="rId7">
            <a:alphaModFix/>
          </a:blip>
          <a:srcRect l="15824" t="15906" r="15817" b="15913"/>
          <a:stretch/>
        </p:blipFill>
        <p:spPr>
          <a:xfrm>
            <a:off x="1105635" y="4090248"/>
            <a:ext cx="1088164" cy="108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-86787" y="-215613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7733113" y="279283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rot="10800000">
            <a:off x="4492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flipH="1">
            <a:off x="4983425" y="4053233"/>
            <a:ext cx="4076400" cy="15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9025" y="-1046350"/>
            <a:ext cx="401222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55300" y="179726"/>
            <a:ext cx="5907475" cy="59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SECTION_HEADER_1_1_1_2">
    <p:bg>
      <p:bgPr>
        <a:solidFill>
          <a:schemeClr val="accent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733456" y="2159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>
            <a:off x="1562499" y="3344924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10800000" flipH="1">
            <a:off x="1562499" y="-340451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305019" y="3595871"/>
            <a:ext cx="2812333" cy="233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SECTION_HEADER_1_3">
    <p:bg>
      <p:bgPr>
        <a:solidFill>
          <a:schemeClr val="dk2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299293" y="1126636"/>
            <a:ext cx="2958088" cy="24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51424" y="-641525"/>
            <a:ext cx="4677200" cy="46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97075" y="3711637"/>
            <a:ext cx="1708750" cy="17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 rotWithShape="1">
          <a:blip r:embed="rId5">
            <a:alphaModFix/>
          </a:blip>
          <a:srcRect l="17371" r="17371"/>
          <a:stretch/>
        </p:blipFill>
        <p:spPr>
          <a:xfrm flipH="1">
            <a:off x="8022575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720008" y="1855525"/>
            <a:ext cx="23580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5791153" y="1855525"/>
            <a:ext cx="23580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719998" y="3248025"/>
            <a:ext cx="2358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5791149" y="3248025"/>
            <a:ext cx="2358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632750" y="-641700"/>
            <a:ext cx="2774950" cy="2774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099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6944863" y="-774638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811975" y="-10463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447100" y="12771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036762" y="224318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 rot="10800000" flipH="1">
            <a:off x="58279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>
            <a:off x="-243050" y="4528550"/>
            <a:ext cx="2314281" cy="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subTitle" idx="1"/>
          </p:nvPr>
        </p:nvSpPr>
        <p:spPr>
          <a:xfrm>
            <a:off x="2467200" y="3997188"/>
            <a:ext cx="4209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1517725" y="543625"/>
            <a:ext cx="6108600" cy="30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439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7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>
            <a:off x="-2657088" y="1991963"/>
            <a:ext cx="5860601" cy="1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7875" y="229975"/>
            <a:ext cx="1007099" cy="10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6">
            <a:alphaModFix/>
          </a:blip>
          <a:srcRect l="8534" t="7827" r="8526" b="7819"/>
          <a:stretch/>
        </p:blipFill>
        <p:spPr>
          <a:xfrm>
            <a:off x="6263875" y="181850"/>
            <a:ext cx="835251" cy="84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7">
            <a:alphaModFix/>
          </a:blip>
          <a:srcRect l="10362" t="12809" r="10354" b="12802"/>
          <a:stretch/>
        </p:blipFill>
        <p:spPr>
          <a:xfrm rot="4731088">
            <a:off x="6786316" y="752000"/>
            <a:ext cx="601434" cy="5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425" y="457300"/>
            <a:ext cx="6052949" cy="34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5751738" y="902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0350" y="4015650"/>
            <a:ext cx="2388333" cy="134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9775" y="-338225"/>
            <a:ext cx="2118701" cy="21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7">
            <a:alphaModFix/>
          </a:blip>
          <a:srcRect l="12178" t="10820" r="12178" b="10828"/>
          <a:stretch/>
        </p:blipFill>
        <p:spPr>
          <a:xfrm rot="8652356">
            <a:off x="-197499" y="28926"/>
            <a:ext cx="1130956" cy="11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8">
            <a:alphaModFix/>
          </a:blip>
          <a:srcRect l="19282" t="17207" r="19288" b="17214"/>
          <a:stretch/>
        </p:blipFill>
        <p:spPr>
          <a:xfrm>
            <a:off x="838675" y="261200"/>
            <a:ext cx="748475" cy="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633338" y="1418350"/>
            <a:ext cx="43404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1032838" y="2877950"/>
            <a:ext cx="3541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19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874400" y="729600"/>
            <a:ext cx="7395300" cy="3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ONLY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>
            <a:spLocks noGrp="1"/>
          </p:cNvSpPr>
          <p:nvPr>
            <p:ph type="subTitle" idx="1"/>
          </p:nvPr>
        </p:nvSpPr>
        <p:spPr>
          <a:xfrm>
            <a:off x="2825400" y="3688025"/>
            <a:ext cx="3493200" cy="8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5">
            <a:alphaModFix/>
          </a:blip>
          <a:srcRect l="26883" r="26883"/>
          <a:stretch/>
        </p:blipFill>
        <p:spPr>
          <a:xfrm rot="10800000" flipH="1">
            <a:off x="6188400" y="-152649"/>
            <a:ext cx="581124" cy="125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805243">
            <a:off x="7516589" y="399001"/>
            <a:ext cx="917525" cy="91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 rotWithShape="1">
          <a:blip r:embed="rId7">
            <a:alphaModFix/>
          </a:blip>
          <a:srcRect l="18509" t="15885" r="18509" b="15878"/>
          <a:stretch/>
        </p:blipFill>
        <p:spPr>
          <a:xfrm>
            <a:off x="1049300" y="4370675"/>
            <a:ext cx="521883" cy="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8">
            <a:alphaModFix/>
          </a:blip>
          <a:srcRect l="15127" t="11222" r="15127" b="11222"/>
          <a:stretch/>
        </p:blipFill>
        <p:spPr>
          <a:xfrm>
            <a:off x="508887" y="4076463"/>
            <a:ext cx="581125" cy="6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5183200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 rot="10800000">
            <a:off x="6913139" y="-422020"/>
            <a:ext cx="1904380" cy="172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 rotWithShape="1">
          <a:blip r:embed="rId5">
            <a:alphaModFix/>
          </a:blip>
          <a:srcRect l="12178" t="10820" r="12178" b="10828"/>
          <a:stretch/>
        </p:blipFill>
        <p:spPr>
          <a:xfrm rot="-8731851">
            <a:off x="6870527" y="-105811"/>
            <a:ext cx="868730" cy="89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6">
            <a:alphaModFix/>
          </a:blip>
          <a:srcRect l="12422" t="10820" r="12422" b="10828"/>
          <a:stretch/>
        </p:blipFill>
        <p:spPr>
          <a:xfrm rot="10800000">
            <a:off x="8459369" y="120777"/>
            <a:ext cx="805832" cy="83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 rotWithShape="1">
          <a:blip r:embed="rId7">
            <a:alphaModFix/>
          </a:blip>
          <a:srcRect l="17570" t="13034" r="17570" b="13034"/>
          <a:stretch/>
        </p:blipFill>
        <p:spPr>
          <a:xfrm rot="9490208">
            <a:off x="6210075" y="192091"/>
            <a:ext cx="598028" cy="68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8">
            <a:alphaModFix/>
          </a:blip>
          <a:srcRect l="14225" t="14955" r="14218" b="14962"/>
          <a:stretch/>
        </p:blipFill>
        <p:spPr>
          <a:xfrm rot="10800000">
            <a:off x="7382675" y="-183664"/>
            <a:ext cx="1330600" cy="13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title" idx="2"/>
          </p:nvPr>
        </p:nvSpPr>
        <p:spPr>
          <a:xfrm>
            <a:off x="721850" y="1415425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ubTitle" idx="1"/>
          </p:nvPr>
        </p:nvSpPr>
        <p:spPr>
          <a:xfrm>
            <a:off x="721846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title" idx="3"/>
          </p:nvPr>
        </p:nvSpPr>
        <p:spPr>
          <a:xfrm>
            <a:off x="3404263" y="1415444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4"/>
          </p:nvPr>
        </p:nvSpPr>
        <p:spPr>
          <a:xfrm>
            <a:off x="3404263" y="4000816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title" idx="5"/>
          </p:nvPr>
        </p:nvSpPr>
        <p:spPr>
          <a:xfrm>
            <a:off x="6085750" y="1415425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6"/>
          </p:nvPr>
        </p:nvSpPr>
        <p:spPr>
          <a:xfrm>
            <a:off x="60876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4520674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l="17371" r="17371"/>
          <a:stretch/>
        </p:blipFill>
        <p:spPr>
          <a:xfrm flipH="1">
            <a:off x="-509300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1339750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2" name="Google Shape;232;p23"/>
          <p:cNvSpPr txBox="1">
            <a:spLocks noGrp="1"/>
          </p:cNvSpPr>
          <p:nvPr>
            <p:ph type="subTitle" idx="1"/>
          </p:nvPr>
        </p:nvSpPr>
        <p:spPr>
          <a:xfrm>
            <a:off x="1339763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title" idx="2"/>
          </p:nvPr>
        </p:nvSpPr>
        <p:spPr>
          <a:xfrm>
            <a:off x="4937155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3"/>
          </p:nvPr>
        </p:nvSpPr>
        <p:spPr>
          <a:xfrm>
            <a:off x="4937165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title" idx="4"/>
          </p:nvPr>
        </p:nvSpPr>
        <p:spPr>
          <a:xfrm>
            <a:off x="1339738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subTitle" idx="5"/>
          </p:nvPr>
        </p:nvSpPr>
        <p:spPr>
          <a:xfrm>
            <a:off x="1339750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title" idx="6"/>
          </p:nvPr>
        </p:nvSpPr>
        <p:spPr>
          <a:xfrm>
            <a:off x="4937143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subTitle" idx="7"/>
          </p:nvPr>
        </p:nvSpPr>
        <p:spPr>
          <a:xfrm>
            <a:off x="4937152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5">
            <a:alphaModFix/>
          </a:blip>
          <a:srcRect l="32087" t="20128" r="25355" b="15872"/>
          <a:stretch/>
        </p:blipFill>
        <p:spPr>
          <a:xfrm>
            <a:off x="7157950" y="-177250"/>
            <a:ext cx="2014375" cy="170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5900" y="166250"/>
            <a:ext cx="1361776" cy="136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 rotWithShape="1">
          <a:blip r:embed="rId7">
            <a:alphaModFix/>
          </a:blip>
          <a:srcRect l="20829" r="20823"/>
          <a:stretch/>
        </p:blipFill>
        <p:spPr>
          <a:xfrm>
            <a:off x="8002613" y="148147"/>
            <a:ext cx="325049" cy="39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8">
            <a:alphaModFix/>
          </a:blip>
          <a:srcRect l="18253" t="11994" r="18253" b="11994"/>
          <a:stretch/>
        </p:blipFill>
        <p:spPr>
          <a:xfrm rot="-6960177">
            <a:off x="8332506" y="308512"/>
            <a:ext cx="723639" cy="8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3805552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04" y="540001"/>
            <a:ext cx="7395591" cy="14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7"/>
          <p:cNvSpPr txBox="1"/>
          <p:nvPr/>
        </p:nvSpPr>
        <p:spPr>
          <a:xfrm>
            <a:off x="2963750" y="3389075"/>
            <a:ext cx="32166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4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including icons by </a:t>
            </a:r>
            <a:r>
              <a:rPr lang="en" sz="1100" b="1">
                <a:solidFill>
                  <a:schemeClr val="accent4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infographics &amp; images by </a:t>
            </a:r>
            <a:r>
              <a:rPr lang="en" sz="1100" b="1">
                <a:solidFill>
                  <a:schemeClr val="accent4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91" name="Google Shape;291;p27"/>
          <p:cNvPicPr preferRelativeResize="0"/>
          <p:nvPr/>
        </p:nvPicPr>
        <p:blipFill rotWithShape="1">
          <a:blip r:embed="rId7">
            <a:alphaModFix/>
          </a:blip>
          <a:srcRect l="17914" r="17921"/>
          <a:stretch/>
        </p:blipFill>
        <p:spPr>
          <a:xfrm>
            <a:off x="8010650" y="-155925"/>
            <a:ext cx="1456150" cy="54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7"/>
          <p:cNvPicPr preferRelativeResize="0"/>
          <p:nvPr/>
        </p:nvPicPr>
        <p:blipFill rotWithShape="1">
          <a:blip r:embed="rId8">
            <a:alphaModFix/>
          </a:blip>
          <a:srcRect l="14071" r="14063"/>
          <a:stretch/>
        </p:blipFill>
        <p:spPr>
          <a:xfrm>
            <a:off x="-416225" y="-155925"/>
            <a:ext cx="1630851" cy="545534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7"/>
          <p:cNvSpPr txBox="1">
            <a:spLocks noGrp="1"/>
          </p:cNvSpPr>
          <p:nvPr>
            <p:ph type="ctrTitle"/>
          </p:nvPr>
        </p:nvSpPr>
        <p:spPr>
          <a:xfrm>
            <a:off x="1989700" y="540050"/>
            <a:ext cx="5164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4" name="Google Shape;294;p27"/>
          <p:cNvSpPr txBox="1">
            <a:spLocks noGrp="1"/>
          </p:cNvSpPr>
          <p:nvPr>
            <p:ph type="subTitle" idx="1"/>
          </p:nvPr>
        </p:nvSpPr>
        <p:spPr>
          <a:xfrm>
            <a:off x="2963700" y="2121850"/>
            <a:ext cx="3216600" cy="10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27"/>
          <p:cNvSpPr txBox="1">
            <a:spLocks noGrp="1"/>
          </p:cNvSpPr>
          <p:nvPr>
            <p:ph type="subTitle" idx="2"/>
          </p:nvPr>
        </p:nvSpPr>
        <p:spPr>
          <a:xfrm rot="-962">
            <a:off x="2963725" y="4211838"/>
            <a:ext cx="3216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7" r:id="rId5"/>
    <p:sldLayoutId id="2147483668" r:id="rId6"/>
    <p:sldLayoutId id="2147483669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5" r:id="rId17"/>
    <p:sldLayoutId id="2147483686" r:id="rId18"/>
    <p:sldLayoutId id="2147483687" r:id="rId19"/>
    <p:sldLayoutId id="214748368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7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12" Type="http://schemas.microsoft.com/office/2007/relationships/hdphoto" Target="../media/hdphoto10.wdp"/><Relationship Id="rId17" Type="http://schemas.openxmlformats.org/officeDocument/2006/relationships/image" Target="../media/image45.png"/><Relationship Id="rId2" Type="http://schemas.openxmlformats.org/officeDocument/2006/relationships/audio" Target="../media/media7.wav"/><Relationship Id="rId16" Type="http://schemas.openxmlformats.org/officeDocument/2006/relationships/image" Target="../media/image54.png"/><Relationship Id="rId1" Type="http://schemas.microsoft.com/office/2007/relationships/media" Target="../media/media7.wav"/><Relationship Id="rId6" Type="http://schemas.microsoft.com/office/2007/relationships/hdphoto" Target="../media/hdphoto7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56.png"/><Relationship Id="rId4" Type="http://schemas.openxmlformats.org/officeDocument/2006/relationships/image" Target="../media/image60.jpeg"/><Relationship Id="rId9" Type="http://schemas.openxmlformats.org/officeDocument/2006/relationships/image" Target="../media/image63.png"/><Relationship Id="rId1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7.png"/><Relationship Id="rId12" Type="http://schemas.openxmlformats.org/officeDocument/2006/relationships/image" Target="../media/image5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11.wdp"/><Relationship Id="rId11" Type="http://schemas.microsoft.com/office/2007/relationships/hdphoto" Target="../media/hdphoto4.wdp"/><Relationship Id="rId5" Type="http://schemas.openxmlformats.org/officeDocument/2006/relationships/image" Target="../media/image66.png"/><Relationship Id="rId15" Type="http://schemas.openxmlformats.org/officeDocument/2006/relationships/image" Target="../media/image56.png"/><Relationship Id="rId10" Type="http://schemas.openxmlformats.org/officeDocument/2006/relationships/image" Target="../media/image53.jpeg"/><Relationship Id="rId4" Type="http://schemas.openxmlformats.org/officeDocument/2006/relationships/image" Target="../media/image65.jpeg"/><Relationship Id="rId9" Type="http://schemas.openxmlformats.org/officeDocument/2006/relationships/image" Target="../media/image68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5.png"/><Relationship Id="rId18" Type="http://schemas.openxmlformats.org/officeDocument/2006/relationships/slide" Target="slide7.xml"/><Relationship Id="rId3" Type="http://schemas.microsoft.com/office/2007/relationships/media" Target="../media/media2.mp3"/><Relationship Id="rId21" Type="http://schemas.openxmlformats.org/officeDocument/2006/relationships/image" Target="../media/image41.png"/><Relationship Id="rId7" Type="http://schemas.microsoft.com/office/2007/relationships/media" Target="../media/media4.mp3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38.jpeg"/><Relationship Id="rId2" Type="http://schemas.openxmlformats.org/officeDocument/2006/relationships/audio" Target="../media/media1.mp3"/><Relationship Id="rId16" Type="http://schemas.openxmlformats.org/officeDocument/2006/relationships/image" Target="../media/image37.jpeg"/><Relationship Id="rId20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7.xml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23" Type="http://schemas.openxmlformats.org/officeDocument/2006/relationships/image" Target="../media/image43.png"/><Relationship Id="rId10" Type="http://schemas.openxmlformats.org/officeDocument/2006/relationships/audio" Target="../media/media5.mp3"/><Relationship Id="rId19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6.jpeg"/><Relationship Id="rId2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7.wav"/><Relationship Id="rId16" Type="http://schemas.openxmlformats.org/officeDocument/2006/relationships/image" Target="../media/image56.png"/><Relationship Id="rId1" Type="http://schemas.microsoft.com/office/2007/relationships/media" Target="../media/media7.wav"/><Relationship Id="rId6" Type="http://schemas.openxmlformats.org/officeDocument/2006/relationships/image" Target="../media/image51.png"/><Relationship Id="rId11" Type="http://schemas.openxmlformats.org/officeDocument/2006/relationships/image" Target="../media/image53.jpe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8.png"/><Relationship Id="rId11" Type="http://schemas.openxmlformats.org/officeDocument/2006/relationships/image" Target="../media/image53.jpeg"/><Relationship Id="rId5" Type="http://schemas.openxmlformats.org/officeDocument/2006/relationships/image" Target="../media/image54.png"/><Relationship Id="rId15" Type="http://schemas.openxmlformats.org/officeDocument/2006/relationships/image" Target="../media/image56.png"/><Relationship Id="rId10" Type="http://schemas.openxmlformats.org/officeDocument/2006/relationships/image" Target="../media/image47.png"/><Relationship Id="rId4" Type="http://schemas.openxmlformats.org/officeDocument/2006/relationships/image" Target="../media/image57.jpeg"/><Relationship Id="rId9" Type="http://schemas.microsoft.com/office/2007/relationships/hdphoto" Target="../media/hdphoto6.wdp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 txBox="1">
            <a:spLocks noGrp="1"/>
          </p:cNvSpPr>
          <p:nvPr>
            <p:ph type="subTitle" idx="1"/>
          </p:nvPr>
        </p:nvSpPr>
        <p:spPr>
          <a:xfrm rot="-546">
            <a:off x="116067" y="3087009"/>
            <a:ext cx="4624159" cy="7681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Ms. Le Doan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Long Bien secondary school</a:t>
            </a:r>
            <a:endParaRPr sz="2400" b="1" dirty="0"/>
          </a:p>
        </p:txBody>
      </p:sp>
      <p:sp>
        <p:nvSpPr>
          <p:cNvPr id="350" name="Google Shape;350;p38"/>
          <p:cNvSpPr txBox="1">
            <a:spLocks noGrp="1"/>
          </p:cNvSpPr>
          <p:nvPr>
            <p:ph type="ctrTitle"/>
          </p:nvPr>
        </p:nvSpPr>
        <p:spPr>
          <a:xfrm>
            <a:off x="760780" y="1224625"/>
            <a:ext cx="858073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Welcome to our class 9A7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157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42567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6219407" y="1926493"/>
            <a:ext cx="2847739" cy="112609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>
                <a:solidFill>
                  <a:schemeClr val="tx1"/>
                </a:solidFill>
              </a:rPr>
              <a:t>They were early, trying to get a place near the screen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75" y="462576"/>
            <a:ext cx="7108013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1667528" y="508414"/>
            <a:ext cx="7108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/>
              <a:t>What did the children use to do when</a:t>
            </a:r>
          </a:p>
          <a:p>
            <a:pPr algn="ctr"/>
            <a:r>
              <a:rPr lang="en-US" sz="2800" b="1" dirty="0"/>
              <a:t> the movie team came to the village?</a:t>
            </a: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  <a:endParaRPr lang="en-GB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152399" y="3198586"/>
            <a:ext cx="4547207" cy="103095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TIME’S UP!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13706" y="2030917"/>
            <a:ext cx="2971800" cy="91439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</a:t>
            </a:r>
            <a:r>
              <a:rPr lang="en-US" sz="2000" b="1" dirty="0">
                <a:solidFill>
                  <a:schemeClr val="tx1"/>
                </a:solidFill>
              </a:rPr>
              <a:t>. </a:t>
            </a:r>
            <a:r>
              <a:rPr lang="en-US" sz="2000" b="1" dirty="0" smtClean="0">
                <a:solidFill>
                  <a:schemeClr val="tx1"/>
                </a:solidFill>
              </a:rPr>
              <a:t>They used to </a:t>
            </a:r>
            <a:r>
              <a:rPr lang="en-US" sz="2000" b="1" dirty="0">
                <a:solidFill>
                  <a:schemeClr val="tx1"/>
                </a:solidFill>
              </a:rPr>
              <a:t>get a place near the screen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  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6850" y="2069235"/>
            <a:ext cx="2438836" cy="8862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rgbClr val="0033CC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A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400" b="1" dirty="0">
                <a:solidFill>
                  <a:schemeClr val="tx1"/>
                </a:solidFill>
              </a:rPr>
              <a:t>They used to come late.</a:t>
            </a:r>
          </a:p>
          <a:p>
            <a:pPr algn="ctr"/>
            <a:endParaRPr lang="en-US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1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/>
      <p:bldP spid="57" grpId="0" animBg="1"/>
      <p:bldP spid="57" grpId="1" animBg="1"/>
      <p:bldP spid="33" grpId="0" animBg="1"/>
      <p:bldP spid="33" grpId="1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2657654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50555" y="2118279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670655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732555" y="2571750"/>
            <a:ext cx="3095860" cy="68580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</a:rPr>
              <a:t>. The old people.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13772" y="1812489"/>
            <a:ext cx="3229286" cy="60960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FF0000"/>
                </a:solidFill>
              </a:rPr>
              <a:t>. Every villager.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71337" y="2596576"/>
            <a:ext cx="3143093" cy="6361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 smtClean="0">
                <a:solidFill>
                  <a:srgbClr val="FF0000"/>
                </a:solidFill>
              </a:rPr>
              <a:t>. The poor people.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59482" y="1826815"/>
            <a:ext cx="3232662" cy="58094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A. </a:t>
            </a:r>
            <a:r>
              <a:rPr lang="en-US" sz="2400" b="1" dirty="0" smtClean="0">
                <a:solidFill>
                  <a:srgbClr val="FF0000"/>
                </a:solidFill>
              </a:rPr>
              <a:t>Only rich people.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676136"/>
            <a:ext cx="6019800" cy="77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221815" y="785372"/>
            <a:ext cx="598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. Who </a:t>
            </a:r>
            <a:r>
              <a:rPr lang="en-US" sz="2800" b="1" dirty="0"/>
              <a:t>in the village had a radio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3756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  <a:endParaRPr lang="en-GB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1024838" y="3515043"/>
            <a:ext cx="4566792" cy="101009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TIME’S UP!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4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54107" y="1177562"/>
            <a:ext cx="8153400" cy="28623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800" dirty="0" smtClean="0"/>
              <a:t>What </a:t>
            </a:r>
            <a:r>
              <a:rPr lang="en-US" sz="1800" dirty="0"/>
              <a:t>is a tradition in Nguyen's family?</a:t>
            </a:r>
            <a:br>
              <a:rPr lang="en-US" sz="1800" dirty="0"/>
            </a:br>
            <a:endParaRPr lang="en-US" sz="1800" dirty="0"/>
          </a:p>
          <a:p>
            <a:pPr marL="342900" indent="-342900">
              <a:buFontTx/>
              <a:buAutoNum type="arabicPeriod"/>
            </a:pPr>
            <a:r>
              <a:rPr lang="en-US" sz="1800" dirty="0"/>
              <a:t>How often did the movie team come to the village?</a:t>
            </a:r>
            <a:br>
              <a:rPr lang="en-US" sz="1800" dirty="0"/>
            </a:br>
            <a:endParaRPr lang="en-US" sz="1800" dirty="0"/>
          </a:p>
          <a:p>
            <a:pPr marL="342900" indent="-342900">
              <a:buFontTx/>
              <a:buAutoNum type="arabicPeriod"/>
            </a:pPr>
            <a:r>
              <a:rPr lang="en-US" sz="1800" dirty="0"/>
              <a:t>What did the children use to do when the movie team came to the village</a:t>
            </a:r>
            <a:r>
              <a:rPr lang="en-US" sz="1800" dirty="0" smtClean="0"/>
              <a:t>?</a:t>
            </a:r>
            <a:endParaRPr lang="en-US" sz="1800" dirty="0"/>
          </a:p>
          <a:p>
            <a:pPr marL="342900" indent="-342900">
              <a:buFontTx/>
              <a:buAutoNum type="arabicPeriod"/>
            </a:pPr>
            <a:endParaRPr lang="en-US" sz="1800" dirty="0"/>
          </a:p>
          <a:p>
            <a:pPr marL="342900" indent="-342900">
              <a:buFontTx/>
              <a:buAutoNum type="arabicPeriod"/>
            </a:pPr>
            <a:r>
              <a:rPr lang="en-US" sz="1800" dirty="0"/>
              <a:t>Who in the village had a radio</a:t>
            </a:r>
            <a:r>
              <a:rPr lang="en-US" sz="1800" dirty="0" smtClean="0"/>
              <a:t>?</a:t>
            </a:r>
            <a:endParaRPr lang="en-US" sz="1800" dirty="0"/>
          </a:p>
          <a:p>
            <a:pPr marL="342900" indent="-342900">
              <a:buFontTx/>
              <a:buAutoNum type="arabicPeriod"/>
            </a:pPr>
            <a:endParaRPr lang="en-US" sz="1800" dirty="0"/>
          </a:p>
          <a:p>
            <a:pPr marL="342900" indent="-342900">
              <a:buFontTx/>
              <a:buAutoNum type="arabicPeriod"/>
            </a:pPr>
            <a:r>
              <a:rPr lang="en-US" sz="1800" dirty="0"/>
              <a:t>Does Nguyen's father miss the past? What did he say</a:t>
            </a:r>
            <a:r>
              <a:rPr lang="en-US" sz="1800" dirty="0" smtClean="0"/>
              <a:t>?</a:t>
            </a:r>
          </a:p>
          <a:p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822415" y="346565"/>
            <a:ext cx="74991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CHECK THE ANSWERS!!</a:t>
            </a:r>
            <a:endParaRPr lang="en-US" sz="4800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6557" y="1444235"/>
            <a:ext cx="4064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00CC"/>
                </a:solidFill>
              </a:rPr>
              <a:t>- </a:t>
            </a:r>
            <a:r>
              <a:rPr lang="en-US" sz="2000" b="1" dirty="0">
                <a:solidFill>
                  <a:srgbClr val="0000CC"/>
                </a:solidFill>
              </a:rPr>
              <a:t>Fathers make kites for sons.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66557" y="1968491"/>
            <a:ext cx="35311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CC"/>
                </a:solidFill>
              </a:rPr>
              <a:t>- Once every two months.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00721" y="2567834"/>
            <a:ext cx="8893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CC"/>
                </a:solidFill>
              </a:rPr>
              <a:t>- They used to come early, trying to get a place near the screen.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988" y="3084119"/>
            <a:ext cx="5434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</a:rPr>
              <a:t> Only wealthy households.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37988" y="3655506"/>
            <a:ext cx="8443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CC"/>
                </a:solidFill>
              </a:rPr>
              <a:t>- Yes, he does. He said: “Sometimes I wish I could go back to that time.”</a:t>
            </a:r>
          </a:p>
        </p:txBody>
      </p:sp>
    </p:spTree>
    <p:extLst>
      <p:ext uri="{BB962C8B-B14F-4D97-AF65-F5344CB8AC3E}">
        <p14:creationId xmlns:p14="http://schemas.microsoft.com/office/powerpoint/2010/main" val="262262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7"/>
          <p:cNvSpPr txBox="1">
            <a:spLocks noGrp="1"/>
          </p:cNvSpPr>
          <p:nvPr>
            <p:ph type="title"/>
          </p:nvPr>
        </p:nvSpPr>
        <p:spPr>
          <a:xfrm>
            <a:off x="1833698" y="89417"/>
            <a:ext cx="4239706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Conversation skill</a:t>
            </a:r>
            <a:endParaRPr dirty="0"/>
          </a:p>
        </p:txBody>
      </p:sp>
      <p:sp>
        <p:nvSpPr>
          <p:cNvPr id="432" name="Google Shape;432;p47"/>
          <p:cNvSpPr txBox="1">
            <a:spLocks noGrp="1"/>
          </p:cNvSpPr>
          <p:nvPr>
            <p:ph type="title" idx="2"/>
          </p:nvPr>
        </p:nvSpPr>
        <p:spPr>
          <a:xfrm>
            <a:off x="7099860" y="4740900"/>
            <a:ext cx="2109977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</a:t>
            </a:r>
            <a:r>
              <a:rPr lang="en" dirty="0" smtClean="0"/>
              <a:t>achmem.vn</a:t>
            </a:r>
            <a:endParaRPr dirty="0"/>
          </a:p>
        </p:txBody>
      </p:sp>
      <p:pic>
        <p:nvPicPr>
          <p:cNvPr id="438" name="Google Shape;4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906" y="3626875"/>
            <a:ext cx="1516625" cy="15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740712" y="4317174"/>
            <a:ext cx="5632347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4. I </a:t>
            </a:r>
            <a:r>
              <a:rPr lang="en-US" sz="2400" b="1" dirty="0"/>
              <a:t>wish</a:t>
            </a:r>
            <a:r>
              <a:rPr lang="en-US" sz="2400" b="1" dirty="0">
                <a:solidFill>
                  <a:srgbClr val="FF0000"/>
                </a:solidFill>
              </a:rPr>
              <a:t> I could go back to that time.</a:t>
            </a:r>
          </a:p>
        </p:txBody>
      </p:sp>
      <p:sp>
        <p:nvSpPr>
          <p:cNvPr id="10" name="Double Brace 9"/>
          <p:cNvSpPr/>
          <p:nvPr/>
        </p:nvSpPr>
        <p:spPr>
          <a:xfrm>
            <a:off x="241825" y="971254"/>
            <a:ext cx="2486261" cy="2193956"/>
          </a:xfrm>
          <a:prstGeom prst="bracePair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uble Brace 31"/>
          <p:cNvSpPr/>
          <p:nvPr/>
        </p:nvSpPr>
        <p:spPr>
          <a:xfrm>
            <a:off x="4919623" y="880195"/>
            <a:ext cx="2313338" cy="1341570"/>
          </a:xfrm>
          <a:prstGeom prst="bracePair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uble Brace 32"/>
          <p:cNvSpPr/>
          <p:nvPr/>
        </p:nvSpPr>
        <p:spPr>
          <a:xfrm>
            <a:off x="4556886" y="2987274"/>
            <a:ext cx="3656957" cy="1051518"/>
          </a:xfrm>
          <a:prstGeom prst="brace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3065" y="3132424"/>
            <a:ext cx="1753229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appreciation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8536" y="1164801"/>
            <a:ext cx="188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1. How cool!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7560" y="1632676"/>
            <a:ext cx="2458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/>
              <a:t>Thank so much.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275" y="2091817"/>
            <a:ext cx="2441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/>
              <a:t>I appreciate this.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584" y="2604991"/>
            <a:ext cx="1902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 smtClean="0"/>
              <a:t>That’s great.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521492" y="849581"/>
            <a:ext cx="110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2. Sure.</a:t>
            </a:r>
          </a:p>
        </p:txBody>
      </p:sp>
      <p:sp>
        <p:nvSpPr>
          <p:cNvPr id="8" name="Rectangle 7"/>
          <p:cNvSpPr/>
          <p:nvPr/>
        </p:nvSpPr>
        <p:spPr>
          <a:xfrm>
            <a:off x="5026908" y="1274171"/>
            <a:ext cx="2206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/>
              <a:t>No doubt about it.</a:t>
            </a:r>
          </a:p>
        </p:txBody>
      </p:sp>
      <p:sp>
        <p:nvSpPr>
          <p:cNvPr id="9" name="Rectangle 8"/>
          <p:cNvSpPr/>
          <p:nvPr/>
        </p:nvSpPr>
        <p:spPr>
          <a:xfrm>
            <a:off x="5086335" y="1652970"/>
            <a:ext cx="1364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/>
              <a:t>Of course.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96790" y="2221765"/>
            <a:ext cx="175322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agreement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4617987" y="2911918"/>
            <a:ext cx="3595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3. Wow, I can’t imagine that.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02065" y="3230168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/>
              <a:t>I can’t believe it.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53370" y="3706696"/>
            <a:ext cx="332509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Surprise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3812" y="541641"/>
            <a:ext cx="8395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(?) Find some useful expressions in the conversation and understand their meaning.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/>
      <p:bldP spid="432" grpId="0"/>
      <p:bldP spid="20" grpId="0" animBg="1"/>
      <p:bldP spid="10" grpId="0" animBg="1"/>
      <p:bldP spid="32" grpId="0" animBg="1"/>
      <p:bldP spid="33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28" grpId="0" animBg="1"/>
      <p:bldP spid="12" grpId="0"/>
      <p:bldP spid="14" grpId="0"/>
      <p:bldP spid="3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4"/>
          <p:cNvSpPr txBox="1">
            <a:spLocks noGrp="1"/>
          </p:cNvSpPr>
          <p:nvPr>
            <p:ph type="title"/>
          </p:nvPr>
        </p:nvSpPr>
        <p:spPr>
          <a:xfrm>
            <a:off x="1294184" y="680694"/>
            <a:ext cx="7201242" cy="9342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Use the words or phrases in the box to complete the sentences.</a:t>
            </a:r>
            <a:endParaRPr dirty="0"/>
          </a:p>
        </p:txBody>
      </p:sp>
      <p:pic>
        <p:nvPicPr>
          <p:cNvPr id="583" name="Google Shape;583;p54"/>
          <p:cNvPicPr preferRelativeResize="0"/>
          <p:nvPr/>
        </p:nvPicPr>
        <p:blipFill rotWithShape="1">
          <a:blip r:embed="rId3">
            <a:alphaModFix/>
          </a:blip>
          <a:srcRect b="11150"/>
          <a:stretch/>
        </p:blipFill>
        <p:spPr>
          <a:xfrm>
            <a:off x="7166025" y="3386076"/>
            <a:ext cx="1977975" cy="17574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30;p63"/>
          <p:cNvSpPr txBox="1"/>
          <p:nvPr/>
        </p:nvSpPr>
        <p:spPr>
          <a:xfrm>
            <a:off x="522418" y="1728265"/>
            <a:ext cx="7632594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Click </a:t>
            </a:r>
            <a:r>
              <a:rPr lang="en" sz="2400" b="1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the link 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on the </a:t>
            </a:r>
            <a:r>
              <a:rPr lang="en" sz="2400" b="1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blooket.com.</a:t>
            </a:r>
          </a:p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Work </a:t>
            </a:r>
            <a:r>
              <a:rPr lang="en" sz="2400" b="1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individually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 and choose the correct answer to </a:t>
            </a:r>
            <a:r>
              <a:rPr lang="en" sz="2400" b="1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complete the sentences.</a:t>
            </a:r>
          </a:p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If you have 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rPr>
              <a:t>all correct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, you will get 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rPr>
              <a:t>2 points bonus 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in our lesson today. </a:t>
            </a:r>
            <a:endParaRPr sz="2400" b="1" dirty="0">
              <a:solidFill>
                <a:srgbClr val="FF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43320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 txBox="1">
            <a:spLocks noGrp="1"/>
          </p:cNvSpPr>
          <p:nvPr>
            <p:ph type="title" idx="8"/>
          </p:nvPr>
        </p:nvSpPr>
        <p:spPr>
          <a:xfrm>
            <a:off x="-332508" y="630685"/>
            <a:ext cx="8501653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tx2"/>
                </a:solidFill>
                <a:latin typeface="Calisto MT" pitchFamily="18" charset="0"/>
              </a:rPr>
              <a:t>Talk in groups to discuss about: </a:t>
            </a:r>
            <a:endParaRPr sz="3600" dirty="0">
              <a:solidFill>
                <a:schemeClr val="tx2"/>
              </a:solidFill>
              <a:latin typeface="Calisto MT" pitchFamily="18" charset="0"/>
            </a:endParaRPr>
          </a:p>
        </p:txBody>
      </p:sp>
      <p:pic>
        <p:nvPicPr>
          <p:cNvPr id="2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2215" y="2338713"/>
            <a:ext cx="3035550" cy="303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89441" y="1436149"/>
            <a:ext cx="7209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itchFamily="2" charset="2"/>
              <a:buChar char="§"/>
            </a:pPr>
            <a:r>
              <a:rPr lang="en-US" sz="3600" dirty="0">
                <a:latin typeface=".VnBodoni" pitchFamily="34" charset="0"/>
              </a:rPr>
              <a:t>some of the </a:t>
            </a:r>
            <a:r>
              <a:rPr lang="en-US" sz="3600" dirty="0" smtClean="0">
                <a:latin typeface=".VnBodoni" pitchFamily="34" charset="0"/>
              </a:rPr>
              <a:t>events and </a:t>
            </a:r>
            <a:r>
              <a:rPr lang="en-US" sz="3600" dirty="0">
                <a:latin typeface=".VnBodoni" pitchFamily="34" charset="0"/>
              </a:rPr>
              <a:t>practices in the past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537" y="2788271"/>
            <a:ext cx="7130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itchFamily="2" charset="2"/>
              <a:buChar char="§"/>
            </a:pPr>
            <a:r>
              <a:rPr lang="en-US" sz="3600" dirty="0" smtClean="0">
                <a:latin typeface=".VnBodoni" pitchFamily="34" charset="0"/>
              </a:rPr>
              <a:t>some </a:t>
            </a:r>
            <a:r>
              <a:rPr lang="en-US" sz="3600" dirty="0">
                <a:latin typeface=".VnBodoni" pitchFamily="34" charset="0"/>
              </a:rPr>
              <a:t>changes from the past to the present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64"/>
          <p:cNvGrpSpPr/>
          <p:nvPr/>
        </p:nvGrpSpPr>
        <p:grpSpPr>
          <a:xfrm>
            <a:off x="1600064" y="3245578"/>
            <a:ext cx="2068200" cy="1438020"/>
            <a:chOff x="720000" y="1373400"/>
            <a:chExt cx="3447000" cy="2396700"/>
          </a:xfrm>
        </p:grpSpPr>
        <p:sp>
          <p:nvSpPr>
            <p:cNvPr id="752" name="Google Shape;752;p64"/>
            <p:cNvSpPr/>
            <p:nvPr/>
          </p:nvSpPr>
          <p:spPr>
            <a:xfrm>
              <a:off x="720000" y="1373400"/>
              <a:ext cx="3447000" cy="2396700"/>
            </a:xfrm>
            <a:prstGeom prst="roundRect">
              <a:avLst>
                <a:gd name="adj" fmla="val 745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4"/>
            <p:cNvSpPr/>
            <p:nvPr/>
          </p:nvSpPr>
          <p:spPr>
            <a:xfrm>
              <a:off x="993717" y="1587705"/>
              <a:ext cx="2982600" cy="2018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4"/>
            <p:cNvSpPr/>
            <p:nvPr/>
          </p:nvSpPr>
          <p:spPr>
            <a:xfrm>
              <a:off x="761042" y="2525358"/>
              <a:ext cx="142800" cy="142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5" name="Google Shape;755;p64"/>
          <p:cNvPicPr preferRelativeResize="0"/>
          <p:nvPr/>
        </p:nvPicPr>
        <p:blipFill rotWithShape="1">
          <a:blip r:embed="rId3">
            <a:alphaModFix/>
          </a:blip>
          <a:srcRect l="9876" t="7713" r="9892" b="7713"/>
          <a:stretch/>
        </p:blipFill>
        <p:spPr>
          <a:xfrm>
            <a:off x="1726463" y="3365183"/>
            <a:ext cx="1865221" cy="1228816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64"/>
          <p:cNvSpPr txBox="1">
            <a:spLocks noGrp="1"/>
          </p:cNvSpPr>
          <p:nvPr>
            <p:ph type="title"/>
          </p:nvPr>
        </p:nvSpPr>
        <p:spPr>
          <a:xfrm>
            <a:off x="1073016" y="487101"/>
            <a:ext cx="5190123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Homework</a:t>
            </a:r>
            <a:endParaRPr sz="6000" dirty="0"/>
          </a:p>
        </p:txBody>
      </p:sp>
      <p:grpSp>
        <p:nvGrpSpPr>
          <p:cNvPr id="757" name="Google Shape;757;p64"/>
          <p:cNvGrpSpPr/>
          <p:nvPr/>
        </p:nvGrpSpPr>
        <p:grpSpPr>
          <a:xfrm>
            <a:off x="3371284" y="3320848"/>
            <a:ext cx="2891855" cy="1589996"/>
            <a:chOff x="4301000" y="1711938"/>
            <a:chExt cx="4129451" cy="2270449"/>
          </a:xfrm>
        </p:grpSpPr>
        <p:sp>
          <p:nvSpPr>
            <p:cNvPr id="758" name="Google Shape;758;p64"/>
            <p:cNvSpPr/>
            <p:nvPr/>
          </p:nvSpPr>
          <p:spPr>
            <a:xfrm>
              <a:off x="4301000" y="3701823"/>
              <a:ext cx="4129451" cy="280565"/>
            </a:xfrm>
            <a:custGeom>
              <a:avLst/>
              <a:gdLst/>
              <a:ahLst/>
              <a:cxnLst/>
              <a:rect l="l" t="t" r="r" b="b"/>
              <a:pathLst>
                <a:path w="260780" h="17718" extrusionOk="0">
                  <a:moveTo>
                    <a:pt x="258481" y="1"/>
                  </a:moveTo>
                  <a:lnTo>
                    <a:pt x="1917" y="466"/>
                  </a:lnTo>
                  <a:lnTo>
                    <a:pt x="1917" y="466"/>
                  </a:lnTo>
                  <a:cubicBezTo>
                    <a:pt x="1917" y="466"/>
                    <a:pt x="0" y="16101"/>
                    <a:pt x="7667" y="17716"/>
                  </a:cubicBezTo>
                  <a:lnTo>
                    <a:pt x="249883" y="17716"/>
                  </a:lnTo>
                  <a:cubicBezTo>
                    <a:pt x="249883" y="17716"/>
                    <a:pt x="249906" y="17717"/>
                    <a:pt x="249951" y="17717"/>
                  </a:cubicBezTo>
                  <a:cubicBezTo>
                    <a:pt x="250868" y="17717"/>
                    <a:pt x="260779" y="17319"/>
                    <a:pt x="258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4"/>
            <p:cNvSpPr/>
            <p:nvPr/>
          </p:nvSpPr>
          <p:spPr>
            <a:xfrm>
              <a:off x="4805200" y="1711938"/>
              <a:ext cx="3121159" cy="2003191"/>
            </a:xfrm>
            <a:custGeom>
              <a:avLst/>
              <a:gdLst/>
              <a:ahLst/>
              <a:cxnLst/>
              <a:rect l="l" t="t" r="r" b="b"/>
              <a:pathLst>
                <a:path w="192575" h="126504" extrusionOk="0">
                  <a:moveTo>
                    <a:pt x="181266" y="12076"/>
                  </a:moveTo>
                  <a:lnTo>
                    <a:pt x="181266" y="119247"/>
                  </a:lnTo>
                  <a:lnTo>
                    <a:pt x="9667" y="119247"/>
                  </a:lnTo>
                  <a:lnTo>
                    <a:pt x="9667" y="12076"/>
                  </a:lnTo>
                  <a:close/>
                  <a:moveTo>
                    <a:pt x="6572" y="1"/>
                  </a:moveTo>
                  <a:cubicBezTo>
                    <a:pt x="2876" y="1"/>
                    <a:pt x="1" y="2931"/>
                    <a:pt x="1" y="6600"/>
                  </a:cubicBezTo>
                  <a:lnTo>
                    <a:pt x="1" y="126503"/>
                  </a:lnTo>
                  <a:lnTo>
                    <a:pt x="192574" y="126503"/>
                  </a:lnTo>
                  <a:lnTo>
                    <a:pt x="192574" y="6600"/>
                  </a:lnTo>
                  <a:cubicBezTo>
                    <a:pt x="192574" y="2903"/>
                    <a:pt x="189371" y="1"/>
                    <a:pt x="185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0" name="Google Shape;760;p64"/>
          <p:cNvPicPr preferRelativeResize="0"/>
          <p:nvPr/>
        </p:nvPicPr>
        <p:blipFill rotWithShape="1">
          <a:blip r:embed="rId4">
            <a:alphaModFix/>
          </a:blip>
          <a:srcRect l="6078" t="6461" r="6078" b="6453"/>
          <a:stretch/>
        </p:blipFill>
        <p:spPr>
          <a:xfrm>
            <a:off x="3806619" y="3431307"/>
            <a:ext cx="2021187" cy="1252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" name="Google Shape;761;p64"/>
          <p:cNvGrpSpPr/>
          <p:nvPr/>
        </p:nvGrpSpPr>
        <p:grpSpPr>
          <a:xfrm>
            <a:off x="5940659" y="4018028"/>
            <a:ext cx="1334879" cy="675054"/>
            <a:chOff x="6152101" y="2571752"/>
            <a:chExt cx="1334879" cy="675054"/>
          </a:xfrm>
        </p:grpSpPr>
        <p:sp>
          <p:nvSpPr>
            <p:cNvPr id="762" name="Google Shape;762;p64"/>
            <p:cNvSpPr/>
            <p:nvPr/>
          </p:nvSpPr>
          <p:spPr>
            <a:xfrm>
              <a:off x="6183475" y="2777025"/>
              <a:ext cx="1303500" cy="318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4"/>
            <p:cNvSpPr/>
            <p:nvPr/>
          </p:nvSpPr>
          <p:spPr>
            <a:xfrm rot="5400000">
              <a:off x="6482014" y="2241839"/>
              <a:ext cx="675054" cy="1334879"/>
            </a:xfrm>
            <a:custGeom>
              <a:avLst/>
              <a:gdLst/>
              <a:ahLst/>
              <a:cxnLst/>
              <a:rect l="l" t="t" r="r" b="b"/>
              <a:pathLst>
                <a:path w="61960" h="122466" extrusionOk="0">
                  <a:moveTo>
                    <a:pt x="52217" y="0"/>
                  </a:moveTo>
                  <a:lnTo>
                    <a:pt x="9743" y="0"/>
                  </a:lnTo>
                  <a:lnTo>
                    <a:pt x="9743" y="0"/>
                  </a:lnTo>
                  <a:lnTo>
                    <a:pt x="8803" y="0"/>
                  </a:lnTo>
                  <a:lnTo>
                    <a:pt x="7778" y="171"/>
                  </a:lnTo>
                  <a:lnTo>
                    <a:pt x="6838" y="427"/>
                  </a:lnTo>
                  <a:lnTo>
                    <a:pt x="5983" y="769"/>
                  </a:lnTo>
                  <a:lnTo>
                    <a:pt x="5129" y="1111"/>
                  </a:lnTo>
                  <a:lnTo>
                    <a:pt x="4359" y="1624"/>
                  </a:lnTo>
                  <a:lnTo>
                    <a:pt x="3590" y="2222"/>
                  </a:lnTo>
                  <a:lnTo>
                    <a:pt x="2907" y="2820"/>
                  </a:lnTo>
                  <a:lnTo>
                    <a:pt x="2223" y="3504"/>
                  </a:lnTo>
                  <a:lnTo>
                    <a:pt x="1710" y="4273"/>
                  </a:lnTo>
                  <a:lnTo>
                    <a:pt x="1197" y="5042"/>
                  </a:lnTo>
                  <a:lnTo>
                    <a:pt x="770" y="5897"/>
                  </a:lnTo>
                  <a:lnTo>
                    <a:pt x="514" y="6837"/>
                  </a:lnTo>
                  <a:lnTo>
                    <a:pt x="257" y="7777"/>
                  </a:lnTo>
                  <a:lnTo>
                    <a:pt x="86" y="8717"/>
                  </a:lnTo>
                  <a:lnTo>
                    <a:pt x="1" y="9743"/>
                  </a:lnTo>
                  <a:lnTo>
                    <a:pt x="1" y="112723"/>
                  </a:lnTo>
                  <a:lnTo>
                    <a:pt x="1" y="112723"/>
                  </a:lnTo>
                  <a:lnTo>
                    <a:pt x="86" y="113748"/>
                  </a:lnTo>
                  <a:lnTo>
                    <a:pt x="257" y="114688"/>
                  </a:lnTo>
                  <a:lnTo>
                    <a:pt x="514" y="115629"/>
                  </a:lnTo>
                  <a:lnTo>
                    <a:pt x="770" y="116569"/>
                  </a:lnTo>
                  <a:lnTo>
                    <a:pt x="1197" y="117423"/>
                  </a:lnTo>
                  <a:lnTo>
                    <a:pt x="1710" y="118192"/>
                  </a:lnTo>
                  <a:lnTo>
                    <a:pt x="2223" y="118962"/>
                  </a:lnTo>
                  <a:lnTo>
                    <a:pt x="2907" y="119645"/>
                  </a:lnTo>
                  <a:lnTo>
                    <a:pt x="3590" y="120243"/>
                  </a:lnTo>
                  <a:lnTo>
                    <a:pt x="4359" y="120842"/>
                  </a:lnTo>
                  <a:lnTo>
                    <a:pt x="5129" y="121354"/>
                  </a:lnTo>
                  <a:lnTo>
                    <a:pt x="5983" y="121696"/>
                  </a:lnTo>
                  <a:lnTo>
                    <a:pt x="6838" y="122038"/>
                  </a:lnTo>
                  <a:lnTo>
                    <a:pt x="7778" y="122294"/>
                  </a:lnTo>
                  <a:lnTo>
                    <a:pt x="8803" y="122465"/>
                  </a:lnTo>
                  <a:lnTo>
                    <a:pt x="9743" y="122465"/>
                  </a:lnTo>
                  <a:lnTo>
                    <a:pt x="52217" y="122465"/>
                  </a:lnTo>
                  <a:lnTo>
                    <a:pt x="52217" y="122465"/>
                  </a:lnTo>
                  <a:lnTo>
                    <a:pt x="53243" y="122465"/>
                  </a:lnTo>
                  <a:lnTo>
                    <a:pt x="54183" y="122294"/>
                  </a:lnTo>
                  <a:lnTo>
                    <a:pt x="55123" y="122038"/>
                  </a:lnTo>
                  <a:lnTo>
                    <a:pt x="55978" y="121696"/>
                  </a:lnTo>
                  <a:lnTo>
                    <a:pt x="56832" y="121354"/>
                  </a:lnTo>
                  <a:lnTo>
                    <a:pt x="57687" y="120842"/>
                  </a:lnTo>
                  <a:lnTo>
                    <a:pt x="58371" y="120243"/>
                  </a:lnTo>
                  <a:lnTo>
                    <a:pt x="59054" y="119645"/>
                  </a:lnTo>
                  <a:lnTo>
                    <a:pt x="59738" y="118962"/>
                  </a:lnTo>
                  <a:lnTo>
                    <a:pt x="60251" y="118192"/>
                  </a:lnTo>
                  <a:lnTo>
                    <a:pt x="60764" y="117423"/>
                  </a:lnTo>
                  <a:lnTo>
                    <a:pt x="61191" y="116569"/>
                  </a:lnTo>
                  <a:lnTo>
                    <a:pt x="61533" y="115629"/>
                  </a:lnTo>
                  <a:lnTo>
                    <a:pt x="61704" y="114688"/>
                  </a:lnTo>
                  <a:lnTo>
                    <a:pt x="61875" y="113748"/>
                  </a:lnTo>
                  <a:lnTo>
                    <a:pt x="61960" y="112723"/>
                  </a:lnTo>
                  <a:lnTo>
                    <a:pt x="61960" y="9743"/>
                  </a:lnTo>
                  <a:lnTo>
                    <a:pt x="61960" y="9743"/>
                  </a:lnTo>
                  <a:lnTo>
                    <a:pt x="61875" y="8717"/>
                  </a:lnTo>
                  <a:lnTo>
                    <a:pt x="61704" y="7777"/>
                  </a:lnTo>
                  <a:lnTo>
                    <a:pt x="61533" y="6837"/>
                  </a:lnTo>
                  <a:lnTo>
                    <a:pt x="61191" y="5897"/>
                  </a:lnTo>
                  <a:lnTo>
                    <a:pt x="60764" y="5042"/>
                  </a:lnTo>
                  <a:lnTo>
                    <a:pt x="60251" y="4273"/>
                  </a:lnTo>
                  <a:lnTo>
                    <a:pt x="59738" y="3504"/>
                  </a:lnTo>
                  <a:lnTo>
                    <a:pt x="59054" y="2820"/>
                  </a:lnTo>
                  <a:lnTo>
                    <a:pt x="58371" y="2222"/>
                  </a:lnTo>
                  <a:lnTo>
                    <a:pt x="57687" y="1624"/>
                  </a:lnTo>
                  <a:lnTo>
                    <a:pt x="56832" y="1111"/>
                  </a:lnTo>
                  <a:lnTo>
                    <a:pt x="55978" y="769"/>
                  </a:lnTo>
                  <a:lnTo>
                    <a:pt x="55123" y="427"/>
                  </a:lnTo>
                  <a:lnTo>
                    <a:pt x="54183" y="171"/>
                  </a:lnTo>
                  <a:lnTo>
                    <a:pt x="53243" y="0"/>
                  </a:lnTo>
                  <a:lnTo>
                    <a:pt x="52217" y="0"/>
                  </a:lnTo>
                  <a:lnTo>
                    <a:pt x="52217" y="0"/>
                  </a:lnTo>
                  <a:close/>
                  <a:moveTo>
                    <a:pt x="24870" y="5042"/>
                  </a:moveTo>
                  <a:lnTo>
                    <a:pt x="24870" y="5042"/>
                  </a:lnTo>
                  <a:lnTo>
                    <a:pt x="24955" y="5042"/>
                  </a:lnTo>
                  <a:lnTo>
                    <a:pt x="37176" y="5042"/>
                  </a:lnTo>
                  <a:lnTo>
                    <a:pt x="37176" y="5042"/>
                  </a:lnTo>
                  <a:lnTo>
                    <a:pt x="37433" y="5042"/>
                  </a:lnTo>
                  <a:lnTo>
                    <a:pt x="37689" y="5213"/>
                  </a:lnTo>
                  <a:lnTo>
                    <a:pt x="37860" y="5469"/>
                  </a:lnTo>
                  <a:lnTo>
                    <a:pt x="37946" y="5811"/>
                  </a:lnTo>
                  <a:lnTo>
                    <a:pt x="37946" y="5811"/>
                  </a:lnTo>
                  <a:lnTo>
                    <a:pt x="37860" y="6068"/>
                  </a:lnTo>
                  <a:lnTo>
                    <a:pt x="37689" y="6324"/>
                  </a:lnTo>
                  <a:lnTo>
                    <a:pt x="37433" y="6495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528" y="6495"/>
                  </a:lnTo>
                  <a:lnTo>
                    <a:pt x="24272" y="6324"/>
                  </a:lnTo>
                  <a:lnTo>
                    <a:pt x="24101" y="6068"/>
                  </a:lnTo>
                  <a:lnTo>
                    <a:pt x="24101" y="5811"/>
                  </a:lnTo>
                  <a:lnTo>
                    <a:pt x="24101" y="5811"/>
                  </a:lnTo>
                  <a:lnTo>
                    <a:pt x="24101" y="5469"/>
                  </a:lnTo>
                  <a:lnTo>
                    <a:pt x="24272" y="5213"/>
                  </a:lnTo>
                  <a:lnTo>
                    <a:pt x="24528" y="5042"/>
                  </a:lnTo>
                  <a:lnTo>
                    <a:pt x="24870" y="5042"/>
                  </a:lnTo>
                  <a:lnTo>
                    <a:pt x="24870" y="5042"/>
                  </a:lnTo>
                  <a:close/>
                  <a:moveTo>
                    <a:pt x="31023" y="119389"/>
                  </a:moveTo>
                  <a:lnTo>
                    <a:pt x="31023" y="119389"/>
                  </a:lnTo>
                  <a:lnTo>
                    <a:pt x="30340" y="119303"/>
                  </a:lnTo>
                  <a:lnTo>
                    <a:pt x="29741" y="119132"/>
                  </a:lnTo>
                  <a:lnTo>
                    <a:pt x="29143" y="118791"/>
                  </a:lnTo>
                  <a:lnTo>
                    <a:pt x="28630" y="118449"/>
                  </a:lnTo>
                  <a:lnTo>
                    <a:pt x="28288" y="117936"/>
                  </a:lnTo>
                  <a:lnTo>
                    <a:pt x="27947" y="117338"/>
                  </a:lnTo>
                  <a:lnTo>
                    <a:pt x="27776" y="116740"/>
                  </a:lnTo>
                  <a:lnTo>
                    <a:pt x="27690" y="116056"/>
                  </a:lnTo>
                  <a:lnTo>
                    <a:pt x="27690" y="116056"/>
                  </a:lnTo>
                  <a:lnTo>
                    <a:pt x="27776" y="115458"/>
                  </a:lnTo>
                  <a:lnTo>
                    <a:pt x="27947" y="114774"/>
                  </a:lnTo>
                  <a:lnTo>
                    <a:pt x="28288" y="114261"/>
                  </a:lnTo>
                  <a:lnTo>
                    <a:pt x="28630" y="113748"/>
                  </a:lnTo>
                  <a:lnTo>
                    <a:pt x="29143" y="113407"/>
                  </a:lnTo>
                  <a:lnTo>
                    <a:pt x="29741" y="113065"/>
                  </a:lnTo>
                  <a:lnTo>
                    <a:pt x="30340" y="112894"/>
                  </a:lnTo>
                  <a:lnTo>
                    <a:pt x="31023" y="112808"/>
                  </a:lnTo>
                  <a:lnTo>
                    <a:pt x="31023" y="112808"/>
                  </a:lnTo>
                  <a:lnTo>
                    <a:pt x="31621" y="112894"/>
                  </a:lnTo>
                  <a:lnTo>
                    <a:pt x="32305" y="113065"/>
                  </a:lnTo>
                  <a:lnTo>
                    <a:pt x="32818" y="113407"/>
                  </a:lnTo>
                  <a:lnTo>
                    <a:pt x="33331" y="113748"/>
                  </a:lnTo>
                  <a:lnTo>
                    <a:pt x="33758" y="114261"/>
                  </a:lnTo>
                  <a:lnTo>
                    <a:pt x="34014" y="114774"/>
                  </a:lnTo>
                  <a:lnTo>
                    <a:pt x="34185" y="115458"/>
                  </a:lnTo>
                  <a:lnTo>
                    <a:pt x="34271" y="116056"/>
                  </a:lnTo>
                  <a:lnTo>
                    <a:pt x="34271" y="116056"/>
                  </a:lnTo>
                  <a:lnTo>
                    <a:pt x="34185" y="116740"/>
                  </a:lnTo>
                  <a:lnTo>
                    <a:pt x="34014" y="117338"/>
                  </a:lnTo>
                  <a:lnTo>
                    <a:pt x="33758" y="117936"/>
                  </a:lnTo>
                  <a:lnTo>
                    <a:pt x="33331" y="118449"/>
                  </a:lnTo>
                  <a:lnTo>
                    <a:pt x="32818" y="118791"/>
                  </a:lnTo>
                  <a:lnTo>
                    <a:pt x="32305" y="119132"/>
                  </a:lnTo>
                  <a:lnTo>
                    <a:pt x="31621" y="119303"/>
                  </a:lnTo>
                  <a:lnTo>
                    <a:pt x="31023" y="119389"/>
                  </a:lnTo>
                  <a:lnTo>
                    <a:pt x="31023" y="119389"/>
                  </a:lnTo>
                  <a:close/>
                  <a:moveTo>
                    <a:pt x="59482" y="108877"/>
                  </a:moveTo>
                  <a:lnTo>
                    <a:pt x="2479" y="108877"/>
                  </a:lnTo>
                  <a:lnTo>
                    <a:pt x="2479" y="13588"/>
                  </a:lnTo>
                  <a:lnTo>
                    <a:pt x="59482" y="13588"/>
                  </a:lnTo>
                  <a:lnTo>
                    <a:pt x="59482" y="10887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4" name="Google Shape;764;p64"/>
          <p:cNvPicPr preferRelativeResize="0"/>
          <p:nvPr/>
        </p:nvPicPr>
        <p:blipFill rotWithShape="1">
          <a:blip r:embed="rId5">
            <a:alphaModFix/>
          </a:blip>
          <a:srcRect l="47873" t="44923" r="-5" b="8456"/>
          <a:stretch/>
        </p:blipFill>
        <p:spPr>
          <a:xfrm>
            <a:off x="6066321" y="4060404"/>
            <a:ext cx="1114921" cy="62319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730;p63"/>
          <p:cNvSpPr txBox="1"/>
          <p:nvPr/>
        </p:nvSpPr>
        <p:spPr>
          <a:xfrm>
            <a:off x="401506" y="1035741"/>
            <a:ext cx="7632594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Learn some </a:t>
            </a:r>
            <a:r>
              <a:rPr lang="en" sz="2400" b="1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new words by heart.</a:t>
            </a:r>
          </a:p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Make some short conversations 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using the expression in the lesson.</a:t>
            </a:r>
          </a:p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Prepare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 the next lesson: </a:t>
            </a:r>
            <a:r>
              <a:rPr lang="en" sz="2400" b="1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A closer look 1 (page 42).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5"/>
          <p:cNvSpPr txBox="1">
            <a:spLocks noGrp="1"/>
          </p:cNvSpPr>
          <p:nvPr>
            <p:ph type="ctrTitle"/>
          </p:nvPr>
        </p:nvSpPr>
        <p:spPr>
          <a:xfrm>
            <a:off x="838338" y="566959"/>
            <a:ext cx="7284972" cy="22823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/>
              <a:t>Thanks for attending the lesson today!</a:t>
            </a:r>
            <a:endParaRPr sz="7200" dirty="0"/>
          </a:p>
        </p:txBody>
      </p:sp>
      <p:pic>
        <p:nvPicPr>
          <p:cNvPr id="773" name="Google Shape;773;p65"/>
          <p:cNvPicPr preferRelativeResize="0"/>
          <p:nvPr/>
        </p:nvPicPr>
        <p:blipFill rotWithShape="1">
          <a:blip r:embed="rId3">
            <a:alphaModFix/>
          </a:blip>
          <a:srcRect l="24730" t="11401" r="24725" b="11408"/>
          <a:stretch/>
        </p:blipFill>
        <p:spPr>
          <a:xfrm rot="2893662">
            <a:off x="7462105" y="588582"/>
            <a:ext cx="455949" cy="75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65"/>
          <p:cNvPicPr preferRelativeResize="0"/>
          <p:nvPr/>
        </p:nvPicPr>
        <p:blipFill rotWithShape="1">
          <a:blip r:embed="rId4">
            <a:alphaModFix/>
          </a:blip>
          <a:srcRect t="15415" b="20247"/>
          <a:stretch/>
        </p:blipFill>
        <p:spPr>
          <a:xfrm>
            <a:off x="1409100" y="1645975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65"/>
          <p:cNvPicPr preferRelativeResize="0"/>
          <p:nvPr/>
        </p:nvPicPr>
        <p:blipFill rotWithShape="1">
          <a:blip r:embed="rId5">
            <a:alphaModFix/>
          </a:blip>
          <a:srcRect t="15415" b="20247"/>
          <a:stretch/>
        </p:blipFill>
        <p:spPr>
          <a:xfrm rot="10800000">
            <a:off x="1409100" y="2973300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65"/>
          <p:cNvPicPr preferRelativeResize="0"/>
          <p:nvPr/>
        </p:nvPicPr>
        <p:blipFill rotWithShape="1">
          <a:blip r:embed="rId5">
            <a:alphaModFix/>
          </a:blip>
          <a:srcRect t="15415" b="20247"/>
          <a:stretch/>
        </p:blipFill>
        <p:spPr>
          <a:xfrm flipH="1">
            <a:off x="6468150" y="1645975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65"/>
          <p:cNvPicPr preferRelativeResize="0"/>
          <p:nvPr/>
        </p:nvPicPr>
        <p:blipFill rotWithShape="1">
          <a:blip r:embed="rId4">
            <a:alphaModFix/>
          </a:blip>
          <a:srcRect t="15415" b="20247"/>
          <a:stretch/>
        </p:blipFill>
        <p:spPr>
          <a:xfrm>
            <a:off x="6468150" y="2973300"/>
            <a:ext cx="1207500" cy="1203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65"/>
          <p:cNvGrpSpPr/>
          <p:nvPr/>
        </p:nvGrpSpPr>
        <p:grpSpPr>
          <a:xfrm>
            <a:off x="6890624" y="2069399"/>
            <a:ext cx="362553" cy="356498"/>
            <a:chOff x="6065149" y="3367036"/>
            <a:chExt cx="362553" cy="356498"/>
          </a:xfrm>
        </p:grpSpPr>
        <p:sp>
          <p:nvSpPr>
            <p:cNvPr id="780" name="Google Shape;780;p65"/>
            <p:cNvSpPr/>
            <p:nvPr/>
          </p:nvSpPr>
          <p:spPr>
            <a:xfrm>
              <a:off x="6065149" y="3367036"/>
              <a:ext cx="356498" cy="356498"/>
            </a:xfrm>
            <a:custGeom>
              <a:avLst/>
              <a:gdLst/>
              <a:ahLst/>
              <a:cxnLst/>
              <a:rect l="l" t="t" r="r" b="b"/>
              <a:pathLst>
                <a:path w="13599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53" y="13598"/>
                    <a:pt x="13598" y="10552"/>
                    <a:pt x="13598" y="6799"/>
                  </a:cubicBezTo>
                  <a:cubicBezTo>
                    <a:pt x="13598" y="3046"/>
                    <a:pt x="10553" y="0"/>
                    <a:pt x="67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5"/>
            <p:cNvSpPr/>
            <p:nvPr/>
          </p:nvSpPr>
          <p:spPr>
            <a:xfrm>
              <a:off x="6219923" y="3367036"/>
              <a:ext cx="207780" cy="356472"/>
            </a:xfrm>
            <a:custGeom>
              <a:avLst/>
              <a:gdLst/>
              <a:ahLst/>
              <a:cxnLst/>
              <a:rect l="l" t="t" r="r" b="b"/>
              <a:pathLst>
                <a:path w="7926" h="13598" extrusionOk="0">
                  <a:moveTo>
                    <a:pt x="895" y="0"/>
                  </a:moveTo>
                  <a:cubicBezTo>
                    <a:pt x="592" y="0"/>
                    <a:pt x="303" y="15"/>
                    <a:pt x="0" y="58"/>
                  </a:cubicBezTo>
                  <a:cubicBezTo>
                    <a:pt x="3393" y="505"/>
                    <a:pt x="5919" y="3392"/>
                    <a:pt x="5919" y="6799"/>
                  </a:cubicBezTo>
                  <a:cubicBezTo>
                    <a:pt x="5919" y="10206"/>
                    <a:pt x="3393" y="13093"/>
                    <a:pt x="0" y="13540"/>
                  </a:cubicBezTo>
                  <a:cubicBezTo>
                    <a:pt x="299" y="13579"/>
                    <a:pt x="595" y="13598"/>
                    <a:pt x="887" y="13598"/>
                  </a:cubicBezTo>
                  <a:cubicBezTo>
                    <a:pt x="4418" y="13598"/>
                    <a:pt x="7439" y="10859"/>
                    <a:pt x="7666" y="7247"/>
                  </a:cubicBezTo>
                  <a:cubicBezTo>
                    <a:pt x="7925" y="3320"/>
                    <a:pt x="4822" y="0"/>
                    <a:pt x="895" y="0"/>
                  </a:cubicBezTo>
                  <a:close/>
                </a:path>
              </a:pathLst>
            </a:custGeom>
            <a:solidFill>
              <a:srgbClr val="591A06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5"/>
            <p:cNvSpPr/>
            <p:nvPr/>
          </p:nvSpPr>
          <p:spPr>
            <a:xfrm>
              <a:off x="6119257" y="3421144"/>
              <a:ext cx="247889" cy="247889"/>
            </a:xfrm>
            <a:custGeom>
              <a:avLst/>
              <a:gdLst/>
              <a:ahLst/>
              <a:cxnLst/>
              <a:rect l="l" t="t" r="r" b="b"/>
              <a:pathLst>
                <a:path w="9456" h="9456" extrusionOk="0">
                  <a:moveTo>
                    <a:pt x="4735" y="0"/>
                  </a:moveTo>
                  <a:cubicBezTo>
                    <a:pt x="2123" y="0"/>
                    <a:pt x="0" y="2122"/>
                    <a:pt x="0" y="4735"/>
                  </a:cubicBezTo>
                  <a:cubicBezTo>
                    <a:pt x="0" y="7348"/>
                    <a:pt x="2123" y="9456"/>
                    <a:pt x="4735" y="9456"/>
                  </a:cubicBezTo>
                  <a:cubicBezTo>
                    <a:pt x="7348" y="9456"/>
                    <a:pt x="9456" y="7348"/>
                    <a:pt x="9456" y="4735"/>
                  </a:cubicBezTo>
                  <a:cubicBezTo>
                    <a:pt x="9456" y="2122"/>
                    <a:pt x="7348" y="0"/>
                    <a:pt x="4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5"/>
            <p:cNvSpPr/>
            <p:nvPr/>
          </p:nvSpPr>
          <p:spPr>
            <a:xfrm>
              <a:off x="6224091" y="3421144"/>
              <a:ext cx="148744" cy="248020"/>
            </a:xfrm>
            <a:custGeom>
              <a:avLst/>
              <a:gdLst/>
              <a:ahLst/>
              <a:cxnLst/>
              <a:rect l="l" t="t" r="r" b="b"/>
              <a:pathLst>
                <a:path w="5674" h="9461" extrusionOk="0">
                  <a:moveTo>
                    <a:pt x="736" y="0"/>
                  </a:moveTo>
                  <a:cubicBezTo>
                    <a:pt x="491" y="0"/>
                    <a:pt x="246" y="29"/>
                    <a:pt x="0" y="58"/>
                  </a:cubicBezTo>
                  <a:cubicBezTo>
                    <a:pt x="2295" y="433"/>
                    <a:pt x="3984" y="2411"/>
                    <a:pt x="3984" y="4735"/>
                  </a:cubicBezTo>
                  <a:cubicBezTo>
                    <a:pt x="3984" y="7059"/>
                    <a:pt x="2295" y="9037"/>
                    <a:pt x="0" y="9398"/>
                  </a:cubicBezTo>
                  <a:cubicBezTo>
                    <a:pt x="257" y="9440"/>
                    <a:pt x="513" y="9461"/>
                    <a:pt x="765" y="9461"/>
                  </a:cubicBezTo>
                  <a:cubicBezTo>
                    <a:pt x="3172" y="9461"/>
                    <a:pt x="5261" y="7593"/>
                    <a:pt x="5457" y="5110"/>
                  </a:cubicBezTo>
                  <a:cubicBezTo>
                    <a:pt x="5673" y="2353"/>
                    <a:pt x="3494" y="0"/>
                    <a:pt x="736" y="0"/>
                  </a:cubicBezTo>
                  <a:close/>
                </a:path>
              </a:pathLst>
            </a:custGeom>
            <a:solidFill>
              <a:srgbClr val="591A06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5"/>
            <p:cNvSpPr/>
            <p:nvPr/>
          </p:nvSpPr>
          <p:spPr>
            <a:xfrm>
              <a:off x="6069685" y="3415848"/>
              <a:ext cx="303517" cy="259293"/>
            </a:xfrm>
            <a:custGeom>
              <a:avLst/>
              <a:gdLst/>
              <a:ahLst/>
              <a:cxnLst/>
              <a:rect l="l" t="t" r="r" b="b"/>
              <a:pathLst>
                <a:path w="11578" h="9891" extrusionOk="0">
                  <a:moveTo>
                    <a:pt x="6626" y="433"/>
                  </a:moveTo>
                  <a:cubicBezTo>
                    <a:pt x="6727" y="433"/>
                    <a:pt x="6843" y="433"/>
                    <a:pt x="6944" y="448"/>
                  </a:cubicBezTo>
                  <a:cubicBezTo>
                    <a:pt x="6973" y="664"/>
                    <a:pt x="6987" y="881"/>
                    <a:pt x="6987" y="1097"/>
                  </a:cubicBezTo>
                  <a:cubicBezTo>
                    <a:pt x="6987" y="1920"/>
                    <a:pt x="6771" y="2729"/>
                    <a:pt x="6338" y="3421"/>
                  </a:cubicBezTo>
                  <a:cubicBezTo>
                    <a:pt x="5356" y="2772"/>
                    <a:pt x="4230" y="2353"/>
                    <a:pt x="3061" y="2194"/>
                  </a:cubicBezTo>
                  <a:cubicBezTo>
                    <a:pt x="3912" y="1083"/>
                    <a:pt x="5226" y="433"/>
                    <a:pt x="6626" y="433"/>
                  </a:cubicBezTo>
                  <a:close/>
                  <a:moveTo>
                    <a:pt x="7391" y="506"/>
                  </a:moveTo>
                  <a:lnTo>
                    <a:pt x="7391" y="506"/>
                  </a:lnTo>
                  <a:cubicBezTo>
                    <a:pt x="9355" y="852"/>
                    <a:pt x="10870" y="2440"/>
                    <a:pt x="11101" y="4417"/>
                  </a:cubicBezTo>
                  <a:lnTo>
                    <a:pt x="11101" y="4432"/>
                  </a:lnTo>
                  <a:lnTo>
                    <a:pt x="11058" y="4432"/>
                  </a:lnTo>
                  <a:cubicBezTo>
                    <a:pt x="11035" y="4432"/>
                    <a:pt x="11012" y="4431"/>
                    <a:pt x="10989" y="4431"/>
                  </a:cubicBezTo>
                  <a:cubicBezTo>
                    <a:pt x="10045" y="4431"/>
                    <a:pt x="9119" y="4719"/>
                    <a:pt x="8330" y="5255"/>
                  </a:cubicBezTo>
                  <a:cubicBezTo>
                    <a:pt x="8027" y="4865"/>
                    <a:pt x="7695" y="4504"/>
                    <a:pt x="7334" y="4187"/>
                  </a:cubicBezTo>
                  <a:cubicBezTo>
                    <a:pt x="7132" y="3999"/>
                    <a:pt x="6915" y="3840"/>
                    <a:pt x="6713" y="3681"/>
                  </a:cubicBezTo>
                  <a:cubicBezTo>
                    <a:pt x="7175" y="2902"/>
                    <a:pt x="7435" y="2007"/>
                    <a:pt x="7435" y="1097"/>
                  </a:cubicBezTo>
                  <a:cubicBezTo>
                    <a:pt x="7435" y="895"/>
                    <a:pt x="7420" y="708"/>
                    <a:pt x="7391" y="506"/>
                  </a:cubicBezTo>
                  <a:close/>
                  <a:moveTo>
                    <a:pt x="2786" y="2600"/>
                  </a:moveTo>
                  <a:lnTo>
                    <a:pt x="2786" y="2600"/>
                  </a:lnTo>
                  <a:cubicBezTo>
                    <a:pt x="3964" y="2732"/>
                    <a:pt x="5100" y="3135"/>
                    <a:pt x="6107" y="3782"/>
                  </a:cubicBezTo>
                  <a:cubicBezTo>
                    <a:pt x="5255" y="4923"/>
                    <a:pt x="3912" y="5601"/>
                    <a:pt x="2498" y="5601"/>
                  </a:cubicBezTo>
                  <a:lnTo>
                    <a:pt x="2166" y="5601"/>
                  </a:lnTo>
                  <a:cubicBezTo>
                    <a:pt x="2137" y="5385"/>
                    <a:pt x="2122" y="5168"/>
                    <a:pt x="2122" y="4937"/>
                  </a:cubicBezTo>
                  <a:cubicBezTo>
                    <a:pt x="2122" y="4115"/>
                    <a:pt x="2353" y="3307"/>
                    <a:pt x="2786" y="2600"/>
                  </a:cubicBezTo>
                  <a:close/>
                  <a:moveTo>
                    <a:pt x="11130" y="4865"/>
                  </a:moveTo>
                  <a:lnTo>
                    <a:pt x="11130" y="4937"/>
                  </a:lnTo>
                  <a:cubicBezTo>
                    <a:pt x="11130" y="6150"/>
                    <a:pt x="10639" y="7305"/>
                    <a:pt x="9773" y="8156"/>
                  </a:cubicBezTo>
                  <a:cubicBezTo>
                    <a:pt x="9528" y="7247"/>
                    <a:pt x="9138" y="6381"/>
                    <a:pt x="8590" y="5601"/>
                  </a:cubicBezTo>
                  <a:cubicBezTo>
                    <a:pt x="9326" y="5125"/>
                    <a:pt x="10177" y="4865"/>
                    <a:pt x="11058" y="4865"/>
                  </a:cubicBezTo>
                  <a:close/>
                  <a:moveTo>
                    <a:pt x="6468" y="4028"/>
                  </a:moveTo>
                  <a:cubicBezTo>
                    <a:pt x="7031" y="4446"/>
                    <a:pt x="7536" y="4937"/>
                    <a:pt x="7969" y="5500"/>
                  </a:cubicBezTo>
                  <a:cubicBezTo>
                    <a:pt x="6785" y="6438"/>
                    <a:pt x="6107" y="7853"/>
                    <a:pt x="6107" y="9369"/>
                  </a:cubicBezTo>
                  <a:lnTo>
                    <a:pt x="6107" y="9412"/>
                  </a:lnTo>
                  <a:cubicBezTo>
                    <a:pt x="4249" y="9196"/>
                    <a:pt x="2722" y="7860"/>
                    <a:pt x="2256" y="6049"/>
                  </a:cubicBezTo>
                  <a:lnTo>
                    <a:pt x="2483" y="6049"/>
                  </a:lnTo>
                  <a:cubicBezTo>
                    <a:pt x="4057" y="6049"/>
                    <a:pt x="5529" y="5298"/>
                    <a:pt x="6468" y="4028"/>
                  </a:cubicBezTo>
                  <a:close/>
                  <a:moveTo>
                    <a:pt x="8229" y="5861"/>
                  </a:moveTo>
                  <a:cubicBezTo>
                    <a:pt x="8792" y="6655"/>
                    <a:pt x="9181" y="7550"/>
                    <a:pt x="9398" y="8488"/>
                  </a:cubicBezTo>
                  <a:cubicBezTo>
                    <a:pt x="8604" y="9109"/>
                    <a:pt x="7637" y="9455"/>
                    <a:pt x="6626" y="9455"/>
                  </a:cubicBezTo>
                  <a:lnTo>
                    <a:pt x="6554" y="9441"/>
                  </a:lnTo>
                  <a:lnTo>
                    <a:pt x="6554" y="9369"/>
                  </a:lnTo>
                  <a:cubicBezTo>
                    <a:pt x="6554" y="8012"/>
                    <a:pt x="7175" y="6713"/>
                    <a:pt x="8229" y="5861"/>
                  </a:cubicBezTo>
                  <a:close/>
                  <a:moveTo>
                    <a:pt x="6626" y="0"/>
                  </a:moveTo>
                  <a:cubicBezTo>
                    <a:pt x="2209" y="0"/>
                    <a:pt x="0" y="5327"/>
                    <a:pt x="3119" y="8445"/>
                  </a:cubicBezTo>
                  <a:cubicBezTo>
                    <a:pt x="4064" y="9390"/>
                    <a:pt x="5331" y="9891"/>
                    <a:pt x="6619" y="9891"/>
                  </a:cubicBezTo>
                  <a:cubicBezTo>
                    <a:pt x="7259" y="9891"/>
                    <a:pt x="7904" y="9767"/>
                    <a:pt x="8517" y="9513"/>
                  </a:cubicBezTo>
                  <a:cubicBezTo>
                    <a:pt x="10365" y="8748"/>
                    <a:pt x="11578" y="6944"/>
                    <a:pt x="11578" y="4937"/>
                  </a:cubicBezTo>
                  <a:cubicBezTo>
                    <a:pt x="11563" y="2209"/>
                    <a:pt x="9355" y="0"/>
                    <a:pt x="6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65"/>
          <p:cNvGrpSpPr/>
          <p:nvPr/>
        </p:nvGrpSpPr>
        <p:grpSpPr>
          <a:xfrm>
            <a:off x="1831385" y="2069207"/>
            <a:ext cx="362920" cy="356865"/>
            <a:chOff x="3314750" y="3817357"/>
            <a:chExt cx="362920" cy="356865"/>
          </a:xfrm>
        </p:grpSpPr>
        <p:grpSp>
          <p:nvGrpSpPr>
            <p:cNvPr id="786" name="Google Shape;786;p65"/>
            <p:cNvGrpSpPr/>
            <p:nvPr/>
          </p:nvGrpSpPr>
          <p:grpSpPr>
            <a:xfrm>
              <a:off x="3314750" y="3817357"/>
              <a:ext cx="362920" cy="356865"/>
              <a:chOff x="3314750" y="3817357"/>
              <a:chExt cx="362920" cy="356865"/>
            </a:xfrm>
          </p:grpSpPr>
          <p:sp>
            <p:nvSpPr>
              <p:cNvPr id="787" name="Google Shape;787;p65"/>
              <p:cNvSpPr/>
              <p:nvPr/>
            </p:nvSpPr>
            <p:spPr>
              <a:xfrm>
                <a:off x="3314750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65"/>
              <p:cNvSpPr/>
              <p:nvPr/>
            </p:nvSpPr>
            <p:spPr>
              <a:xfrm>
                <a:off x="3469891" y="3817357"/>
                <a:ext cx="207780" cy="35686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13" extrusionOk="0">
                    <a:moveTo>
                      <a:pt x="881" y="0"/>
                    </a:moveTo>
                    <a:cubicBezTo>
                      <a:pt x="884" y="0"/>
                      <a:pt x="886" y="0"/>
                      <a:pt x="888" y="0"/>
                    </a:cubicBezTo>
                    <a:lnTo>
                      <a:pt x="888" y="0"/>
                    </a:lnTo>
                    <a:cubicBezTo>
                      <a:pt x="891" y="0"/>
                      <a:pt x="893" y="0"/>
                      <a:pt x="896" y="0"/>
                    </a:cubicBezTo>
                    <a:close/>
                    <a:moveTo>
                      <a:pt x="888" y="0"/>
                    </a:moveTo>
                    <a:lnTo>
                      <a:pt x="888" y="0"/>
                    </a:lnTo>
                    <a:cubicBezTo>
                      <a:pt x="588" y="0"/>
                      <a:pt x="301" y="15"/>
                      <a:pt x="1" y="58"/>
                    </a:cubicBezTo>
                    <a:cubicBezTo>
                      <a:pt x="3393" y="491"/>
                      <a:pt x="5934" y="3378"/>
                      <a:pt x="5934" y="6799"/>
                    </a:cubicBezTo>
                    <a:cubicBezTo>
                      <a:pt x="5934" y="10220"/>
                      <a:pt x="3393" y="13107"/>
                      <a:pt x="1" y="13555"/>
                    </a:cubicBezTo>
                    <a:cubicBezTo>
                      <a:pt x="299" y="13594"/>
                      <a:pt x="595" y="13612"/>
                      <a:pt x="887" y="13612"/>
                    </a:cubicBezTo>
                    <a:cubicBezTo>
                      <a:pt x="4418" y="13612"/>
                      <a:pt x="7441" y="10873"/>
                      <a:pt x="7680" y="7247"/>
                    </a:cubicBezTo>
                    <a:cubicBezTo>
                      <a:pt x="7926" y="3323"/>
                      <a:pt x="4826" y="4"/>
                      <a:pt x="888" y="0"/>
                    </a:cubicBezTo>
                    <a:close/>
                  </a:path>
                </a:pathLst>
              </a:custGeom>
              <a:solidFill>
                <a:srgbClr val="591A06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9" name="Google Shape;789;p65"/>
            <p:cNvGrpSpPr/>
            <p:nvPr/>
          </p:nvGrpSpPr>
          <p:grpSpPr>
            <a:xfrm>
              <a:off x="3394986" y="3894612"/>
              <a:ext cx="202339" cy="202323"/>
              <a:chOff x="935197" y="1793977"/>
              <a:chExt cx="256451" cy="256430"/>
            </a:xfrm>
          </p:grpSpPr>
          <p:sp>
            <p:nvSpPr>
              <p:cNvPr id="790" name="Google Shape;790;p65"/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2287" extrusionOk="0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65"/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585" extrusionOk="0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2" name="Google Shape;792;p65"/>
          <p:cNvGrpSpPr/>
          <p:nvPr/>
        </p:nvGrpSpPr>
        <p:grpSpPr>
          <a:xfrm>
            <a:off x="1831383" y="3396682"/>
            <a:ext cx="362947" cy="356576"/>
            <a:chOff x="5557286" y="3817357"/>
            <a:chExt cx="362947" cy="356576"/>
          </a:xfrm>
        </p:grpSpPr>
        <p:grpSp>
          <p:nvGrpSpPr>
            <p:cNvPr id="793" name="Google Shape;793;p65"/>
            <p:cNvGrpSpPr/>
            <p:nvPr/>
          </p:nvGrpSpPr>
          <p:grpSpPr>
            <a:xfrm>
              <a:off x="5557286" y="3817357"/>
              <a:ext cx="362947" cy="356576"/>
              <a:chOff x="5557286" y="3817357"/>
              <a:chExt cx="362947" cy="356576"/>
            </a:xfrm>
          </p:grpSpPr>
          <p:sp>
            <p:nvSpPr>
              <p:cNvPr id="794" name="Google Shape;794;p65"/>
              <p:cNvSpPr/>
              <p:nvPr/>
            </p:nvSpPr>
            <p:spPr>
              <a:xfrm>
                <a:off x="5557286" y="3817357"/>
                <a:ext cx="356891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13599" extrusionOk="0">
                    <a:moveTo>
                      <a:pt x="6800" y="0"/>
                    </a:moveTo>
                    <a:cubicBezTo>
                      <a:pt x="3047" y="0"/>
                      <a:pt x="1" y="3046"/>
                      <a:pt x="1" y="6799"/>
                    </a:cubicBezTo>
                    <a:cubicBezTo>
                      <a:pt x="1" y="10552"/>
                      <a:pt x="3047" y="13598"/>
                      <a:pt x="6800" y="13598"/>
                    </a:cubicBezTo>
                    <a:cubicBezTo>
                      <a:pt x="10568" y="13598"/>
                      <a:pt x="13613" y="10552"/>
                      <a:pt x="13613" y="6799"/>
                    </a:cubicBezTo>
                    <a:cubicBezTo>
                      <a:pt x="13613" y="3046"/>
                      <a:pt x="10568" y="0"/>
                      <a:pt x="68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65"/>
              <p:cNvSpPr/>
              <p:nvPr/>
            </p:nvSpPr>
            <p:spPr>
              <a:xfrm>
                <a:off x="5712453" y="3817357"/>
                <a:ext cx="207780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02" extrusionOk="0">
                    <a:moveTo>
                      <a:pt x="895" y="0"/>
                    </a:moveTo>
                    <a:cubicBezTo>
                      <a:pt x="592" y="0"/>
                      <a:pt x="289" y="15"/>
                      <a:pt x="0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0" y="13541"/>
                    </a:cubicBezTo>
                    <a:cubicBezTo>
                      <a:pt x="306" y="13581"/>
                      <a:pt x="609" y="13601"/>
                      <a:pt x="909" y="13601"/>
                    </a:cubicBezTo>
                    <a:cubicBezTo>
                      <a:pt x="4430" y="13601"/>
                      <a:pt x="7441" y="10865"/>
                      <a:pt x="7680" y="7247"/>
                    </a:cubicBezTo>
                    <a:cubicBezTo>
                      <a:pt x="7925" y="3320"/>
                      <a:pt x="4822" y="0"/>
                      <a:pt x="895" y="0"/>
                    </a:cubicBezTo>
                    <a:close/>
                  </a:path>
                </a:pathLst>
              </a:custGeom>
              <a:solidFill>
                <a:srgbClr val="591A06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65"/>
              <p:cNvSpPr/>
              <p:nvPr/>
            </p:nvSpPr>
            <p:spPr>
              <a:xfrm>
                <a:off x="5696567" y="3944343"/>
                <a:ext cx="98411" cy="102527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3911" extrusionOk="0">
                    <a:moveTo>
                      <a:pt x="129" y="0"/>
                    </a:moveTo>
                    <a:cubicBezTo>
                      <a:pt x="58" y="0"/>
                      <a:pt x="0" y="60"/>
                      <a:pt x="0" y="136"/>
                    </a:cubicBezTo>
                    <a:lnTo>
                      <a:pt x="0" y="3774"/>
                    </a:lnTo>
                    <a:cubicBezTo>
                      <a:pt x="0" y="3850"/>
                      <a:pt x="58" y="3910"/>
                      <a:pt x="123" y="3910"/>
                    </a:cubicBezTo>
                    <a:cubicBezTo>
                      <a:pt x="144" y="3910"/>
                      <a:pt x="166" y="3904"/>
                      <a:pt x="188" y="3890"/>
                    </a:cubicBezTo>
                    <a:lnTo>
                      <a:pt x="3667" y="2071"/>
                    </a:lnTo>
                    <a:cubicBezTo>
                      <a:pt x="3753" y="2027"/>
                      <a:pt x="3753" y="1883"/>
                      <a:pt x="3667" y="1840"/>
                    </a:cubicBezTo>
                    <a:lnTo>
                      <a:pt x="202" y="21"/>
                    </a:lnTo>
                    <a:cubicBezTo>
                      <a:pt x="177" y="7"/>
                      <a:pt x="153" y="0"/>
                      <a:pt x="1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7" name="Google Shape;797;p65"/>
            <p:cNvSpPr/>
            <p:nvPr/>
          </p:nvSpPr>
          <p:spPr>
            <a:xfrm>
              <a:off x="5621675" y="3914200"/>
              <a:ext cx="234165" cy="163176"/>
            </a:xfrm>
            <a:custGeom>
              <a:avLst/>
              <a:gdLst/>
              <a:ahLst/>
              <a:cxnLst/>
              <a:rect l="l" t="t" r="r" b="b"/>
              <a:pathLst>
                <a:path w="12544" h="8740" extrusionOk="0">
                  <a:moveTo>
                    <a:pt x="1469" y="8373"/>
                  </a:moveTo>
                  <a:cubicBezTo>
                    <a:pt x="1002" y="8240"/>
                    <a:pt x="701" y="7940"/>
                    <a:pt x="535" y="7473"/>
                  </a:cubicBezTo>
                  <a:cubicBezTo>
                    <a:pt x="134" y="6338"/>
                    <a:pt x="1" y="1702"/>
                    <a:pt x="768" y="768"/>
                  </a:cubicBezTo>
                  <a:cubicBezTo>
                    <a:pt x="1035" y="468"/>
                    <a:pt x="1402" y="267"/>
                    <a:pt x="1802" y="234"/>
                  </a:cubicBezTo>
                  <a:cubicBezTo>
                    <a:pt x="3904" y="1"/>
                    <a:pt x="10408" y="34"/>
                    <a:pt x="11175" y="301"/>
                  </a:cubicBezTo>
                  <a:cubicBezTo>
                    <a:pt x="11609" y="468"/>
                    <a:pt x="11909" y="734"/>
                    <a:pt x="12076" y="1168"/>
                  </a:cubicBezTo>
                  <a:cubicBezTo>
                    <a:pt x="12510" y="2336"/>
                    <a:pt x="12543" y="6539"/>
                    <a:pt x="12009" y="7639"/>
                  </a:cubicBezTo>
                  <a:cubicBezTo>
                    <a:pt x="11876" y="7940"/>
                    <a:pt x="11643" y="8140"/>
                    <a:pt x="11376" y="8306"/>
                  </a:cubicBezTo>
                  <a:cubicBezTo>
                    <a:pt x="10575" y="8740"/>
                    <a:pt x="2503" y="8707"/>
                    <a:pt x="1469" y="8373"/>
                  </a:cubicBezTo>
                  <a:close/>
                  <a:moveTo>
                    <a:pt x="4804" y="6205"/>
                  </a:moveTo>
                  <a:cubicBezTo>
                    <a:pt x="6072" y="5538"/>
                    <a:pt x="7339" y="4871"/>
                    <a:pt x="8607" y="4237"/>
                  </a:cubicBezTo>
                  <a:cubicBezTo>
                    <a:pt x="7339" y="3570"/>
                    <a:pt x="6072" y="2903"/>
                    <a:pt x="4804" y="22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8" name="Google Shape;798;p65"/>
          <p:cNvGrpSpPr/>
          <p:nvPr/>
        </p:nvGrpSpPr>
        <p:grpSpPr>
          <a:xfrm>
            <a:off x="6886967" y="3392798"/>
            <a:ext cx="369882" cy="364325"/>
            <a:chOff x="1190200" y="238125"/>
            <a:chExt cx="5306767" cy="5212083"/>
          </a:xfrm>
        </p:grpSpPr>
        <p:grpSp>
          <p:nvGrpSpPr>
            <p:cNvPr id="799" name="Google Shape;799;p65"/>
            <p:cNvGrpSpPr/>
            <p:nvPr/>
          </p:nvGrpSpPr>
          <p:grpSpPr>
            <a:xfrm>
              <a:off x="1190200" y="238125"/>
              <a:ext cx="5212075" cy="5212075"/>
              <a:chOff x="1190200" y="238125"/>
              <a:chExt cx="5212075" cy="5212075"/>
            </a:xfrm>
          </p:grpSpPr>
          <p:sp>
            <p:nvSpPr>
              <p:cNvPr id="800" name="Google Shape;800;p65"/>
              <p:cNvSpPr/>
              <p:nvPr/>
            </p:nvSpPr>
            <p:spPr>
              <a:xfrm>
                <a:off x="1190200" y="238125"/>
                <a:ext cx="5212075" cy="5212075"/>
              </a:xfrm>
              <a:custGeom>
                <a:avLst/>
                <a:gdLst/>
                <a:ahLst/>
                <a:cxnLst/>
                <a:rect l="l" t="t" r="r" b="b"/>
                <a:pathLst>
                  <a:path w="208483" h="208483" extrusionOk="0">
                    <a:moveTo>
                      <a:pt x="104241" y="0"/>
                    </a:moveTo>
                    <a:cubicBezTo>
                      <a:pt x="46667" y="0"/>
                      <a:pt x="0" y="46667"/>
                      <a:pt x="0" y="104241"/>
                    </a:cubicBezTo>
                    <a:cubicBezTo>
                      <a:pt x="0" y="161816"/>
                      <a:pt x="46667" y="208483"/>
                      <a:pt x="104241" y="208483"/>
                    </a:cubicBezTo>
                    <a:cubicBezTo>
                      <a:pt x="161816" y="208483"/>
                      <a:pt x="208482" y="161816"/>
                      <a:pt x="208482" y="104241"/>
                    </a:cubicBezTo>
                    <a:cubicBezTo>
                      <a:pt x="208482" y="46667"/>
                      <a:pt x="161816" y="0"/>
                      <a:pt x="1042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65"/>
              <p:cNvSpPr/>
              <p:nvPr/>
            </p:nvSpPr>
            <p:spPr>
              <a:xfrm>
                <a:off x="2368338" y="1220419"/>
                <a:ext cx="2856522" cy="3247339"/>
              </a:xfrm>
              <a:custGeom>
                <a:avLst/>
                <a:gdLst/>
                <a:ahLst/>
                <a:cxnLst/>
                <a:rect l="l" t="t" r="r" b="b"/>
                <a:pathLst>
                  <a:path w="130928" h="148841" extrusionOk="0">
                    <a:moveTo>
                      <a:pt x="70184" y="0"/>
                    </a:moveTo>
                    <a:cubicBezTo>
                      <a:pt x="67749" y="0"/>
                      <a:pt x="65781" y="1968"/>
                      <a:pt x="65781" y="4370"/>
                    </a:cubicBezTo>
                    <a:lnTo>
                      <a:pt x="65781" y="100105"/>
                    </a:lnTo>
                    <a:cubicBezTo>
                      <a:pt x="65781" y="106844"/>
                      <a:pt x="61744" y="112915"/>
                      <a:pt x="55507" y="115483"/>
                    </a:cubicBezTo>
                    <a:cubicBezTo>
                      <a:pt x="53445" y="116348"/>
                      <a:pt x="51279" y="116767"/>
                      <a:pt x="49132" y="116767"/>
                    </a:cubicBezTo>
                    <a:cubicBezTo>
                      <a:pt x="44819" y="116767"/>
                      <a:pt x="40578" y="115076"/>
                      <a:pt x="37394" y="111914"/>
                    </a:cubicBezTo>
                    <a:cubicBezTo>
                      <a:pt x="32624" y="107177"/>
                      <a:pt x="31156" y="100039"/>
                      <a:pt x="33691" y="93801"/>
                    </a:cubicBezTo>
                    <a:cubicBezTo>
                      <a:pt x="36260" y="87563"/>
                      <a:pt x="42297" y="83493"/>
                      <a:pt x="49035" y="83460"/>
                    </a:cubicBezTo>
                    <a:cubicBezTo>
                      <a:pt x="51437" y="83460"/>
                      <a:pt x="53405" y="81492"/>
                      <a:pt x="53405" y="79090"/>
                    </a:cubicBezTo>
                    <a:lnTo>
                      <a:pt x="53405" y="55740"/>
                    </a:lnTo>
                    <a:cubicBezTo>
                      <a:pt x="53405" y="53305"/>
                      <a:pt x="51437" y="51370"/>
                      <a:pt x="49035" y="51370"/>
                    </a:cubicBezTo>
                    <a:cubicBezTo>
                      <a:pt x="21983" y="51370"/>
                      <a:pt x="0" y="73253"/>
                      <a:pt x="0" y="100105"/>
                    </a:cubicBezTo>
                    <a:cubicBezTo>
                      <a:pt x="0" y="126991"/>
                      <a:pt x="21949" y="148840"/>
                      <a:pt x="49002" y="148840"/>
                    </a:cubicBezTo>
                    <a:cubicBezTo>
                      <a:pt x="76021" y="148840"/>
                      <a:pt x="98037" y="126991"/>
                      <a:pt x="98037" y="100105"/>
                    </a:cubicBezTo>
                    <a:lnTo>
                      <a:pt x="98037" y="57742"/>
                    </a:lnTo>
                    <a:cubicBezTo>
                      <a:pt x="106751" y="62347"/>
                      <a:pt x="116484" y="64780"/>
                      <a:pt x="126356" y="64780"/>
                    </a:cubicBezTo>
                    <a:cubicBezTo>
                      <a:pt x="126423" y="64780"/>
                      <a:pt x="126490" y="64780"/>
                      <a:pt x="126557" y="64780"/>
                    </a:cubicBezTo>
                    <a:cubicBezTo>
                      <a:pt x="128959" y="64780"/>
                      <a:pt x="130927" y="62812"/>
                      <a:pt x="130927" y="60410"/>
                    </a:cubicBezTo>
                    <a:lnTo>
                      <a:pt x="130927" y="37094"/>
                    </a:lnTo>
                    <a:cubicBezTo>
                      <a:pt x="130927" y="34658"/>
                      <a:pt x="128959" y="32724"/>
                      <a:pt x="126557" y="32724"/>
                    </a:cubicBezTo>
                    <a:cubicBezTo>
                      <a:pt x="110813" y="32724"/>
                      <a:pt x="98037" y="19981"/>
                      <a:pt x="98037" y="4370"/>
                    </a:cubicBezTo>
                    <a:cubicBezTo>
                      <a:pt x="98037" y="1968"/>
                      <a:pt x="96069" y="0"/>
                      <a:pt x="93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2" name="Google Shape;802;p65"/>
            <p:cNvSpPr/>
            <p:nvPr/>
          </p:nvSpPr>
          <p:spPr>
            <a:xfrm>
              <a:off x="3459822" y="238126"/>
              <a:ext cx="3037144" cy="5212082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FFEEEE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 txBox="1">
            <a:spLocks noGrp="1"/>
          </p:cNvSpPr>
          <p:nvPr>
            <p:ph type="subTitle" idx="1"/>
          </p:nvPr>
        </p:nvSpPr>
        <p:spPr>
          <a:xfrm>
            <a:off x="219155" y="930910"/>
            <a:ext cx="8826604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FF0000"/>
                </a:solidFill>
                <a:latin typeface="Bahnschrift Condensed" pitchFamily="34" charset="0"/>
              </a:rPr>
              <a:t>Watch a video and answer some questions: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sz="3200" dirty="0" smtClean="0">
                <a:latin typeface="Bahnschrift Condensed" pitchFamily="34" charset="0"/>
              </a:rPr>
              <a:t>What are they talking about?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sz="3200" dirty="0" smtClean="0">
                <a:latin typeface="Bahnschrift Condensed" pitchFamily="34" charset="0"/>
              </a:rPr>
              <a:t>What did his grandma do for fun when she was a teenager?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sz="3200" dirty="0" smtClean="0">
                <a:latin typeface="Bahnschrift Condensed" pitchFamily="34" charset="0"/>
              </a:rPr>
              <a:t>Did his grandma miss the past?</a:t>
            </a:r>
            <a:endParaRPr lang="en-US" sz="3200" dirty="0">
              <a:latin typeface="Bahnschrift Condensed" pitchFamily="34" charset="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sz="3200" dirty="0" smtClean="0">
              <a:latin typeface="Bahnschrift Condensed" pitchFamily="34" charset="0"/>
            </a:endParaRPr>
          </a:p>
        </p:txBody>
      </p:sp>
      <p:sp>
        <p:nvSpPr>
          <p:cNvPr id="386" name="Google Shape;386;p41"/>
          <p:cNvSpPr txBox="1">
            <a:spLocks noGrp="1"/>
          </p:cNvSpPr>
          <p:nvPr>
            <p:ph type="title"/>
          </p:nvPr>
        </p:nvSpPr>
        <p:spPr>
          <a:xfrm>
            <a:off x="1284695" y="469322"/>
            <a:ext cx="6795052" cy="10642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 smtClean="0"/>
              <a:t>Warm - up!</a:t>
            </a:r>
            <a:endParaRPr sz="8800" dirty="0"/>
          </a:p>
        </p:txBody>
      </p:sp>
      <p:pic>
        <p:nvPicPr>
          <p:cNvPr id="387" name="Google Shape;3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1150" y="812960"/>
            <a:ext cx="1024500" cy="72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2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build="p"/>
      <p:bldP spid="3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title"/>
          </p:nvPr>
        </p:nvSpPr>
        <p:spPr>
          <a:xfrm>
            <a:off x="877823" y="1900628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U</a:t>
            </a:r>
            <a:r>
              <a:rPr lang="en-US" sz="6000" dirty="0" smtClean="0"/>
              <a:t>n</a:t>
            </a:r>
            <a:r>
              <a:rPr lang="en" sz="6000" dirty="0" smtClean="0"/>
              <a:t>it 4: Life in the past</a:t>
            </a:r>
            <a:br>
              <a:rPr lang="en" sz="6000" dirty="0" smtClean="0"/>
            </a:br>
            <a:r>
              <a:rPr lang="en" dirty="0" smtClean="0"/>
              <a:t>Lesson 1: Getting started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5"/>
          <p:cNvPicPr preferRelativeResize="0"/>
          <p:nvPr/>
        </p:nvPicPr>
        <p:blipFill rotWithShape="1">
          <a:blip r:embed="rId13">
            <a:alphaModFix/>
          </a:blip>
          <a:srcRect l="8561" r="8561"/>
          <a:stretch/>
        </p:blipFill>
        <p:spPr>
          <a:xfrm>
            <a:off x="7953363" y="3875472"/>
            <a:ext cx="1190637" cy="1180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5"/>
          <p:cNvSpPr txBox="1">
            <a:spLocks noGrp="1"/>
          </p:cNvSpPr>
          <p:nvPr>
            <p:ph type="subTitle" idx="3"/>
          </p:nvPr>
        </p:nvSpPr>
        <p:spPr>
          <a:xfrm>
            <a:off x="816042" y="1045905"/>
            <a:ext cx="4532097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800" dirty="0">
                <a:latin typeface="+mn-lt"/>
              </a:rPr>
              <a:t>m</a:t>
            </a:r>
            <a:r>
              <a:rPr lang="en-US" sz="2800" dirty="0" smtClean="0">
                <a:latin typeface="+mn-lt"/>
              </a:rPr>
              <a:t>obile (a) /</a:t>
            </a:r>
            <a:r>
              <a:rPr lang="en-US" sz="2800" dirty="0">
                <a:latin typeface="+mn-lt"/>
              </a:rPr>
              <a:t>ˈ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məʊ</a:t>
            </a:r>
            <a:r>
              <a:rPr lang="en-US" sz="2800" dirty="0" err="1">
                <a:latin typeface="+mn-lt"/>
              </a:rPr>
              <a:t>baɪl</a:t>
            </a:r>
            <a:r>
              <a:rPr lang="en-US" sz="2800" dirty="0">
                <a:latin typeface="+mn-lt"/>
              </a:rPr>
              <a:t>/ </a:t>
            </a:r>
            <a:endParaRPr sz="2800" dirty="0">
              <a:latin typeface="+mn-lt"/>
            </a:endParaRPr>
          </a:p>
        </p:txBody>
      </p:sp>
      <p:sp>
        <p:nvSpPr>
          <p:cNvPr id="416" name="Google Shape;416;p45"/>
          <p:cNvSpPr txBox="1">
            <a:spLocks noGrp="1"/>
          </p:cNvSpPr>
          <p:nvPr>
            <p:ph type="title"/>
          </p:nvPr>
        </p:nvSpPr>
        <p:spPr>
          <a:xfrm>
            <a:off x="1837784" y="430271"/>
            <a:ext cx="4768546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 smtClean="0"/>
              <a:t>New words</a:t>
            </a:r>
            <a:endParaRPr sz="8000" dirty="0"/>
          </a:p>
        </p:txBody>
      </p:sp>
      <p:pic>
        <p:nvPicPr>
          <p:cNvPr id="1026" name="Picture 2" descr="d:\Desktop\71tpxtLD0aL._SX522_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67" y="1853557"/>
            <a:ext cx="1346433" cy="13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Google Shape;418;p45"/>
          <p:cNvPicPr preferRelativeResize="0"/>
          <p:nvPr/>
        </p:nvPicPr>
        <p:blipFill rotWithShape="1">
          <a:blip r:embed="rId15">
            <a:alphaModFix/>
          </a:blip>
          <a:srcRect l="10716" t="10716" r="10716" b="10716"/>
          <a:stretch/>
        </p:blipFill>
        <p:spPr>
          <a:xfrm rot="18615510">
            <a:off x="2106842" y="416875"/>
            <a:ext cx="565436" cy="5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14;p45"/>
          <p:cNvSpPr txBox="1">
            <a:spLocks noGrp="1"/>
          </p:cNvSpPr>
          <p:nvPr>
            <p:ph type="subTitle" idx="3"/>
          </p:nvPr>
        </p:nvSpPr>
        <p:spPr>
          <a:xfrm>
            <a:off x="741772" y="1498103"/>
            <a:ext cx="4806506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+mn-lt"/>
              </a:rPr>
              <a:t> mobile movie team (n)</a:t>
            </a:r>
            <a:endParaRPr sz="2800" dirty="0">
              <a:latin typeface="+mn-lt"/>
            </a:endParaRPr>
          </a:p>
        </p:txBody>
      </p:sp>
      <p:sp>
        <p:nvSpPr>
          <p:cNvPr id="17" name="Google Shape;414;p45"/>
          <p:cNvSpPr txBox="1">
            <a:spLocks noGrp="1"/>
          </p:cNvSpPr>
          <p:nvPr>
            <p:ph type="subTitle" idx="3"/>
          </p:nvPr>
        </p:nvSpPr>
        <p:spPr>
          <a:xfrm>
            <a:off x="1695195" y="1937472"/>
            <a:ext cx="3350362" cy="4593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+mn-lt"/>
              </a:rPr>
              <a:t> :</a:t>
            </a:r>
            <a:r>
              <a:rPr lang="en-US" sz="2000" dirty="0" err="1" smtClean="0">
                <a:latin typeface="+mn-lt"/>
              </a:rPr>
              <a:t>Đội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chiếu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phim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lưu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động</a:t>
            </a:r>
            <a:endParaRPr sz="2000" dirty="0">
              <a:latin typeface="+mn-lt"/>
            </a:endParaRPr>
          </a:p>
        </p:txBody>
      </p:sp>
      <p:sp>
        <p:nvSpPr>
          <p:cNvPr id="18" name="Google Shape;414;p45"/>
          <p:cNvSpPr txBox="1">
            <a:spLocks noGrp="1"/>
          </p:cNvSpPr>
          <p:nvPr>
            <p:ph type="subTitle" idx="3"/>
          </p:nvPr>
        </p:nvSpPr>
        <p:spPr>
          <a:xfrm>
            <a:off x="550587" y="2486590"/>
            <a:ext cx="5572235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8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  loudspeaker (n) </a:t>
            </a:r>
            <a:r>
              <a:rPr lang="en-US" sz="2800" dirty="0" smtClean="0"/>
              <a:t>/ˌ</a:t>
            </a:r>
            <a:r>
              <a:rPr lang="en-US" sz="2800" dirty="0" err="1"/>
              <a:t>laʊdˈspiːkə</a:t>
            </a:r>
            <a:r>
              <a:rPr lang="en-US" sz="2800" dirty="0"/>
              <a:t>(r)/</a:t>
            </a:r>
            <a:endParaRPr sz="2800" dirty="0">
              <a:latin typeface="+mn-lt"/>
            </a:endParaRPr>
          </a:p>
        </p:txBody>
      </p:sp>
      <p:pic>
        <p:nvPicPr>
          <p:cNvPr id="1027" name="Picture 3" descr="d:\Desktop\105816963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67" y="1097113"/>
            <a:ext cx="2181859" cy="1350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esktop\he-thong-loa-truyen-thanh-lang-x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26" y="2448076"/>
            <a:ext cx="1975874" cy="1343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414;p45"/>
          <p:cNvSpPr txBox="1">
            <a:spLocks noGrp="1"/>
          </p:cNvSpPr>
          <p:nvPr>
            <p:ph type="subTitle" idx="3"/>
          </p:nvPr>
        </p:nvSpPr>
        <p:spPr>
          <a:xfrm>
            <a:off x="673472" y="3313606"/>
            <a:ext cx="3840006" cy="512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8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 wealthy (n) </a:t>
            </a:r>
            <a:r>
              <a:rPr lang="en-US" sz="2800" dirty="0"/>
              <a:t>/ˈ</a:t>
            </a:r>
            <a:r>
              <a:rPr lang="en-US" sz="2800" b="1" dirty="0" err="1">
                <a:solidFill>
                  <a:srgbClr val="FF0000"/>
                </a:solidFill>
              </a:rPr>
              <a:t>wel</a:t>
            </a:r>
            <a:r>
              <a:rPr lang="el-GR" sz="2800" dirty="0"/>
              <a:t>θ</a:t>
            </a:r>
            <a:r>
              <a:rPr lang="en-US" sz="2800" dirty="0"/>
              <a:t>i</a:t>
            </a:r>
            <a:r>
              <a:rPr lang="en-US" sz="2800" dirty="0" smtClean="0"/>
              <a:t>/:</a:t>
            </a:r>
            <a:endParaRPr sz="2800" dirty="0">
              <a:latin typeface="+mn-lt"/>
            </a:endParaRPr>
          </a:p>
        </p:txBody>
      </p:sp>
      <p:sp>
        <p:nvSpPr>
          <p:cNvPr id="23" name="Google Shape;414;p45"/>
          <p:cNvSpPr txBox="1">
            <a:spLocks noGrp="1"/>
          </p:cNvSpPr>
          <p:nvPr>
            <p:ph type="subTitle" idx="3"/>
          </p:nvPr>
        </p:nvSpPr>
        <p:spPr>
          <a:xfrm>
            <a:off x="4392104" y="3338886"/>
            <a:ext cx="761525" cy="512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800" dirty="0" smtClean="0">
                <a:latin typeface="+mn-lt"/>
              </a:rPr>
              <a:t>rich</a:t>
            </a:r>
            <a:endParaRPr sz="2800" dirty="0">
              <a:latin typeface="+mn-lt"/>
            </a:endParaRPr>
          </a:p>
        </p:txBody>
      </p:sp>
      <p:sp>
        <p:nvSpPr>
          <p:cNvPr id="24" name="Google Shape;414;p45"/>
          <p:cNvSpPr txBox="1">
            <a:spLocks noGrp="1"/>
          </p:cNvSpPr>
          <p:nvPr>
            <p:ph type="subTitle" idx="3"/>
          </p:nvPr>
        </p:nvSpPr>
        <p:spPr>
          <a:xfrm>
            <a:off x="673472" y="4039739"/>
            <a:ext cx="4586157" cy="512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800" dirty="0" smtClean="0">
                <a:latin typeface="+mn-lt"/>
              </a:rPr>
              <a:t>  suppose (n)</a:t>
            </a:r>
            <a:r>
              <a:rPr lang="en-US" sz="2800" dirty="0">
                <a:latin typeface="+mn-lt"/>
              </a:rPr>
              <a:t> /</a:t>
            </a:r>
            <a:r>
              <a:rPr lang="en-US" sz="2800" dirty="0" err="1">
                <a:latin typeface="+mn-lt"/>
              </a:rPr>
              <a:t>sə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ˈpəʊz</a:t>
            </a:r>
            <a:r>
              <a:rPr lang="en-US" sz="2800" dirty="0">
                <a:latin typeface="+mn-lt"/>
              </a:rPr>
              <a:t>/</a:t>
            </a:r>
            <a:r>
              <a:rPr lang="en-US" sz="2800" dirty="0" smtClean="0">
                <a:latin typeface="+mn-lt"/>
              </a:rPr>
              <a:t> :</a:t>
            </a:r>
            <a:endParaRPr sz="2800" dirty="0">
              <a:latin typeface="+mn-lt"/>
            </a:endParaRPr>
          </a:p>
        </p:txBody>
      </p:sp>
      <p:sp>
        <p:nvSpPr>
          <p:cNvPr id="26" name="Google Shape;414;p45"/>
          <p:cNvSpPr txBox="1">
            <a:spLocks noGrp="1"/>
          </p:cNvSpPr>
          <p:nvPr>
            <p:ph type="subTitle" idx="3"/>
          </p:nvPr>
        </p:nvSpPr>
        <p:spPr>
          <a:xfrm>
            <a:off x="3292104" y="4465594"/>
            <a:ext cx="5143384" cy="512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000" dirty="0" smtClean="0">
                <a:latin typeface="+mn-lt"/>
              </a:rPr>
              <a:t>: to think or believe </a:t>
            </a:r>
            <a:r>
              <a:rPr lang="en-US" sz="2000" dirty="0" err="1" smtClean="0">
                <a:latin typeface="+mn-lt"/>
              </a:rPr>
              <a:t>sth</a:t>
            </a:r>
            <a:r>
              <a:rPr lang="en-US" sz="2000" dirty="0" smtClean="0">
                <a:latin typeface="+mn-lt"/>
              </a:rPr>
              <a:t> is true or possible.</a:t>
            </a:r>
            <a:endParaRPr sz="2000" dirty="0">
              <a:latin typeface="+mn-lt"/>
            </a:endParaRPr>
          </a:p>
        </p:txBody>
      </p:sp>
      <p:sp>
        <p:nvSpPr>
          <p:cNvPr id="19" name="Google Shape;363;p40">
            <a:hlinkClick r:id="rId18" action="ppaction://hlinksldjump"/>
          </p:cNvPr>
          <p:cNvSpPr txBox="1">
            <a:spLocks/>
          </p:cNvSpPr>
          <p:nvPr/>
        </p:nvSpPr>
        <p:spPr>
          <a:xfrm rot="1973">
            <a:off x="82443" y="1151081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marL="914400" marR="0" lvl="1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marL="1371600" marR="0" lvl="2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marL="1828800" marR="0" lvl="3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marL="2286000" marR="0" lvl="4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marL="2743200" marR="0" lvl="5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marL="3200400" marR="0" lvl="6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marL="3657600" marR="0" lvl="7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marL="4114800" marR="0" lvl="8" indent="-317500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indent="0"/>
            <a:r>
              <a:rPr lang="en" dirty="0" smtClean="0">
                <a:solidFill>
                  <a:schemeClr val="hlink"/>
                </a:solidFill>
                <a:uFill>
                  <a:noFill/>
                </a:uFill>
                <a:hlinkClick r:id="rId18" action="ppaction://hlinksldjump"/>
              </a:rPr>
              <a:t>01</a:t>
            </a:r>
            <a:r>
              <a:rPr lang="en" dirty="0" smtClean="0">
                <a:solidFill>
                  <a:schemeClr val="hlink"/>
                </a:solidFill>
                <a:uFill>
                  <a:noFill/>
                </a:uFill>
              </a:rPr>
              <a:t>.</a:t>
            </a:r>
            <a:endParaRPr lang="en" dirty="0"/>
          </a:p>
        </p:txBody>
      </p:sp>
      <p:sp>
        <p:nvSpPr>
          <p:cNvPr id="20" name="Google Shape;363;p40">
            <a:hlinkClick r:id="rId18" action="ppaction://hlinksldjump"/>
          </p:cNvPr>
          <p:cNvSpPr txBox="1">
            <a:spLocks/>
          </p:cNvSpPr>
          <p:nvPr/>
        </p:nvSpPr>
        <p:spPr>
          <a:xfrm rot="1973">
            <a:off x="82441" y="2522187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marL="914400" marR="0" lvl="1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marL="1371600" marR="0" lvl="2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marL="1828800" marR="0" lvl="3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marL="2286000" marR="0" lvl="4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marL="2743200" marR="0" lvl="5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marL="3200400" marR="0" lvl="6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marL="3657600" marR="0" lvl="7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marL="4114800" marR="0" lvl="8" indent="-317500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indent="0"/>
            <a:r>
              <a:rPr lang="en" dirty="0" smtClean="0">
                <a:solidFill>
                  <a:schemeClr val="hlink"/>
                </a:solidFill>
                <a:uFill>
                  <a:noFill/>
                </a:uFill>
              </a:rPr>
              <a:t>02.</a:t>
            </a:r>
            <a:endParaRPr lang="en" dirty="0"/>
          </a:p>
        </p:txBody>
      </p:sp>
      <p:sp>
        <p:nvSpPr>
          <p:cNvPr id="27" name="Google Shape;363;p40">
            <a:hlinkClick r:id="rId18" action="ppaction://hlinksldjump"/>
          </p:cNvPr>
          <p:cNvSpPr txBox="1">
            <a:spLocks/>
          </p:cNvSpPr>
          <p:nvPr/>
        </p:nvSpPr>
        <p:spPr>
          <a:xfrm rot="1973">
            <a:off x="132593" y="3381648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marL="914400" marR="0" lvl="1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marL="1371600" marR="0" lvl="2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marL="1828800" marR="0" lvl="3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marL="2286000" marR="0" lvl="4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marL="2743200" marR="0" lvl="5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marL="3200400" marR="0" lvl="6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marL="3657600" marR="0" lvl="7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marL="4114800" marR="0" lvl="8" indent="-317500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indent="0"/>
            <a:r>
              <a:rPr lang="en" dirty="0" smtClean="0">
                <a:solidFill>
                  <a:schemeClr val="hlink"/>
                </a:solidFill>
                <a:uFill>
                  <a:noFill/>
                </a:uFill>
              </a:rPr>
              <a:t>03.</a:t>
            </a:r>
            <a:endParaRPr lang="en" dirty="0"/>
          </a:p>
        </p:txBody>
      </p:sp>
      <p:sp>
        <p:nvSpPr>
          <p:cNvPr id="28" name="Google Shape;363;p40">
            <a:hlinkClick r:id="rId18" action="ppaction://hlinksldjump"/>
          </p:cNvPr>
          <p:cNvSpPr txBox="1">
            <a:spLocks/>
          </p:cNvSpPr>
          <p:nvPr/>
        </p:nvSpPr>
        <p:spPr>
          <a:xfrm rot="1973">
            <a:off x="132593" y="4078032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marL="914400" marR="0" lvl="1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marL="1371600" marR="0" lvl="2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marL="1828800" marR="0" lvl="3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marL="2286000" marR="0" lvl="4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marL="2743200" marR="0" lvl="5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marL="3200400" marR="0" lvl="6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marL="3657600" marR="0" lvl="7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marL="4114800" marR="0" lvl="8" indent="-317500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Jua"/>
              <a:buNone/>
              <a:defRPr sz="30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indent="0"/>
            <a:r>
              <a:rPr lang="en" dirty="0" smtClean="0">
                <a:solidFill>
                  <a:schemeClr val="hlink"/>
                </a:solidFill>
                <a:uFill>
                  <a:noFill/>
                </a:uFill>
              </a:rPr>
              <a:t>04.</a:t>
            </a:r>
            <a:endParaRPr lang="en" dirty="0"/>
          </a:p>
        </p:txBody>
      </p:sp>
      <p:pic>
        <p:nvPicPr>
          <p:cNvPr id="2" name="mobi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1993" y="893914"/>
            <a:ext cx="406400" cy="406400"/>
          </a:xfrm>
          <a:prstGeom prst="rect">
            <a:avLst/>
          </a:prstGeom>
        </p:spPr>
      </p:pic>
      <p:pic>
        <p:nvPicPr>
          <p:cNvPr id="3" name="mobile movie te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1503" y="1569394"/>
            <a:ext cx="406400" cy="406400"/>
          </a:xfrm>
          <a:prstGeom prst="rect">
            <a:avLst/>
          </a:prstGeom>
        </p:spPr>
      </p:pic>
      <p:pic>
        <p:nvPicPr>
          <p:cNvPr id="4" name="loudspeake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1993" y="2318687"/>
            <a:ext cx="406400" cy="406400"/>
          </a:xfrm>
          <a:prstGeom prst="rect">
            <a:avLst/>
          </a:prstGeom>
        </p:spPr>
      </p:pic>
      <p:pic>
        <p:nvPicPr>
          <p:cNvPr id="6" name="suppos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8102" y="3874532"/>
            <a:ext cx="406400" cy="406400"/>
          </a:xfrm>
          <a:prstGeom prst="rect">
            <a:avLst/>
          </a:prstGeom>
        </p:spPr>
      </p:pic>
      <p:pic>
        <p:nvPicPr>
          <p:cNvPr id="5" name="wealth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1843" y="31781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742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5"/>
          <p:cNvSpPr txBox="1">
            <a:spLocks noGrp="1"/>
          </p:cNvSpPr>
          <p:nvPr>
            <p:ph type="ctrTitle"/>
          </p:nvPr>
        </p:nvSpPr>
        <p:spPr>
          <a:xfrm>
            <a:off x="2044599" y="0"/>
            <a:ext cx="4952390" cy="9332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/>
              <a:t>Listen and read</a:t>
            </a:r>
            <a:endParaRPr sz="4800" dirty="0"/>
          </a:p>
        </p:txBody>
      </p:sp>
      <p:pic>
        <p:nvPicPr>
          <p:cNvPr id="1026" name="Picture 2" descr="d:\Desktop\review-1-hinh-14-ta-9-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20" y="731520"/>
            <a:ext cx="7344460" cy="427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005779" y="1382572"/>
            <a:ext cx="92171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826813" y="2142134"/>
            <a:ext cx="51328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121507" y="3669792"/>
            <a:ext cx="63032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590994" y="3335730"/>
            <a:ext cx="3365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8"/>
          <p:cNvSpPr txBox="1">
            <a:spLocks noGrp="1"/>
          </p:cNvSpPr>
          <p:nvPr>
            <p:ph type="title"/>
          </p:nvPr>
        </p:nvSpPr>
        <p:spPr>
          <a:xfrm>
            <a:off x="609905" y="404648"/>
            <a:ext cx="7395300" cy="6608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A</a:t>
            </a:r>
            <a:r>
              <a:rPr lang="en-US" sz="5400" dirty="0" smtClean="0"/>
              <a:t>nswer the questions.</a:t>
            </a:r>
            <a:endParaRPr sz="5400" dirty="0"/>
          </a:p>
        </p:txBody>
      </p:sp>
      <p:sp>
        <p:nvSpPr>
          <p:cNvPr id="3" name="Google Shape;730;p63"/>
          <p:cNvSpPr txBox="1"/>
          <p:nvPr/>
        </p:nvSpPr>
        <p:spPr>
          <a:xfrm>
            <a:off x="680132" y="998933"/>
            <a:ext cx="7632594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Play a game 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rPr>
              <a:t>“Rescue the ocean’’.</a:t>
            </a:r>
          </a:p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Each student looks at the questions and gives the 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rPr>
              <a:t>answer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for each question in 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rPr>
              <a:t>Zoom chat box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If your answer is 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rPr>
              <a:t>correct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, you can 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rPr>
              <a:t>rescue sealife 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in the ocean.</a:t>
            </a:r>
          </a:p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If you have 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rPr>
              <a:t>all correct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, you will get </a:t>
            </a:r>
            <a:r>
              <a:rPr lang="en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rPr>
              <a:t>2 points bonus </a:t>
            </a:r>
            <a:r>
              <a:rPr lang="en" sz="2400" b="1" dirty="0" smtClean="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in our lesson today. </a:t>
            </a:r>
            <a:endParaRPr sz="2400" b="1" dirty="0">
              <a:solidFill>
                <a:srgbClr val="FF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6535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188"/>
            <a:ext cx="81534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1429" y="611654"/>
            <a:ext cx="5480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RESCUE THE OCEAN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9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52542"/>
            <a:ext cx="7239000" cy="78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670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24047" y="1671010"/>
            <a:ext cx="2759344" cy="6858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A. Mothers </a:t>
            </a:r>
            <a:r>
              <a:rPr lang="en-US" sz="2000" b="1" dirty="0">
                <a:solidFill>
                  <a:srgbClr val="FF0000"/>
                </a:solidFill>
              </a:rPr>
              <a:t>make kites for sons.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18909" y="1670726"/>
            <a:ext cx="2791691" cy="6858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33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B. </a:t>
            </a:r>
            <a:r>
              <a:rPr lang="en-US" sz="2000" b="1" dirty="0">
                <a:solidFill>
                  <a:srgbClr val="FF0000"/>
                </a:solidFill>
              </a:rPr>
              <a:t>Mothers make </a:t>
            </a:r>
            <a:r>
              <a:rPr lang="en-US" sz="2000" b="1" dirty="0" smtClean="0">
                <a:solidFill>
                  <a:srgbClr val="FF0000"/>
                </a:solidFill>
              </a:rPr>
              <a:t>toys </a:t>
            </a:r>
            <a:r>
              <a:rPr lang="en-US" sz="2000" b="1" dirty="0">
                <a:solidFill>
                  <a:srgbClr val="FF0000"/>
                </a:solidFill>
              </a:rPr>
              <a:t>for </a:t>
            </a:r>
            <a:r>
              <a:rPr lang="en-US" sz="2000" b="1" dirty="0" smtClean="0">
                <a:solidFill>
                  <a:srgbClr val="FF0000"/>
                </a:solidFill>
              </a:rPr>
              <a:t>daughters.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33CC"/>
                </a:solidFill>
              </a:rPr>
              <a:t>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01898" y="2572034"/>
            <a:ext cx="3478339" cy="6858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</a:rPr>
              <a:t>. Grandfathers make kites for children.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21712" y="2571750"/>
            <a:ext cx="2281094" cy="6858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D. Fathers </a:t>
            </a:r>
            <a:r>
              <a:rPr lang="en-US" sz="2000" b="1" dirty="0">
                <a:solidFill>
                  <a:srgbClr val="FF0000"/>
                </a:solidFill>
              </a:rPr>
              <a:t>make kites for sons.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  <a:endParaRPr lang="en-GB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200576" y="3319499"/>
            <a:ext cx="4932848" cy="121803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TIME’S UP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1524000" y="652621"/>
            <a:ext cx="762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AutoNum type="arabicPeriod"/>
            </a:pPr>
            <a:r>
              <a:rPr lang="en-US" sz="2800" b="1" dirty="0"/>
              <a:t>What is a tradition in Nguyen's family?</a:t>
            </a:r>
          </a:p>
        </p:txBody>
      </p:sp>
    </p:spTree>
    <p:extLst>
      <p:ext uri="{BB962C8B-B14F-4D97-AF65-F5344CB8AC3E}">
        <p14:creationId xmlns:p14="http://schemas.microsoft.com/office/powerpoint/2010/main" val="15711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09" y="2996429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678"/>
            <a:ext cx="7315199" cy="1012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981198" y="272533"/>
            <a:ext cx="6553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2. How </a:t>
            </a:r>
            <a:r>
              <a:rPr lang="en-US" sz="2800" b="1" dirty="0"/>
              <a:t>often did the movie team come to the village?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578876" y="1667735"/>
            <a:ext cx="1981200" cy="68580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33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Twice a month.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60386" y="2653529"/>
            <a:ext cx="2155013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</a:t>
            </a:r>
            <a:r>
              <a:rPr lang="en-US" sz="2000" b="1" dirty="0" smtClean="0">
                <a:solidFill>
                  <a:srgbClr val="FF0000"/>
                </a:solidFill>
              </a:rPr>
              <a:t>. Three times two months.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62400" y="2691500"/>
            <a:ext cx="2209800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33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Every month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  <a:p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00800" y="1667735"/>
            <a:ext cx="2057400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B. Once </a:t>
            </a:r>
            <a:r>
              <a:rPr lang="en-US" sz="2000" b="1" dirty="0">
                <a:solidFill>
                  <a:srgbClr val="FF0000"/>
                </a:solidFill>
              </a:rPr>
              <a:t>every two months.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  <a:endParaRPr lang="en-GB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-76202" y="3140012"/>
            <a:ext cx="4554679" cy="128448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TIME’S UP!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Hello Autumn! by Slidesgo">
  <a:themeElements>
    <a:clrScheme name="Simple Light">
      <a:dk1>
        <a:srgbClr val="591A06"/>
      </a:dk1>
      <a:lt1>
        <a:srgbClr val="FFFFFF"/>
      </a:lt1>
      <a:dk2>
        <a:srgbClr val="9F3110"/>
      </a:dk2>
      <a:lt2>
        <a:srgbClr val="D2080D"/>
      </a:lt2>
      <a:accent1>
        <a:srgbClr val="FA7F71"/>
      </a:accent1>
      <a:accent2>
        <a:srgbClr val="FFEEEE"/>
      </a:accent2>
      <a:accent3>
        <a:srgbClr val="FDB204"/>
      </a:accent3>
      <a:accent4>
        <a:srgbClr val="DD640A"/>
      </a:accent4>
      <a:accent5>
        <a:srgbClr val="96C452"/>
      </a:accent5>
      <a:accent6>
        <a:srgbClr val="397427"/>
      </a:accent6>
      <a:hlink>
        <a:srgbClr val="591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643</Words>
  <Application>Microsoft Office PowerPoint</Application>
  <PresentationFormat>On-screen Show (16:9)</PresentationFormat>
  <Paragraphs>105</Paragraphs>
  <Slides>17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Clicker Script</vt:lpstr>
      <vt:lpstr>Bahnschrift Condensed</vt:lpstr>
      <vt:lpstr>Barlow</vt:lpstr>
      <vt:lpstr>.VnBodoni</vt:lpstr>
      <vt:lpstr>Calisto MT</vt:lpstr>
      <vt:lpstr>Courier New</vt:lpstr>
      <vt:lpstr>Jua</vt:lpstr>
      <vt:lpstr>Times New Roman</vt:lpstr>
      <vt:lpstr>Wingdings</vt:lpstr>
      <vt:lpstr>Hello Autumn! by Slidesgo</vt:lpstr>
      <vt:lpstr>Welcome to our class 9A7</vt:lpstr>
      <vt:lpstr>Warm - up!</vt:lpstr>
      <vt:lpstr>Unit 4: Life in the past Lesson 1: Getting started</vt:lpstr>
      <vt:lpstr>New words</vt:lpstr>
      <vt:lpstr>Listen and read</vt:lpstr>
      <vt:lpstr>Answer the questions.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Conversation skill</vt:lpstr>
      <vt:lpstr>Use the words or phrases in the box to complete the sentences.</vt:lpstr>
      <vt:lpstr>Talk in groups to discuss about: </vt:lpstr>
      <vt:lpstr>Homework</vt:lpstr>
      <vt:lpstr>Thanks for attending the lesson today!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class 9A7</dc:title>
  <dc:creator>admin</dc:creator>
  <cp:lastModifiedBy>admin</cp:lastModifiedBy>
  <cp:revision>27</cp:revision>
  <dcterms:modified xsi:type="dcterms:W3CDTF">2021-10-24T07:23:56Z</dcterms:modified>
</cp:coreProperties>
</file>